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0" r:id="rId3"/>
    <p:sldMasterId id="2147483761" r:id="rId4"/>
    <p:sldMasterId id="2147483762" r:id="rId5"/>
    <p:sldMasterId id="2147483763" r:id="rId6"/>
    <p:sldMasterId id="214748376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Lst>
  <p:sldSz cy="6858000" cx="12192000"/>
  <p:notesSz cx="6858000" cy="9144000"/>
  <p:embeddedFontLst>
    <p:embeddedFont>
      <p:font typeface="Robot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font" Target="fonts/Roboto-regular.fntdata"/><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1pPr>
            <a:lvl2pPr indent="-228600" lvl="1" marL="914400" marR="0" rtl="0" algn="l">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2pPr>
            <a:lvl3pPr indent="-228600" lvl="2" marL="1371600" marR="0" rtl="0" algn="l">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3pPr>
            <a:lvl4pPr indent="-228600" lvl="3" marL="1828800" marR="0" rtl="0" algn="l">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4pPr>
            <a:lvl5pPr indent="-228600" lvl="4" marL="2286000" marR="0" rtl="0" algn="l">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CA"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5" name="Google Shape;9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g24bcb76204a_0_26: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6" name="Google Shape;1556;g24bcb76204a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57" name="Google Shape;1557;g24bcb76204a_0_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538a75565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fr-CA" sz="1100">
                <a:solidFill>
                  <a:srgbClr val="222222"/>
                </a:solidFill>
                <a:highlight>
                  <a:srgbClr val="FFFFFF"/>
                </a:highlight>
                <a:latin typeface="Arial"/>
                <a:ea typeface="Arial"/>
                <a:cs typeface="Arial"/>
                <a:sym typeface="Arial"/>
              </a:rPr>
              <a:t>Optel Group is a privately owned company founded over 33 years ago by three College graduates who wanted to have an Impact. Optel started applying our solutions in the Pharmaceutical Industry and have since diversified our business into Food and Beverage, Medical Device, Agrochemical, Metals and Minerals, CPG, Fashion and Clothing, Residual Materials etc…</a:t>
            </a:r>
            <a:endParaRPr sz="1100">
              <a:solidFill>
                <a:srgbClr val="222222"/>
              </a:solidFill>
              <a:highlight>
                <a:srgbClr val="FFFFFF"/>
              </a:highlight>
              <a:latin typeface="Arial"/>
              <a:ea typeface="Arial"/>
              <a:cs typeface="Arial"/>
              <a:sym typeface="Arial"/>
            </a:endParaRPr>
          </a:p>
          <a:p>
            <a:pPr indent="0" lvl="0" marL="0" rtl="0" algn="l">
              <a:lnSpc>
                <a:spcPct val="115000"/>
              </a:lnSpc>
              <a:spcBef>
                <a:spcPts val="1200"/>
              </a:spcBef>
              <a:spcAft>
                <a:spcPts val="0"/>
              </a:spcAft>
              <a:buNone/>
            </a:pPr>
            <a:r>
              <a:rPr lang="fr-CA" sz="1100">
                <a:solidFill>
                  <a:srgbClr val="222222"/>
                </a:solidFill>
                <a:highlight>
                  <a:srgbClr val="FFFFFF"/>
                </a:highlight>
                <a:latin typeface="Arial"/>
                <a:ea typeface="Arial"/>
                <a:cs typeface="Arial"/>
                <a:sym typeface="Arial"/>
              </a:rPr>
              <a:t>Optel Group are member of the WEF (</a:t>
            </a:r>
            <a:r>
              <a:rPr b="1" lang="fr-CA" sz="1100">
                <a:solidFill>
                  <a:srgbClr val="222222"/>
                </a:solidFill>
                <a:highlight>
                  <a:srgbClr val="FFFFFF"/>
                </a:highlight>
                <a:latin typeface="Arial"/>
                <a:ea typeface="Arial"/>
                <a:cs typeface="Arial"/>
                <a:sym typeface="Arial"/>
              </a:rPr>
              <a:t>World Economic Forum</a:t>
            </a:r>
            <a:r>
              <a:rPr lang="fr-CA" sz="1100">
                <a:solidFill>
                  <a:srgbClr val="222222"/>
                </a:solidFill>
                <a:highlight>
                  <a:srgbClr val="FFFFFF"/>
                </a:highlight>
                <a:latin typeface="Arial"/>
                <a:ea typeface="Arial"/>
                <a:cs typeface="Arial"/>
                <a:sym typeface="Arial"/>
              </a:rPr>
              <a:t>), WBCSD (</a:t>
            </a:r>
            <a:r>
              <a:rPr b="1" lang="fr-CA" sz="1100">
                <a:solidFill>
                  <a:srgbClr val="222222"/>
                </a:solidFill>
                <a:highlight>
                  <a:srgbClr val="FFFFFF"/>
                </a:highlight>
                <a:latin typeface="Arial"/>
                <a:ea typeface="Arial"/>
                <a:cs typeface="Arial"/>
                <a:sym typeface="Arial"/>
              </a:rPr>
              <a:t>World Business Council for Sustainable Development)</a:t>
            </a:r>
            <a:r>
              <a:rPr lang="fr-CA" sz="1100">
                <a:solidFill>
                  <a:srgbClr val="222222"/>
                </a:solidFill>
                <a:highlight>
                  <a:srgbClr val="FFFFFF"/>
                </a:highlight>
                <a:latin typeface="Arial"/>
                <a:ea typeface="Arial"/>
                <a:cs typeface="Arial"/>
                <a:sym typeface="Arial"/>
              </a:rPr>
              <a:t>, UN GC (</a:t>
            </a:r>
            <a:r>
              <a:rPr b="1" lang="fr-CA" sz="1100">
                <a:solidFill>
                  <a:srgbClr val="222222"/>
                </a:solidFill>
                <a:highlight>
                  <a:srgbClr val="FFFFFF"/>
                </a:highlight>
                <a:latin typeface="Arial"/>
                <a:ea typeface="Arial"/>
                <a:cs typeface="Arial"/>
                <a:sym typeface="Arial"/>
              </a:rPr>
              <a:t>United Nations Global Compact</a:t>
            </a:r>
            <a:r>
              <a:rPr lang="fr-CA" sz="1100">
                <a:solidFill>
                  <a:srgbClr val="222222"/>
                </a:solidFill>
                <a:highlight>
                  <a:srgbClr val="FFFFFF"/>
                </a:highlight>
                <a:latin typeface="Arial"/>
                <a:ea typeface="Arial"/>
                <a:cs typeface="Arial"/>
                <a:sym typeface="Arial"/>
              </a:rPr>
              <a:t>), GBA (</a:t>
            </a:r>
            <a:r>
              <a:rPr b="1" lang="fr-CA" sz="1100">
                <a:solidFill>
                  <a:srgbClr val="222222"/>
                </a:solidFill>
                <a:highlight>
                  <a:srgbClr val="FFFFFF"/>
                </a:highlight>
                <a:latin typeface="Arial"/>
                <a:ea typeface="Arial"/>
                <a:cs typeface="Arial"/>
                <a:sym typeface="Arial"/>
              </a:rPr>
              <a:t>Global Business Alliance</a:t>
            </a:r>
            <a:r>
              <a:rPr lang="fr-CA" sz="1100">
                <a:solidFill>
                  <a:srgbClr val="222222"/>
                </a:solidFill>
                <a:highlight>
                  <a:srgbClr val="FFFFFF"/>
                </a:highlight>
                <a:latin typeface="Arial"/>
                <a:ea typeface="Arial"/>
                <a:cs typeface="Arial"/>
                <a:sym typeface="Arial"/>
              </a:rPr>
              <a:t>), GBA (</a:t>
            </a:r>
            <a:r>
              <a:rPr b="1" lang="fr-CA" sz="1100">
                <a:solidFill>
                  <a:srgbClr val="222222"/>
                </a:solidFill>
                <a:highlight>
                  <a:srgbClr val="FFFFFF"/>
                </a:highlight>
                <a:latin typeface="Arial"/>
                <a:ea typeface="Arial"/>
                <a:cs typeface="Arial"/>
                <a:sym typeface="Arial"/>
              </a:rPr>
              <a:t>Global Battery Alliance</a:t>
            </a:r>
            <a:r>
              <a:rPr lang="fr-CA" sz="1100">
                <a:solidFill>
                  <a:srgbClr val="222222"/>
                </a:solidFill>
                <a:highlight>
                  <a:srgbClr val="FFFFFF"/>
                </a:highlight>
                <a:latin typeface="Arial"/>
                <a:ea typeface="Arial"/>
                <a:cs typeface="Arial"/>
                <a:sym typeface="Arial"/>
              </a:rPr>
              <a:t>), GS1 and many other international organizations to be at the center of the movement. Optel Group are a </a:t>
            </a:r>
            <a:r>
              <a:rPr b="1" lang="fr-CA" sz="1100">
                <a:solidFill>
                  <a:srgbClr val="222222"/>
                </a:solidFill>
                <a:highlight>
                  <a:srgbClr val="FFFFFF"/>
                </a:highlight>
                <a:latin typeface="Arial"/>
                <a:ea typeface="Arial"/>
                <a:cs typeface="Arial"/>
                <a:sym typeface="Arial"/>
              </a:rPr>
              <a:t>B-Corp Certified</a:t>
            </a:r>
            <a:r>
              <a:rPr lang="fr-CA" sz="1100">
                <a:solidFill>
                  <a:srgbClr val="222222"/>
                </a:solidFill>
                <a:highlight>
                  <a:srgbClr val="FFFFFF"/>
                </a:highlight>
                <a:latin typeface="Arial"/>
                <a:ea typeface="Arial"/>
                <a:cs typeface="Arial"/>
                <a:sym typeface="Arial"/>
              </a:rPr>
              <a:t> entity.</a:t>
            </a:r>
            <a:endParaRPr sz="1100">
              <a:solidFill>
                <a:srgbClr val="222222"/>
              </a:solidFill>
              <a:highlight>
                <a:srgbClr val="FFFFFF"/>
              </a:highlight>
              <a:latin typeface="Arial"/>
              <a:ea typeface="Arial"/>
              <a:cs typeface="Arial"/>
              <a:sym typeface="Arial"/>
            </a:endParaRPr>
          </a:p>
          <a:p>
            <a:pPr indent="0" lvl="0" marL="0" rtl="0" algn="l">
              <a:lnSpc>
                <a:spcPct val="115000"/>
              </a:lnSpc>
              <a:spcBef>
                <a:spcPts val="1200"/>
              </a:spcBef>
              <a:spcAft>
                <a:spcPts val="0"/>
              </a:spcAft>
              <a:buNone/>
            </a:pPr>
            <a:r>
              <a:rPr lang="fr-CA" sz="1100">
                <a:solidFill>
                  <a:srgbClr val="222222"/>
                </a:solidFill>
                <a:highlight>
                  <a:srgbClr val="FFFFFF"/>
                </a:highlight>
                <a:latin typeface="Arial"/>
                <a:ea typeface="Arial"/>
                <a:cs typeface="Arial"/>
                <a:sym typeface="Arial"/>
              </a:rPr>
              <a:t>5 Facilities on 4 continents….Presence in more than 30 countries…6000+ systems installed worldwide…… 25 BILLION products tracked each year. 500,000 Producers connects through the ISC with our Control Tower and ISC technology.</a:t>
            </a:r>
            <a:endParaRPr sz="1100">
              <a:solidFill>
                <a:srgbClr val="222222"/>
              </a:solidFill>
              <a:highlight>
                <a:srgbClr val="FFFFFF"/>
              </a:highlight>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100">
              <a:solidFill>
                <a:srgbClr val="222222"/>
              </a:solidFill>
              <a:highlight>
                <a:srgbClr val="FFFFFF"/>
              </a:highlight>
              <a:latin typeface="Arial"/>
              <a:ea typeface="Arial"/>
              <a:cs typeface="Arial"/>
              <a:sym typeface="Arial"/>
            </a:endParaRPr>
          </a:p>
          <a:p>
            <a:pPr indent="0" lvl="0" marL="0" rtl="0" algn="l">
              <a:spcBef>
                <a:spcPts val="1200"/>
              </a:spcBef>
              <a:spcAft>
                <a:spcPts val="0"/>
              </a:spcAft>
              <a:buNone/>
            </a:pPr>
            <a:r>
              <a:t/>
            </a:r>
            <a:endParaRPr/>
          </a:p>
        </p:txBody>
      </p:sp>
      <p:sp>
        <p:nvSpPr>
          <p:cNvPr id="991" name="Google Shape;991;g2538a75565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4bd6a048b7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5" name="Google Shape;1005;g24bd6a048b7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2451a9147c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1" name="Google Shape;1221;g2451a9147c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44e89a13b3_0_5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2" name="Google Shape;1242;g244e89a13b3_0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22a2c3aa131_0_1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2" name="Google Shape;1482;g22a2c3aa131_0_1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249c484668f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3" name="Google Shape;1513;g249c484668f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g251a3d0a947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0" name="Google Shape;1530;g251a3d0a94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24cabb3295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3" name="Google Shape;1543;g24cabb3295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png"/><Relationship Id="rId3" Type="http://schemas.openxmlformats.org/officeDocument/2006/relationships/image" Target="../media/image19.png"/><Relationship Id="rId4"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8.png"/><Relationship Id="rId4" Type="http://schemas.openxmlformats.org/officeDocument/2006/relationships/image" Target="../media/image22.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7.jpg"/><Relationship Id="rId4" Type="http://schemas.openxmlformats.org/officeDocument/2006/relationships/image" Target="../media/image1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 Id="rId3" Type="http://schemas.openxmlformats.org/officeDocument/2006/relationships/image" Target="../media/image32.png"/><Relationship Id="rId4" Type="http://schemas.openxmlformats.org/officeDocument/2006/relationships/image" Target="../media/image6.png"/><Relationship Id="rId5" Type="http://schemas.openxmlformats.org/officeDocument/2006/relationships/image" Target="../media/image30.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jpg"/><Relationship Id="rId3"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2.png"/><Relationship Id="rId3" Type="http://schemas.openxmlformats.org/officeDocument/2006/relationships/image" Target="../media/image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1.jpg"/><Relationship Id="rId3" Type="http://schemas.openxmlformats.org/officeDocument/2006/relationships/image" Target="../media/image9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7.jpg"/><Relationship Id="rId3" Type="http://schemas.openxmlformats.org/officeDocument/2006/relationships/image" Target="../media/image9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0.jpg"/><Relationship Id="rId3" Type="http://schemas.openxmlformats.org/officeDocument/2006/relationships/image" Target="../media/image9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12.png"/><Relationship Id="rId4" Type="http://schemas.openxmlformats.org/officeDocument/2006/relationships/image" Target="../media/image15.jpg"/><Relationship Id="rId5"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8.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 Id="rId3"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19.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7.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8.png"/><Relationship Id="rId4" Type="http://schemas.openxmlformats.org/officeDocument/2006/relationships/image" Target="../media/image22.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7.jp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32.png"/><Relationship Id="rId4" Type="http://schemas.openxmlformats.org/officeDocument/2006/relationships/image" Target="../media/image6.png"/><Relationship Id="rId5" Type="http://schemas.openxmlformats.org/officeDocument/2006/relationships/image" Target="../media/image3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 Id="rId3"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7.jpg"/><Relationship Id="rId4" Type="http://schemas.openxmlformats.org/officeDocument/2006/relationships/image" Target="../media/image38.png"/><Relationship Id="rId5" Type="http://schemas.openxmlformats.org/officeDocument/2006/relationships/image" Target="../media/image3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 Id="rId3" Type="http://schemas.openxmlformats.org/officeDocument/2006/relationships/image" Target="../media/image8.png"/><Relationship Id="rId4" Type="http://schemas.openxmlformats.org/officeDocument/2006/relationships/image" Target="../media/image2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 Id="rId3" Type="http://schemas.openxmlformats.org/officeDocument/2006/relationships/image" Target="../media/image19.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32.png"/><Relationship Id="rId4" Type="http://schemas.openxmlformats.org/officeDocument/2006/relationships/image" Target="../media/image6.png"/><Relationship Id="rId5" Type="http://schemas.openxmlformats.org/officeDocument/2006/relationships/image" Target="../media/image3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7.jpg"/><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 Id="rId3" Type="http://schemas.openxmlformats.org/officeDocument/2006/relationships/image" Target="../media/image12.png"/><Relationship Id="rId4" Type="http://schemas.openxmlformats.org/officeDocument/2006/relationships/image" Target="../media/image15.jpg"/><Relationship Id="rId5"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 Id="rId3" Type="http://schemas.openxmlformats.org/officeDocument/2006/relationships/image" Target="../media/image8.png"/><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 Id="rId3"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g"/><Relationship Id="rId3"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 Id="rId3"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5.jp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2.jpg"/><Relationship Id="rId3"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 Id="rId3" Type="http://schemas.openxmlformats.org/officeDocument/2006/relationships/image" Target="../media/image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7.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 Id="rId3"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 Id="rId3"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 Id="rId3"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12.png"/><Relationship Id="rId4" Type="http://schemas.openxmlformats.org/officeDocument/2006/relationships/image" Target="../media/image15.jpg"/><Relationship Id="rId5"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8.png"/><Relationship Id="rId4" Type="http://schemas.openxmlformats.org/officeDocument/2006/relationships/image" Target="../media/image1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jp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e de titre">
  <p:cSld name="1_Diapositive de titre">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Diapositive de titre">
  <p:cSld name="31_Diapositive de titre">
    <p:spTree>
      <p:nvGrpSpPr>
        <p:cNvPr id="127" name="Shape 127"/>
        <p:cNvGrpSpPr/>
        <p:nvPr/>
      </p:nvGrpSpPr>
      <p:grpSpPr>
        <a:xfrm>
          <a:off x="0" y="0"/>
          <a:ext cx="0" cy="0"/>
          <a:chOff x="0" y="0"/>
          <a:chExt cx="0" cy="0"/>
        </a:xfrm>
      </p:grpSpPr>
      <p:sp>
        <p:nvSpPr>
          <p:cNvPr id="128" name="Google Shape;128;p12"/>
          <p:cNvSpPr/>
          <p:nvPr/>
        </p:nvSpPr>
        <p:spPr>
          <a:xfrm flipH="1">
            <a:off x="3058200" y="0"/>
            <a:ext cx="91338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129" name="Google Shape;129;p12"/>
          <p:cNvPicPr preferRelativeResize="0"/>
          <p:nvPr/>
        </p:nvPicPr>
        <p:blipFill rotWithShape="1">
          <a:blip r:embed="rId2">
            <a:alphaModFix/>
          </a:blip>
          <a:srcRect b="0" l="0" r="0" t="0"/>
          <a:stretch/>
        </p:blipFill>
        <p:spPr>
          <a:xfrm>
            <a:off x="7195381" y="-1"/>
            <a:ext cx="4996619" cy="6858000"/>
          </a:xfrm>
          <a:prstGeom prst="rect">
            <a:avLst/>
          </a:prstGeom>
          <a:noFill/>
          <a:ln>
            <a:noFill/>
          </a:ln>
        </p:spPr>
      </p:pic>
      <p:pic>
        <p:nvPicPr>
          <p:cNvPr id="130" name="Google Shape;130;p12"/>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131" name="Google Shape;131;p12"/>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700" u="none" cap="none" strike="noStrike">
              <a:solidFill>
                <a:srgbClr val="FFFFFF"/>
              </a:solidFill>
              <a:latin typeface="Trebuchet MS"/>
              <a:ea typeface="Trebuchet MS"/>
              <a:cs typeface="Trebuchet MS"/>
              <a:sym typeface="Trebuchet M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Diapositive de titre">
  <p:cSld name="20_Diapositive de titre">
    <p:bg>
      <p:bgPr>
        <a:solidFill>
          <a:srgbClr val="FFFFFF"/>
        </a:solidFill>
      </p:bgPr>
    </p:bg>
    <p:spTree>
      <p:nvGrpSpPr>
        <p:cNvPr id="818" name="Shape 818"/>
        <p:cNvGrpSpPr/>
        <p:nvPr/>
      </p:nvGrpSpPr>
      <p:grpSpPr>
        <a:xfrm>
          <a:off x="0" y="0"/>
          <a:ext cx="0" cy="0"/>
          <a:chOff x="0" y="0"/>
          <a:chExt cx="0" cy="0"/>
        </a:xfrm>
      </p:grpSpPr>
      <p:sp>
        <p:nvSpPr>
          <p:cNvPr id="819" name="Google Shape;819;p104"/>
          <p:cNvSpPr/>
          <p:nvPr/>
        </p:nvSpPr>
        <p:spPr>
          <a:xfrm>
            <a:off x="5550" y="4144850"/>
            <a:ext cx="12203100" cy="2713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p:txBody>
      </p:sp>
      <p:pic>
        <p:nvPicPr>
          <p:cNvPr id="820" name="Google Shape;820;p104"/>
          <p:cNvPicPr preferRelativeResize="0"/>
          <p:nvPr/>
        </p:nvPicPr>
        <p:blipFill rotWithShape="1">
          <a:blip r:embed="rId2">
            <a:alphaModFix amt="45000"/>
          </a:blip>
          <a:srcRect b="50532" l="8194" r="8277" t="6373"/>
          <a:stretch/>
        </p:blipFill>
        <p:spPr>
          <a:xfrm>
            <a:off x="-5550" y="0"/>
            <a:ext cx="12192000" cy="3298724"/>
          </a:xfrm>
          <a:prstGeom prst="rect">
            <a:avLst/>
          </a:prstGeom>
          <a:noFill/>
          <a:ln>
            <a:noFill/>
          </a:ln>
        </p:spPr>
      </p:pic>
      <p:pic>
        <p:nvPicPr>
          <p:cNvPr id="821" name="Google Shape;821;p104"/>
          <p:cNvPicPr preferRelativeResize="0"/>
          <p:nvPr/>
        </p:nvPicPr>
        <p:blipFill rotWithShape="1">
          <a:blip r:embed="rId2">
            <a:alphaModFix amt="10000"/>
          </a:blip>
          <a:srcRect b="39647" l="8159" r="8235" t="49296"/>
          <a:stretch/>
        </p:blipFill>
        <p:spPr>
          <a:xfrm>
            <a:off x="-11100" y="3298725"/>
            <a:ext cx="12203100" cy="846124"/>
          </a:xfrm>
          <a:prstGeom prst="rect">
            <a:avLst/>
          </a:prstGeom>
          <a:noFill/>
          <a:ln>
            <a:noFill/>
          </a:ln>
        </p:spPr>
      </p:pic>
      <p:grpSp>
        <p:nvGrpSpPr>
          <p:cNvPr id="822" name="Google Shape;822;p104"/>
          <p:cNvGrpSpPr/>
          <p:nvPr/>
        </p:nvGrpSpPr>
        <p:grpSpPr>
          <a:xfrm>
            <a:off x="-5550" y="4144850"/>
            <a:ext cx="12203100" cy="187399"/>
            <a:chOff x="-5550" y="6443025"/>
            <a:chExt cx="12203100" cy="187399"/>
          </a:xfrm>
        </p:grpSpPr>
        <p:pic>
          <p:nvPicPr>
            <p:cNvPr id="823" name="Google Shape;823;p104"/>
            <p:cNvPicPr preferRelativeResize="0"/>
            <p:nvPr/>
          </p:nvPicPr>
          <p:blipFill rotWithShape="1">
            <a:blip r:embed="rId3">
              <a:alphaModFix amt="29000"/>
            </a:blip>
            <a:srcRect b="0" l="0" r="0" t="50000"/>
            <a:stretch/>
          </p:blipFill>
          <p:spPr>
            <a:xfrm>
              <a:off x="0" y="6443025"/>
              <a:ext cx="12192000" cy="187399"/>
            </a:xfrm>
            <a:prstGeom prst="rect">
              <a:avLst/>
            </a:prstGeom>
            <a:noFill/>
            <a:ln>
              <a:noFill/>
            </a:ln>
          </p:spPr>
        </p:pic>
        <p:cxnSp>
          <p:nvCxnSpPr>
            <p:cNvPr id="824" name="Google Shape;824;p104"/>
            <p:cNvCxnSpPr/>
            <p:nvPr/>
          </p:nvCxnSpPr>
          <p:spPr>
            <a:xfrm>
              <a:off x="-5550" y="6454050"/>
              <a:ext cx="12203100" cy="0"/>
            </a:xfrm>
            <a:prstGeom prst="straightConnector1">
              <a:avLst/>
            </a:prstGeom>
            <a:noFill/>
            <a:ln cap="flat" cmpd="sng" w="19050">
              <a:solidFill>
                <a:schemeClr val="accent1"/>
              </a:solidFill>
              <a:prstDash val="solid"/>
              <a:round/>
              <a:headEnd len="sm" w="sm" type="none"/>
              <a:tailEnd len="sm" w="sm" type="none"/>
            </a:ln>
          </p:spPr>
        </p:cxnSp>
      </p:grpSp>
      <p:pic>
        <p:nvPicPr>
          <p:cNvPr id="825" name="Google Shape;825;p104"/>
          <p:cNvPicPr preferRelativeResize="0"/>
          <p:nvPr/>
        </p:nvPicPr>
        <p:blipFill rotWithShape="1">
          <a:blip r:embed="rId4">
            <a:alphaModFix/>
          </a:blip>
          <a:srcRect b="0" l="0" r="0" t="0"/>
          <a:stretch/>
        </p:blipFill>
        <p:spPr>
          <a:xfrm>
            <a:off x="9381379" y="6505247"/>
            <a:ext cx="639844" cy="140001"/>
          </a:xfrm>
          <a:prstGeom prst="rect">
            <a:avLst/>
          </a:prstGeom>
          <a:noFill/>
          <a:ln>
            <a:noFill/>
          </a:ln>
        </p:spPr>
      </p:pic>
      <p:sp>
        <p:nvSpPr>
          <p:cNvPr id="826" name="Google Shape;826;p104"/>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827" name="Google Shape;827;p104"/>
          <p:cNvPicPr preferRelativeResize="0"/>
          <p:nvPr/>
        </p:nvPicPr>
        <p:blipFill rotWithShape="1">
          <a:blip r:embed="rId3">
            <a:alphaModFix/>
          </a:blip>
          <a:srcRect b="0" l="0" r="0" t="50000"/>
          <a:stretch/>
        </p:blipFill>
        <p:spPr>
          <a:xfrm>
            <a:off x="690410" y="4144849"/>
            <a:ext cx="10800079" cy="1074874"/>
          </a:xfrm>
          <a:prstGeom prst="rect">
            <a:avLst/>
          </a:prstGeom>
          <a:noFill/>
          <a:ln>
            <a:noFill/>
          </a:ln>
        </p:spPr>
      </p:pic>
      <p:sp>
        <p:nvSpPr>
          <p:cNvPr id="828" name="Google Shape;828;p104"/>
          <p:cNvSpPr txBox="1"/>
          <p:nvPr/>
        </p:nvSpPr>
        <p:spPr>
          <a:xfrm>
            <a:off x="0" y="3440463"/>
            <a:ext cx="121920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999"/>
              <a:buFont typeface="Trebuchet MS"/>
              <a:buNone/>
            </a:pPr>
            <a:r>
              <a:rPr b="0" i="0" lang="fr-CA" sz="3200" u="none" cap="none" strike="noStrike">
                <a:solidFill>
                  <a:schemeClr val="accent1"/>
                </a:solidFill>
                <a:latin typeface="Trebuchet MS"/>
                <a:ea typeface="Trebuchet MS"/>
                <a:cs typeface="Trebuchet MS"/>
                <a:sym typeface="Trebuchet MS"/>
              </a:rPr>
              <a:t>THANK YOU FOR YOUR INTEREST!</a:t>
            </a:r>
            <a:endParaRPr b="1" i="0" sz="3200" u="none" cap="none" strike="noStrike">
              <a:solidFill>
                <a:schemeClr val="accent1"/>
              </a:solidFill>
              <a:latin typeface="Trebuchet MS"/>
              <a:ea typeface="Trebuchet MS"/>
              <a:cs typeface="Trebuchet MS"/>
              <a:sym typeface="Trebuchet MS"/>
            </a:endParaRPr>
          </a:p>
        </p:txBody>
      </p:sp>
      <p:grpSp>
        <p:nvGrpSpPr>
          <p:cNvPr id="829" name="Google Shape;829;p104"/>
          <p:cNvGrpSpPr/>
          <p:nvPr/>
        </p:nvGrpSpPr>
        <p:grpSpPr>
          <a:xfrm>
            <a:off x="9386476" y="5724349"/>
            <a:ext cx="1779536" cy="337393"/>
            <a:chOff x="4939435" y="3212207"/>
            <a:chExt cx="2306592" cy="437321"/>
          </a:xfrm>
        </p:grpSpPr>
        <p:grpSp>
          <p:nvGrpSpPr>
            <p:cNvPr id="830" name="Google Shape;830;p104"/>
            <p:cNvGrpSpPr/>
            <p:nvPr/>
          </p:nvGrpSpPr>
          <p:grpSpPr>
            <a:xfrm>
              <a:off x="6808705" y="3212207"/>
              <a:ext cx="437322" cy="437321"/>
              <a:chOff x="6808705" y="3212207"/>
              <a:chExt cx="437322" cy="437321"/>
            </a:xfrm>
          </p:grpSpPr>
          <p:sp>
            <p:nvSpPr>
              <p:cNvPr id="831" name="Google Shape;831;p104"/>
              <p:cNvSpPr/>
              <p:nvPr/>
            </p:nvSpPr>
            <p:spPr>
              <a:xfrm>
                <a:off x="6998635" y="3387554"/>
                <a:ext cx="73178" cy="85956"/>
              </a:xfrm>
              <a:custGeom>
                <a:rect b="b" l="l" r="r" t="t"/>
                <a:pathLst>
                  <a:path extrusionOk="0" h="85956" w="73178">
                    <a:moveTo>
                      <a:pt x="0" y="85957"/>
                    </a:moveTo>
                    <a:lnTo>
                      <a:pt x="73178" y="42979"/>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832" name="Google Shape;832;p104"/>
              <p:cNvSpPr/>
              <p:nvPr/>
            </p:nvSpPr>
            <p:spPr>
              <a:xfrm>
                <a:off x="680870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4537" y="305569"/>
                    </a:moveTo>
                    <a:cubicBezTo>
                      <a:pt x="330196" y="319911"/>
                      <a:pt x="280828" y="317336"/>
                      <a:pt x="218659" y="319727"/>
                    </a:cubicBezTo>
                    <a:cubicBezTo>
                      <a:pt x="156489" y="317336"/>
                      <a:pt x="107145" y="319911"/>
                      <a:pt x="92780" y="305569"/>
                    </a:cubicBezTo>
                    <a:cubicBezTo>
                      <a:pt x="82967" y="295755"/>
                      <a:pt x="76141" y="287642"/>
                      <a:pt x="76141" y="218647"/>
                    </a:cubicBezTo>
                    <a:cubicBezTo>
                      <a:pt x="76141" y="149675"/>
                      <a:pt x="82967" y="141562"/>
                      <a:pt x="92780" y="131748"/>
                    </a:cubicBezTo>
                    <a:cubicBezTo>
                      <a:pt x="107145" y="117407"/>
                      <a:pt x="156489" y="119981"/>
                      <a:pt x="218659" y="117591"/>
                    </a:cubicBezTo>
                    <a:cubicBezTo>
                      <a:pt x="280828" y="119981"/>
                      <a:pt x="330196" y="117407"/>
                      <a:pt x="344537" y="131748"/>
                    </a:cubicBezTo>
                    <a:cubicBezTo>
                      <a:pt x="354351" y="141562"/>
                      <a:pt x="361177" y="149675"/>
                      <a:pt x="361177" y="218647"/>
                    </a:cubicBezTo>
                    <a:cubicBezTo>
                      <a:pt x="361177" y="287642"/>
                      <a:pt x="354351" y="295755"/>
                      <a:pt x="344537" y="30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833" name="Google Shape;833;p104"/>
            <p:cNvSpPr/>
            <p:nvPr/>
          </p:nvSpPr>
          <p:spPr>
            <a:xfrm>
              <a:off x="493943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280474" y="119786"/>
                  </a:moveTo>
                  <a:cubicBezTo>
                    <a:pt x="278452" y="119533"/>
                    <a:pt x="276314" y="119326"/>
                    <a:pt x="274085" y="119188"/>
                  </a:cubicBezTo>
                  <a:cubicBezTo>
                    <a:pt x="271855" y="119050"/>
                    <a:pt x="268592" y="118981"/>
                    <a:pt x="264271" y="118981"/>
                  </a:cubicBezTo>
                  <a:cubicBezTo>
                    <a:pt x="254388" y="118981"/>
                    <a:pt x="247585" y="120797"/>
                    <a:pt x="243793" y="124451"/>
                  </a:cubicBezTo>
                  <a:cubicBezTo>
                    <a:pt x="240001" y="128106"/>
                    <a:pt x="238116" y="135000"/>
                    <a:pt x="238116" y="145136"/>
                  </a:cubicBezTo>
                  <a:lnTo>
                    <a:pt x="238116" y="162557"/>
                  </a:lnTo>
                  <a:lnTo>
                    <a:pt x="279256" y="162557"/>
                  </a:lnTo>
                  <a:lnTo>
                    <a:pt x="279256" y="204524"/>
                  </a:lnTo>
                  <a:lnTo>
                    <a:pt x="239541" y="204524"/>
                  </a:lnTo>
                  <a:lnTo>
                    <a:pt x="239541" y="369313"/>
                  </a:lnTo>
                  <a:lnTo>
                    <a:pt x="187255" y="369313"/>
                  </a:lnTo>
                  <a:lnTo>
                    <a:pt x="187255" y="204524"/>
                  </a:lnTo>
                  <a:lnTo>
                    <a:pt x="156848" y="204524"/>
                  </a:lnTo>
                  <a:lnTo>
                    <a:pt x="156848" y="162557"/>
                  </a:lnTo>
                  <a:lnTo>
                    <a:pt x="187255" y="162557"/>
                  </a:lnTo>
                  <a:lnTo>
                    <a:pt x="187255" y="128910"/>
                  </a:lnTo>
                  <a:cubicBezTo>
                    <a:pt x="187255" y="111351"/>
                    <a:pt x="192656" y="97836"/>
                    <a:pt x="203458" y="88368"/>
                  </a:cubicBezTo>
                  <a:cubicBezTo>
                    <a:pt x="214259" y="78922"/>
                    <a:pt x="229727" y="74187"/>
                    <a:pt x="249883" y="74187"/>
                  </a:cubicBezTo>
                  <a:cubicBezTo>
                    <a:pt x="254595" y="74187"/>
                    <a:pt x="259560" y="74394"/>
                    <a:pt x="264777" y="74785"/>
                  </a:cubicBezTo>
                  <a:cubicBezTo>
                    <a:pt x="269971" y="75198"/>
                    <a:pt x="275211" y="75796"/>
                    <a:pt x="280474" y="76623"/>
                  </a:cubicBezTo>
                  <a:lnTo>
                    <a:pt x="280474" y="119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834" name="Google Shape;834;p104"/>
            <p:cNvSpPr/>
            <p:nvPr/>
          </p:nvSpPr>
          <p:spPr>
            <a:xfrm>
              <a:off x="6185616" y="3212207"/>
              <a:ext cx="437321" cy="437321"/>
            </a:xfrm>
            <a:custGeom>
              <a:rect b="b" l="l" r="r" t="t"/>
              <a:pathLst>
                <a:path extrusionOk="0" h="437321" w="437321">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7046" y="173916"/>
                  </a:moveTo>
                  <a:cubicBezTo>
                    <a:pt x="347046" y="174260"/>
                    <a:pt x="347046" y="174628"/>
                    <a:pt x="347046" y="174972"/>
                  </a:cubicBezTo>
                  <a:cubicBezTo>
                    <a:pt x="347046" y="174972"/>
                    <a:pt x="354585" y="241347"/>
                    <a:pt x="298484" y="300000"/>
                  </a:cubicBezTo>
                  <a:cubicBezTo>
                    <a:pt x="242382" y="358653"/>
                    <a:pt x="162952" y="348816"/>
                    <a:pt x="162952" y="348816"/>
                  </a:cubicBezTo>
                  <a:cubicBezTo>
                    <a:pt x="162952" y="348816"/>
                    <a:pt x="122456" y="346932"/>
                    <a:pt x="87959" y="322639"/>
                  </a:cubicBezTo>
                  <a:cubicBezTo>
                    <a:pt x="87959" y="322639"/>
                    <a:pt x="135395" y="330752"/>
                    <a:pt x="175409" y="298368"/>
                  </a:cubicBezTo>
                  <a:cubicBezTo>
                    <a:pt x="175409" y="298368"/>
                    <a:pt x="135717" y="299655"/>
                    <a:pt x="120020" y="257068"/>
                  </a:cubicBezTo>
                  <a:cubicBezTo>
                    <a:pt x="120020" y="257068"/>
                    <a:pt x="133304" y="260147"/>
                    <a:pt x="146749" y="255942"/>
                  </a:cubicBezTo>
                  <a:cubicBezTo>
                    <a:pt x="146749" y="255942"/>
                    <a:pt x="101243" y="248656"/>
                    <a:pt x="99611" y="196990"/>
                  </a:cubicBezTo>
                  <a:cubicBezTo>
                    <a:pt x="99611" y="196990"/>
                    <a:pt x="110298" y="204758"/>
                    <a:pt x="125536" y="204437"/>
                  </a:cubicBezTo>
                  <a:cubicBezTo>
                    <a:pt x="125536" y="204437"/>
                    <a:pt x="82121" y="175294"/>
                    <a:pt x="107885" y="125421"/>
                  </a:cubicBezTo>
                  <a:cubicBezTo>
                    <a:pt x="107885" y="125421"/>
                    <a:pt x="150657" y="184418"/>
                    <a:pt x="230086" y="187567"/>
                  </a:cubicBezTo>
                  <a:cubicBezTo>
                    <a:pt x="229074" y="183177"/>
                    <a:pt x="228523" y="178603"/>
                    <a:pt x="228523" y="173915"/>
                  </a:cubicBezTo>
                  <a:cubicBezTo>
                    <a:pt x="228523" y="141187"/>
                    <a:pt x="255046" y="114642"/>
                    <a:pt x="287773" y="114642"/>
                  </a:cubicBezTo>
                  <a:cubicBezTo>
                    <a:pt x="304758" y="114642"/>
                    <a:pt x="320042" y="121767"/>
                    <a:pt x="330844" y="133212"/>
                  </a:cubicBezTo>
                  <a:lnTo>
                    <a:pt x="330844" y="133189"/>
                  </a:lnTo>
                  <a:cubicBezTo>
                    <a:pt x="330844" y="133189"/>
                    <a:pt x="348839" y="131167"/>
                    <a:pt x="368513" y="118940"/>
                  </a:cubicBezTo>
                  <a:cubicBezTo>
                    <a:pt x="368513" y="118940"/>
                    <a:pt x="364376" y="138935"/>
                    <a:pt x="343255" y="151645"/>
                  </a:cubicBezTo>
                  <a:cubicBezTo>
                    <a:pt x="343255" y="151645"/>
                    <a:pt x="362031" y="149530"/>
                    <a:pt x="376442" y="142337"/>
                  </a:cubicBezTo>
                  <a:cubicBezTo>
                    <a:pt x="376442" y="142337"/>
                    <a:pt x="371983" y="154564"/>
                    <a:pt x="347046" y="1739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835" name="Google Shape;835;p104"/>
            <p:cNvSpPr/>
            <p:nvPr/>
          </p:nvSpPr>
          <p:spPr>
            <a:xfrm>
              <a:off x="5562525" y="3212207"/>
              <a:ext cx="437321" cy="437321"/>
            </a:xfrm>
            <a:custGeom>
              <a:rect b="b" l="l" r="r" t="t"/>
              <a:pathLst>
                <a:path extrusionOk="0" h="437321" w="437321">
                  <a:moveTo>
                    <a:pt x="218660" y="0"/>
                  </a:moveTo>
                  <a:cubicBezTo>
                    <a:pt x="98092" y="0"/>
                    <a:pt x="0" y="98092"/>
                    <a:pt x="0" y="218661"/>
                  </a:cubicBezTo>
                  <a:cubicBezTo>
                    <a:pt x="0" y="339230"/>
                    <a:pt x="98092" y="437322"/>
                    <a:pt x="218660" y="437322"/>
                  </a:cubicBezTo>
                  <a:cubicBezTo>
                    <a:pt x="339230" y="437322"/>
                    <a:pt x="437322" y="339230"/>
                    <a:pt x="437322" y="218661"/>
                  </a:cubicBezTo>
                  <a:cubicBezTo>
                    <a:pt x="437322" y="98092"/>
                    <a:pt x="339230" y="0"/>
                    <a:pt x="218660" y="0"/>
                  </a:cubicBezTo>
                  <a:close/>
                  <a:moveTo>
                    <a:pt x="146889" y="253083"/>
                  </a:moveTo>
                  <a:lnTo>
                    <a:pt x="146889" y="336879"/>
                  </a:lnTo>
                  <a:lnTo>
                    <a:pt x="119033" y="336879"/>
                  </a:lnTo>
                  <a:lnTo>
                    <a:pt x="91178" y="336879"/>
                  </a:lnTo>
                  <a:lnTo>
                    <a:pt x="91178" y="253083"/>
                  </a:lnTo>
                  <a:lnTo>
                    <a:pt x="91178" y="169287"/>
                  </a:lnTo>
                  <a:lnTo>
                    <a:pt x="119033" y="169287"/>
                  </a:lnTo>
                  <a:lnTo>
                    <a:pt x="146889" y="169287"/>
                  </a:lnTo>
                  <a:lnTo>
                    <a:pt x="146889" y="253083"/>
                  </a:lnTo>
                  <a:close/>
                  <a:moveTo>
                    <a:pt x="142079" y="137954"/>
                  </a:moveTo>
                  <a:cubicBezTo>
                    <a:pt x="136632" y="143194"/>
                    <a:pt x="128749" y="146411"/>
                    <a:pt x="119027" y="146411"/>
                  </a:cubicBezTo>
                  <a:lnTo>
                    <a:pt x="118843" y="146411"/>
                  </a:lnTo>
                  <a:lnTo>
                    <a:pt x="118659" y="146411"/>
                  </a:lnTo>
                  <a:cubicBezTo>
                    <a:pt x="109328" y="146411"/>
                    <a:pt x="101629" y="143194"/>
                    <a:pt x="96251" y="137954"/>
                  </a:cubicBezTo>
                  <a:cubicBezTo>
                    <a:pt x="90896" y="132737"/>
                    <a:pt x="87862" y="125497"/>
                    <a:pt x="87862" y="117453"/>
                  </a:cubicBezTo>
                  <a:cubicBezTo>
                    <a:pt x="87862" y="109225"/>
                    <a:pt x="90987" y="101985"/>
                    <a:pt x="96480" y="96814"/>
                  </a:cubicBezTo>
                  <a:cubicBezTo>
                    <a:pt x="101973" y="91620"/>
                    <a:pt x="109857" y="88494"/>
                    <a:pt x="119394" y="88494"/>
                  </a:cubicBezTo>
                  <a:cubicBezTo>
                    <a:pt x="128932" y="88494"/>
                    <a:pt x="136632" y="91620"/>
                    <a:pt x="141987" y="96814"/>
                  </a:cubicBezTo>
                  <a:cubicBezTo>
                    <a:pt x="147342" y="101985"/>
                    <a:pt x="150376" y="109225"/>
                    <a:pt x="150537" y="117453"/>
                  </a:cubicBezTo>
                  <a:cubicBezTo>
                    <a:pt x="150537" y="125497"/>
                    <a:pt x="147526" y="132737"/>
                    <a:pt x="142079" y="137954"/>
                  </a:cubicBezTo>
                  <a:close/>
                  <a:moveTo>
                    <a:pt x="347791" y="288817"/>
                  </a:moveTo>
                  <a:lnTo>
                    <a:pt x="347791" y="336874"/>
                  </a:lnTo>
                  <a:lnTo>
                    <a:pt x="319936" y="336874"/>
                  </a:lnTo>
                  <a:lnTo>
                    <a:pt x="292080" y="336874"/>
                  </a:lnTo>
                  <a:lnTo>
                    <a:pt x="292080" y="292058"/>
                  </a:lnTo>
                  <a:lnTo>
                    <a:pt x="292080" y="247217"/>
                  </a:lnTo>
                  <a:cubicBezTo>
                    <a:pt x="292080" y="235956"/>
                    <a:pt x="290058" y="226487"/>
                    <a:pt x="285530" y="219821"/>
                  </a:cubicBezTo>
                  <a:cubicBezTo>
                    <a:pt x="281003" y="213157"/>
                    <a:pt x="273947" y="209319"/>
                    <a:pt x="263857" y="209319"/>
                  </a:cubicBezTo>
                  <a:cubicBezTo>
                    <a:pt x="256158" y="209319"/>
                    <a:pt x="250021" y="211916"/>
                    <a:pt x="245309" y="215754"/>
                  </a:cubicBezTo>
                  <a:cubicBezTo>
                    <a:pt x="240598" y="219592"/>
                    <a:pt x="237288" y="224694"/>
                    <a:pt x="235266" y="229705"/>
                  </a:cubicBezTo>
                  <a:cubicBezTo>
                    <a:pt x="234554" y="231497"/>
                    <a:pt x="234071" y="233635"/>
                    <a:pt x="233795" y="235956"/>
                  </a:cubicBezTo>
                  <a:cubicBezTo>
                    <a:pt x="233519" y="238277"/>
                    <a:pt x="233428" y="240782"/>
                    <a:pt x="233428" y="243287"/>
                  </a:cubicBezTo>
                  <a:lnTo>
                    <a:pt x="233428" y="290081"/>
                  </a:lnTo>
                  <a:lnTo>
                    <a:pt x="233428" y="336874"/>
                  </a:lnTo>
                  <a:lnTo>
                    <a:pt x="205572" y="336874"/>
                  </a:lnTo>
                  <a:lnTo>
                    <a:pt x="177693" y="336874"/>
                  </a:lnTo>
                  <a:cubicBezTo>
                    <a:pt x="177693" y="336874"/>
                    <a:pt x="177878" y="298906"/>
                    <a:pt x="177969" y="258985"/>
                  </a:cubicBezTo>
                  <a:cubicBezTo>
                    <a:pt x="178061" y="219040"/>
                    <a:pt x="178061" y="177142"/>
                    <a:pt x="177693" y="169282"/>
                  </a:cubicBezTo>
                  <a:lnTo>
                    <a:pt x="205572" y="169282"/>
                  </a:lnTo>
                  <a:lnTo>
                    <a:pt x="233428" y="169282"/>
                  </a:lnTo>
                  <a:lnTo>
                    <a:pt x="233428" y="181164"/>
                  </a:lnTo>
                  <a:lnTo>
                    <a:pt x="233428" y="193024"/>
                  </a:lnTo>
                  <a:cubicBezTo>
                    <a:pt x="237128" y="187347"/>
                    <a:pt x="242276" y="180406"/>
                    <a:pt x="250205" y="174913"/>
                  </a:cubicBezTo>
                  <a:cubicBezTo>
                    <a:pt x="258134" y="169420"/>
                    <a:pt x="268844" y="165352"/>
                    <a:pt x="283645" y="165352"/>
                  </a:cubicBezTo>
                  <a:cubicBezTo>
                    <a:pt x="301986" y="165352"/>
                    <a:pt x="318028" y="171327"/>
                    <a:pt x="329474" y="183761"/>
                  </a:cubicBezTo>
                  <a:cubicBezTo>
                    <a:pt x="340919" y="196172"/>
                    <a:pt x="347791" y="215041"/>
                    <a:pt x="347791" y="240782"/>
                  </a:cubicBezTo>
                  <a:lnTo>
                    <a:pt x="347791" y="28881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836" name="Google Shape;836;p104"/>
          <p:cNvSpPr txBox="1"/>
          <p:nvPr/>
        </p:nvSpPr>
        <p:spPr>
          <a:xfrm>
            <a:off x="9282216" y="4719649"/>
            <a:ext cx="241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Trebuchet MS"/>
              <a:buNone/>
            </a:pPr>
            <a:r>
              <a:rPr b="0" i="0" lang="fr-CA" sz="2000" u="none" cap="none" strike="noStrike">
                <a:solidFill>
                  <a:schemeClr val="lt1"/>
                </a:solidFill>
                <a:latin typeface="Trebuchet MS"/>
                <a:ea typeface="Trebuchet MS"/>
                <a:cs typeface="Trebuchet MS"/>
                <a:sym typeface="Trebuchet MS"/>
              </a:rPr>
              <a:t>LEARN MORE AT</a:t>
            </a:r>
            <a:br>
              <a:rPr b="0" i="0" lang="fr-CA" sz="2000" u="none" cap="none" strike="noStrike">
                <a:solidFill>
                  <a:schemeClr val="lt1"/>
                </a:solidFill>
                <a:latin typeface="Trebuchet MS"/>
                <a:ea typeface="Trebuchet MS"/>
                <a:cs typeface="Trebuchet MS"/>
                <a:sym typeface="Trebuchet MS"/>
              </a:rPr>
            </a:br>
            <a:r>
              <a:rPr b="0" i="0" lang="fr-CA" sz="2000" u="none" cap="none" strike="noStrike">
                <a:solidFill>
                  <a:schemeClr val="accent2"/>
                </a:solidFill>
                <a:latin typeface="Trebuchet MS"/>
                <a:ea typeface="Trebuchet MS"/>
                <a:cs typeface="Trebuchet MS"/>
                <a:sym typeface="Trebuchet MS"/>
              </a:rPr>
              <a:t>optelgroup.com</a:t>
            </a:r>
            <a:endParaRPr b="0" i="0" sz="2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Diapositive de titre">
  <p:cSld name="30_Diapositive de titre">
    <p:bg>
      <p:bgPr>
        <a:solidFill>
          <a:schemeClr val="accent1"/>
        </a:solidFill>
      </p:bgPr>
    </p:bg>
    <p:spTree>
      <p:nvGrpSpPr>
        <p:cNvPr id="837" name="Shape 837"/>
        <p:cNvGrpSpPr/>
        <p:nvPr/>
      </p:nvGrpSpPr>
      <p:grpSpPr>
        <a:xfrm>
          <a:off x="0" y="0"/>
          <a:ext cx="0" cy="0"/>
          <a:chOff x="0" y="0"/>
          <a:chExt cx="0" cy="0"/>
        </a:xfrm>
      </p:grpSpPr>
      <p:sp>
        <p:nvSpPr>
          <p:cNvPr id="838" name="Google Shape;838;p105"/>
          <p:cNvSpPr txBox="1"/>
          <p:nvPr/>
        </p:nvSpPr>
        <p:spPr>
          <a:xfrm>
            <a:off x="0" y="1053982"/>
            <a:ext cx="1219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999"/>
              <a:buFont typeface="Trebuchet MS"/>
              <a:buNone/>
            </a:pPr>
            <a:r>
              <a:rPr b="0" i="0" lang="fr-CA" sz="3600" u="none" cap="none" strike="noStrike">
                <a:solidFill>
                  <a:schemeClr val="lt1"/>
                </a:solidFill>
                <a:latin typeface="Trebuchet MS"/>
                <a:ea typeface="Trebuchet MS"/>
                <a:cs typeface="Trebuchet MS"/>
                <a:sym typeface="Trebuchet MS"/>
              </a:rPr>
              <a:t>THANK YOU FOR YOUR INTEREST!</a:t>
            </a:r>
            <a:endParaRPr b="1" i="0" sz="3600" u="none" cap="none" strike="noStrike">
              <a:solidFill>
                <a:schemeClr val="accent2"/>
              </a:solidFill>
              <a:latin typeface="Trebuchet MS"/>
              <a:ea typeface="Trebuchet MS"/>
              <a:cs typeface="Trebuchet MS"/>
              <a:sym typeface="Trebuchet MS"/>
            </a:endParaRPr>
          </a:p>
        </p:txBody>
      </p:sp>
      <p:grpSp>
        <p:nvGrpSpPr>
          <p:cNvPr id="839" name="Google Shape;839;p105"/>
          <p:cNvGrpSpPr/>
          <p:nvPr/>
        </p:nvGrpSpPr>
        <p:grpSpPr>
          <a:xfrm>
            <a:off x="7009147" y="4987832"/>
            <a:ext cx="2458827" cy="466184"/>
            <a:chOff x="4939435" y="3212207"/>
            <a:chExt cx="2306592" cy="437321"/>
          </a:xfrm>
        </p:grpSpPr>
        <p:grpSp>
          <p:nvGrpSpPr>
            <p:cNvPr id="840" name="Google Shape;840;p105"/>
            <p:cNvGrpSpPr/>
            <p:nvPr/>
          </p:nvGrpSpPr>
          <p:grpSpPr>
            <a:xfrm>
              <a:off x="6808705" y="3212207"/>
              <a:ext cx="437322" cy="437321"/>
              <a:chOff x="6808705" y="3212207"/>
              <a:chExt cx="437322" cy="437321"/>
            </a:xfrm>
          </p:grpSpPr>
          <p:sp>
            <p:nvSpPr>
              <p:cNvPr id="841" name="Google Shape;841;p105"/>
              <p:cNvSpPr/>
              <p:nvPr/>
            </p:nvSpPr>
            <p:spPr>
              <a:xfrm>
                <a:off x="6998635" y="3387554"/>
                <a:ext cx="73178" cy="85956"/>
              </a:xfrm>
              <a:custGeom>
                <a:rect b="b" l="l" r="r" t="t"/>
                <a:pathLst>
                  <a:path extrusionOk="0" h="85956" w="73178">
                    <a:moveTo>
                      <a:pt x="0" y="85957"/>
                    </a:moveTo>
                    <a:lnTo>
                      <a:pt x="73178" y="42979"/>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842" name="Google Shape;842;p105"/>
              <p:cNvSpPr/>
              <p:nvPr/>
            </p:nvSpPr>
            <p:spPr>
              <a:xfrm>
                <a:off x="680870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4537" y="305569"/>
                    </a:moveTo>
                    <a:cubicBezTo>
                      <a:pt x="330196" y="319911"/>
                      <a:pt x="280828" y="317336"/>
                      <a:pt x="218659" y="319727"/>
                    </a:cubicBezTo>
                    <a:cubicBezTo>
                      <a:pt x="156489" y="317336"/>
                      <a:pt x="107145" y="319911"/>
                      <a:pt x="92780" y="305569"/>
                    </a:cubicBezTo>
                    <a:cubicBezTo>
                      <a:pt x="82967" y="295755"/>
                      <a:pt x="76141" y="287642"/>
                      <a:pt x="76141" y="218647"/>
                    </a:cubicBezTo>
                    <a:cubicBezTo>
                      <a:pt x="76141" y="149675"/>
                      <a:pt x="82967" y="141562"/>
                      <a:pt x="92780" y="131748"/>
                    </a:cubicBezTo>
                    <a:cubicBezTo>
                      <a:pt x="107145" y="117407"/>
                      <a:pt x="156489" y="119981"/>
                      <a:pt x="218659" y="117591"/>
                    </a:cubicBezTo>
                    <a:cubicBezTo>
                      <a:pt x="280828" y="119981"/>
                      <a:pt x="330196" y="117407"/>
                      <a:pt x="344537" y="131748"/>
                    </a:cubicBezTo>
                    <a:cubicBezTo>
                      <a:pt x="354351" y="141562"/>
                      <a:pt x="361177" y="149675"/>
                      <a:pt x="361177" y="218647"/>
                    </a:cubicBezTo>
                    <a:cubicBezTo>
                      <a:pt x="361177" y="287642"/>
                      <a:pt x="354351" y="295755"/>
                      <a:pt x="344537" y="30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843" name="Google Shape;843;p105"/>
            <p:cNvSpPr/>
            <p:nvPr/>
          </p:nvSpPr>
          <p:spPr>
            <a:xfrm>
              <a:off x="493943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280474" y="119786"/>
                  </a:moveTo>
                  <a:cubicBezTo>
                    <a:pt x="278452" y="119533"/>
                    <a:pt x="276314" y="119326"/>
                    <a:pt x="274085" y="119188"/>
                  </a:cubicBezTo>
                  <a:cubicBezTo>
                    <a:pt x="271855" y="119050"/>
                    <a:pt x="268592" y="118981"/>
                    <a:pt x="264271" y="118981"/>
                  </a:cubicBezTo>
                  <a:cubicBezTo>
                    <a:pt x="254388" y="118981"/>
                    <a:pt x="247585" y="120797"/>
                    <a:pt x="243793" y="124451"/>
                  </a:cubicBezTo>
                  <a:cubicBezTo>
                    <a:pt x="240001" y="128106"/>
                    <a:pt x="238116" y="135000"/>
                    <a:pt x="238116" y="145136"/>
                  </a:cubicBezTo>
                  <a:lnTo>
                    <a:pt x="238116" y="162557"/>
                  </a:lnTo>
                  <a:lnTo>
                    <a:pt x="279256" y="162557"/>
                  </a:lnTo>
                  <a:lnTo>
                    <a:pt x="279256" y="204524"/>
                  </a:lnTo>
                  <a:lnTo>
                    <a:pt x="239541" y="204524"/>
                  </a:lnTo>
                  <a:lnTo>
                    <a:pt x="239541" y="369313"/>
                  </a:lnTo>
                  <a:lnTo>
                    <a:pt x="187255" y="369313"/>
                  </a:lnTo>
                  <a:lnTo>
                    <a:pt x="187255" y="204524"/>
                  </a:lnTo>
                  <a:lnTo>
                    <a:pt x="156848" y="204524"/>
                  </a:lnTo>
                  <a:lnTo>
                    <a:pt x="156848" y="162557"/>
                  </a:lnTo>
                  <a:lnTo>
                    <a:pt x="187255" y="162557"/>
                  </a:lnTo>
                  <a:lnTo>
                    <a:pt x="187255" y="128910"/>
                  </a:lnTo>
                  <a:cubicBezTo>
                    <a:pt x="187255" y="111351"/>
                    <a:pt x="192656" y="97836"/>
                    <a:pt x="203458" y="88368"/>
                  </a:cubicBezTo>
                  <a:cubicBezTo>
                    <a:pt x="214259" y="78922"/>
                    <a:pt x="229727" y="74187"/>
                    <a:pt x="249883" y="74187"/>
                  </a:cubicBezTo>
                  <a:cubicBezTo>
                    <a:pt x="254595" y="74187"/>
                    <a:pt x="259560" y="74394"/>
                    <a:pt x="264777" y="74785"/>
                  </a:cubicBezTo>
                  <a:cubicBezTo>
                    <a:pt x="269971" y="75198"/>
                    <a:pt x="275211" y="75796"/>
                    <a:pt x="280474" y="76623"/>
                  </a:cubicBezTo>
                  <a:lnTo>
                    <a:pt x="280474" y="119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844" name="Google Shape;844;p105"/>
            <p:cNvSpPr/>
            <p:nvPr/>
          </p:nvSpPr>
          <p:spPr>
            <a:xfrm>
              <a:off x="6185616" y="3212207"/>
              <a:ext cx="437321" cy="437321"/>
            </a:xfrm>
            <a:custGeom>
              <a:rect b="b" l="l" r="r" t="t"/>
              <a:pathLst>
                <a:path extrusionOk="0" h="437321" w="437321">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7046" y="173916"/>
                  </a:moveTo>
                  <a:cubicBezTo>
                    <a:pt x="347046" y="174260"/>
                    <a:pt x="347046" y="174628"/>
                    <a:pt x="347046" y="174972"/>
                  </a:cubicBezTo>
                  <a:cubicBezTo>
                    <a:pt x="347046" y="174972"/>
                    <a:pt x="354585" y="241347"/>
                    <a:pt x="298484" y="300000"/>
                  </a:cubicBezTo>
                  <a:cubicBezTo>
                    <a:pt x="242382" y="358653"/>
                    <a:pt x="162952" y="348816"/>
                    <a:pt x="162952" y="348816"/>
                  </a:cubicBezTo>
                  <a:cubicBezTo>
                    <a:pt x="162952" y="348816"/>
                    <a:pt x="122456" y="346932"/>
                    <a:pt x="87959" y="322639"/>
                  </a:cubicBezTo>
                  <a:cubicBezTo>
                    <a:pt x="87959" y="322639"/>
                    <a:pt x="135395" y="330752"/>
                    <a:pt x="175409" y="298368"/>
                  </a:cubicBezTo>
                  <a:cubicBezTo>
                    <a:pt x="175409" y="298368"/>
                    <a:pt x="135717" y="299655"/>
                    <a:pt x="120020" y="257068"/>
                  </a:cubicBezTo>
                  <a:cubicBezTo>
                    <a:pt x="120020" y="257068"/>
                    <a:pt x="133304" y="260147"/>
                    <a:pt x="146749" y="255942"/>
                  </a:cubicBezTo>
                  <a:cubicBezTo>
                    <a:pt x="146749" y="255942"/>
                    <a:pt x="101243" y="248656"/>
                    <a:pt x="99611" y="196990"/>
                  </a:cubicBezTo>
                  <a:cubicBezTo>
                    <a:pt x="99611" y="196990"/>
                    <a:pt x="110298" y="204758"/>
                    <a:pt x="125536" y="204437"/>
                  </a:cubicBezTo>
                  <a:cubicBezTo>
                    <a:pt x="125536" y="204437"/>
                    <a:pt x="82121" y="175294"/>
                    <a:pt x="107885" y="125421"/>
                  </a:cubicBezTo>
                  <a:cubicBezTo>
                    <a:pt x="107885" y="125421"/>
                    <a:pt x="150657" y="184418"/>
                    <a:pt x="230086" y="187567"/>
                  </a:cubicBezTo>
                  <a:cubicBezTo>
                    <a:pt x="229074" y="183177"/>
                    <a:pt x="228523" y="178603"/>
                    <a:pt x="228523" y="173915"/>
                  </a:cubicBezTo>
                  <a:cubicBezTo>
                    <a:pt x="228523" y="141187"/>
                    <a:pt x="255046" y="114642"/>
                    <a:pt x="287773" y="114642"/>
                  </a:cubicBezTo>
                  <a:cubicBezTo>
                    <a:pt x="304758" y="114642"/>
                    <a:pt x="320042" y="121767"/>
                    <a:pt x="330844" y="133212"/>
                  </a:cubicBezTo>
                  <a:lnTo>
                    <a:pt x="330844" y="133189"/>
                  </a:lnTo>
                  <a:cubicBezTo>
                    <a:pt x="330844" y="133189"/>
                    <a:pt x="348839" y="131167"/>
                    <a:pt x="368513" y="118940"/>
                  </a:cubicBezTo>
                  <a:cubicBezTo>
                    <a:pt x="368513" y="118940"/>
                    <a:pt x="364376" y="138935"/>
                    <a:pt x="343255" y="151645"/>
                  </a:cubicBezTo>
                  <a:cubicBezTo>
                    <a:pt x="343255" y="151645"/>
                    <a:pt x="362031" y="149530"/>
                    <a:pt x="376442" y="142337"/>
                  </a:cubicBezTo>
                  <a:cubicBezTo>
                    <a:pt x="376442" y="142337"/>
                    <a:pt x="371983" y="154564"/>
                    <a:pt x="347046" y="1739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845" name="Google Shape;845;p105"/>
            <p:cNvSpPr/>
            <p:nvPr/>
          </p:nvSpPr>
          <p:spPr>
            <a:xfrm>
              <a:off x="5562525" y="3212207"/>
              <a:ext cx="437321" cy="437321"/>
            </a:xfrm>
            <a:custGeom>
              <a:rect b="b" l="l" r="r" t="t"/>
              <a:pathLst>
                <a:path extrusionOk="0" h="437321" w="437321">
                  <a:moveTo>
                    <a:pt x="218660" y="0"/>
                  </a:moveTo>
                  <a:cubicBezTo>
                    <a:pt x="98092" y="0"/>
                    <a:pt x="0" y="98092"/>
                    <a:pt x="0" y="218661"/>
                  </a:cubicBezTo>
                  <a:cubicBezTo>
                    <a:pt x="0" y="339230"/>
                    <a:pt x="98092" y="437322"/>
                    <a:pt x="218660" y="437322"/>
                  </a:cubicBezTo>
                  <a:cubicBezTo>
                    <a:pt x="339230" y="437322"/>
                    <a:pt x="437322" y="339230"/>
                    <a:pt x="437322" y="218661"/>
                  </a:cubicBezTo>
                  <a:cubicBezTo>
                    <a:pt x="437322" y="98092"/>
                    <a:pt x="339230" y="0"/>
                    <a:pt x="218660" y="0"/>
                  </a:cubicBezTo>
                  <a:close/>
                  <a:moveTo>
                    <a:pt x="146889" y="253083"/>
                  </a:moveTo>
                  <a:lnTo>
                    <a:pt x="146889" y="336879"/>
                  </a:lnTo>
                  <a:lnTo>
                    <a:pt x="119033" y="336879"/>
                  </a:lnTo>
                  <a:lnTo>
                    <a:pt x="91178" y="336879"/>
                  </a:lnTo>
                  <a:lnTo>
                    <a:pt x="91178" y="253083"/>
                  </a:lnTo>
                  <a:lnTo>
                    <a:pt x="91178" y="169287"/>
                  </a:lnTo>
                  <a:lnTo>
                    <a:pt x="119033" y="169287"/>
                  </a:lnTo>
                  <a:lnTo>
                    <a:pt x="146889" y="169287"/>
                  </a:lnTo>
                  <a:lnTo>
                    <a:pt x="146889" y="253083"/>
                  </a:lnTo>
                  <a:close/>
                  <a:moveTo>
                    <a:pt x="142079" y="137954"/>
                  </a:moveTo>
                  <a:cubicBezTo>
                    <a:pt x="136632" y="143194"/>
                    <a:pt x="128749" y="146411"/>
                    <a:pt x="119027" y="146411"/>
                  </a:cubicBezTo>
                  <a:lnTo>
                    <a:pt x="118843" y="146411"/>
                  </a:lnTo>
                  <a:lnTo>
                    <a:pt x="118659" y="146411"/>
                  </a:lnTo>
                  <a:cubicBezTo>
                    <a:pt x="109328" y="146411"/>
                    <a:pt x="101629" y="143194"/>
                    <a:pt x="96251" y="137954"/>
                  </a:cubicBezTo>
                  <a:cubicBezTo>
                    <a:pt x="90896" y="132737"/>
                    <a:pt x="87862" y="125497"/>
                    <a:pt x="87862" y="117453"/>
                  </a:cubicBezTo>
                  <a:cubicBezTo>
                    <a:pt x="87862" y="109225"/>
                    <a:pt x="90987" y="101985"/>
                    <a:pt x="96480" y="96814"/>
                  </a:cubicBezTo>
                  <a:cubicBezTo>
                    <a:pt x="101973" y="91620"/>
                    <a:pt x="109857" y="88494"/>
                    <a:pt x="119394" y="88494"/>
                  </a:cubicBezTo>
                  <a:cubicBezTo>
                    <a:pt x="128932" y="88494"/>
                    <a:pt x="136632" y="91620"/>
                    <a:pt x="141987" y="96814"/>
                  </a:cubicBezTo>
                  <a:cubicBezTo>
                    <a:pt x="147342" y="101985"/>
                    <a:pt x="150376" y="109225"/>
                    <a:pt x="150537" y="117453"/>
                  </a:cubicBezTo>
                  <a:cubicBezTo>
                    <a:pt x="150537" y="125497"/>
                    <a:pt x="147526" y="132737"/>
                    <a:pt x="142079" y="137954"/>
                  </a:cubicBezTo>
                  <a:close/>
                  <a:moveTo>
                    <a:pt x="347791" y="288817"/>
                  </a:moveTo>
                  <a:lnTo>
                    <a:pt x="347791" y="336874"/>
                  </a:lnTo>
                  <a:lnTo>
                    <a:pt x="319936" y="336874"/>
                  </a:lnTo>
                  <a:lnTo>
                    <a:pt x="292080" y="336874"/>
                  </a:lnTo>
                  <a:lnTo>
                    <a:pt x="292080" y="292058"/>
                  </a:lnTo>
                  <a:lnTo>
                    <a:pt x="292080" y="247217"/>
                  </a:lnTo>
                  <a:cubicBezTo>
                    <a:pt x="292080" y="235956"/>
                    <a:pt x="290058" y="226487"/>
                    <a:pt x="285530" y="219821"/>
                  </a:cubicBezTo>
                  <a:cubicBezTo>
                    <a:pt x="281003" y="213157"/>
                    <a:pt x="273947" y="209319"/>
                    <a:pt x="263857" y="209319"/>
                  </a:cubicBezTo>
                  <a:cubicBezTo>
                    <a:pt x="256158" y="209319"/>
                    <a:pt x="250021" y="211916"/>
                    <a:pt x="245309" y="215754"/>
                  </a:cubicBezTo>
                  <a:cubicBezTo>
                    <a:pt x="240598" y="219592"/>
                    <a:pt x="237288" y="224694"/>
                    <a:pt x="235266" y="229705"/>
                  </a:cubicBezTo>
                  <a:cubicBezTo>
                    <a:pt x="234554" y="231497"/>
                    <a:pt x="234071" y="233635"/>
                    <a:pt x="233795" y="235956"/>
                  </a:cubicBezTo>
                  <a:cubicBezTo>
                    <a:pt x="233519" y="238277"/>
                    <a:pt x="233428" y="240782"/>
                    <a:pt x="233428" y="243287"/>
                  </a:cubicBezTo>
                  <a:lnTo>
                    <a:pt x="233428" y="290081"/>
                  </a:lnTo>
                  <a:lnTo>
                    <a:pt x="233428" y="336874"/>
                  </a:lnTo>
                  <a:lnTo>
                    <a:pt x="205572" y="336874"/>
                  </a:lnTo>
                  <a:lnTo>
                    <a:pt x="177693" y="336874"/>
                  </a:lnTo>
                  <a:cubicBezTo>
                    <a:pt x="177693" y="336874"/>
                    <a:pt x="177878" y="298906"/>
                    <a:pt x="177969" y="258985"/>
                  </a:cubicBezTo>
                  <a:cubicBezTo>
                    <a:pt x="178061" y="219040"/>
                    <a:pt x="178061" y="177142"/>
                    <a:pt x="177693" y="169282"/>
                  </a:cubicBezTo>
                  <a:lnTo>
                    <a:pt x="205572" y="169282"/>
                  </a:lnTo>
                  <a:lnTo>
                    <a:pt x="233428" y="169282"/>
                  </a:lnTo>
                  <a:lnTo>
                    <a:pt x="233428" y="181164"/>
                  </a:lnTo>
                  <a:lnTo>
                    <a:pt x="233428" y="193024"/>
                  </a:lnTo>
                  <a:cubicBezTo>
                    <a:pt x="237128" y="187347"/>
                    <a:pt x="242276" y="180406"/>
                    <a:pt x="250205" y="174913"/>
                  </a:cubicBezTo>
                  <a:cubicBezTo>
                    <a:pt x="258134" y="169420"/>
                    <a:pt x="268844" y="165352"/>
                    <a:pt x="283645" y="165352"/>
                  </a:cubicBezTo>
                  <a:cubicBezTo>
                    <a:pt x="301986" y="165352"/>
                    <a:pt x="318028" y="171327"/>
                    <a:pt x="329474" y="183761"/>
                  </a:cubicBezTo>
                  <a:cubicBezTo>
                    <a:pt x="340919" y="196172"/>
                    <a:pt x="347791" y="215041"/>
                    <a:pt x="347791" y="240782"/>
                  </a:cubicBezTo>
                  <a:lnTo>
                    <a:pt x="347791" y="28881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846" name="Google Shape;846;p105"/>
          <p:cNvSpPr txBox="1"/>
          <p:nvPr/>
        </p:nvSpPr>
        <p:spPr>
          <a:xfrm>
            <a:off x="6872121" y="3792007"/>
            <a:ext cx="2790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Trebuchet MS"/>
              <a:buNone/>
            </a:pPr>
            <a:r>
              <a:rPr b="0" i="0" lang="fr-CA" sz="2800" u="none" cap="none" strike="noStrike">
                <a:solidFill>
                  <a:schemeClr val="lt1"/>
                </a:solidFill>
                <a:latin typeface="Trebuchet MS"/>
                <a:ea typeface="Trebuchet MS"/>
                <a:cs typeface="Trebuchet MS"/>
                <a:sym typeface="Trebuchet MS"/>
              </a:rPr>
              <a:t>LEARN MORE AT</a:t>
            </a:r>
            <a:br>
              <a:rPr b="0" i="0" lang="fr-CA" sz="2800" u="none" cap="none" strike="noStrike">
                <a:solidFill>
                  <a:schemeClr val="lt1"/>
                </a:solidFill>
                <a:latin typeface="Trebuchet MS"/>
                <a:ea typeface="Trebuchet MS"/>
                <a:cs typeface="Trebuchet MS"/>
                <a:sym typeface="Trebuchet MS"/>
              </a:rPr>
            </a:br>
            <a:r>
              <a:rPr b="0" i="0" lang="fr-CA" sz="2400" u="none" cap="none" strike="noStrike">
                <a:solidFill>
                  <a:schemeClr val="accent2"/>
                </a:solidFill>
                <a:latin typeface="Trebuchet MS"/>
                <a:ea typeface="Trebuchet MS"/>
                <a:cs typeface="Trebuchet MS"/>
                <a:sym typeface="Trebuchet MS"/>
              </a:rPr>
              <a:t>OPTELGROUP.COM</a:t>
            </a:r>
            <a:endParaRPr b="0" i="0" sz="2400" u="none" cap="none" strike="noStrike">
              <a:solidFill>
                <a:srgbClr val="000000"/>
              </a:solidFill>
              <a:latin typeface="Arial"/>
              <a:ea typeface="Arial"/>
              <a:cs typeface="Arial"/>
              <a:sym typeface="Arial"/>
            </a:endParaRPr>
          </a:p>
        </p:txBody>
      </p:sp>
      <p:pic>
        <p:nvPicPr>
          <p:cNvPr id="847" name="Google Shape;847;p105"/>
          <p:cNvPicPr preferRelativeResize="0"/>
          <p:nvPr/>
        </p:nvPicPr>
        <p:blipFill rotWithShape="1">
          <a:blip r:embed="rId2">
            <a:alphaModFix/>
          </a:blip>
          <a:srcRect b="0" l="0" r="0" t="50000"/>
          <a:stretch/>
        </p:blipFill>
        <p:spPr>
          <a:xfrm rot="10800000">
            <a:off x="695958" y="1671265"/>
            <a:ext cx="10800079" cy="1074874"/>
          </a:xfrm>
          <a:prstGeom prst="rect">
            <a:avLst/>
          </a:prstGeom>
          <a:noFill/>
          <a:ln>
            <a:noFill/>
          </a:ln>
        </p:spPr>
      </p:pic>
      <p:cxnSp>
        <p:nvCxnSpPr>
          <p:cNvPr id="848" name="Google Shape;848;p105"/>
          <p:cNvCxnSpPr/>
          <p:nvPr/>
        </p:nvCxnSpPr>
        <p:spPr>
          <a:xfrm>
            <a:off x="695960" y="2746139"/>
            <a:ext cx="10800000" cy="0"/>
          </a:xfrm>
          <a:prstGeom prst="straightConnector1">
            <a:avLst/>
          </a:prstGeom>
          <a:noFill/>
          <a:ln cap="flat" cmpd="sng" w="9525">
            <a:solidFill>
              <a:srgbClr val="758C9F"/>
            </a:solidFill>
            <a:prstDash val="solid"/>
            <a:round/>
            <a:headEnd len="sm" w="sm" type="none"/>
            <a:tailEnd len="sm" w="sm" type="none"/>
          </a:ln>
        </p:spPr>
      </p:cxnSp>
      <p:cxnSp>
        <p:nvCxnSpPr>
          <p:cNvPr id="849" name="Google Shape;849;p105"/>
          <p:cNvCxnSpPr/>
          <p:nvPr/>
        </p:nvCxnSpPr>
        <p:spPr>
          <a:xfrm rot="10800000">
            <a:off x="6116735" y="3536907"/>
            <a:ext cx="0" cy="2207700"/>
          </a:xfrm>
          <a:prstGeom prst="straightConnector1">
            <a:avLst/>
          </a:prstGeom>
          <a:noFill/>
          <a:ln cap="flat" cmpd="sng" w="9525">
            <a:solidFill>
              <a:srgbClr val="FFFDFB"/>
            </a:solidFill>
            <a:prstDash val="solid"/>
            <a:round/>
            <a:headEnd len="sm" w="sm" type="none"/>
            <a:tailEnd len="sm" w="sm" type="none"/>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Diapositive de titre">
  <p:cSld name="23_Diapositive de titre">
    <p:bg>
      <p:bgPr>
        <a:solidFill>
          <a:srgbClr val="FFFFFF"/>
        </a:solidFill>
      </p:bgPr>
    </p:bg>
    <p:spTree>
      <p:nvGrpSpPr>
        <p:cNvPr id="850" name="Shape 850"/>
        <p:cNvGrpSpPr/>
        <p:nvPr/>
      </p:nvGrpSpPr>
      <p:grpSpPr>
        <a:xfrm>
          <a:off x="0" y="0"/>
          <a:ext cx="0" cy="0"/>
          <a:chOff x="0" y="0"/>
          <a:chExt cx="0" cy="0"/>
        </a:xfrm>
      </p:grpSpPr>
      <p:sp>
        <p:nvSpPr>
          <p:cNvPr id="851" name="Google Shape;851;p106"/>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800" u="none" cap="none" strike="noStrike">
              <a:solidFill>
                <a:schemeClr val="dk1"/>
              </a:solidFill>
              <a:latin typeface="Trebuchet MS"/>
              <a:ea typeface="Trebuchet MS"/>
              <a:cs typeface="Trebuchet MS"/>
              <a:sym typeface="Trebuchet MS"/>
            </a:endParaRPr>
          </a:p>
        </p:txBody>
      </p:sp>
      <p:pic>
        <p:nvPicPr>
          <p:cNvPr id="852" name="Google Shape;852;p106"/>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Diapositive de titre">
  <p:cSld name="32_Diapositive de titre">
    <p:bg>
      <p:bgPr>
        <a:solidFill>
          <a:srgbClr val="FFFFFF"/>
        </a:solidFill>
      </p:bgPr>
    </p:bg>
    <p:spTree>
      <p:nvGrpSpPr>
        <p:cNvPr id="853" name="Shape 853"/>
        <p:cNvGrpSpPr/>
        <p:nvPr/>
      </p:nvGrpSpPr>
      <p:grpSpPr>
        <a:xfrm>
          <a:off x="0" y="0"/>
          <a:ext cx="0" cy="0"/>
          <a:chOff x="0" y="0"/>
          <a:chExt cx="0" cy="0"/>
        </a:xfrm>
      </p:grpSpPr>
      <p:pic>
        <p:nvPicPr>
          <p:cNvPr id="854" name="Google Shape;854;p10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55" name="Google Shape;855;p10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700" u="none" cap="none" strike="noStrike">
              <a:solidFill>
                <a:srgbClr val="7C878E"/>
              </a:solidFill>
              <a:latin typeface="Trebuchet MS"/>
              <a:ea typeface="Trebuchet MS"/>
              <a:cs typeface="Trebuchet MS"/>
              <a:sym typeface="Trebuchet MS"/>
            </a:endParaRPr>
          </a:p>
        </p:txBody>
      </p:sp>
      <p:pic>
        <p:nvPicPr>
          <p:cNvPr id="856" name="Google Shape;856;p107"/>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pic>
        <p:nvPicPr>
          <p:cNvPr id="857" name="Google Shape;857;p107"/>
          <p:cNvPicPr preferRelativeResize="0"/>
          <p:nvPr/>
        </p:nvPicPr>
        <p:blipFill rotWithShape="1">
          <a:blip r:embed="rId4">
            <a:alphaModFix/>
          </a:blip>
          <a:srcRect b="0" l="0" r="0" t="0"/>
          <a:stretch/>
        </p:blipFill>
        <p:spPr>
          <a:xfrm>
            <a:off x="0" y="0"/>
            <a:ext cx="12192000" cy="1363273"/>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Diapositive de titre">
  <p:cSld name="17_Diapositive de titre">
    <p:bg>
      <p:bgPr>
        <a:solidFill>
          <a:srgbClr val="FFFFFF"/>
        </a:solidFill>
      </p:bgPr>
    </p:bg>
    <p:spTree>
      <p:nvGrpSpPr>
        <p:cNvPr id="858" name="Shape 858"/>
        <p:cNvGrpSpPr/>
        <p:nvPr/>
      </p:nvGrpSpPr>
      <p:grpSpPr>
        <a:xfrm>
          <a:off x="0" y="0"/>
          <a:ext cx="0" cy="0"/>
          <a:chOff x="0" y="0"/>
          <a:chExt cx="0" cy="0"/>
        </a:xfrm>
      </p:grpSpPr>
      <p:pic>
        <p:nvPicPr>
          <p:cNvPr id="859" name="Google Shape;859;p108"/>
          <p:cNvPicPr preferRelativeResize="0"/>
          <p:nvPr/>
        </p:nvPicPr>
        <p:blipFill rotWithShape="1">
          <a:blip r:embed="rId2">
            <a:alphaModFix/>
          </a:blip>
          <a:srcRect b="0" l="0" r="0" t="0"/>
          <a:stretch/>
        </p:blipFill>
        <p:spPr>
          <a:xfrm>
            <a:off x="0" y="-1"/>
            <a:ext cx="12192000" cy="6858000"/>
          </a:xfrm>
          <a:prstGeom prst="rect">
            <a:avLst/>
          </a:prstGeom>
          <a:noFill/>
          <a:ln>
            <a:noFill/>
          </a:ln>
        </p:spPr>
      </p:pic>
      <p:pic>
        <p:nvPicPr>
          <p:cNvPr id="860" name="Google Shape;860;p108"/>
          <p:cNvPicPr preferRelativeResize="0"/>
          <p:nvPr/>
        </p:nvPicPr>
        <p:blipFill rotWithShape="1">
          <a:blip r:embed="rId3">
            <a:alphaModFix/>
          </a:blip>
          <a:srcRect b="0" l="0" r="0" t="0"/>
          <a:stretch/>
        </p:blipFill>
        <p:spPr>
          <a:xfrm>
            <a:off x="5277349" y="3868615"/>
            <a:ext cx="6504341" cy="2989384"/>
          </a:xfrm>
          <a:prstGeom prst="rect">
            <a:avLst/>
          </a:prstGeom>
          <a:noFill/>
          <a:ln>
            <a:noFill/>
          </a:ln>
        </p:spPr>
      </p:pic>
      <p:pic>
        <p:nvPicPr>
          <p:cNvPr id="861" name="Google Shape;861;p108"/>
          <p:cNvPicPr preferRelativeResize="0"/>
          <p:nvPr/>
        </p:nvPicPr>
        <p:blipFill rotWithShape="1">
          <a:blip r:embed="rId4">
            <a:alphaModFix/>
          </a:blip>
          <a:srcRect b="0" l="0" r="0" t="0"/>
          <a:stretch/>
        </p:blipFill>
        <p:spPr>
          <a:xfrm rot="-900000">
            <a:off x="10148064" y="3298375"/>
            <a:ext cx="1652295" cy="1652295"/>
          </a:xfrm>
          <a:prstGeom prst="rect">
            <a:avLst/>
          </a:prstGeom>
          <a:noFill/>
          <a:ln>
            <a:noFill/>
          </a:ln>
        </p:spPr>
      </p:pic>
      <p:grpSp>
        <p:nvGrpSpPr>
          <p:cNvPr id="862" name="Google Shape;862;p108"/>
          <p:cNvGrpSpPr/>
          <p:nvPr/>
        </p:nvGrpSpPr>
        <p:grpSpPr>
          <a:xfrm>
            <a:off x="8633164" y="5848262"/>
            <a:ext cx="2735398" cy="613425"/>
            <a:chOff x="8633164" y="5848262"/>
            <a:chExt cx="2735398" cy="613425"/>
          </a:xfrm>
        </p:grpSpPr>
        <p:grpSp>
          <p:nvGrpSpPr>
            <p:cNvPr id="863" name="Google Shape;863;p108"/>
            <p:cNvGrpSpPr/>
            <p:nvPr/>
          </p:nvGrpSpPr>
          <p:grpSpPr>
            <a:xfrm>
              <a:off x="8633164" y="5848273"/>
              <a:ext cx="1998892" cy="613414"/>
              <a:chOff x="3177526" y="2721707"/>
              <a:chExt cx="5109642" cy="1568032"/>
            </a:xfrm>
          </p:grpSpPr>
          <p:sp>
            <p:nvSpPr>
              <p:cNvPr id="864" name="Google Shape;864;p108"/>
              <p:cNvSpPr/>
              <p:nvPr/>
            </p:nvSpPr>
            <p:spPr>
              <a:xfrm>
                <a:off x="3177526" y="4022972"/>
                <a:ext cx="143842" cy="199150"/>
              </a:xfrm>
              <a:custGeom>
                <a:rect b="b" l="l" r="r" t="t"/>
                <a:pathLst>
                  <a:path extrusionOk="0" h="199150" w="143842">
                    <a:moveTo>
                      <a:pt x="0" y="0"/>
                    </a:moveTo>
                    <a:lnTo>
                      <a:pt x="143842" y="0"/>
                    </a:lnTo>
                    <a:lnTo>
                      <a:pt x="143842" y="19876"/>
                    </a:lnTo>
                    <a:lnTo>
                      <a:pt x="83144" y="19876"/>
                    </a:lnTo>
                    <a:lnTo>
                      <a:pt x="83144" y="199150"/>
                    </a:lnTo>
                    <a:lnTo>
                      <a:pt x="61286" y="199150"/>
                    </a:lnTo>
                    <a:lnTo>
                      <a:pt x="61286" y="19876"/>
                    </a:lnTo>
                    <a:lnTo>
                      <a:pt x="0" y="19876"/>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65" name="Google Shape;865;p108"/>
              <p:cNvSpPr/>
              <p:nvPr/>
            </p:nvSpPr>
            <p:spPr>
              <a:xfrm>
                <a:off x="3324339"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66" name="Google Shape;866;p108"/>
              <p:cNvSpPr/>
              <p:nvPr/>
            </p:nvSpPr>
            <p:spPr>
              <a:xfrm>
                <a:off x="3416843" y="4075367"/>
                <a:ext cx="127420" cy="149643"/>
              </a:xfrm>
              <a:custGeom>
                <a:rect b="b" l="l" r="r" t="t"/>
                <a:pathLst>
                  <a:path extrusionOk="0" h="149643" w="127420">
                    <a:moveTo>
                      <a:pt x="110747" y="119984"/>
                    </a:moveTo>
                    <a:cubicBezTo>
                      <a:pt x="111308" y="128338"/>
                      <a:pt x="118229" y="131505"/>
                      <a:pt x="127421" y="132655"/>
                    </a:cubicBezTo>
                    <a:lnTo>
                      <a:pt x="126580" y="149643"/>
                    </a:lnTo>
                    <a:cubicBezTo>
                      <a:pt x="111308" y="149643"/>
                      <a:pt x="100967" y="146756"/>
                      <a:pt x="92336" y="138121"/>
                    </a:cubicBezTo>
                    <a:cubicBezTo>
                      <a:pt x="92336" y="138121"/>
                      <a:pt x="66443" y="149643"/>
                      <a:pt x="40549" y="149643"/>
                    </a:cubicBezTo>
                    <a:cubicBezTo>
                      <a:pt x="14376" y="149643"/>
                      <a:pt x="0" y="134673"/>
                      <a:pt x="0" y="105602"/>
                    </a:cubicBezTo>
                    <a:cubicBezTo>
                      <a:pt x="0" y="77989"/>
                      <a:pt x="14376" y="65879"/>
                      <a:pt x="43996" y="63019"/>
                    </a:cubicBezTo>
                    <a:lnTo>
                      <a:pt x="89169" y="58702"/>
                    </a:lnTo>
                    <a:lnTo>
                      <a:pt x="89169" y="46312"/>
                    </a:lnTo>
                    <a:cubicBezTo>
                      <a:pt x="89169" y="26183"/>
                      <a:pt x="80538" y="18979"/>
                      <a:pt x="63276" y="18979"/>
                    </a:cubicBezTo>
                    <a:cubicBezTo>
                      <a:pt x="43128" y="18979"/>
                      <a:pt x="8911" y="22735"/>
                      <a:pt x="8911" y="22735"/>
                    </a:cubicBezTo>
                    <a:lnTo>
                      <a:pt x="8043" y="6308"/>
                    </a:lnTo>
                    <a:cubicBezTo>
                      <a:pt x="8043" y="6308"/>
                      <a:pt x="39681" y="0"/>
                      <a:pt x="64425" y="0"/>
                    </a:cubicBezTo>
                    <a:cubicBezTo>
                      <a:pt x="96932" y="0"/>
                      <a:pt x="110747" y="14942"/>
                      <a:pt x="110747" y="46312"/>
                    </a:cubicBezTo>
                    <a:lnTo>
                      <a:pt x="110747" y="119984"/>
                    </a:lnTo>
                    <a:close/>
                    <a:moveTo>
                      <a:pt x="46602" y="79139"/>
                    </a:moveTo>
                    <a:cubicBezTo>
                      <a:pt x="29032"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67" name="Google Shape;867;p108"/>
              <p:cNvSpPr/>
              <p:nvPr/>
            </p:nvSpPr>
            <p:spPr>
              <a:xfrm>
                <a:off x="3563460" y="4075367"/>
                <a:ext cx="99229" cy="149643"/>
              </a:xfrm>
              <a:custGeom>
                <a:rect b="b" l="l" r="r" t="t"/>
                <a:pathLst>
                  <a:path extrusionOk="0" h="149643" w="99229">
                    <a:moveTo>
                      <a:pt x="98949" y="4317"/>
                    </a:moveTo>
                    <a:lnTo>
                      <a:pt x="98081" y="21866"/>
                    </a:lnTo>
                    <a:cubicBezTo>
                      <a:pt x="98081" y="21866"/>
                      <a:pt x="75074" y="19259"/>
                      <a:pt x="64145" y="19259"/>
                    </a:cubicBezTo>
                    <a:cubicBezTo>
                      <a:pt x="31050" y="19259"/>
                      <a:pt x="22138" y="33668"/>
                      <a:pt x="22138" y="72215"/>
                    </a:cubicBezTo>
                    <a:cubicBezTo>
                      <a:pt x="22138" y="114826"/>
                      <a:pt x="28752" y="130356"/>
                      <a:pt x="64425" y="130356"/>
                    </a:cubicBezTo>
                    <a:cubicBezTo>
                      <a:pt x="75354" y="130356"/>
                      <a:pt x="98361" y="127749"/>
                      <a:pt x="98361" y="127749"/>
                    </a:cubicBezTo>
                    <a:lnTo>
                      <a:pt x="99230" y="145606"/>
                    </a:lnTo>
                    <a:cubicBezTo>
                      <a:pt x="99230" y="145606"/>
                      <a:pt x="72468" y="149643"/>
                      <a:pt x="59241" y="149643"/>
                    </a:cubicBezTo>
                    <a:cubicBezTo>
                      <a:pt x="13507" y="149643"/>
                      <a:pt x="0" y="128618"/>
                      <a:pt x="0" y="72215"/>
                    </a:cubicBezTo>
                    <a:cubicBezTo>
                      <a:pt x="0" y="20128"/>
                      <a:pt x="16954" y="0"/>
                      <a:pt x="59829" y="0"/>
                    </a:cubicBezTo>
                    <a:cubicBezTo>
                      <a:pt x="73056" y="0"/>
                      <a:pt x="98949" y="4317"/>
                      <a:pt x="98949" y="431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68" name="Google Shape;868;p108"/>
              <p:cNvSpPr/>
              <p:nvPr/>
            </p:nvSpPr>
            <p:spPr>
              <a:xfrm>
                <a:off x="3685724" y="4075367"/>
                <a:ext cx="117949" cy="149643"/>
              </a:xfrm>
              <a:custGeom>
                <a:rect b="b" l="l" r="r" t="t"/>
                <a:pathLst>
                  <a:path extrusionOk="0" h="149643" w="117949">
                    <a:moveTo>
                      <a:pt x="112485" y="128057"/>
                    </a:moveTo>
                    <a:lnTo>
                      <a:pt x="113073" y="145018"/>
                    </a:lnTo>
                    <a:cubicBezTo>
                      <a:pt x="113073" y="145018"/>
                      <a:pt x="80258" y="149643"/>
                      <a:pt x="56971" y="149643"/>
                    </a:cubicBezTo>
                    <a:cubicBezTo>
                      <a:pt x="14096" y="149643"/>
                      <a:pt x="0" y="124609"/>
                      <a:pt x="0" y="75663"/>
                    </a:cubicBezTo>
                    <a:cubicBezTo>
                      <a:pt x="0" y="20997"/>
                      <a:pt x="23595" y="0"/>
                      <a:pt x="60137"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7"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69" name="Google Shape;869;p108"/>
              <p:cNvSpPr/>
              <p:nvPr/>
            </p:nvSpPr>
            <p:spPr>
              <a:xfrm>
                <a:off x="3828334" y="4075367"/>
                <a:ext cx="127420" cy="149643"/>
              </a:xfrm>
              <a:custGeom>
                <a:rect b="b" l="l" r="r" t="t"/>
                <a:pathLst>
                  <a:path extrusionOk="0" h="149643" w="127420">
                    <a:moveTo>
                      <a:pt x="110747" y="119984"/>
                    </a:moveTo>
                    <a:cubicBezTo>
                      <a:pt x="111308" y="128338"/>
                      <a:pt x="118229" y="131505"/>
                      <a:pt x="127421" y="132655"/>
                    </a:cubicBezTo>
                    <a:lnTo>
                      <a:pt x="126580" y="149643"/>
                    </a:lnTo>
                    <a:cubicBezTo>
                      <a:pt x="111308" y="149643"/>
                      <a:pt x="100967" y="146756"/>
                      <a:pt x="92336" y="138121"/>
                    </a:cubicBezTo>
                    <a:cubicBezTo>
                      <a:pt x="92336" y="138121"/>
                      <a:pt x="66443" y="149643"/>
                      <a:pt x="40549" y="149643"/>
                    </a:cubicBezTo>
                    <a:cubicBezTo>
                      <a:pt x="14376" y="149643"/>
                      <a:pt x="0" y="134673"/>
                      <a:pt x="0" y="105602"/>
                    </a:cubicBezTo>
                    <a:cubicBezTo>
                      <a:pt x="0" y="77989"/>
                      <a:pt x="14376" y="65879"/>
                      <a:pt x="43996" y="63019"/>
                    </a:cubicBezTo>
                    <a:lnTo>
                      <a:pt x="89169" y="58702"/>
                    </a:lnTo>
                    <a:lnTo>
                      <a:pt x="89169" y="46312"/>
                    </a:lnTo>
                    <a:cubicBezTo>
                      <a:pt x="89169" y="26183"/>
                      <a:pt x="80538" y="18979"/>
                      <a:pt x="63276" y="18979"/>
                    </a:cubicBezTo>
                    <a:cubicBezTo>
                      <a:pt x="43128" y="18979"/>
                      <a:pt x="8911" y="22735"/>
                      <a:pt x="8911" y="22735"/>
                    </a:cubicBezTo>
                    <a:lnTo>
                      <a:pt x="8043" y="6308"/>
                    </a:lnTo>
                    <a:cubicBezTo>
                      <a:pt x="8043" y="6308"/>
                      <a:pt x="39681" y="0"/>
                      <a:pt x="64425" y="0"/>
                    </a:cubicBezTo>
                    <a:cubicBezTo>
                      <a:pt x="96932" y="0"/>
                      <a:pt x="110747" y="14942"/>
                      <a:pt x="110747" y="46312"/>
                    </a:cubicBezTo>
                    <a:lnTo>
                      <a:pt x="110747" y="119984"/>
                    </a:lnTo>
                    <a:close/>
                    <a:moveTo>
                      <a:pt x="46602" y="79139"/>
                    </a:moveTo>
                    <a:cubicBezTo>
                      <a:pt x="29032"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0" name="Google Shape;870;p108"/>
              <p:cNvSpPr/>
              <p:nvPr/>
            </p:nvSpPr>
            <p:spPr>
              <a:xfrm>
                <a:off x="3983189" y="4015487"/>
                <a:ext cx="115931" cy="209522"/>
              </a:xfrm>
              <a:custGeom>
                <a:rect b="b" l="l" r="r" t="t"/>
                <a:pathLst>
                  <a:path extrusionOk="0" h="209522" w="115931">
                    <a:moveTo>
                      <a:pt x="115931" y="132374"/>
                    </a:moveTo>
                    <a:cubicBezTo>
                      <a:pt x="115931" y="189647"/>
                      <a:pt x="100407" y="209523"/>
                      <a:pt x="48031" y="209523"/>
                    </a:cubicBezTo>
                    <a:cubicBezTo>
                      <a:pt x="30797" y="209523"/>
                      <a:pt x="0" y="206355"/>
                      <a:pt x="0" y="206355"/>
                    </a:cubicBezTo>
                    <a:lnTo>
                      <a:pt x="0" y="0"/>
                    </a:lnTo>
                    <a:lnTo>
                      <a:pt x="21297" y="0"/>
                    </a:lnTo>
                    <a:lnTo>
                      <a:pt x="21297" y="69944"/>
                    </a:lnTo>
                    <a:cubicBezTo>
                      <a:pt x="21297" y="69944"/>
                      <a:pt x="43155" y="59880"/>
                      <a:pt x="63584" y="59880"/>
                    </a:cubicBezTo>
                    <a:cubicBezTo>
                      <a:pt x="102704" y="59880"/>
                      <a:pt x="115931" y="80597"/>
                      <a:pt x="115931" y="132374"/>
                    </a:cubicBezTo>
                    <a:close/>
                    <a:moveTo>
                      <a:pt x="94073" y="132374"/>
                    </a:moveTo>
                    <a:cubicBezTo>
                      <a:pt x="94073" y="95258"/>
                      <a:pt x="86591" y="79139"/>
                      <a:pt x="61286" y="79139"/>
                    </a:cubicBezTo>
                    <a:cubicBezTo>
                      <a:pt x="41418" y="79139"/>
                      <a:pt x="21297" y="87493"/>
                      <a:pt x="21297" y="87493"/>
                    </a:cubicBezTo>
                    <a:lnTo>
                      <a:pt x="21297" y="188806"/>
                    </a:lnTo>
                    <a:cubicBezTo>
                      <a:pt x="21297" y="188806"/>
                      <a:pt x="39989" y="190236"/>
                      <a:pt x="47751" y="190236"/>
                    </a:cubicBezTo>
                    <a:cubicBezTo>
                      <a:pt x="87180" y="190236"/>
                      <a:pt x="94073" y="172687"/>
                      <a:pt x="94073" y="1323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1" name="Google Shape;871;p108"/>
              <p:cNvSpPr/>
              <p:nvPr/>
            </p:nvSpPr>
            <p:spPr>
              <a:xfrm>
                <a:off x="4133981"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2" name="Google Shape;872;p108"/>
              <p:cNvSpPr/>
              <p:nvPr/>
            </p:nvSpPr>
            <p:spPr>
              <a:xfrm>
                <a:off x="4195632" y="4015487"/>
                <a:ext cx="21577" cy="206635"/>
              </a:xfrm>
              <a:custGeom>
                <a:rect b="b" l="l" r="r" t="t"/>
                <a:pathLst>
                  <a:path extrusionOk="0" h="206635" w="21577">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3" name="Google Shape;873;p108"/>
              <p:cNvSpPr/>
              <p:nvPr/>
            </p:nvSpPr>
            <p:spPr>
              <a:xfrm>
                <a:off x="4257255"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4" name="Google Shape;874;p108"/>
              <p:cNvSpPr/>
              <p:nvPr/>
            </p:nvSpPr>
            <p:spPr>
              <a:xfrm>
                <a:off x="4307360" y="4034214"/>
                <a:ext cx="89477" cy="191076"/>
              </a:xfrm>
              <a:custGeom>
                <a:rect b="b" l="l" r="r" t="t"/>
                <a:pathLst>
                  <a:path extrusionOk="0" h="191076" w="89477">
                    <a:moveTo>
                      <a:pt x="41726" y="62711"/>
                    </a:moveTo>
                    <a:lnTo>
                      <a:pt x="41726" y="131505"/>
                    </a:lnTo>
                    <a:cubicBezTo>
                      <a:pt x="41726" y="162875"/>
                      <a:pt x="43744" y="171790"/>
                      <a:pt x="62435"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6" y="0"/>
                    </a:lnTo>
                    <a:lnTo>
                      <a:pt x="41726" y="44013"/>
                    </a:lnTo>
                    <a:lnTo>
                      <a:pt x="87460" y="44013"/>
                    </a:lnTo>
                    <a:lnTo>
                      <a:pt x="87460" y="62711"/>
                    </a:lnTo>
                    <a:lnTo>
                      <a:pt x="41726"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5" name="Google Shape;875;p108"/>
              <p:cNvSpPr/>
              <p:nvPr/>
            </p:nvSpPr>
            <p:spPr>
              <a:xfrm>
                <a:off x="4415473" y="4078226"/>
                <a:ext cx="124842" cy="207784"/>
              </a:xfrm>
              <a:custGeom>
                <a:rect b="b" l="l" r="r" t="t"/>
                <a:pathLst>
                  <a:path extrusionOk="0" h="207784" w="124842">
                    <a:moveTo>
                      <a:pt x="21578" y="0"/>
                    </a:moveTo>
                    <a:lnTo>
                      <a:pt x="57531" y="125198"/>
                    </a:lnTo>
                    <a:lnTo>
                      <a:pt x="67031" y="125198"/>
                    </a:lnTo>
                    <a:lnTo>
                      <a:pt x="103265" y="0"/>
                    </a:lnTo>
                    <a:lnTo>
                      <a:pt x="124843" y="0"/>
                    </a:lnTo>
                    <a:lnTo>
                      <a:pt x="65013" y="207785"/>
                    </a:lnTo>
                    <a:lnTo>
                      <a:pt x="43436" y="207785"/>
                    </a:lnTo>
                    <a:lnTo>
                      <a:pt x="62127" y="143896"/>
                    </a:lnTo>
                    <a:lnTo>
                      <a:pt x="40829" y="143896"/>
                    </a:lnTo>
                    <a:lnTo>
                      <a:pt x="0" y="0"/>
                    </a:lnTo>
                    <a:lnTo>
                      <a:pt x="2157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6" name="Google Shape;876;p108"/>
              <p:cNvSpPr/>
              <p:nvPr/>
            </p:nvSpPr>
            <p:spPr>
              <a:xfrm>
                <a:off x="4613624" y="4034214"/>
                <a:ext cx="89477" cy="191076"/>
              </a:xfrm>
              <a:custGeom>
                <a:rect b="b" l="l" r="r" t="t"/>
                <a:pathLst>
                  <a:path extrusionOk="0" h="191076" w="89477">
                    <a:moveTo>
                      <a:pt x="41727" y="62711"/>
                    </a:moveTo>
                    <a:lnTo>
                      <a:pt x="41727" y="131505"/>
                    </a:lnTo>
                    <a:cubicBezTo>
                      <a:pt x="41727" y="162875"/>
                      <a:pt x="43744" y="171790"/>
                      <a:pt x="62435"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7" name="Google Shape;877;p108"/>
              <p:cNvSpPr/>
              <p:nvPr/>
            </p:nvSpPr>
            <p:spPr>
              <a:xfrm>
                <a:off x="4721681" y="4075367"/>
                <a:ext cx="117949" cy="149643"/>
              </a:xfrm>
              <a:custGeom>
                <a:rect b="b" l="l" r="r" t="t"/>
                <a:pathLst>
                  <a:path extrusionOk="0" h="149643" w="117949">
                    <a:moveTo>
                      <a:pt x="112485" y="128057"/>
                    </a:moveTo>
                    <a:lnTo>
                      <a:pt x="113073" y="145018"/>
                    </a:lnTo>
                    <a:cubicBezTo>
                      <a:pt x="113073"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8" name="Google Shape;878;p108"/>
              <p:cNvSpPr/>
              <p:nvPr/>
            </p:nvSpPr>
            <p:spPr>
              <a:xfrm>
                <a:off x="4868017" y="4075367"/>
                <a:ext cx="99229" cy="149643"/>
              </a:xfrm>
              <a:custGeom>
                <a:rect b="b" l="l" r="r" t="t"/>
                <a:pathLst>
                  <a:path extrusionOk="0" h="149643" w="99229">
                    <a:moveTo>
                      <a:pt x="98949" y="4317"/>
                    </a:moveTo>
                    <a:lnTo>
                      <a:pt x="98081" y="21866"/>
                    </a:lnTo>
                    <a:cubicBezTo>
                      <a:pt x="98081" y="21866"/>
                      <a:pt x="75074" y="19259"/>
                      <a:pt x="64145" y="19259"/>
                    </a:cubicBezTo>
                    <a:cubicBezTo>
                      <a:pt x="31050" y="19259"/>
                      <a:pt x="22138" y="33668"/>
                      <a:pt x="22138" y="72215"/>
                    </a:cubicBezTo>
                    <a:cubicBezTo>
                      <a:pt x="22138" y="114826"/>
                      <a:pt x="28752" y="130356"/>
                      <a:pt x="64425" y="130356"/>
                    </a:cubicBezTo>
                    <a:cubicBezTo>
                      <a:pt x="75354" y="130356"/>
                      <a:pt x="98361" y="127749"/>
                      <a:pt x="98361" y="127749"/>
                    </a:cubicBezTo>
                    <a:lnTo>
                      <a:pt x="99230" y="145606"/>
                    </a:lnTo>
                    <a:cubicBezTo>
                      <a:pt x="99230" y="145606"/>
                      <a:pt x="72468" y="149643"/>
                      <a:pt x="59241" y="149643"/>
                    </a:cubicBezTo>
                    <a:cubicBezTo>
                      <a:pt x="13507" y="149643"/>
                      <a:pt x="0" y="128618"/>
                      <a:pt x="0" y="72215"/>
                    </a:cubicBezTo>
                    <a:cubicBezTo>
                      <a:pt x="0" y="20128"/>
                      <a:pt x="16954" y="0"/>
                      <a:pt x="59829" y="0"/>
                    </a:cubicBezTo>
                    <a:cubicBezTo>
                      <a:pt x="73056" y="0"/>
                      <a:pt x="98949" y="4317"/>
                      <a:pt x="98949" y="431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79" name="Google Shape;879;p108"/>
              <p:cNvSpPr/>
              <p:nvPr/>
            </p:nvSpPr>
            <p:spPr>
              <a:xfrm>
                <a:off x="4997820" y="4015487"/>
                <a:ext cx="114502" cy="206635"/>
              </a:xfrm>
              <a:custGeom>
                <a:rect b="b" l="l" r="r" t="t"/>
                <a:pathLst>
                  <a:path extrusionOk="0" h="206635" w="114502">
                    <a:moveTo>
                      <a:pt x="0" y="206635"/>
                    </a:moveTo>
                    <a:lnTo>
                      <a:pt x="0" y="0"/>
                    </a:lnTo>
                    <a:lnTo>
                      <a:pt x="21578" y="0"/>
                    </a:lnTo>
                    <a:lnTo>
                      <a:pt x="21578" y="70813"/>
                    </a:lnTo>
                    <a:cubicBezTo>
                      <a:pt x="21578" y="70813"/>
                      <a:pt x="44585" y="59880"/>
                      <a:pt x="65882" y="59880"/>
                    </a:cubicBezTo>
                    <a:cubicBezTo>
                      <a:pt x="105283" y="59880"/>
                      <a:pt x="114502" y="79447"/>
                      <a:pt x="114502" y="130664"/>
                    </a:cubicBezTo>
                    <a:lnTo>
                      <a:pt x="114502" y="206635"/>
                    </a:lnTo>
                    <a:lnTo>
                      <a:pt x="92924" y="206635"/>
                    </a:lnTo>
                    <a:lnTo>
                      <a:pt x="92924" y="131225"/>
                    </a:lnTo>
                    <a:cubicBezTo>
                      <a:pt x="92924" y="93240"/>
                      <a:pt x="88609" y="79139"/>
                      <a:pt x="62155" y="79139"/>
                    </a:cubicBezTo>
                    <a:cubicBezTo>
                      <a:pt x="41726" y="79139"/>
                      <a:pt x="21578" y="87773"/>
                      <a:pt x="21578" y="87773"/>
                    </a:cubicBezTo>
                    <a:lnTo>
                      <a:pt x="21578" y="206635"/>
                    </a:lnTo>
                    <a:lnTo>
                      <a:pt x="0" y="20663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0" name="Google Shape;880;p108"/>
              <p:cNvSpPr/>
              <p:nvPr/>
            </p:nvSpPr>
            <p:spPr>
              <a:xfrm>
                <a:off x="5150882" y="4075367"/>
                <a:ext cx="114502" cy="146755"/>
              </a:xfrm>
              <a:custGeom>
                <a:rect b="b" l="l" r="r" t="t"/>
                <a:pathLst>
                  <a:path extrusionOk="0" h="146755" w="114502">
                    <a:moveTo>
                      <a:pt x="0" y="146756"/>
                    </a:moveTo>
                    <a:lnTo>
                      <a:pt x="0" y="2859"/>
                    </a:lnTo>
                    <a:lnTo>
                      <a:pt x="21297" y="2859"/>
                    </a:lnTo>
                    <a:lnTo>
                      <a:pt x="21297" y="12924"/>
                    </a:lnTo>
                    <a:cubicBezTo>
                      <a:pt x="21297" y="12924"/>
                      <a:pt x="44585" y="0"/>
                      <a:pt x="65882" y="0"/>
                    </a:cubicBezTo>
                    <a:cubicBezTo>
                      <a:pt x="105591" y="0"/>
                      <a:pt x="114502" y="19568"/>
                      <a:pt x="114502" y="70785"/>
                    </a:cubicBezTo>
                    <a:lnTo>
                      <a:pt x="114502" y="146756"/>
                    </a:lnTo>
                    <a:lnTo>
                      <a:pt x="93205" y="146756"/>
                    </a:lnTo>
                    <a:lnTo>
                      <a:pt x="93205" y="71345"/>
                    </a:lnTo>
                    <a:cubicBezTo>
                      <a:pt x="93205" y="33360"/>
                      <a:pt x="88889" y="19259"/>
                      <a:pt x="62155" y="19259"/>
                    </a:cubicBezTo>
                    <a:cubicBezTo>
                      <a:pt x="41418" y="19259"/>
                      <a:pt x="21578" y="29912"/>
                      <a:pt x="21578" y="29912"/>
                    </a:cubicBezTo>
                    <a:lnTo>
                      <a:pt x="21578" y="146756"/>
                    </a:lnTo>
                    <a:lnTo>
                      <a:pt x="0" y="14675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1" name="Google Shape;881;p108"/>
              <p:cNvSpPr/>
              <p:nvPr/>
            </p:nvSpPr>
            <p:spPr>
              <a:xfrm>
                <a:off x="5298508"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2" name="Google Shape;882;p108"/>
              <p:cNvSpPr/>
              <p:nvPr/>
            </p:nvSpPr>
            <p:spPr>
              <a:xfrm>
                <a:off x="5456950" y="4015487"/>
                <a:ext cx="21577" cy="206635"/>
              </a:xfrm>
              <a:custGeom>
                <a:rect b="b" l="l" r="r" t="t"/>
                <a:pathLst>
                  <a:path extrusionOk="0" h="206635" w="21577">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3" name="Google Shape;883;p108"/>
              <p:cNvSpPr/>
              <p:nvPr/>
            </p:nvSpPr>
            <p:spPr>
              <a:xfrm>
                <a:off x="5513557"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4" name="Google Shape;884;p108"/>
              <p:cNvSpPr/>
              <p:nvPr/>
            </p:nvSpPr>
            <p:spPr>
              <a:xfrm>
                <a:off x="5664489" y="4075367"/>
                <a:ext cx="128009" cy="214372"/>
              </a:xfrm>
              <a:custGeom>
                <a:rect b="b" l="l" r="r" t="t"/>
                <a:pathLst>
                  <a:path extrusionOk="0" h="214372" w="128009">
                    <a:moveTo>
                      <a:pt x="0" y="170921"/>
                    </a:moveTo>
                    <a:cubicBezTo>
                      <a:pt x="0" y="154241"/>
                      <a:pt x="7762" y="146475"/>
                      <a:pt x="22727" y="135234"/>
                    </a:cubicBezTo>
                    <a:cubicBezTo>
                      <a:pt x="17543" y="131786"/>
                      <a:pt x="14684" y="124301"/>
                      <a:pt x="14684" y="115386"/>
                    </a:cubicBezTo>
                    <a:cubicBezTo>
                      <a:pt x="14684" y="109920"/>
                      <a:pt x="24464" y="92651"/>
                      <a:pt x="24464" y="92651"/>
                    </a:cubicBezTo>
                    <a:cubicBezTo>
                      <a:pt x="12386" y="87185"/>
                      <a:pt x="1738" y="75663"/>
                      <a:pt x="1738" y="49199"/>
                    </a:cubicBezTo>
                    <a:cubicBezTo>
                      <a:pt x="1738" y="13793"/>
                      <a:pt x="23595" y="0"/>
                      <a:pt x="55542" y="0"/>
                    </a:cubicBezTo>
                    <a:cubicBezTo>
                      <a:pt x="69918" y="0"/>
                      <a:pt x="85442" y="3729"/>
                      <a:pt x="85442" y="3729"/>
                    </a:cubicBezTo>
                    <a:lnTo>
                      <a:pt x="128010" y="2579"/>
                    </a:lnTo>
                    <a:lnTo>
                      <a:pt x="128010" y="20997"/>
                    </a:lnTo>
                    <a:lnTo>
                      <a:pt x="100687" y="20409"/>
                    </a:lnTo>
                    <a:cubicBezTo>
                      <a:pt x="106151" y="25875"/>
                      <a:pt x="110187" y="33949"/>
                      <a:pt x="110187" y="49199"/>
                    </a:cubicBezTo>
                    <a:cubicBezTo>
                      <a:pt x="110187" y="86596"/>
                      <a:pt x="91495" y="97837"/>
                      <a:pt x="54673" y="97837"/>
                    </a:cubicBezTo>
                    <a:cubicBezTo>
                      <a:pt x="51787" y="97837"/>
                      <a:pt x="43744" y="97249"/>
                      <a:pt x="40578" y="96688"/>
                    </a:cubicBezTo>
                    <a:cubicBezTo>
                      <a:pt x="40578" y="96688"/>
                      <a:pt x="35393" y="109331"/>
                      <a:pt x="35393" y="113087"/>
                    </a:cubicBezTo>
                    <a:cubicBezTo>
                      <a:pt x="35393" y="124609"/>
                      <a:pt x="37691" y="126320"/>
                      <a:pt x="70198" y="126320"/>
                    </a:cubicBezTo>
                    <a:cubicBezTo>
                      <a:pt x="111056" y="126320"/>
                      <a:pt x="125712" y="134393"/>
                      <a:pt x="125712" y="168622"/>
                    </a:cubicBezTo>
                    <a:cubicBezTo>
                      <a:pt x="125712" y="201141"/>
                      <a:pt x="102425" y="214373"/>
                      <a:pt x="61847" y="214373"/>
                    </a:cubicBezTo>
                    <a:cubicBezTo>
                      <a:pt x="16394" y="214372"/>
                      <a:pt x="0" y="204309"/>
                      <a:pt x="0" y="170921"/>
                    </a:cubicBezTo>
                    <a:close/>
                    <a:moveTo>
                      <a:pt x="37411" y="143868"/>
                    </a:moveTo>
                    <a:cubicBezTo>
                      <a:pt x="25333" y="152811"/>
                      <a:pt x="21298" y="157969"/>
                      <a:pt x="21298" y="169211"/>
                    </a:cubicBezTo>
                    <a:cubicBezTo>
                      <a:pt x="21298" y="189058"/>
                      <a:pt x="29649" y="196263"/>
                      <a:pt x="62155" y="196263"/>
                    </a:cubicBezTo>
                    <a:cubicBezTo>
                      <a:pt x="90907" y="196263"/>
                      <a:pt x="103854" y="188498"/>
                      <a:pt x="103854" y="169491"/>
                    </a:cubicBezTo>
                    <a:cubicBezTo>
                      <a:pt x="103854" y="147625"/>
                      <a:pt x="94662" y="145326"/>
                      <a:pt x="68489" y="145326"/>
                    </a:cubicBezTo>
                    <a:cubicBezTo>
                      <a:pt x="58400" y="145326"/>
                      <a:pt x="37411" y="143868"/>
                      <a:pt x="37411" y="143868"/>
                    </a:cubicBezTo>
                    <a:close/>
                    <a:moveTo>
                      <a:pt x="88609" y="49199"/>
                    </a:moveTo>
                    <a:cubicBezTo>
                      <a:pt x="88609" y="26464"/>
                      <a:pt x="79698" y="17549"/>
                      <a:pt x="55542" y="17549"/>
                    </a:cubicBezTo>
                    <a:cubicBezTo>
                      <a:pt x="33095" y="17549"/>
                      <a:pt x="23315" y="26464"/>
                      <a:pt x="23315" y="49199"/>
                    </a:cubicBezTo>
                    <a:cubicBezTo>
                      <a:pt x="23315" y="71934"/>
                      <a:pt x="33095" y="80569"/>
                      <a:pt x="55542" y="80569"/>
                    </a:cubicBezTo>
                    <a:cubicBezTo>
                      <a:pt x="79698" y="80569"/>
                      <a:pt x="88609" y="71934"/>
                      <a:pt x="88609" y="4919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5" name="Google Shape;885;p108"/>
              <p:cNvSpPr/>
              <p:nvPr/>
            </p:nvSpPr>
            <p:spPr>
              <a:xfrm>
                <a:off x="5820157"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6" name="Google Shape;886;p108"/>
              <p:cNvSpPr/>
              <p:nvPr/>
            </p:nvSpPr>
            <p:spPr>
              <a:xfrm>
                <a:off x="5875867" y="4075367"/>
                <a:ext cx="117948" cy="149643"/>
              </a:xfrm>
              <a:custGeom>
                <a:rect b="b" l="l" r="r" t="t"/>
                <a:pathLst>
                  <a:path extrusionOk="0" h="149643" w="117948">
                    <a:moveTo>
                      <a:pt x="112485" y="128057"/>
                    </a:moveTo>
                    <a:lnTo>
                      <a:pt x="113073" y="145018"/>
                    </a:lnTo>
                    <a:cubicBezTo>
                      <a:pt x="113073"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7" name="Google Shape;887;p108"/>
              <p:cNvSpPr/>
              <p:nvPr/>
            </p:nvSpPr>
            <p:spPr>
              <a:xfrm>
                <a:off x="6020830" y="4075367"/>
                <a:ext cx="108449" cy="149643"/>
              </a:xfrm>
              <a:custGeom>
                <a:rect b="b" l="l" r="r" t="t"/>
                <a:pathLst>
                  <a:path extrusionOk="0" h="149643" w="108449">
                    <a:moveTo>
                      <a:pt x="103265" y="23885"/>
                    </a:moveTo>
                    <a:cubicBezTo>
                      <a:pt x="103265" y="23885"/>
                      <a:pt x="71347" y="19259"/>
                      <a:pt x="52935" y="19259"/>
                    </a:cubicBezTo>
                    <a:cubicBezTo>
                      <a:pt x="35085" y="19259"/>
                      <a:pt x="21578" y="24165"/>
                      <a:pt x="21578" y="41153"/>
                    </a:cubicBezTo>
                    <a:cubicBezTo>
                      <a:pt x="21578" y="54665"/>
                      <a:pt x="28471" y="58394"/>
                      <a:pt x="58961" y="63580"/>
                    </a:cubicBezTo>
                    <a:cubicBezTo>
                      <a:pt x="94942" y="69635"/>
                      <a:pt x="108449" y="76812"/>
                      <a:pt x="108449" y="104733"/>
                    </a:cubicBezTo>
                    <a:cubicBezTo>
                      <a:pt x="108449" y="138402"/>
                      <a:pt x="87152" y="149643"/>
                      <a:pt x="52655" y="149643"/>
                    </a:cubicBezTo>
                    <a:cubicBezTo>
                      <a:pt x="34244" y="149643"/>
                      <a:pt x="2018" y="144177"/>
                      <a:pt x="2018" y="144177"/>
                    </a:cubicBezTo>
                    <a:lnTo>
                      <a:pt x="3167" y="125450"/>
                    </a:lnTo>
                    <a:cubicBezTo>
                      <a:pt x="3167" y="125450"/>
                      <a:pt x="35954" y="130356"/>
                      <a:pt x="50638" y="130356"/>
                    </a:cubicBezTo>
                    <a:cubicBezTo>
                      <a:pt x="74205" y="130356"/>
                      <a:pt x="86871" y="125170"/>
                      <a:pt x="86871" y="105602"/>
                    </a:cubicBezTo>
                    <a:cubicBezTo>
                      <a:pt x="86871" y="90632"/>
                      <a:pt x="79389" y="86904"/>
                      <a:pt x="48032" y="81998"/>
                    </a:cubicBezTo>
                    <a:cubicBezTo>
                      <a:pt x="15525" y="76812"/>
                      <a:pt x="0" y="70785"/>
                      <a:pt x="0" y="41994"/>
                    </a:cubicBezTo>
                    <a:cubicBezTo>
                      <a:pt x="0" y="10344"/>
                      <a:pt x="25613" y="0"/>
                      <a:pt x="51786" y="0"/>
                    </a:cubicBezTo>
                    <a:cubicBezTo>
                      <a:pt x="73364" y="0"/>
                      <a:pt x="103854" y="5467"/>
                      <a:pt x="103854" y="5467"/>
                    </a:cubicBezTo>
                    <a:lnTo>
                      <a:pt x="103265" y="2388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8" name="Google Shape;888;p108"/>
              <p:cNvSpPr/>
              <p:nvPr/>
            </p:nvSpPr>
            <p:spPr>
              <a:xfrm>
                <a:off x="6208949" y="4012628"/>
                <a:ext cx="86002" cy="209494"/>
              </a:xfrm>
              <a:custGeom>
                <a:rect b="b" l="l" r="r" t="t"/>
                <a:pathLst>
                  <a:path extrusionOk="0" h="209494" w="86002">
                    <a:moveTo>
                      <a:pt x="39708" y="209495"/>
                    </a:moveTo>
                    <a:lnTo>
                      <a:pt x="18131" y="209495"/>
                    </a:lnTo>
                    <a:lnTo>
                      <a:pt x="18131" y="84297"/>
                    </a:lnTo>
                    <a:lnTo>
                      <a:pt x="0" y="84297"/>
                    </a:lnTo>
                    <a:lnTo>
                      <a:pt x="0" y="65598"/>
                    </a:lnTo>
                    <a:lnTo>
                      <a:pt x="18131" y="65598"/>
                    </a:lnTo>
                    <a:lnTo>
                      <a:pt x="18131" y="52647"/>
                    </a:lnTo>
                    <a:cubicBezTo>
                      <a:pt x="18131" y="11213"/>
                      <a:pt x="28780" y="0"/>
                      <a:pt x="56971" y="0"/>
                    </a:cubicBezTo>
                    <a:cubicBezTo>
                      <a:pt x="66751" y="0"/>
                      <a:pt x="86003" y="1990"/>
                      <a:pt x="86003" y="1990"/>
                    </a:cubicBezTo>
                    <a:lnTo>
                      <a:pt x="85722" y="19848"/>
                    </a:lnTo>
                    <a:cubicBezTo>
                      <a:pt x="85722" y="19848"/>
                      <a:pt x="69609" y="19259"/>
                      <a:pt x="60978" y="19259"/>
                    </a:cubicBezTo>
                    <a:cubicBezTo>
                      <a:pt x="44864" y="19259"/>
                      <a:pt x="39708" y="26183"/>
                      <a:pt x="39708" y="52927"/>
                    </a:cubicBezTo>
                    <a:lnTo>
                      <a:pt x="39708" y="65598"/>
                    </a:lnTo>
                    <a:lnTo>
                      <a:pt x="81407" y="65598"/>
                    </a:lnTo>
                    <a:lnTo>
                      <a:pt x="81407" y="84297"/>
                    </a:lnTo>
                    <a:lnTo>
                      <a:pt x="39708" y="84297"/>
                    </a:lnTo>
                    <a:lnTo>
                      <a:pt x="39708" y="20949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89" name="Google Shape;889;p108"/>
              <p:cNvSpPr/>
              <p:nvPr/>
            </p:nvSpPr>
            <p:spPr>
              <a:xfrm>
                <a:off x="6310365"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0" name="Google Shape;890;p108"/>
              <p:cNvSpPr/>
              <p:nvPr/>
            </p:nvSpPr>
            <p:spPr>
              <a:xfrm>
                <a:off x="6467742"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1" name="Google Shape;891;p108"/>
              <p:cNvSpPr/>
              <p:nvPr/>
            </p:nvSpPr>
            <p:spPr>
              <a:xfrm>
                <a:off x="6616741" y="4075367"/>
                <a:ext cx="127420" cy="149643"/>
              </a:xfrm>
              <a:custGeom>
                <a:rect b="b" l="l" r="r" t="t"/>
                <a:pathLst>
                  <a:path extrusionOk="0" h="149643" w="127420">
                    <a:moveTo>
                      <a:pt x="110747" y="119984"/>
                    </a:moveTo>
                    <a:cubicBezTo>
                      <a:pt x="111307" y="128338"/>
                      <a:pt x="118229" y="131505"/>
                      <a:pt x="127421" y="132655"/>
                    </a:cubicBezTo>
                    <a:lnTo>
                      <a:pt x="126580" y="149643"/>
                    </a:lnTo>
                    <a:cubicBezTo>
                      <a:pt x="111307" y="149643"/>
                      <a:pt x="100967" y="146756"/>
                      <a:pt x="92336" y="138121"/>
                    </a:cubicBezTo>
                    <a:cubicBezTo>
                      <a:pt x="92336" y="138121"/>
                      <a:pt x="66443" y="149643"/>
                      <a:pt x="40549" y="149643"/>
                    </a:cubicBezTo>
                    <a:cubicBezTo>
                      <a:pt x="14375" y="149643"/>
                      <a:pt x="0" y="134673"/>
                      <a:pt x="0" y="105602"/>
                    </a:cubicBezTo>
                    <a:cubicBezTo>
                      <a:pt x="0" y="77989"/>
                      <a:pt x="14375" y="65879"/>
                      <a:pt x="43996" y="63019"/>
                    </a:cubicBezTo>
                    <a:lnTo>
                      <a:pt x="89169" y="58702"/>
                    </a:lnTo>
                    <a:lnTo>
                      <a:pt x="89169" y="46312"/>
                    </a:lnTo>
                    <a:cubicBezTo>
                      <a:pt x="89169" y="26183"/>
                      <a:pt x="80538" y="18979"/>
                      <a:pt x="63276" y="18979"/>
                    </a:cubicBezTo>
                    <a:cubicBezTo>
                      <a:pt x="43127" y="18979"/>
                      <a:pt x="8911" y="22735"/>
                      <a:pt x="8911" y="22735"/>
                    </a:cubicBezTo>
                    <a:lnTo>
                      <a:pt x="8042" y="6308"/>
                    </a:lnTo>
                    <a:cubicBezTo>
                      <a:pt x="8042" y="6308"/>
                      <a:pt x="39680" y="0"/>
                      <a:pt x="64425" y="0"/>
                    </a:cubicBezTo>
                    <a:cubicBezTo>
                      <a:pt x="96931" y="0"/>
                      <a:pt x="110747" y="14942"/>
                      <a:pt x="110747" y="46312"/>
                    </a:cubicBezTo>
                    <a:lnTo>
                      <a:pt x="110747" y="119984"/>
                    </a:lnTo>
                    <a:close/>
                    <a:moveTo>
                      <a:pt x="46602" y="79139"/>
                    </a:moveTo>
                    <a:cubicBezTo>
                      <a:pt x="29031"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2" name="Google Shape;892;p108"/>
              <p:cNvSpPr/>
              <p:nvPr/>
            </p:nvSpPr>
            <p:spPr>
              <a:xfrm>
                <a:off x="6828707" y="4015487"/>
                <a:ext cx="115931" cy="209522"/>
              </a:xfrm>
              <a:custGeom>
                <a:rect b="b" l="l" r="r" t="t"/>
                <a:pathLst>
                  <a:path extrusionOk="0" h="209522" w="115931">
                    <a:moveTo>
                      <a:pt x="115931" y="132374"/>
                    </a:moveTo>
                    <a:cubicBezTo>
                      <a:pt x="115931" y="189647"/>
                      <a:pt x="100407" y="209523"/>
                      <a:pt x="48032" y="209523"/>
                    </a:cubicBezTo>
                    <a:cubicBezTo>
                      <a:pt x="30797" y="209523"/>
                      <a:pt x="0" y="206355"/>
                      <a:pt x="0" y="206355"/>
                    </a:cubicBezTo>
                    <a:lnTo>
                      <a:pt x="0" y="0"/>
                    </a:lnTo>
                    <a:lnTo>
                      <a:pt x="21297" y="0"/>
                    </a:lnTo>
                    <a:lnTo>
                      <a:pt x="21297" y="69944"/>
                    </a:lnTo>
                    <a:cubicBezTo>
                      <a:pt x="21297" y="69944"/>
                      <a:pt x="43155" y="59880"/>
                      <a:pt x="63584" y="59880"/>
                    </a:cubicBezTo>
                    <a:cubicBezTo>
                      <a:pt x="102705" y="59880"/>
                      <a:pt x="115931" y="80597"/>
                      <a:pt x="115931" y="132374"/>
                    </a:cubicBezTo>
                    <a:close/>
                    <a:moveTo>
                      <a:pt x="94073" y="132374"/>
                    </a:moveTo>
                    <a:cubicBezTo>
                      <a:pt x="94073" y="95258"/>
                      <a:pt x="86591" y="79139"/>
                      <a:pt x="61286" y="79139"/>
                    </a:cubicBezTo>
                    <a:cubicBezTo>
                      <a:pt x="41418" y="79139"/>
                      <a:pt x="21297" y="87493"/>
                      <a:pt x="21297" y="87493"/>
                    </a:cubicBezTo>
                    <a:lnTo>
                      <a:pt x="21297" y="188806"/>
                    </a:lnTo>
                    <a:cubicBezTo>
                      <a:pt x="21297" y="188806"/>
                      <a:pt x="39989" y="190236"/>
                      <a:pt x="47751" y="190236"/>
                    </a:cubicBezTo>
                    <a:cubicBezTo>
                      <a:pt x="87180" y="190236"/>
                      <a:pt x="94073" y="172687"/>
                      <a:pt x="94073" y="1323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3" name="Google Shape;893;p108"/>
              <p:cNvSpPr/>
              <p:nvPr/>
            </p:nvSpPr>
            <p:spPr>
              <a:xfrm>
                <a:off x="6973726" y="4075367"/>
                <a:ext cx="117949" cy="149643"/>
              </a:xfrm>
              <a:custGeom>
                <a:rect b="b" l="l" r="r" t="t"/>
                <a:pathLst>
                  <a:path extrusionOk="0" h="149643" w="117949">
                    <a:moveTo>
                      <a:pt x="112485" y="128057"/>
                    </a:moveTo>
                    <a:lnTo>
                      <a:pt x="113074" y="145018"/>
                    </a:lnTo>
                    <a:cubicBezTo>
                      <a:pt x="113074"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4" name="Google Shape;894;p108"/>
              <p:cNvSpPr/>
              <p:nvPr/>
            </p:nvSpPr>
            <p:spPr>
              <a:xfrm>
                <a:off x="7112861" y="4034214"/>
                <a:ext cx="89477" cy="191076"/>
              </a:xfrm>
              <a:custGeom>
                <a:rect b="b" l="l" r="r" t="t"/>
                <a:pathLst>
                  <a:path extrusionOk="0" h="191076" w="89477">
                    <a:moveTo>
                      <a:pt x="41727" y="62711"/>
                    </a:moveTo>
                    <a:lnTo>
                      <a:pt x="41727" y="131505"/>
                    </a:lnTo>
                    <a:cubicBezTo>
                      <a:pt x="41727" y="162875"/>
                      <a:pt x="43744" y="171790"/>
                      <a:pt x="62436"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5" name="Google Shape;895;p108"/>
              <p:cNvSpPr/>
              <p:nvPr/>
            </p:nvSpPr>
            <p:spPr>
              <a:xfrm>
                <a:off x="7221226" y="4034214"/>
                <a:ext cx="89477" cy="191076"/>
              </a:xfrm>
              <a:custGeom>
                <a:rect b="b" l="l" r="r" t="t"/>
                <a:pathLst>
                  <a:path extrusionOk="0" h="191076" w="89477">
                    <a:moveTo>
                      <a:pt x="41727" y="62711"/>
                    </a:moveTo>
                    <a:lnTo>
                      <a:pt x="41727" y="131505"/>
                    </a:lnTo>
                    <a:cubicBezTo>
                      <a:pt x="41727" y="162875"/>
                      <a:pt x="43744" y="171790"/>
                      <a:pt x="62435" y="171790"/>
                    </a:cubicBezTo>
                    <a:cubicBezTo>
                      <a:pt x="70478" y="171790"/>
                      <a:pt x="88020" y="170080"/>
                      <a:pt x="88020"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6" name="Google Shape;896;p108"/>
              <p:cNvSpPr/>
              <p:nvPr/>
            </p:nvSpPr>
            <p:spPr>
              <a:xfrm>
                <a:off x="7329311" y="4075367"/>
                <a:ext cx="117948" cy="149643"/>
              </a:xfrm>
              <a:custGeom>
                <a:rect b="b" l="l" r="r" t="t"/>
                <a:pathLst>
                  <a:path extrusionOk="0" h="149643" w="117948">
                    <a:moveTo>
                      <a:pt x="112484" y="128057"/>
                    </a:moveTo>
                    <a:lnTo>
                      <a:pt x="113073" y="145018"/>
                    </a:lnTo>
                    <a:cubicBezTo>
                      <a:pt x="113073" y="145018"/>
                      <a:pt x="80258" y="149643"/>
                      <a:pt x="56970" y="149643"/>
                    </a:cubicBezTo>
                    <a:cubicBezTo>
                      <a:pt x="14095" y="149643"/>
                      <a:pt x="0" y="124609"/>
                      <a:pt x="0" y="75663"/>
                    </a:cubicBezTo>
                    <a:cubicBezTo>
                      <a:pt x="0" y="20997"/>
                      <a:pt x="23595" y="0"/>
                      <a:pt x="60137" y="0"/>
                    </a:cubicBezTo>
                    <a:cubicBezTo>
                      <a:pt x="98389" y="0"/>
                      <a:pt x="117949" y="20128"/>
                      <a:pt x="117949" y="67337"/>
                    </a:cubicBezTo>
                    <a:lnTo>
                      <a:pt x="116800" y="83736"/>
                    </a:lnTo>
                    <a:lnTo>
                      <a:pt x="21858" y="83736"/>
                    </a:lnTo>
                    <a:cubicBezTo>
                      <a:pt x="21858" y="114517"/>
                      <a:pt x="31358" y="130636"/>
                      <a:pt x="59549" y="130636"/>
                    </a:cubicBezTo>
                    <a:cubicBezTo>
                      <a:pt x="81126" y="130636"/>
                      <a:pt x="112484" y="128057"/>
                      <a:pt x="112484" y="128057"/>
                    </a:cubicBezTo>
                    <a:close/>
                    <a:moveTo>
                      <a:pt x="96371" y="66468"/>
                    </a:moveTo>
                    <a:cubicBezTo>
                      <a:pt x="96371" y="30781"/>
                      <a:pt x="85442" y="18110"/>
                      <a:pt x="60137"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7" name="Google Shape;897;p108"/>
              <p:cNvSpPr/>
              <p:nvPr/>
            </p:nvSpPr>
            <p:spPr>
              <a:xfrm>
                <a:off x="7479627"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8" name="Google Shape;898;p108"/>
              <p:cNvSpPr/>
              <p:nvPr/>
            </p:nvSpPr>
            <p:spPr>
              <a:xfrm>
                <a:off x="7626020" y="4078226"/>
                <a:ext cx="201373" cy="143896"/>
              </a:xfrm>
              <a:custGeom>
                <a:rect b="b" l="l" r="r" t="t"/>
                <a:pathLst>
                  <a:path extrusionOk="0" h="143896" w="201373">
                    <a:moveTo>
                      <a:pt x="21578" y="0"/>
                    </a:moveTo>
                    <a:lnTo>
                      <a:pt x="50638" y="125198"/>
                    </a:lnTo>
                    <a:lnTo>
                      <a:pt x="55233" y="125198"/>
                    </a:lnTo>
                    <a:lnTo>
                      <a:pt x="89478" y="2888"/>
                    </a:lnTo>
                    <a:lnTo>
                      <a:pt x="111924" y="2888"/>
                    </a:lnTo>
                    <a:lnTo>
                      <a:pt x="146140" y="125198"/>
                    </a:lnTo>
                    <a:lnTo>
                      <a:pt x="151044" y="125198"/>
                    </a:lnTo>
                    <a:lnTo>
                      <a:pt x="179796" y="0"/>
                    </a:lnTo>
                    <a:lnTo>
                      <a:pt x="201373" y="0"/>
                    </a:lnTo>
                    <a:lnTo>
                      <a:pt x="167158" y="143896"/>
                    </a:lnTo>
                    <a:lnTo>
                      <a:pt x="131176" y="143896"/>
                    </a:lnTo>
                    <a:lnTo>
                      <a:pt x="100687" y="31370"/>
                    </a:lnTo>
                    <a:lnTo>
                      <a:pt x="70197" y="143896"/>
                    </a:lnTo>
                    <a:lnTo>
                      <a:pt x="34244" y="143896"/>
                    </a:lnTo>
                    <a:lnTo>
                      <a:pt x="0" y="0"/>
                    </a:lnTo>
                    <a:lnTo>
                      <a:pt x="2157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899" name="Google Shape;899;p108"/>
              <p:cNvSpPr/>
              <p:nvPr/>
            </p:nvSpPr>
            <p:spPr>
              <a:xfrm>
                <a:off x="7848523" y="4075367"/>
                <a:ext cx="123133" cy="149643"/>
              </a:xfrm>
              <a:custGeom>
                <a:rect b="b" l="l" r="r" t="t"/>
                <a:pathLst>
                  <a:path extrusionOk="0" h="149643" w="123133">
                    <a:moveTo>
                      <a:pt x="123133" y="73084"/>
                    </a:moveTo>
                    <a:cubicBezTo>
                      <a:pt x="123133" y="125450"/>
                      <a:pt x="110187" y="149643"/>
                      <a:pt x="61566" y="149643"/>
                    </a:cubicBezTo>
                    <a:cubicBezTo>
                      <a:pt x="13255" y="149643"/>
                      <a:pt x="0" y="125450"/>
                      <a:pt x="0" y="73084"/>
                    </a:cubicBezTo>
                    <a:cubicBezTo>
                      <a:pt x="0" y="23576"/>
                      <a:pt x="16113" y="0"/>
                      <a:pt x="61566" y="0"/>
                    </a:cubicBezTo>
                    <a:cubicBezTo>
                      <a:pt x="107300" y="0"/>
                      <a:pt x="123133" y="23576"/>
                      <a:pt x="123133" y="73084"/>
                    </a:cubicBezTo>
                    <a:close/>
                    <a:moveTo>
                      <a:pt x="100995" y="73084"/>
                    </a:moveTo>
                    <a:cubicBezTo>
                      <a:pt x="100995" y="33080"/>
                      <a:pt x="92364" y="18699"/>
                      <a:pt x="61566" y="18699"/>
                    </a:cubicBezTo>
                    <a:cubicBezTo>
                      <a:pt x="31078" y="18699"/>
                      <a:pt x="22166" y="33080"/>
                      <a:pt x="22166" y="73084"/>
                    </a:cubicBezTo>
                    <a:cubicBezTo>
                      <a:pt x="22166" y="113957"/>
                      <a:pt x="27631" y="130917"/>
                      <a:pt x="61566"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00" name="Google Shape;900;p108"/>
              <p:cNvSpPr/>
              <p:nvPr/>
            </p:nvSpPr>
            <p:spPr>
              <a:xfrm>
                <a:off x="8005872"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01" name="Google Shape;901;p108"/>
              <p:cNvSpPr/>
              <p:nvPr/>
            </p:nvSpPr>
            <p:spPr>
              <a:xfrm>
                <a:off x="8107932" y="4015487"/>
                <a:ext cx="21578" cy="206635"/>
              </a:xfrm>
              <a:custGeom>
                <a:rect b="b" l="l" r="r" t="t"/>
                <a:pathLst>
                  <a:path extrusionOk="0" h="206635" w="21578">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02" name="Google Shape;902;p108"/>
              <p:cNvSpPr/>
              <p:nvPr/>
            </p:nvSpPr>
            <p:spPr>
              <a:xfrm>
                <a:off x="8164510" y="4015487"/>
                <a:ext cx="116800" cy="209522"/>
              </a:xfrm>
              <a:custGeom>
                <a:rect b="b" l="l" r="r" t="t"/>
                <a:pathLst>
                  <a:path extrusionOk="0" h="209522" w="116800">
                    <a:moveTo>
                      <a:pt x="116800" y="206635"/>
                    </a:moveTo>
                    <a:lnTo>
                      <a:pt x="95503" y="206635"/>
                    </a:lnTo>
                    <a:lnTo>
                      <a:pt x="95503" y="196851"/>
                    </a:lnTo>
                    <a:cubicBezTo>
                      <a:pt x="95503" y="196851"/>
                      <a:pt x="73365" y="209522"/>
                      <a:pt x="51787" y="209522"/>
                    </a:cubicBezTo>
                    <a:cubicBezTo>
                      <a:pt x="23595" y="209522"/>
                      <a:pt x="0" y="198001"/>
                      <a:pt x="0" y="135850"/>
                    </a:cubicBezTo>
                    <a:cubicBezTo>
                      <a:pt x="0" y="85194"/>
                      <a:pt x="16394" y="59879"/>
                      <a:pt x="60138" y="59879"/>
                    </a:cubicBezTo>
                    <a:cubicBezTo>
                      <a:pt x="72496" y="59879"/>
                      <a:pt x="91187" y="62739"/>
                      <a:pt x="95503" y="63608"/>
                    </a:cubicBezTo>
                    <a:lnTo>
                      <a:pt x="95503" y="0"/>
                    </a:lnTo>
                    <a:lnTo>
                      <a:pt x="116800" y="0"/>
                    </a:lnTo>
                    <a:lnTo>
                      <a:pt x="116800" y="206635"/>
                    </a:lnTo>
                    <a:close/>
                    <a:moveTo>
                      <a:pt x="95503" y="179583"/>
                    </a:moveTo>
                    <a:lnTo>
                      <a:pt x="95503" y="82026"/>
                    </a:lnTo>
                    <a:cubicBezTo>
                      <a:pt x="90907" y="81157"/>
                      <a:pt x="73084" y="78578"/>
                      <a:pt x="61287" y="78578"/>
                    </a:cubicBezTo>
                    <a:cubicBezTo>
                      <a:pt x="31078" y="78578"/>
                      <a:pt x="22166" y="98426"/>
                      <a:pt x="22166" y="135850"/>
                    </a:cubicBezTo>
                    <a:cubicBezTo>
                      <a:pt x="22166" y="182470"/>
                      <a:pt x="37411" y="190235"/>
                      <a:pt x="54365" y="190235"/>
                    </a:cubicBezTo>
                    <a:cubicBezTo>
                      <a:pt x="74794" y="190235"/>
                      <a:pt x="95503" y="179583"/>
                      <a:pt x="95503" y="17958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903" name="Google Shape;903;p108"/>
              <p:cNvGrpSpPr/>
              <p:nvPr/>
            </p:nvGrpSpPr>
            <p:grpSpPr>
              <a:xfrm>
                <a:off x="3184600" y="3375248"/>
                <a:ext cx="1077540" cy="465787"/>
                <a:chOff x="3184600" y="3375248"/>
                <a:chExt cx="1077540" cy="465787"/>
              </a:xfrm>
            </p:grpSpPr>
            <p:sp>
              <p:nvSpPr>
                <p:cNvPr id="904" name="Google Shape;904;p108"/>
                <p:cNvSpPr/>
                <p:nvPr/>
              </p:nvSpPr>
              <p:spPr>
                <a:xfrm>
                  <a:off x="3797655" y="3375248"/>
                  <a:ext cx="464485" cy="465787"/>
                </a:xfrm>
                <a:custGeom>
                  <a:rect b="b" l="l" r="r" t="t"/>
                  <a:pathLst>
                    <a:path extrusionOk="0" h="465787" w="464485">
                      <a:moveTo>
                        <a:pt x="246533" y="129896"/>
                      </a:moveTo>
                      <a:cubicBezTo>
                        <a:pt x="270684" y="73647"/>
                        <a:pt x="327166" y="-1495"/>
                        <a:pt x="420085" y="23"/>
                      </a:cubicBezTo>
                      <a:cubicBezTo>
                        <a:pt x="420102" y="64"/>
                        <a:pt x="420068" y="-21"/>
                        <a:pt x="420085" y="23"/>
                      </a:cubicBezTo>
                      <a:cubicBezTo>
                        <a:pt x="459842" y="1349"/>
                        <a:pt x="473654" y="6304"/>
                        <a:pt x="458460" y="50775"/>
                      </a:cubicBezTo>
                      <a:cubicBezTo>
                        <a:pt x="456344" y="56970"/>
                        <a:pt x="454039" y="62938"/>
                        <a:pt x="450694" y="68091"/>
                      </a:cubicBezTo>
                      <a:cubicBezTo>
                        <a:pt x="437657" y="93763"/>
                        <a:pt x="406259" y="131235"/>
                        <a:pt x="382817" y="166105"/>
                      </a:cubicBezTo>
                      <a:cubicBezTo>
                        <a:pt x="347425" y="218746"/>
                        <a:pt x="308766" y="272037"/>
                        <a:pt x="273620" y="304396"/>
                      </a:cubicBezTo>
                      <a:cubicBezTo>
                        <a:pt x="273405" y="304594"/>
                        <a:pt x="273194" y="304781"/>
                        <a:pt x="272979" y="304978"/>
                      </a:cubicBezTo>
                      <a:cubicBezTo>
                        <a:pt x="268131" y="308858"/>
                        <a:pt x="261828" y="310925"/>
                        <a:pt x="255163" y="310239"/>
                      </a:cubicBezTo>
                      <a:cubicBezTo>
                        <a:pt x="241697" y="308853"/>
                        <a:pt x="231903" y="296808"/>
                        <a:pt x="233289" y="283337"/>
                      </a:cubicBezTo>
                      <a:cubicBezTo>
                        <a:pt x="233838" y="277989"/>
                        <a:pt x="236113" y="273267"/>
                        <a:pt x="239443" y="269547"/>
                      </a:cubicBezTo>
                      <a:cubicBezTo>
                        <a:pt x="239441" y="269543"/>
                        <a:pt x="239406" y="269497"/>
                        <a:pt x="239406" y="269497"/>
                      </a:cubicBezTo>
                      <a:cubicBezTo>
                        <a:pt x="264438" y="244229"/>
                        <a:pt x="338450" y="149971"/>
                        <a:pt x="338450" y="149971"/>
                      </a:cubicBezTo>
                      <a:cubicBezTo>
                        <a:pt x="383682" y="93080"/>
                        <a:pt x="421675" y="50497"/>
                        <a:pt x="417946" y="42515"/>
                      </a:cubicBezTo>
                      <a:cubicBezTo>
                        <a:pt x="408336" y="21946"/>
                        <a:pt x="297724" y="60268"/>
                        <a:pt x="285219" y="157015"/>
                      </a:cubicBezTo>
                      <a:lnTo>
                        <a:pt x="281115" y="168456"/>
                      </a:lnTo>
                      <a:lnTo>
                        <a:pt x="269338" y="171489"/>
                      </a:lnTo>
                      <a:cubicBezTo>
                        <a:pt x="142747" y="204031"/>
                        <a:pt x="69405" y="251910"/>
                        <a:pt x="51348" y="313792"/>
                      </a:cubicBezTo>
                      <a:cubicBezTo>
                        <a:pt x="31440" y="381979"/>
                        <a:pt x="59648" y="417389"/>
                        <a:pt x="70865" y="430516"/>
                      </a:cubicBezTo>
                      <a:lnTo>
                        <a:pt x="70859" y="430521"/>
                      </a:lnTo>
                      <a:cubicBezTo>
                        <a:pt x="74387" y="434815"/>
                        <a:pt x="76277" y="440456"/>
                        <a:pt x="75662" y="446424"/>
                      </a:cubicBezTo>
                      <a:cubicBezTo>
                        <a:pt x="74445" y="458274"/>
                        <a:pt x="63854" y="466891"/>
                        <a:pt x="52011" y="465673"/>
                      </a:cubicBezTo>
                      <a:cubicBezTo>
                        <a:pt x="48028" y="465263"/>
                        <a:pt x="44464" y="463725"/>
                        <a:pt x="41462" y="461504"/>
                      </a:cubicBezTo>
                      <a:lnTo>
                        <a:pt x="41404" y="461567"/>
                      </a:lnTo>
                      <a:lnTo>
                        <a:pt x="41114" y="461266"/>
                      </a:lnTo>
                      <a:cubicBezTo>
                        <a:pt x="39443" y="459978"/>
                        <a:pt x="38000" y="458456"/>
                        <a:pt x="36773" y="456752"/>
                      </a:cubicBezTo>
                      <a:lnTo>
                        <a:pt x="36401" y="456363"/>
                      </a:lnTo>
                      <a:cubicBezTo>
                        <a:pt x="13982" y="423430"/>
                        <a:pt x="-13137" y="370841"/>
                        <a:pt x="7129" y="301093"/>
                      </a:cubicBezTo>
                      <a:cubicBezTo>
                        <a:pt x="29363" y="224490"/>
                        <a:pt x="109895" y="166901"/>
                        <a:pt x="246533" y="12989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05" name="Google Shape;905;p108"/>
                <p:cNvSpPr/>
                <p:nvPr/>
              </p:nvSpPr>
              <p:spPr>
                <a:xfrm>
                  <a:off x="3184600" y="3375248"/>
                  <a:ext cx="464485" cy="465787"/>
                </a:xfrm>
                <a:custGeom>
                  <a:rect b="b" l="l" r="r" t="t"/>
                  <a:pathLst>
                    <a:path extrusionOk="0" h="465787" w="464485">
                      <a:moveTo>
                        <a:pt x="217953" y="129896"/>
                      </a:moveTo>
                      <a:cubicBezTo>
                        <a:pt x="193802" y="73647"/>
                        <a:pt x="137320" y="-1495"/>
                        <a:pt x="44401" y="23"/>
                      </a:cubicBezTo>
                      <a:cubicBezTo>
                        <a:pt x="44383" y="64"/>
                        <a:pt x="44418" y="-21"/>
                        <a:pt x="44401" y="23"/>
                      </a:cubicBezTo>
                      <a:cubicBezTo>
                        <a:pt x="4644" y="1349"/>
                        <a:pt x="-9169" y="6304"/>
                        <a:pt x="6025" y="50775"/>
                      </a:cubicBezTo>
                      <a:cubicBezTo>
                        <a:pt x="8142" y="56970"/>
                        <a:pt x="10447" y="62938"/>
                        <a:pt x="13791" y="68091"/>
                      </a:cubicBezTo>
                      <a:cubicBezTo>
                        <a:pt x="26829" y="93763"/>
                        <a:pt x="58227" y="131235"/>
                        <a:pt x="81669" y="166105"/>
                      </a:cubicBezTo>
                      <a:cubicBezTo>
                        <a:pt x="117061" y="218746"/>
                        <a:pt x="155720" y="272037"/>
                        <a:pt x="190866" y="304396"/>
                      </a:cubicBezTo>
                      <a:cubicBezTo>
                        <a:pt x="191081" y="304594"/>
                        <a:pt x="191292" y="304781"/>
                        <a:pt x="191507" y="304978"/>
                      </a:cubicBezTo>
                      <a:cubicBezTo>
                        <a:pt x="196355" y="308858"/>
                        <a:pt x="202658" y="310925"/>
                        <a:pt x="209323" y="310239"/>
                      </a:cubicBezTo>
                      <a:cubicBezTo>
                        <a:pt x="222789" y="308853"/>
                        <a:pt x="232583" y="296808"/>
                        <a:pt x="231197" y="283337"/>
                      </a:cubicBezTo>
                      <a:cubicBezTo>
                        <a:pt x="230647" y="277989"/>
                        <a:pt x="228373" y="273267"/>
                        <a:pt x="225043" y="269547"/>
                      </a:cubicBezTo>
                      <a:cubicBezTo>
                        <a:pt x="225045" y="269543"/>
                        <a:pt x="225080" y="269497"/>
                        <a:pt x="225080" y="269497"/>
                      </a:cubicBezTo>
                      <a:cubicBezTo>
                        <a:pt x="200048" y="244229"/>
                        <a:pt x="126036" y="149971"/>
                        <a:pt x="126036" y="149971"/>
                      </a:cubicBezTo>
                      <a:cubicBezTo>
                        <a:pt x="80804" y="93080"/>
                        <a:pt x="42811" y="50497"/>
                        <a:pt x="46540" y="42515"/>
                      </a:cubicBezTo>
                      <a:cubicBezTo>
                        <a:pt x="56150" y="21946"/>
                        <a:pt x="166762" y="60268"/>
                        <a:pt x="179267" y="157015"/>
                      </a:cubicBezTo>
                      <a:lnTo>
                        <a:pt x="183371" y="168456"/>
                      </a:lnTo>
                      <a:lnTo>
                        <a:pt x="195148" y="171489"/>
                      </a:lnTo>
                      <a:cubicBezTo>
                        <a:pt x="321739" y="204031"/>
                        <a:pt x="395081" y="251910"/>
                        <a:pt x="413137" y="313792"/>
                      </a:cubicBezTo>
                      <a:cubicBezTo>
                        <a:pt x="433046" y="381979"/>
                        <a:pt x="404837" y="417389"/>
                        <a:pt x="393621" y="430516"/>
                      </a:cubicBezTo>
                      <a:lnTo>
                        <a:pt x="393627" y="430521"/>
                      </a:lnTo>
                      <a:cubicBezTo>
                        <a:pt x="390099" y="434815"/>
                        <a:pt x="388209" y="440456"/>
                        <a:pt x="388823" y="446424"/>
                      </a:cubicBezTo>
                      <a:cubicBezTo>
                        <a:pt x="390041" y="458274"/>
                        <a:pt x="400631" y="466891"/>
                        <a:pt x="412475" y="465673"/>
                      </a:cubicBezTo>
                      <a:cubicBezTo>
                        <a:pt x="416458" y="465263"/>
                        <a:pt x="420022" y="463725"/>
                        <a:pt x="423023" y="461504"/>
                      </a:cubicBezTo>
                      <a:lnTo>
                        <a:pt x="423082" y="461567"/>
                      </a:lnTo>
                      <a:lnTo>
                        <a:pt x="423372" y="461266"/>
                      </a:lnTo>
                      <a:cubicBezTo>
                        <a:pt x="425043" y="459978"/>
                        <a:pt x="426486" y="458456"/>
                        <a:pt x="427713" y="456752"/>
                      </a:cubicBezTo>
                      <a:lnTo>
                        <a:pt x="428085" y="456363"/>
                      </a:lnTo>
                      <a:cubicBezTo>
                        <a:pt x="450504" y="423430"/>
                        <a:pt x="477622" y="370841"/>
                        <a:pt x="457357" y="301093"/>
                      </a:cubicBezTo>
                      <a:cubicBezTo>
                        <a:pt x="435123" y="224490"/>
                        <a:pt x="354591" y="166901"/>
                        <a:pt x="217953" y="12989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906" name="Google Shape;906;p108"/>
              <p:cNvSpPr/>
              <p:nvPr/>
            </p:nvSpPr>
            <p:spPr>
              <a:xfrm>
                <a:off x="4499353" y="2721707"/>
                <a:ext cx="1117411" cy="1117829"/>
              </a:xfrm>
              <a:custGeom>
                <a:rect b="b" l="l" r="r" t="t"/>
                <a:pathLst>
                  <a:path extrusionOk="0" h="1117829" w="1117411">
                    <a:moveTo>
                      <a:pt x="1117411" y="558915"/>
                    </a:moveTo>
                    <a:cubicBezTo>
                      <a:pt x="1117411" y="877493"/>
                      <a:pt x="867028" y="1117829"/>
                      <a:pt x="558671" y="1117829"/>
                    </a:cubicBezTo>
                    <a:cubicBezTo>
                      <a:pt x="250348" y="1117829"/>
                      <a:pt x="0" y="877493"/>
                      <a:pt x="0" y="558915"/>
                    </a:cubicBezTo>
                    <a:cubicBezTo>
                      <a:pt x="0" y="251740"/>
                      <a:pt x="253154" y="0"/>
                      <a:pt x="558671" y="0"/>
                    </a:cubicBezTo>
                    <a:cubicBezTo>
                      <a:pt x="864117" y="0"/>
                      <a:pt x="1117411" y="251740"/>
                      <a:pt x="1117411" y="558915"/>
                    </a:cubicBezTo>
                    <a:moveTo>
                      <a:pt x="984451" y="558915"/>
                    </a:moveTo>
                    <a:cubicBezTo>
                      <a:pt x="984451" y="327139"/>
                      <a:pt x="809053" y="133010"/>
                      <a:pt x="558671" y="133010"/>
                    </a:cubicBezTo>
                    <a:cubicBezTo>
                      <a:pt x="308323" y="133010"/>
                      <a:pt x="132960" y="327139"/>
                      <a:pt x="132960" y="558915"/>
                    </a:cubicBezTo>
                    <a:cubicBezTo>
                      <a:pt x="132960" y="799076"/>
                      <a:pt x="328174" y="984820"/>
                      <a:pt x="558671" y="984820"/>
                    </a:cubicBezTo>
                    <a:cubicBezTo>
                      <a:pt x="789238" y="984820"/>
                      <a:pt x="984451" y="799076"/>
                      <a:pt x="984451" y="558915"/>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07" name="Google Shape;907;p108"/>
              <p:cNvSpPr/>
              <p:nvPr/>
            </p:nvSpPr>
            <p:spPr>
              <a:xfrm>
                <a:off x="5746400" y="2744351"/>
                <a:ext cx="583151" cy="1067727"/>
              </a:xfrm>
              <a:custGeom>
                <a:rect b="b" l="l" r="r" t="t"/>
                <a:pathLst>
                  <a:path extrusionOk="0" h="1067727" w="583151">
                    <a:moveTo>
                      <a:pt x="133031" y="1067727"/>
                    </a:moveTo>
                    <a:lnTo>
                      <a:pt x="0" y="1067727"/>
                    </a:lnTo>
                    <a:lnTo>
                      <a:pt x="0" y="0"/>
                    </a:lnTo>
                    <a:lnTo>
                      <a:pt x="152882" y="0"/>
                    </a:lnTo>
                    <a:cubicBezTo>
                      <a:pt x="481231" y="0"/>
                      <a:pt x="583152" y="113292"/>
                      <a:pt x="583152" y="308719"/>
                    </a:cubicBezTo>
                    <a:cubicBezTo>
                      <a:pt x="583152" y="533863"/>
                      <a:pt x="411892" y="620244"/>
                      <a:pt x="209418" y="620244"/>
                    </a:cubicBezTo>
                    <a:lnTo>
                      <a:pt x="133031" y="620244"/>
                    </a:lnTo>
                    <a:lnTo>
                      <a:pt x="133031" y="1067727"/>
                    </a:lnTo>
                    <a:close/>
                    <a:moveTo>
                      <a:pt x="133031" y="501339"/>
                    </a:moveTo>
                    <a:lnTo>
                      <a:pt x="175468" y="501339"/>
                    </a:lnTo>
                    <a:cubicBezTo>
                      <a:pt x="311339" y="501339"/>
                      <a:pt x="458644" y="475797"/>
                      <a:pt x="458644" y="305912"/>
                    </a:cubicBezTo>
                    <a:cubicBezTo>
                      <a:pt x="458644" y="138799"/>
                      <a:pt x="300081" y="118975"/>
                      <a:pt x="168454" y="118975"/>
                    </a:cubicBezTo>
                    <a:lnTo>
                      <a:pt x="133031" y="118975"/>
                    </a:lnTo>
                    <a:lnTo>
                      <a:pt x="133031" y="5013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08" name="Google Shape;908;p108"/>
              <p:cNvSpPr/>
              <p:nvPr/>
            </p:nvSpPr>
            <p:spPr>
              <a:xfrm>
                <a:off x="6347912" y="2744333"/>
                <a:ext cx="639898" cy="1067727"/>
              </a:xfrm>
              <a:custGeom>
                <a:rect b="b" l="l" r="r" t="t"/>
                <a:pathLst>
                  <a:path extrusionOk="0" h="1067727" w="639898">
                    <a:moveTo>
                      <a:pt x="386500" y="1067727"/>
                    </a:moveTo>
                    <a:lnTo>
                      <a:pt x="253434" y="1067727"/>
                    </a:lnTo>
                    <a:lnTo>
                      <a:pt x="253434" y="121818"/>
                    </a:lnTo>
                    <a:lnTo>
                      <a:pt x="0" y="121818"/>
                    </a:lnTo>
                    <a:lnTo>
                      <a:pt x="0" y="0"/>
                    </a:lnTo>
                    <a:lnTo>
                      <a:pt x="639899" y="0"/>
                    </a:lnTo>
                    <a:lnTo>
                      <a:pt x="639899" y="121818"/>
                    </a:lnTo>
                    <a:lnTo>
                      <a:pt x="386500" y="1218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09" name="Google Shape;909;p108"/>
              <p:cNvSpPr/>
              <p:nvPr/>
            </p:nvSpPr>
            <p:spPr>
              <a:xfrm>
                <a:off x="7092498" y="2744347"/>
                <a:ext cx="573295" cy="1067727"/>
              </a:xfrm>
              <a:custGeom>
                <a:rect b="b" l="l" r="r" t="t"/>
                <a:pathLst>
                  <a:path extrusionOk="0" h="1067727" w="573295">
                    <a:moveTo>
                      <a:pt x="0" y="0"/>
                    </a:moveTo>
                    <a:lnTo>
                      <a:pt x="573296" y="0"/>
                    </a:lnTo>
                    <a:lnTo>
                      <a:pt x="573296" y="121817"/>
                    </a:lnTo>
                    <a:lnTo>
                      <a:pt x="133030" y="121817"/>
                    </a:lnTo>
                    <a:lnTo>
                      <a:pt x="133030" y="420537"/>
                    </a:lnTo>
                    <a:lnTo>
                      <a:pt x="560565" y="420537"/>
                    </a:lnTo>
                    <a:lnTo>
                      <a:pt x="560565" y="542354"/>
                    </a:lnTo>
                    <a:lnTo>
                      <a:pt x="133030" y="542354"/>
                    </a:lnTo>
                    <a:lnTo>
                      <a:pt x="133030" y="945910"/>
                    </a:lnTo>
                    <a:lnTo>
                      <a:pt x="573296" y="945910"/>
                    </a:lnTo>
                    <a:lnTo>
                      <a:pt x="573296" y="1067727"/>
                    </a:lnTo>
                    <a:lnTo>
                      <a:pt x="0" y="106772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10" name="Google Shape;910;p108"/>
              <p:cNvSpPr/>
              <p:nvPr/>
            </p:nvSpPr>
            <p:spPr>
              <a:xfrm>
                <a:off x="7830032" y="2744365"/>
                <a:ext cx="457136" cy="1067692"/>
              </a:xfrm>
              <a:custGeom>
                <a:rect b="b" l="l" r="r" t="t"/>
                <a:pathLst>
                  <a:path extrusionOk="0" h="1067692" w="457136">
                    <a:moveTo>
                      <a:pt x="133031" y="945910"/>
                    </a:moveTo>
                    <a:lnTo>
                      <a:pt x="457136" y="945910"/>
                    </a:lnTo>
                    <a:lnTo>
                      <a:pt x="457136" y="1067692"/>
                    </a:lnTo>
                    <a:lnTo>
                      <a:pt x="0" y="1067692"/>
                    </a:lnTo>
                    <a:lnTo>
                      <a:pt x="0" y="0"/>
                    </a:lnTo>
                    <a:lnTo>
                      <a:pt x="133031"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11" name="Google Shape;911;p108"/>
              <p:cNvSpPr/>
              <p:nvPr/>
            </p:nvSpPr>
            <p:spPr>
              <a:xfrm>
                <a:off x="3273558" y="2727975"/>
                <a:ext cx="444461" cy="442224"/>
              </a:xfrm>
              <a:custGeom>
                <a:rect b="b" l="l" r="r" t="t"/>
                <a:pathLst>
                  <a:path extrusionOk="0" h="442224" w="444461">
                    <a:moveTo>
                      <a:pt x="227875" y="0"/>
                    </a:moveTo>
                    <a:lnTo>
                      <a:pt x="250893" y="42870"/>
                    </a:lnTo>
                    <a:cubicBezTo>
                      <a:pt x="274314" y="46998"/>
                      <a:pt x="296319" y="55723"/>
                      <a:pt x="315824" y="68154"/>
                    </a:cubicBezTo>
                    <a:lnTo>
                      <a:pt x="362466" y="50774"/>
                    </a:lnTo>
                    <a:lnTo>
                      <a:pt x="400220" y="90404"/>
                    </a:lnTo>
                    <a:lnTo>
                      <a:pt x="379597" y="138611"/>
                    </a:lnTo>
                    <a:cubicBezTo>
                      <a:pt x="388891" y="157069"/>
                      <a:pt x="395123" y="177455"/>
                      <a:pt x="397548" y="199128"/>
                    </a:cubicBezTo>
                    <a:lnTo>
                      <a:pt x="444461" y="227320"/>
                    </a:lnTo>
                    <a:lnTo>
                      <a:pt x="437025" y="281568"/>
                    </a:lnTo>
                    <a:lnTo>
                      <a:pt x="380876" y="297029"/>
                    </a:lnTo>
                    <a:cubicBezTo>
                      <a:pt x="372840" y="313627"/>
                      <a:pt x="362293" y="328837"/>
                      <a:pt x="349714" y="342172"/>
                    </a:cubicBezTo>
                    <a:lnTo>
                      <a:pt x="357602" y="401547"/>
                    </a:lnTo>
                    <a:lnTo>
                      <a:pt x="310583" y="429544"/>
                    </a:lnTo>
                    <a:lnTo>
                      <a:pt x="260862" y="393353"/>
                    </a:lnTo>
                    <a:cubicBezTo>
                      <a:pt x="252638" y="395285"/>
                      <a:pt x="244179" y="396670"/>
                      <a:pt x="235548" y="397438"/>
                    </a:cubicBezTo>
                    <a:cubicBezTo>
                      <a:pt x="226881" y="398200"/>
                      <a:pt x="218317" y="398327"/>
                      <a:pt x="209886" y="397865"/>
                    </a:cubicBezTo>
                    <a:lnTo>
                      <a:pt x="167300" y="442225"/>
                    </a:lnTo>
                    <a:lnTo>
                      <a:pt x="116083" y="422913"/>
                    </a:lnTo>
                    <a:lnTo>
                      <a:pt x="113428" y="363071"/>
                    </a:lnTo>
                    <a:cubicBezTo>
                      <a:pt x="98696" y="352167"/>
                      <a:pt x="85658" y="339030"/>
                      <a:pt x="74849" y="324100"/>
                    </a:cubicBezTo>
                    <a:lnTo>
                      <a:pt x="16837" y="318743"/>
                    </a:lnTo>
                    <a:lnTo>
                      <a:pt x="0" y="266647"/>
                    </a:lnTo>
                    <a:lnTo>
                      <a:pt x="41241" y="230661"/>
                    </a:lnTo>
                    <a:cubicBezTo>
                      <a:pt x="39827" y="208886"/>
                      <a:pt x="42392" y="187731"/>
                      <a:pt x="48313" y="167911"/>
                    </a:cubicBezTo>
                    <a:lnTo>
                      <a:pt x="19543" y="124086"/>
                    </a:lnTo>
                    <a:lnTo>
                      <a:pt x="49756" y="78442"/>
                    </a:lnTo>
                    <a:lnTo>
                      <a:pt x="98741" y="87368"/>
                    </a:lnTo>
                    <a:cubicBezTo>
                      <a:pt x="115748" y="71695"/>
                      <a:pt x="135882" y="59255"/>
                      <a:pt x="158217" y="51071"/>
                    </a:cubicBezTo>
                    <a:lnTo>
                      <a:pt x="173358" y="4832"/>
                    </a:lnTo>
                    <a:lnTo>
                      <a:pt x="227875" y="0"/>
                    </a:lnTo>
                    <a:lnTo>
                      <a:pt x="227875" y="0"/>
                    </a:lnTo>
                    <a:close/>
                    <a:moveTo>
                      <a:pt x="231676" y="353695"/>
                    </a:moveTo>
                    <a:cubicBezTo>
                      <a:pt x="305950" y="347117"/>
                      <a:pt x="360841" y="281550"/>
                      <a:pt x="354265" y="207249"/>
                    </a:cubicBezTo>
                    <a:cubicBezTo>
                      <a:pt x="347689" y="132950"/>
                      <a:pt x="282163" y="78033"/>
                      <a:pt x="207891" y="84611"/>
                    </a:cubicBezTo>
                    <a:cubicBezTo>
                      <a:pt x="133599" y="91179"/>
                      <a:pt x="78706" y="156744"/>
                      <a:pt x="85282" y="231045"/>
                    </a:cubicBezTo>
                    <a:cubicBezTo>
                      <a:pt x="91847" y="305365"/>
                      <a:pt x="157387" y="360271"/>
                      <a:pt x="231676" y="3536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12" name="Google Shape;912;p108"/>
              <p:cNvSpPr/>
              <p:nvPr/>
            </p:nvSpPr>
            <p:spPr>
              <a:xfrm>
                <a:off x="3829527" y="2817834"/>
                <a:ext cx="444414" cy="442294"/>
              </a:xfrm>
              <a:custGeom>
                <a:rect b="b" l="l" r="r" t="t"/>
                <a:pathLst>
                  <a:path extrusionOk="0" h="442294" w="444414">
                    <a:moveTo>
                      <a:pt x="400025" y="90208"/>
                    </a:moveTo>
                    <a:lnTo>
                      <a:pt x="380923" y="134962"/>
                    </a:lnTo>
                    <a:cubicBezTo>
                      <a:pt x="392323" y="155841"/>
                      <a:pt x="399249" y="178484"/>
                      <a:pt x="401721" y="201487"/>
                    </a:cubicBezTo>
                    <a:lnTo>
                      <a:pt x="444414" y="227082"/>
                    </a:lnTo>
                    <a:lnTo>
                      <a:pt x="437042" y="281328"/>
                    </a:lnTo>
                    <a:lnTo>
                      <a:pt x="386524" y="295312"/>
                    </a:lnTo>
                    <a:cubicBezTo>
                      <a:pt x="377914" y="314099"/>
                      <a:pt x="365887" y="331697"/>
                      <a:pt x="350478" y="347124"/>
                    </a:cubicBezTo>
                    <a:lnTo>
                      <a:pt x="357756" y="401385"/>
                    </a:lnTo>
                    <a:lnTo>
                      <a:pt x="310755" y="429445"/>
                    </a:lnTo>
                    <a:lnTo>
                      <a:pt x="263624" y="395223"/>
                    </a:lnTo>
                    <a:cubicBezTo>
                      <a:pt x="245647" y="399306"/>
                      <a:pt x="227185" y="400562"/>
                      <a:pt x="208918" y="399058"/>
                    </a:cubicBezTo>
                    <a:lnTo>
                      <a:pt x="167482" y="442294"/>
                    </a:lnTo>
                    <a:lnTo>
                      <a:pt x="116263" y="423033"/>
                    </a:lnTo>
                    <a:lnTo>
                      <a:pt x="113478" y="361584"/>
                    </a:lnTo>
                    <a:cubicBezTo>
                      <a:pt x="106834" y="356364"/>
                      <a:pt x="100472" y="350618"/>
                      <a:pt x="94483" y="344353"/>
                    </a:cubicBezTo>
                    <a:cubicBezTo>
                      <a:pt x="88477" y="338056"/>
                      <a:pt x="83031" y="331444"/>
                      <a:pt x="78127" y="324567"/>
                    </a:cubicBezTo>
                    <a:lnTo>
                      <a:pt x="16899" y="318986"/>
                    </a:lnTo>
                    <a:lnTo>
                      <a:pt x="0" y="266907"/>
                    </a:lnTo>
                    <a:lnTo>
                      <a:pt x="45069" y="227469"/>
                    </a:lnTo>
                    <a:cubicBezTo>
                      <a:pt x="44385" y="209149"/>
                      <a:pt x="46502" y="190758"/>
                      <a:pt x="51412" y="172990"/>
                    </a:cubicBezTo>
                    <a:lnTo>
                      <a:pt x="19374" y="124313"/>
                    </a:lnTo>
                    <a:lnTo>
                      <a:pt x="49540" y="78629"/>
                    </a:lnTo>
                    <a:lnTo>
                      <a:pt x="103388" y="88387"/>
                    </a:lnTo>
                    <a:cubicBezTo>
                      <a:pt x="119508" y="73686"/>
                      <a:pt x="137628" y="62482"/>
                      <a:pt x="156801" y="54734"/>
                    </a:cubicBezTo>
                    <a:lnTo>
                      <a:pt x="173058" y="4889"/>
                    </a:lnTo>
                    <a:lnTo>
                      <a:pt x="227563" y="0"/>
                    </a:lnTo>
                    <a:lnTo>
                      <a:pt x="251178" y="43851"/>
                    </a:lnTo>
                    <a:cubicBezTo>
                      <a:pt x="274034" y="47354"/>
                      <a:pt x="296319" y="55320"/>
                      <a:pt x="316655" y="67664"/>
                    </a:cubicBezTo>
                    <a:lnTo>
                      <a:pt x="362213" y="50624"/>
                    </a:lnTo>
                    <a:lnTo>
                      <a:pt x="400025" y="90208"/>
                    </a:lnTo>
                    <a:lnTo>
                      <a:pt x="400025" y="90208"/>
                    </a:lnTo>
                    <a:close/>
                    <a:moveTo>
                      <a:pt x="126221" y="314016"/>
                    </a:moveTo>
                    <a:cubicBezTo>
                      <a:pt x="177732" y="367947"/>
                      <a:pt x="263201" y="369903"/>
                      <a:pt x="317112" y="318373"/>
                    </a:cubicBezTo>
                    <a:cubicBezTo>
                      <a:pt x="371022" y="266844"/>
                      <a:pt x="372990" y="181352"/>
                      <a:pt x="321481" y="127421"/>
                    </a:cubicBezTo>
                    <a:cubicBezTo>
                      <a:pt x="269966" y="73469"/>
                      <a:pt x="184497" y="71511"/>
                      <a:pt x="130586" y="123041"/>
                    </a:cubicBezTo>
                    <a:cubicBezTo>
                      <a:pt x="76654" y="174575"/>
                      <a:pt x="74703" y="260070"/>
                      <a:pt x="126221" y="3140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13" name="Google Shape;913;p108"/>
              <p:cNvSpPr/>
              <p:nvPr/>
            </p:nvSpPr>
            <p:spPr>
              <a:xfrm>
                <a:off x="3500449" y="3116840"/>
                <a:ext cx="445427" cy="440230"/>
              </a:xfrm>
              <a:custGeom>
                <a:rect b="b" l="l" r="r" t="t"/>
                <a:pathLst>
                  <a:path extrusionOk="0" h="440230" w="445427">
                    <a:moveTo>
                      <a:pt x="55302" y="73116"/>
                    </a:moveTo>
                    <a:lnTo>
                      <a:pt x="102879" y="83257"/>
                    </a:lnTo>
                    <a:cubicBezTo>
                      <a:pt x="121166" y="68048"/>
                      <a:pt x="142045" y="56891"/>
                      <a:pt x="164134" y="50039"/>
                    </a:cubicBezTo>
                    <a:lnTo>
                      <a:pt x="181026" y="3202"/>
                    </a:lnTo>
                    <a:lnTo>
                      <a:pt x="235656" y="0"/>
                    </a:lnTo>
                    <a:lnTo>
                      <a:pt x="259095" y="46902"/>
                    </a:lnTo>
                    <a:cubicBezTo>
                      <a:pt x="279181" y="51739"/>
                      <a:pt x="298758" y="60159"/>
                      <a:pt x="316856" y="72317"/>
                    </a:cubicBezTo>
                    <a:lnTo>
                      <a:pt x="368683" y="54731"/>
                    </a:lnTo>
                    <a:lnTo>
                      <a:pt x="405252" y="95472"/>
                    </a:lnTo>
                    <a:lnTo>
                      <a:pt x="380752" y="148324"/>
                    </a:lnTo>
                    <a:cubicBezTo>
                      <a:pt x="388217" y="165186"/>
                      <a:pt x="393001" y="183068"/>
                      <a:pt x="395041" y="201290"/>
                    </a:cubicBezTo>
                    <a:lnTo>
                      <a:pt x="445427" y="233647"/>
                    </a:lnTo>
                    <a:lnTo>
                      <a:pt x="436389" y="287634"/>
                    </a:lnTo>
                    <a:lnTo>
                      <a:pt x="376647" y="302192"/>
                    </a:lnTo>
                    <a:cubicBezTo>
                      <a:pt x="372805" y="309719"/>
                      <a:pt x="368393" y="317070"/>
                      <a:pt x="363400" y="324155"/>
                    </a:cubicBezTo>
                    <a:cubicBezTo>
                      <a:pt x="358379" y="331263"/>
                      <a:pt x="352940" y="337882"/>
                      <a:pt x="347138" y="344019"/>
                    </a:cubicBezTo>
                    <a:lnTo>
                      <a:pt x="353446" y="405198"/>
                    </a:lnTo>
                    <a:lnTo>
                      <a:pt x="305611" y="431810"/>
                    </a:lnTo>
                    <a:lnTo>
                      <a:pt x="258251" y="395156"/>
                    </a:lnTo>
                    <a:cubicBezTo>
                      <a:pt x="240412" y="399353"/>
                      <a:pt x="221965" y="400813"/>
                      <a:pt x="203590" y="399412"/>
                    </a:cubicBezTo>
                    <a:lnTo>
                      <a:pt x="162006" y="440231"/>
                    </a:lnTo>
                    <a:lnTo>
                      <a:pt x="111388" y="419408"/>
                    </a:lnTo>
                    <a:lnTo>
                      <a:pt x="110598" y="364669"/>
                    </a:lnTo>
                    <a:cubicBezTo>
                      <a:pt x="93075" y="351673"/>
                      <a:pt x="78597" y="336041"/>
                      <a:pt x="67308" y="318711"/>
                    </a:cubicBezTo>
                    <a:lnTo>
                      <a:pt x="15285" y="312343"/>
                    </a:lnTo>
                    <a:lnTo>
                      <a:pt x="0" y="259778"/>
                    </a:lnTo>
                    <a:lnTo>
                      <a:pt x="38471" y="228157"/>
                    </a:lnTo>
                    <a:cubicBezTo>
                      <a:pt x="37509" y="205045"/>
                      <a:pt x="41035" y="181636"/>
                      <a:pt x="49230" y="159298"/>
                    </a:cubicBezTo>
                    <a:lnTo>
                      <a:pt x="23749" y="117852"/>
                    </a:lnTo>
                    <a:lnTo>
                      <a:pt x="55302" y="73116"/>
                    </a:lnTo>
                    <a:lnTo>
                      <a:pt x="55302" y="73116"/>
                    </a:lnTo>
                    <a:close/>
                    <a:moveTo>
                      <a:pt x="327533" y="298836"/>
                    </a:moveTo>
                    <a:cubicBezTo>
                      <a:pt x="370524" y="237891"/>
                      <a:pt x="355996" y="153612"/>
                      <a:pt x="295073" y="110605"/>
                    </a:cubicBezTo>
                    <a:cubicBezTo>
                      <a:pt x="234152" y="67598"/>
                      <a:pt x="149911" y="82117"/>
                      <a:pt x="106920" y="143061"/>
                    </a:cubicBezTo>
                    <a:cubicBezTo>
                      <a:pt x="63909" y="204013"/>
                      <a:pt x="78435" y="288294"/>
                      <a:pt x="139358" y="331300"/>
                    </a:cubicBezTo>
                    <a:cubicBezTo>
                      <a:pt x="200287" y="374328"/>
                      <a:pt x="284529" y="359791"/>
                      <a:pt x="327533" y="29883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914" name="Google Shape;914;p108"/>
              <p:cNvGrpSpPr/>
              <p:nvPr/>
            </p:nvGrpSpPr>
            <p:grpSpPr>
              <a:xfrm>
                <a:off x="8087939" y="2743821"/>
                <a:ext cx="199126" cy="108731"/>
                <a:chOff x="8087939" y="2743821"/>
                <a:chExt cx="199126" cy="108731"/>
              </a:xfrm>
            </p:grpSpPr>
            <p:sp>
              <p:nvSpPr>
                <p:cNvPr id="915" name="Google Shape;915;p108"/>
                <p:cNvSpPr/>
                <p:nvPr/>
              </p:nvSpPr>
              <p:spPr>
                <a:xfrm>
                  <a:off x="8087939" y="2743821"/>
                  <a:ext cx="78526" cy="108731"/>
                </a:xfrm>
                <a:custGeom>
                  <a:rect b="b" l="l" r="r" t="t"/>
                  <a:pathLst>
                    <a:path extrusionOk="0" h="108731" w="78526">
                      <a:moveTo>
                        <a:pt x="0" y="0"/>
                      </a:moveTo>
                      <a:lnTo>
                        <a:pt x="78526" y="0"/>
                      </a:lnTo>
                      <a:lnTo>
                        <a:pt x="78526" y="10840"/>
                      </a:lnTo>
                      <a:lnTo>
                        <a:pt x="45388" y="10840"/>
                      </a:lnTo>
                      <a:lnTo>
                        <a:pt x="45388" y="108732"/>
                      </a:lnTo>
                      <a:lnTo>
                        <a:pt x="33453" y="108732"/>
                      </a:lnTo>
                      <a:lnTo>
                        <a:pt x="33453" y="10840"/>
                      </a:lnTo>
                      <a:lnTo>
                        <a:pt x="0" y="10840"/>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16" name="Google Shape;916;p108"/>
                <p:cNvSpPr/>
                <p:nvPr/>
              </p:nvSpPr>
              <p:spPr>
                <a:xfrm>
                  <a:off x="8181833" y="2743821"/>
                  <a:ext cx="105232" cy="108731"/>
                </a:xfrm>
                <a:custGeom>
                  <a:rect b="b" l="l" r="r" t="t"/>
                  <a:pathLst>
                    <a:path extrusionOk="0" h="108731" w="105232">
                      <a:moveTo>
                        <a:pt x="0" y="0"/>
                      </a:moveTo>
                      <a:lnTo>
                        <a:pt x="21834" y="0"/>
                      </a:lnTo>
                      <a:lnTo>
                        <a:pt x="52621" y="91918"/>
                      </a:lnTo>
                      <a:lnTo>
                        <a:pt x="83399" y="0"/>
                      </a:lnTo>
                      <a:lnTo>
                        <a:pt x="105233" y="0"/>
                      </a:lnTo>
                      <a:lnTo>
                        <a:pt x="105233" y="108732"/>
                      </a:lnTo>
                      <a:lnTo>
                        <a:pt x="93144" y="108732"/>
                      </a:lnTo>
                      <a:lnTo>
                        <a:pt x="93144" y="12885"/>
                      </a:lnTo>
                      <a:lnTo>
                        <a:pt x="90947" y="12885"/>
                      </a:lnTo>
                      <a:lnTo>
                        <a:pt x="59376" y="104803"/>
                      </a:lnTo>
                      <a:lnTo>
                        <a:pt x="45865" y="104803"/>
                      </a:lnTo>
                      <a:lnTo>
                        <a:pt x="14295" y="12885"/>
                      </a:lnTo>
                      <a:lnTo>
                        <a:pt x="12097" y="12885"/>
                      </a:lnTo>
                      <a:lnTo>
                        <a:pt x="12097" y="108732"/>
                      </a:lnTo>
                      <a:lnTo>
                        <a:pt x="0" y="108732"/>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grpSp>
          <p:nvGrpSpPr>
            <p:cNvPr id="917" name="Google Shape;917;p108"/>
            <p:cNvGrpSpPr/>
            <p:nvPr/>
          </p:nvGrpSpPr>
          <p:grpSpPr>
            <a:xfrm>
              <a:off x="11015284" y="5848262"/>
              <a:ext cx="353278" cy="600022"/>
              <a:chOff x="5637821" y="2666167"/>
              <a:chExt cx="914281" cy="1552852"/>
            </a:xfrm>
          </p:grpSpPr>
          <p:grpSp>
            <p:nvGrpSpPr>
              <p:cNvPr id="918" name="Google Shape;918;p108"/>
              <p:cNvGrpSpPr/>
              <p:nvPr/>
            </p:nvGrpSpPr>
            <p:grpSpPr>
              <a:xfrm>
                <a:off x="5639340" y="2916528"/>
                <a:ext cx="912762" cy="919431"/>
                <a:chOff x="5639340" y="2916528"/>
                <a:chExt cx="912762" cy="919431"/>
              </a:xfrm>
            </p:grpSpPr>
            <p:sp>
              <p:nvSpPr>
                <p:cNvPr id="919" name="Google Shape;919;p108"/>
                <p:cNvSpPr/>
                <p:nvPr/>
              </p:nvSpPr>
              <p:spPr>
                <a:xfrm>
                  <a:off x="5904724" y="3113901"/>
                  <a:ext cx="409996" cy="524701"/>
                </a:xfrm>
                <a:custGeom>
                  <a:rect b="b" l="l" r="r" t="t"/>
                  <a:pathLst>
                    <a:path extrusionOk="0" h="524701" w="409996">
                      <a:moveTo>
                        <a:pt x="0" y="0"/>
                      </a:moveTo>
                      <a:lnTo>
                        <a:pt x="188932" y="0"/>
                      </a:lnTo>
                      <a:cubicBezTo>
                        <a:pt x="234915" y="0"/>
                        <a:pt x="295465" y="0"/>
                        <a:pt x="326831" y="19106"/>
                      </a:cubicBezTo>
                      <a:cubicBezTo>
                        <a:pt x="361121" y="39682"/>
                        <a:pt x="388090" y="77159"/>
                        <a:pt x="388090" y="128617"/>
                      </a:cubicBezTo>
                      <a:cubicBezTo>
                        <a:pt x="388090" y="184458"/>
                        <a:pt x="358942" y="226344"/>
                        <a:pt x="310782" y="246171"/>
                      </a:cubicBezTo>
                      <a:lnTo>
                        <a:pt x="310782" y="247651"/>
                      </a:lnTo>
                      <a:cubicBezTo>
                        <a:pt x="375008" y="260866"/>
                        <a:pt x="409996" y="309383"/>
                        <a:pt x="409996" y="374062"/>
                      </a:cubicBezTo>
                      <a:cubicBezTo>
                        <a:pt x="409996" y="451196"/>
                        <a:pt x="355270" y="524701"/>
                        <a:pt x="251694" y="524701"/>
                      </a:cubicBezTo>
                      <a:lnTo>
                        <a:pt x="0" y="524701"/>
                      </a:lnTo>
                      <a:lnTo>
                        <a:pt x="0" y="0"/>
                      </a:lnTo>
                      <a:close/>
                      <a:moveTo>
                        <a:pt x="69267" y="225609"/>
                      </a:moveTo>
                      <a:lnTo>
                        <a:pt x="207946" y="225609"/>
                      </a:lnTo>
                      <a:cubicBezTo>
                        <a:pt x="286702" y="225609"/>
                        <a:pt x="318835" y="196950"/>
                        <a:pt x="318835" y="141821"/>
                      </a:cubicBezTo>
                      <a:cubicBezTo>
                        <a:pt x="318835" y="69061"/>
                        <a:pt x="267789" y="58793"/>
                        <a:pt x="207946" y="58793"/>
                      </a:cubicBezTo>
                      <a:lnTo>
                        <a:pt x="69267" y="58793"/>
                      </a:lnTo>
                      <a:lnTo>
                        <a:pt x="69267" y="225609"/>
                      </a:lnTo>
                      <a:close/>
                      <a:moveTo>
                        <a:pt x="69267" y="465902"/>
                      </a:moveTo>
                      <a:lnTo>
                        <a:pt x="242946" y="465902"/>
                      </a:lnTo>
                      <a:cubicBezTo>
                        <a:pt x="302751" y="465902"/>
                        <a:pt x="340707" y="429165"/>
                        <a:pt x="340707" y="371855"/>
                      </a:cubicBezTo>
                      <a:cubicBezTo>
                        <a:pt x="340707" y="303500"/>
                        <a:pt x="285987" y="284394"/>
                        <a:pt x="227597" y="284394"/>
                      </a:cubicBezTo>
                      <a:lnTo>
                        <a:pt x="69267" y="284394"/>
                      </a:lnTo>
                      <a:lnTo>
                        <a:pt x="69267" y="46590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20" name="Google Shape;920;p108"/>
                <p:cNvSpPr/>
                <p:nvPr/>
              </p:nvSpPr>
              <p:spPr>
                <a:xfrm>
                  <a:off x="5639340" y="2916528"/>
                  <a:ext cx="912762" cy="919431"/>
                </a:xfrm>
                <a:custGeom>
                  <a:rect b="b" l="l" r="r" t="t"/>
                  <a:pathLst>
                    <a:path extrusionOk="0" h="919431" w="912762">
                      <a:moveTo>
                        <a:pt x="852579" y="459940"/>
                      </a:moveTo>
                      <a:cubicBezTo>
                        <a:pt x="852579" y="680375"/>
                        <a:pt x="675212" y="859064"/>
                        <a:pt x="456335" y="859064"/>
                      </a:cubicBezTo>
                      <a:cubicBezTo>
                        <a:pt x="237545" y="859064"/>
                        <a:pt x="60169" y="680375"/>
                        <a:pt x="60169" y="459940"/>
                      </a:cubicBezTo>
                      <a:cubicBezTo>
                        <a:pt x="60169" y="239533"/>
                        <a:pt x="237545" y="60875"/>
                        <a:pt x="456335" y="60875"/>
                      </a:cubicBezTo>
                      <a:cubicBezTo>
                        <a:pt x="675212" y="60875"/>
                        <a:pt x="852579" y="239533"/>
                        <a:pt x="852579" y="459940"/>
                      </a:cubicBezTo>
                      <a:close/>
                      <a:moveTo>
                        <a:pt x="456335" y="0"/>
                      </a:moveTo>
                      <a:cubicBezTo>
                        <a:pt x="204322" y="0"/>
                        <a:pt x="0" y="205825"/>
                        <a:pt x="0" y="459718"/>
                      </a:cubicBezTo>
                      <a:cubicBezTo>
                        <a:pt x="0" y="713598"/>
                        <a:pt x="204322" y="919432"/>
                        <a:pt x="456335" y="919432"/>
                      </a:cubicBezTo>
                      <a:cubicBezTo>
                        <a:pt x="708431" y="919432"/>
                        <a:pt x="912763" y="713598"/>
                        <a:pt x="912763" y="459718"/>
                      </a:cubicBezTo>
                      <a:cubicBezTo>
                        <a:pt x="912762" y="205825"/>
                        <a:pt x="708431" y="0"/>
                        <a:pt x="456335"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921" name="Google Shape;921;p108"/>
              <p:cNvGrpSpPr/>
              <p:nvPr/>
            </p:nvGrpSpPr>
            <p:grpSpPr>
              <a:xfrm>
                <a:off x="5640283" y="3840998"/>
                <a:ext cx="910874" cy="152249"/>
                <a:chOff x="5640283" y="3840998"/>
                <a:chExt cx="910874" cy="152249"/>
              </a:xfrm>
            </p:grpSpPr>
            <p:sp>
              <p:nvSpPr>
                <p:cNvPr id="922" name="Google Shape;922;p108"/>
                <p:cNvSpPr/>
                <p:nvPr/>
              </p:nvSpPr>
              <p:spPr>
                <a:xfrm>
                  <a:off x="5640283" y="3932933"/>
                  <a:ext cx="910874" cy="60314"/>
                </a:xfrm>
                <a:custGeom>
                  <a:rect b="b" l="l" r="r" t="t"/>
                  <a:pathLst>
                    <a:path extrusionOk="0" h="60314" w="910874">
                      <a:moveTo>
                        <a:pt x="0" y="0"/>
                      </a:moveTo>
                      <a:lnTo>
                        <a:pt x="910875" y="0"/>
                      </a:lnTo>
                      <a:lnTo>
                        <a:pt x="910875" y="60315"/>
                      </a:lnTo>
                      <a:lnTo>
                        <a:pt x="0" y="6031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23" name="Google Shape;923;p108"/>
                <p:cNvSpPr/>
                <p:nvPr/>
              </p:nvSpPr>
              <p:spPr>
                <a:xfrm>
                  <a:off x="6495817" y="3840998"/>
                  <a:ext cx="54608" cy="54662"/>
                </a:xfrm>
                <a:custGeom>
                  <a:rect b="b" l="l" r="r" t="t"/>
                  <a:pathLst>
                    <a:path extrusionOk="0" h="54662" w="54608">
                      <a:moveTo>
                        <a:pt x="26845" y="25536"/>
                      </a:moveTo>
                      <a:cubicBezTo>
                        <a:pt x="27970" y="25536"/>
                        <a:pt x="29029" y="25478"/>
                        <a:pt x="30031" y="25420"/>
                      </a:cubicBezTo>
                      <a:cubicBezTo>
                        <a:pt x="30951" y="25371"/>
                        <a:pt x="31903" y="25156"/>
                        <a:pt x="32650" y="24817"/>
                      </a:cubicBezTo>
                      <a:cubicBezTo>
                        <a:pt x="33463" y="24419"/>
                        <a:pt x="34079" y="23907"/>
                        <a:pt x="34523" y="23228"/>
                      </a:cubicBezTo>
                      <a:cubicBezTo>
                        <a:pt x="34999" y="22484"/>
                        <a:pt x="35180" y="21549"/>
                        <a:pt x="35180" y="20242"/>
                      </a:cubicBezTo>
                      <a:cubicBezTo>
                        <a:pt x="35180" y="19175"/>
                        <a:pt x="34999" y="18281"/>
                        <a:pt x="34572" y="17711"/>
                      </a:cubicBezTo>
                      <a:cubicBezTo>
                        <a:pt x="34170" y="17032"/>
                        <a:pt x="33619" y="16577"/>
                        <a:pt x="32963" y="16255"/>
                      </a:cubicBezTo>
                      <a:cubicBezTo>
                        <a:pt x="32297" y="15866"/>
                        <a:pt x="31608" y="15643"/>
                        <a:pt x="30729" y="15486"/>
                      </a:cubicBezTo>
                      <a:cubicBezTo>
                        <a:pt x="29883" y="15436"/>
                        <a:pt x="29078" y="15345"/>
                        <a:pt x="28216" y="15345"/>
                      </a:cubicBezTo>
                      <a:lnTo>
                        <a:pt x="21680" y="15345"/>
                      </a:lnTo>
                      <a:lnTo>
                        <a:pt x="21680" y="25536"/>
                      </a:lnTo>
                      <a:lnTo>
                        <a:pt x="26845" y="25536"/>
                      </a:lnTo>
                      <a:close/>
                      <a:moveTo>
                        <a:pt x="29029" y="11308"/>
                      </a:moveTo>
                      <a:cubicBezTo>
                        <a:pt x="32823" y="11308"/>
                        <a:pt x="35590" y="12069"/>
                        <a:pt x="37413" y="13550"/>
                      </a:cubicBezTo>
                      <a:cubicBezTo>
                        <a:pt x="39244" y="15113"/>
                        <a:pt x="40189" y="17372"/>
                        <a:pt x="40189" y="20457"/>
                      </a:cubicBezTo>
                      <a:cubicBezTo>
                        <a:pt x="40189" y="23369"/>
                        <a:pt x="39335" y="25420"/>
                        <a:pt x="37783" y="26827"/>
                      </a:cubicBezTo>
                      <a:cubicBezTo>
                        <a:pt x="36132" y="28142"/>
                        <a:pt x="34170" y="28944"/>
                        <a:pt x="31747" y="29218"/>
                      </a:cubicBezTo>
                      <a:lnTo>
                        <a:pt x="40854" y="43297"/>
                      </a:lnTo>
                      <a:lnTo>
                        <a:pt x="35590" y="43297"/>
                      </a:lnTo>
                      <a:lnTo>
                        <a:pt x="26894" y="29515"/>
                      </a:lnTo>
                      <a:lnTo>
                        <a:pt x="21679" y="29515"/>
                      </a:lnTo>
                      <a:lnTo>
                        <a:pt x="21679" y="43297"/>
                      </a:lnTo>
                      <a:lnTo>
                        <a:pt x="16678" y="43297"/>
                      </a:lnTo>
                      <a:lnTo>
                        <a:pt x="16678" y="11308"/>
                      </a:lnTo>
                      <a:lnTo>
                        <a:pt x="29029" y="11308"/>
                      </a:lnTo>
                      <a:close/>
                      <a:moveTo>
                        <a:pt x="6635" y="36497"/>
                      </a:moveTo>
                      <a:cubicBezTo>
                        <a:pt x="7703" y="39401"/>
                        <a:pt x="9271" y="41890"/>
                        <a:pt x="11324" y="43992"/>
                      </a:cubicBezTo>
                      <a:cubicBezTo>
                        <a:pt x="13295" y="46076"/>
                        <a:pt x="15685" y="47739"/>
                        <a:pt x="18460" y="48947"/>
                      </a:cubicBezTo>
                      <a:cubicBezTo>
                        <a:pt x="21146" y="50130"/>
                        <a:pt x="24167" y="50667"/>
                        <a:pt x="27296" y="50667"/>
                      </a:cubicBezTo>
                      <a:cubicBezTo>
                        <a:pt x="30499" y="50667"/>
                        <a:pt x="33463" y="50130"/>
                        <a:pt x="36132" y="48947"/>
                      </a:cubicBezTo>
                      <a:cubicBezTo>
                        <a:pt x="38842" y="47739"/>
                        <a:pt x="41207" y="46076"/>
                        <a:pt x="43268" y="43992"/>
                      </a:cubicBezTo>
                      <a:cubicBezTo>
                        <a:pt x="45214" y="41890"/>
                        <a:pt x="46824" y="39401"/>
                        <a:pt x="47932" y="36497"/>
                      </a:cubicBezTo>
                      <a:cubicBezTo>
                        <a:pt x="49107" y="33676"/>
                        <a:pt x="49690" y="30557"/>
                        <a:pt x="49690" y="27265"/>
                      </a:cubicBezTo>
                      <a:cubicBezTo>
                        <a:pt x="49690" y="23907"/>
                        <a:pt x="49107" y="20912"/>
                        <a:pt x="47932" y="18066"/>
                      </a:cubicBezTo>
                      <a:cubicBezTo>
                        <a:pt x="46824" y="15196"/>
                        <a:pt x="45214" y="12764"/>
                        <a:pt x="43268" y="10663"/>
                      </a:cubicBezTo>
                      <a:cubicBezTo>
                        <a:pt x="41207" y="8611"/>
                        <a:pt x="38842" y="6982"/>
                        <a:pt x="36132" y="5774"/>
                      </a:cubicBezTo>
                      <a:cubicBezTo>
                        <a:pt x="33463" y="4624"/>
                        <a:pt x="30499" y="3979"/>
                        <a:pt x="27296" y="3979"/>
                      </a:cubicBezTo>
                      <a:cubicBezTo>
                        <a:pt x="24167" y="3979"/>
                        <a:pt x="21146" y="4624"/>
                        <a:pt x="18460" y="5774"/>
                      </a:cubicBezTo>
                      <a:cubicBezTo>
                        <a:pt x="15685" y="6982"/>
                        <a:pt x="13295" y="8611"/>
                        <a:pt x="11324" y="10663"/>
                      </a:cubicBezTo>
                      <a:cubicBezTo>
                        <a:pt x="9271" y="12764"/>
                        <a:pt x="7703" y="15196"/>
                        <a:pt x="6635" y="18066"/>
                      </a:cubicBezTo>
                      <a:cubicBezTo>
                        <a:pt x="5469" y="20912"/>
                        <a:pt x="4911" y="23907"/>
                        <a:pt x="4911" y="27265"/>
                      </a:cubicBezTo>
                      <a:cubicBezTo>
                        <a:pt x="4911" y="30557"/>
                        <a:pt x="5469" y="33676"/>
                        <a:pt x="6635" y="36497"/>
                      </a:cubicBezTo>
                      <a:moveTo>
                        <a:pt x="2127" y="16396"/>
                      </a:moveTo>
                      <a:cubicBezTo>
                        <a:pt x="3589" y="13095"/>
                        <a:pt x="5568" y="10299"/>
                        <a:pt x="8031" y="7784"/>
                      </a:cubicBezTo>
                      <a:cubicBezTo>
                        <a:pt x="10519" y="5319"/>
                        <a:pt x="13451" y="3482"/>
                        <a:pt x="16777" y="2051"/>
                      </a:cubicBezTo>
                      <a:cubicBezTo>
                        <a:pt x="20070" y="637"/>
                        <a:pt x="23650" y="0"/>
                        <a:pt x="27296" y="0"/>
                      </a:cubicBezTo>
                      <a:cubicBezTo>
                        <a:pt x="31090" y="0"/>
                        <a:pt x="34597" y="637"/>
                        <a:pt x="37963" y="2051"/>
                      </a:cubicBezTo>
                      <a:cubicBezTo>
                        <a:pt x="41207" y="3482"/>
                        <a:pt x="44073" y="5319"/>
                        <a:pt x="46512" y="7784"/>
                      </a:cubicBezTo>
                      <a:cubicBezTo>
                        <a:pt x="48975" y="10299"/>
                        <a:pt x="51020" y="13095"/>
                        <a:pt x="52416" y="16396"/>
                      </a:cubicBezTo>
                      <a:cubicBezTo>
                        <a:pt x="53927" y="19737"/>
                        <a:pt x="54609" y="23369"/>
                        <a:pt x="54609" y="27265"/>
                      </a:cubicBezTo>
                      <a:cubicBezTo>
                        <a:pt x="54609" y="31203"/>
                        <a:pt x="53927" y="34817"/>
                        <a:pt x="52416" y="38118"/>
                      </a:cubicBezTo>
                      <a:cubicBezTo>
                        <a:pt x="51020" y="41510"/>
                        <a:pt x="48975" y="44372"/>
                        <a:pt x="46512" y="46845"/>
                      </a:cubicBezTo>
                      <a:cubicBezTo>
                        <a:pt x="44073" y="49377"/>
                        <a:pt x="41207" y="51221"/>
                        <a:pt x="37963" y="52636"/>
                      </a:cubicBezTo>
                      <a:cubicBezTo>
                        <a:pt x="34597" y="53993"/>
                        <a:pt x="31090" y="54663"/>
                        <a:pt x="27296" y="54663"/>
                      </a:cubicBezTo>
                      <a:cubicBezTo>
                        <a:pt x="23650" y="54663"/>
                        <a:pt x="20070" y="53993"/>
                        <a:pt x="16777" y="52636"/>
                      </a:cubicBezTo>
                      <a:cubicBezTo>
                        <a:pt x="13451" y="51221"/>
                        <a:pt x="10519" y="49377"/>
                        <a:pt x="8031" y="46845"/>
                      </a:cubicBezTo>
                      <a:cubicBezTo>
                        <a:pt x="5568" y="44372"/>
                        <a:pt x="3589" y="41510"/>
                        <a:pt x="2127" y="38118"/>
                      </a:cubicBezTo>
                      <a:cubicBezTo>
                        <a:pt x="608" y="34817"/>
                        <a:pt x="0" y="31203"/>
                        <a:pt x="0" y="27265"/>
                      </a:cubicBezTo>
                      <a:cubicBezTo>
                        <a:pt x="0" y="23369"/>
                        <a:pt x="608" y="19737"/>
                        <a:pt x="2127" y="16396"/>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924" name="Google Shape;924;p108"/>
              <p:cNvGrpSpPr/>
              <p:nvPr/>
            </p:nvGrpSpPr>
            <p:grpSpPr>
              <a:xfrm>
                <a:off x="5637851" y="2666167"/>
                <a:ext cx="913307" cy="173599"/>
                <a:chOff x="5637851" y="2666167"/>
                <a:chExt cx="913307" cy="173599"/>
              </a:xfrm>
            </p:grpSpPr>
            <p:sp>
              <p:nvSpPr>
                <p:cNvPr id="925" name="Google Shape;925;p108"/>
                <p:cNvSpPr/>
                <p:nvPr/>
              </p:nvSpPr>
              <p:spPr>
                <a:xfrm>
                  <a:off x="5637851" y="2666167"/>
                  <a:ext cx="153414" cy="173599"/>
                </a:xfrm>
                <a:custGeom>
                  <a:rect b="b" l="l" r="r" t="t"/>
                  <a:pathLst>
                    <a:path extrusionOk="0" h="173599" w="153414">
                      <a:moveTo>
                        <a:pt x="112819" y="48220"/>
                      </a:moveTo>
                      <a:cubicBezTo>
                        <a:pt x="110653" y="44735"/>
                        <a:pt x="107968" y="41676"/>
                        <a:pt x="104737" y="39044"/>
                      </a:cubicBezTo>
                      <a:cubicBezTo>
                        <a:pt x="101503" y="36406"/>
                        <a:pt x="97859" y="34359"/>
                        <a:pt x="93784" y="32880"/>
                      </a:cubicBezTo>
                      <a:cubicBezTo>
                        <a:pt x="89697" y="31413"/>
                        <a:pt x="85438" y="30676"/>
                        <a:pt x="80977" y="30676"/>
                      </a:cubicBezTo>
                      <a:cubicBezTo>
                        <a:pt x="72827" y="30676"/>
                        <a:pt x="65900" y="32262"/>
                        <a:pt x="60211" y="35440"/>
                      </a:cubicBezTo>
                      <a:cubicBezTo>
                        <a:pt x="54524" y="38622"/>
                        <a:pt x="49907" y="42879"/>
                        <a:pt x="46373" y="48220"/>
                      </a:cubicBezTo>
                      <a:cubicBezTo>
                        <a:pt x="42833" y="53563"/>
                        <a:pt x="40260" y="59648"/>
                        <a:pt x="38641" y="66463"/>
                      </a:cubicBezTo>
                      <a:cubicBezTo>
                        <a:pt x="37022" y="73285"/>
                        <a:pt x="36224" y="80336"/>
                        <a:pt x="36224" y="87618"/>
                      </a:cubicBezTo>
                      <a:cubicBezTo>
                        <a:pt x="36224" y="94580"/>
                        <a:pt x="37022" y="101362"/>
                        <a:pt x="38641" y="107941"/>
                      </a:cubicBezTo>
                      <a:cubicBezTo>
                        <a:pt x="40260" y="114532"/>
                        <a:pt x="42833" y="120460"/>
                        <a:pt x="46373" y="125728"/>
                      </a:cubicBezTo>
                      <a:cubicBezTo>
                        <a:pt x="49907" y="130991"/>
                        <a:pt x="54524" y="135209"/>
                        <a:pt x="60211" y="138392"/>
                      </a:cubicBezTo>
                      <a:cubicBezTo>
                        <a:pt x="65900" y="141564"/>
                        <a:pt x="72827" y="143150"/>
                        <a:pt x="80977" y="143150"/>
                      </a:cubicBezTo>
                      <a:cubicBezTo>
                        <a:pt x="92053" y="143150"/>
                        <a:pt x="100705" y="139748"/>
                        <a:pt x="106925" y="132932"/>
                      </a:cubicBezTo>
                      <a:cubicBezTo>
                        <a:pt x="113154" y="126111"/>
                        <a:pt x="116962" y="117130"/>
                        <a:pt x="118346" y="105979"/>
                      </a:cubicBezTo>
                      <a:lnTo>
                        <a:pt x="153414" y="105979"/>
                      </a:lnTo>
                      <a:cubicBezTo>
                        <a:pt x="152493" y="116349"/>
                        <a:pt x="150109" y="125728"/>
                        <a:pt x="146269" y="134084"/>
                      </a:cubicBezTo>
                      <a:cubicBezTo>
                        <a:pt x="142418" y="142457"/>
                        <a:pt x="137337" y="149588"/>
                        <a:pt x="131040" y="155464"/>
                      </a:cubicBezTo>
                      <a:cubicBezTo>
                        <a:pt x="124733" y="161359"/>
                        <a:pt x="117353" y="165851"/>
                        <a:pt x="108889" y="168949"/>
                      </a:cubicBezTo>
                      <a:cubicBezTo>
                        <a:pt x="100433" y="172042"/>
                        <a:pt x="91126" y="173600"/>
                        <a:pt x="80977" y="173600"/>
                      </a:cubicBezTo>
                      <a:cubicBezTo>
                        <a:pt x="68362" y="173600"/>
                        <a:pt x="57018" y="171390"/>
                        <a:pt x="46948" y="166970"/>
                      </a:cubicBezTo>
                      <a:cubicBezTo>
                        <a:pt x="36877" y="162561"/>
                        <a:pt x="28370" y="156477"/>
                        <a:pt x="21459" y="148729"/>
                      </a:cubicBezTo>
                      <a:cubicBezTo>
                        <a:pt x="14542" y="140984"/>
                        <a:pt x="9229" y="131886"/>
                        <a:pt x="5538" y="121427"/>
                      </a:cubicBezTo>
                      <a:cubicBezTo>
                        <a:pt x="1842" y="110973"/>
                        <a:pt x="0" y="99698"/>
                        <a:pt x="0" y="87618"/>
                      </a:cubicBezTo>
                      <a:cubicBezTo>
                        <a:pt x="0" y="75219"/>
                        <a:pt x="1842" y="63713"/>
                        <a:pt x="5538" y="53097"/>
                      </a:cubicBezTo>
                      <a:cubicBezTo>
                        <a:pt x="9229" y="42485"/>
                        <a:pt x="14542" y="33229"/>
                        <a:pt x="21459" y="25334"/>
                      </a:cubicBezTo>
                      <a:cubicBezTo>
                        <a:pt x="28370" y="17427"/>
                        <a:pt x="36877" y="11236"/>
                        <a:pt x="46948" y="6737"/>
                      </a:cubicBezTo>
                      <a:cubicBezTo>
                        <a:pt x="57018" y="2249"/>
                        <a:pt x="68362" y="0"/>
                        <a:pt x="80977" y="0"/>
                      </a:cubicBezTo>
                      <a:cubicBezTo>
                        <a:pt x="90049" y="0"/>
                        <a:pt x="98629" y="1322"/>
                        <a:pt x="106696" y="3948"/>
                      </a:cubicBezTo>
                      <a:cubicBezTo>
                        <a:pt x="114773" y="6586"/>
                        <a:pt x="122003" y="10420"/>
                        <a:pt x="128383" y="15459"/>
                      </a:cubicBezTo>
                      <a:cubicBezTo>
                        <a:pt x="134764" y="20492"/>
                        <a:pt x="140034" y="26728"/>
                        <a:pt x="144182" y="34162"/>
                      </a:cubicBezTo>
                      <a:cubicBezTo>
                        <a:pt x="148339" y="41596"/>
                        <a:pt x="150952" y="50122"/>
                        <a:pt x="152030" y="59721"/>
                      </a:cubicBezTo>
                      <a:lnTo>
                        <a:pt x="116962" y="59721"/>
                      </a:lnTo>
                      <a:cubicBezTo>
                        <a:pt x="116348" y="55543"/>
                        <a:pt x="114963" y="51708"/>
                        <a:pt x="112819" y="4822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26" name="Google Shape;926;p108"/>
                <p:cNvSpPr/>
                <p:nvPr/>
              </p:nvSpPr>
              <p:spPr>
                <a:xfrm>
                  <a:off x="5797657" y="2712649"/>
                  <a:ext cx="119007" cy="126414"/>
                </a:xfrm>
                <a:custGeom>
                  <a:rect b="b" l="l" r="r" t="t"/>
                  <a:pathLst>
                    <a:path extrusionOk="0" h="126414" w="119007">
                      <a:moveTo>
                        <a:pt x="40835" y="94580"/>
                      </a:moveTo>
                      <a:cubicBezTo>
                        <a:pt x="45753" y="99378"/>
                        <a:pt x="52831" y="101778"/>
                        <a:pt x="62058" y="101778"/>
                      </a:cubicBezTo>
                      <a:cubicBezTo>
                        <a:pt x="68674" y="101778"/>
                        <a:pt x="74362" y="100113"/>
                        <a:pt x="79130" y="96780"/>
                      </a:cubicBezTo>
                      <a:cubicBezTo>
                        <a:pt x="83891" y="93456"/>
                        <a:pt x="86817" y="89929"/>
                        <a:pt x="87900" y="86207"/>
                      </a:cubicBezTo>
                      <a:lnTo>
                        <a:pt x="116739" y="86207"/>
                      </a:lnTo>
                      <a:cubicBezTo>
                        <a:pt x="112116" y="100620"/>
                        <a:pt x="105043" y="110928"/>
                        <a:pt x="95508" y="117119"/>
                      </a:cubicBezTo>
                      <a:cubicBezTo>
                        <a:pt x="85969" y="123316"/>
                        <a:pt x="74436" y="126414"/>
                        <a:pt x="60904" y="126414"/>
                      </a:cubicBezTo>
                      <a:cubicBezTo>
                        <a:pt x="51520" y="126414"/>
                        <a:pt x="43062" y="124907"/>
                        <a:pt x="35531" y="121887"/>
                      </a:cubicBezTo>
                      <a:cubicBezTo>
                        <a:pt x="27991" y="118862"/>
                        <a:pt x="21610" y="114566"/>
                        <a:pt x="16378" y="108981"/>
                      </a:cubicBezTo>
                      <a:cubicBezTo>
                        <a:pt x="11154" y="103410"/>
                        <a:pt x="7106" y="96745"/>
                        <a:pt x="4266" y="89003"/>
                      </a:cubicBezTo>
                      <a:cubicBezTo>
                        <a:pt x="1417" y="81259"/>
                        <a:pt x="0" y="72734"/>
                        <a:pt x="0" y="63437"/>
                      </a:cubicBezTo>
                      <a:cubicBezTo>
                        <a:pt x="0" y="54458"/>
                        <a:pt x="1462" y="46084"/>
                        <a:pt x="4382" y="38341"/>
                      </a:cubicBezTo>
                      <a:cubicBezTo>
                        <a:pt x="7302" y="30592"/>
                        <a:pt x="11461" y="23895"/>
                        <a:pt x="16836" y="18237"/>
                      </a:cubicBezTo>
                      <a:cubicBezTo>
                        <a:pt x="22230" y="12586"/>
                        <a:pt x="28649" y="8132"/>
                        <a:pt x="36106" y="4882"/>
                      </a:cubicBezTo>
                      <a:cubicBezTo>
                        <a:pt x="43565" y="1620"/>
                        <a:pt x="51826" y="0"/>
                        <a:pt x="60904" y="0"/>
                      </a:cubicBezTo>
                      <a:cubicBezTo>
                        <a:pt x="71053" y="0"/>
                        <a:pt x="79894" y="1974"/>
                        <a:pt x="87436" y="5922"/>
                      </a:cubicBezTo>
                      <a:cubicBezTo>
                        <a:pt x="94967" y="9876"/>
                        <a:pt x="101164" y="15178"/>
                        <a:pt x="106003" y="21841"/>
                      </a:cubicBezTo>
                      <a:cubicBezTo>
                        <a:pt x="110849" y="28505"/>
                        <a:pt x="114349" y="36097"/>
                        <a:pt x="116503" y="44617"/>
                      </a:cubicBezTo>
                      <a:cubicBezTo>
                        <a:pt x="118647" y="53136"/>
                        <a:pt x="119417" y="62048"/>
                        <a:pt x="118804" y="71339"/>
                      </a:cubicBezTo>
                      <a:lnTo>
                        <a:pt x="32763" y="71339"/>
                      </a:lnTo>
                      <a:cubicBezTo>
                        <a:pt x="33221" y="82029"/>
                        <a:pt x="35905" y="89779"/>
                        <a:pt x="40835" y="94580"/>
                      </a:cubicBezTo>
                      <a:close/>
                      <a:moveTo>
                        <a:pt x="77863" y="31368"/>
                      </a:moveTo>
                      <a:cubicBezTo>
                        <a:pt x="73938" y="27038"/>
                        <a:pt x="67971" y="24861"/>
                        <a:pt x="59977" y="24861"/>
                      </a:cubicBezTo>
                      <a:cubicBezTo>
                        <a:pt x="54752" y="24861"/>
                        <a:pt x="50402" y="25756"/>
                        <a:pt x="46948" y="27533"/>
                      </a:cubicBezTo>
                      <a:cubicBezTo>
                        <a:pt x="43486" y="29316"/>
                        <a:pt x="40717" y="31520"/>
                        <a:pt x="38641" y="34152"/>
                      </a:cubicBezTo>
                      <a:cubicBezTo>
                        <a:pt x="36565" y="36795"/>
                        <a:pt x="35102" y="39579"/>
                        <a:pt x="34253" y="42531"/>
                      </a:cubicBezTo>
                      <a:cubicBezTo>
                        <a:pt x="33410" y="45472"/>
                        <a:pt x="32907" y="48097"/>
                        <a:pt x="32763" y="50426"/>
                      </a:cubicBezTo>
                      <a:lnTo>
                        <a:pt x="86052" y="50426"/>
                      </a:lnTo>
                      <a:cubicBezTo>
                        <a:pt x="84517" y="42052"/>
                        <a:pt x="81781" y="35703"/>
                        <a:pt x="77863" y="3136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27" name="Google Shape;927;p108"/>
                <p:cNvSpPr/>
                <p:nvPr/>
              </p:nvSpPr>
              <p:spPr>
                <a:xfrm>
                  <a:off x="5931226" y="2712650"/>
                  <a:ext cx="76829" cy="123394"/>
                </a:xfrm>
                <a:custGeom>
                  <a:rect b="b" l="l" r="r" t="t"/>
                  <a:pathLst>
                    <a:path extrusionOk="0" h="123394" w="76829">
                      <a:moveTo>
                        <a:pt x="31144" y="3251"/>
                      </a:moveTo>
                      <a:lnTo>
                        <a:pt x="31144" y="25565"/>
                      </a:lnTo>
                      <a:lnTo>
                        <a:pt x="31608" y="25565"/>
                      </a:lnTo>
                      <a:cubicBezTo>
                        <a:pt x="33143" y="21841"/>
                        <a:pt x="35219" y="18395"/>
                        <a:pt x="37832" y="15217"/>
                      </a:cubicBezTo>
                      <a:cubicBezTo>
                        <a:pt x="40449" y="12045"/>
                        <a:pt x="43447" y="9329"/>
                        <a:pt x="46830" y="7080"/>
                      </a:cubicBezTo>
                      <a:cubicBezTo>
                        <a:pt x="50213" y="4842"/>
                        <a:pt x="53830" y="3093"/>
                        <a:pt x="57682" y="1850"/>
                      </a:cubicBezTo>
                      <a:cubicBezTo>
                        <a:pt x="61523" y="614"/>
                        <a:pt x="65520" y="0"/>
                        <a:pt x="69674" y="0"/>
                      </a:cubicBezTo>
                      <a:cubicBezTo>
                        <a:pt x="71828" y="0"/>
                        <a:pt x="74201" y="388"/>
                        <a:pt x="76830" y="1158"/>
                      </a:cubicBezTo>
                      <a:lnTo>
                        <a:pt x="76830" y="31829"/>
                      </a:lnTo>
                      <a:cubicBezTo>
                        <a:pt x="75278" y="31520"/>
                        <a:pt x="73442" y="31255"/>
                        <a:pt x="71282" y="31019"/>
                      </a:cubicBezTo>
                      <a:cubicBezTo>
                        <a:pt x="69132" y="30789"/>
                        <a:pt x="67050" y="30670"/>
                        <a:pt x="65057" y="30670"/>
                      </a:cubicBezTo>
                      <a:cubicBezTo>
                        <a:pt x="59056" y="30670"/>
                        <a:pt x="53987" y="31682"/>
                        <a:pt x="49834" y="33695"/>
                      </a:cubicBezTo>
                      <a:cubicBezTo>
                        <a:pt x="45675" y="35703"/>
                        <a:pt x="42332" y="38453"/>
                        <a:pt x="39797" y="41939"/>
                      </a:cubicBezTo>
                      <a:cubicBezTo>
                        <a:pt x="37263" y="45426"/>
                        <a:pt x="35448" y="49492"/>
                        <a:pt x="34376" y="54142"/>
                      </a:cubicBezTo>
                      <a:cubicBezTo>
                        <a:pt x="33298" y="58787"/>
                        <a:pt x="32763" y="63825"/>
                        <a:pt x="32763" y="69242"/>
                      </a:cubicBezTo>
                      <a:lnTo>
                        <a:pt x="32763" y="123395"/>
                      </a:lnTo>
                      <a:lnTo>
                        <a:pt x="0" y="123395"/>
                      </a:lnTo>
                      <a:lnTo>
                        <a:pt x="0" y="3251"/>
                      </a:lnTo>
                      <a:lnTo>
                        <a:pt x="31144" y="325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28" name="Google Shape;928;p108"/>
                <p:cNvSpPr/>
                <p:nvPr/>
              </p:nvSpPr>
              <p:spPr>
                <a:xfrm>
                  <a:off x="6019125" y="2679877"/>
                  <a:ext cx="76595" cy="157332"/>
                </a:xfrm>
                <a:custGeom>
                  <a:rect b="b" l="l" r="r" t="t"/>
                  <a:pathLst>
                    <a:path extrusionOk="0" h="157332" w="76595">
                      <a:moveTo>
                        <a:pt x="76596" y="36024"/>
                      </a:moveTo>
                      <a:lnTo>
                        <a:pt x="76596" y="58096"/>
                      </a:lnTo>
                      <a:lnTo>
                        <a:pt x="52592" y="58096"/>
                      </a:lnTo>
                      <a:lnTo>
                        <a:pt x="52592" y="117586"/>
                      </a:lnTo>
                      <a:cubicBezTo>
                        <a:pt x="52592" y="123176"/>
                        <a:pt x="53523" y="126886"/>
                        <a:pt x="55372" y="128747"/>
                      </a:cubicBezTo>
                      <a:cubicBezTo>
                        <a:pt x="57214" y="130604"/>
                        <a:pt x="60909" y="131537"/>
                        <a:pt x="66430" y="131537"/>
                      </a:cubicBezTo>
                      <a:cubicBezTo>
                        <a:pt x="68279" y="131537"/>
                        <a:pt x="70053" y="131459"/>
                        <a:pt x="71739" y="131301"/>
                      </a:cubicBezTo>
                      <a:cubicBezTo>
                        <a:pt x="73426" y="131149"/>
                        <a:pt x="75044" y="130918"/>
                        <a:pt x="76596" y="130604"/>
                      </a:cubicBezTo>
                      <a:lnTo>
                        <a:pt x="76596" y="156168"/>
                      </a:lnTo>
                      <a:cubicBezTo>
                        <a:pt x="73827" y="156635"/>
                        <a:pt x="70735" y="156938"/>
                        <a:pt x="67357" y="157091"/>
                      </a:cubicBezTo>
                      <a:cubicBezTo>
                        <a:pt x="63980" y="157248"/>
                        <a:pt x="60674" y="157332"/>
                        <a:pt x="57437" y="157332"/>
                      </a:cubicBezTo>
                      <a:cubicBezTo>
                        <a:pt x="52368" y="157332"/>
                        <a:pt x="47551" y="156983"/>
                        <a:pt x="43018" y="156281"/>
                      </a:cubicBezTo>
                      <a:cubicBezTo>
                        <a:pt x="38479" y="155589"/>
                        <a:pt x="34494" y="154239"/>
                        <a:pt x="31027" y="152220"/>
                      </a:cubicBezTo>
                      <a:cubicBezTo>
                        <a:pt x="27565" y="150201"/>
                        <a:pt x="24837" y="147339"/>
                        <a:pt x="22833" y="143617"/>
                      </a:cubicBezTo>
                      <a:cubicBezTo>
                        <a:pt x="20829" y="139899"/>
                        <a:pt x="19845" y="135019"/>
                        <a:pt x="19845" y="128985"/>
                      </a:cubicBezTo>
                      <a:lnTo>
                        <a:pt x="19845" y="58096"/>
                      </a:lnTo>
                      <a:lnTo>
                        <a:pt x="0" y="58096"/>
                      </a:lnTo>
                      <a:lnTo>
                        <a:pt x="0" y="36025"/>
                      </a:lnTo>
                      <a:lnTo>
                        <a:pt x="19845" y="36025"/>
                      </a:lnTo>
                      <a:lnTo>
                        <a:pt x="19845" y="0"/>
                      </a:lnTo>
                      <a:lnTo>
                        <a:pt x="52592" y="0"/>
                      </a:lnTo>
                      <a:lnTo>
                        <a:pt x="52592" y="36025"/>
                      </a:lnTo>
                      <a:lnTo>
                        <a:pt x="76596" y="3602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29" name="Google Shape;929;p108"/>
                <p:cNvSpPr/>
                <p:nvPr/>
              </p:nvSpPr>
              <p:spPr>
                <a:xfrm>
                  <a:off x="6114798" y="2670115"/>
                  <a:ext cx="32761" cy="165929"/>
                </a:xfrm>
                <a:custGeom>
                  <a:rect b="b" l="l" r="r" t="t"/>
                  <a:pathLst>
                    <a:path extrusionOk="0" h="165929" w="32761">
                      <a:moveTo>
                        <a:pt x="0" y="27194"/>
                      </a:moveTo>
                      <a:lnTo>
                        <a:pt x="0" y="0"/>
                      </a:lnTo>
                      <a:lnTo>
                        <a:pt x="32762" y="0"/>
                      </a:lnTo>
                      <a:lnTo>
                        <a:pt x="32762" y="27194"/>
                      </a:lnTo>
                      <a:lnTo>
                        <a:pt x="0" y="27194"/>
                      </a:lnTo>
                      <a:close/>
                      <a:moveTo>
                        <a:pt x="32762" y="45786"/>
                      </a:moveTo>
                      <a:lnTo>
                        <a:pt x="32762" y="165930"/>
                      </a:lnTo>
                      <a:lnTo>
                        <a:pt x="0" y="165930"/>
                      </a:lnTo>
                      <a:lnTo>
                        <a:pt x="0" y="45786"/>
                      </a:lnTo>
                      <a:lnTo>
                        <a:pt x="32762" y="45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30" name="Google Shape;930;p108"/>
                <p:cNvSpPr/>
                <p:nvPr/>
              </p:nvSpPr>
              <p:spPr>
                <a:xfrm>
                  <a:off x="6160541" y="2670115"/>
                  <a:ext cx="76813" cy="165929"/>
                </a:xfrm>
                <a:custGeom>
                  <a:rect b="b" l="l" r="r" t="t"/>
                  <a:pathLst>
                    <a:path extrusionOk="0" h="165929" w="76813">
                      <a:moveTo>
                        <a:pt x="0" y="67858"/>
                      </a:moveTo>
                      <a:lnTo>
                        <a:pt x="0" y="45786"/>
                      </a:lnTo>
                      <a:lnTo>
                        <a:pt x="19611" y="45786"/>
                      </a:lnTo>
                      <a:lnTo>
                        <a:pt x="19611" y="36485"/>
                      </a:lnTo>
                      <a:cubicBezTo>
                        <a:pt x="19611" y="25800"/>
                        <a:pt x="22916" y="17045"/>
                        <a:pt x="29531" y="10235"/>
                      </a:cubicBezTo>
                      <a:cubicBezTo>
                        <a:pt x="36140" y="3413"/>
                        <a:pt x="46149" y="0"/>
                        <a:pt x="59526" y="0"/>
                      </a:cubicBezTo>
                      <a:cubicBezTo>
                        <a:pt x="62434" y="0"/>
                        <a:pt x="65370" y="118"/>
                        <a:pt x="68295" y="354"/>
                      </a:cubicBezTo>
                      <a:cubicBezTo>
                        <a:pt x="71198" y="585"/>
                        <a:pt x="74051" y="786"/>
                        <a:pt x="76814" y="933"/>
                      </a:cubicBezTo>
                      <a:lnTo>
                        <a:pt x="76814" y="25569"/>
                      </a:lnTo>
                      <a:cubicBezTo>
                        <a:pt x="72973" y="25097"/>
                        <a:pt x="68970" y="24867"/>
                        <a:pt x="64822" y="24867"/>
                      </a:cubicBezTo>
                      <a:cubicBezTo>
                        <a:pt x="60368" y="24867"/>
                        <a:pt x="57169" y="25913"/>
                        <a:pt x="55254" y="28004"/>
                      </a:cubicBezTo>
                      <a:cubicBezTo>
                        <a:pt x="53334" y="30096"/>
                        <a:pt x="52375" y="33621"/>
                        <a:pt x="52375" y="38582"/>
                      </a:cubicBezTo>
                      <a:lnTo>
                        <a:pt x="52375" y="45786"/>
                      </a:lnTo>
                      <a:lnTo>
                        <a:pt x="74971" y="45786"/>
                      </a:lnTo>
                      <a:lnTo>
                        <a:pt x="74971" y="67857"/>
                      </a:lnTo>
                      <a:lnTo>
                        <a:pt x="52375" y="67857"/>
                      </a:lnTo>
                      <a:lnTo>
                        <a:pt x="52375" y="165930"/>
                      </a:lnTo>
                      <a:lnTo>
                        <a:pt x="19610" y="165930"/>
                      </a:lnTo>
                      <a:lnTo>
                        <a:pt x="19610" y="67858"/>
                      </a:lnTo>
                      <a:lnTo>
                        <a:pt x="0" y="6785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31" name="Google Shape;931;p108"/>
                <p:cNvSpPr/>
                <p:nvPr/>
              </p:nvSpPr>
              <p:spPr>
                <a:xfrm>
                  <a:off x="6257722" y="2670115"/>
                  <a:ext cx="32762" cy="165929"/>
                </a:xfrm>
                <a:custGeom>
                  <a:rect b="b" l="l" r="r" t="t"/>
                  <a:pathLst>
                    <a:path extrusionOk="0" h="165929" w="32762">
                      <a:moveTo>
                        <a:pt x="0" y="27194"/>
                      </a:moveTo>
                      <a:lnTo>
                        <a:pt x="0" y="0"/>
                      </a:lnTo>
                      <a:lnTo>
                        <a:pt x="32763" y="0"/>
                      </a:lnTo>
                      <a:lnTo>
                        <a:pt x="32763" y="27194"/>
                      </a:lnTo>
                      <a:lnTo>
                        <a:pt x="0" y="27194"/>
                      </a:lnTo>
                      <a:close/>
                      <a:moveTo>
                        <a:pt x="32763" y="45786"/>
                      </a:moveTo>
                      <a:lnTo>
                        <a:pt x="32763" y="165930"/>
                      </a:lnTo>
                      <a:lnTo>
                        <a:pt x="0" y="165930"/>
                      </a:lnTo>
                      <a:lnTo>
                        <a:pt x="0" y="45786"/>
                      </a:lnTo>
                      <a:lnTo>
                        <a:pt x="32763" y="45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32" name="Google Shape;932;p108"/>
                <p:cNvSpPr/>
                <p:nvPr/>
              </p:nvSpPr>
              <p:spPr>
                <a:xfrm>
                  <a:off x="6301314" y="2712649"/>
                  <a:ext cx="119014" cy="126414"/>
                </a:xfrm>
                <a:custGeom>
                  <a:rect b="b" l="l" r="r" t="t"/>
                  <a:pathLst>
                    <a:path extrusionOk="0" h="126414" w="119014">
                      <a:moveTo>
                        <a:pt x="40834" y="94580"/>
                      </a:moveTo>
                      <a:cubicBezTo>
                        <a:pt x="45764" y="99378"/>
                        <a:pt x="52842" y="101778"/>
                        <a:pt x="62054" y="101778"/>
                      </a:cubicBezTo>
                      <a:cubicBezTo>
                        <a:pt x="68674" y="101778"/>
                        <a:pt x="74363" y="100113"/>
                        <a:pt x="79135" y="96780"/>
                      </a:cubicBezTo>
                      <a:cubicBezTo>
                        <a:pt x="83903" y="93456"/>
                        <a:pt x="86828" y="89929"/>
                        <a:pt x="87899" y="86207"/>
                      </a:cubicBezTo>
                      <a:lnTo>
                        <a:pt x="116727" y="86207"/>
                      </a:lnTo>
                      <a:cubicBezTo>
                        <a:pt x="112127" y="100620"/>
                        <a:pt x="105042" y="110928"/>
                        <a:pt x="95525" y="117119"/>
                      </a:cubicBezTo>
                      <a:cubicBezTo>
                        <a:pt x="85963" y="123316"/>
                        <a:pt x="74441" y="126414"/>
                        <a:pt x="60908" y="126414"/>
                      </a:cubicBezTo>
                      <a:cubicBezTo>
                        <a:pt x="51513" y="126414"/>
                        <a:pt x="43062" y="124907"/>
                        <a:pt x="35532" y="121887"/>
                      </a:cubicBezTo>
                      <a:cubicBezTo>
                        <a:pt x="27996" y="118862"/>
                        <a:pt x="21604" y="114566"/>
                        <a:pt x="16385" y="108981"/>
                      </a:cubicBezTo>
                      <a:cubicBezTo>
                        <a:pt x="11153" y="103410"/>
                        <a:pt x="7117" y="96745"/>
                        <a:pt x="4270" y="89003"/>
                      </a:cubicBezTo>
                      <a:cubicBezTo>
                        <a:pt x="1434" y="81259"/>
                        <a:pt x="0" y="72734"/>
                        <a:pt x="0" y="63437"/>
                      </a:cubicBezTo>
                      <a:cubicBezTo>
                        <a:pt x="0" y="54458"/>
                        <a:pt x="1474" y="46084"/>
                        <a:pt x="4387" y="38341"/>
                      </a:cubicBezTo>
                      <a:cubicBezTo>
                        <a:pt x="7313" y="30592"/>
                        <a:pt x="11454" y="23895"/>
                        <a:pt x="16848" y="18237"/>
                      </a:cubicBezTo>
                      <a:cubicBezTo>
                        <a:pt x="22229" y="12586"/>
                        <a:pt x="28648" y="8132"/>
                        <a:pt x="36107" y="4882"/>
                      </a:cubicBezTo>
                      <a:cubicBezTo>
                        <a:pt x="43564" y="1620"/>
                        <a:pt x="51831" y="0"/>
                        <a:pt x="60909" y="0"/>
                      </a:cubicBezTo>
                      <a:cubicBezTo>
                        <a:pt x="71058" y="0"/>
                        <a:pt x="79906" y="1974"/>
                        <a:pt x="87442" y="5922"/>
                      </a:cubicBezTo>
                      <a:cubicBezTo>
                        <a:pt x="94978" y="9876"/>
                        <a:pt x="101164" y="15178"/>
                        <a:pt x="106014" y="21841"/>
                      </a:cubicBezTo>
                      <a:cubicBezTo>
                        <a:pt x="110854" y="28505"/>
                        <a:pt x="114349" y="36097"/>
                        <a:pt x="116493" y="44617"/>
                      </a:cubicBezTo>
                      <a:cubicBezTo>
                        <a:pt x="118659" y="53136"/>
                        <a:pt x="119418" y="62048"/>
                        <a:pt x="118814" y="71339"/>
                      </a:cubicBezTo>
                      <a:lnTo>
                        <a:pt x="32768" y="71339"/>
                      </a:lnTo>
                      <a:cubicBezTo>
                        <a:pt x="33226" y="82029"/>
                        <a:pt x="35917" y="89779"/>
                        <a:pt x="40834" y="94580"/>
                      </a:cubicBezTo>
                      <a:close/>
                      <a:moveTo>
                        <a:pt x="77857" y="31368"/>
                      </a:moveTo>
                      <a:cubicBezTo>
                        <a:pt x="73943" y="27038"/>
                        <a:pt x="67971" y="24861"/>
                        <a:pt x="59987" y="24861"/>
                      </a:cubicBezTo>
                      <a:cubicBezTo>
                        <a:pt x="54752" y="24861"/>
                        <a:pt x="50419" y="25756"/>
                        <a:pt x="46953" y="27533"/>
                      </a:cubicBezTo>
                      <a:cubicBezTo>
                        <a:pt x="43487" y="29316"/>
                        <a:pt x="40724" y="31520"/>
                        <a:pt x="38646" y="34152"/>
                      </a:cubicBezTo>
                      <a:cubicBezTo>
                        <a:pt x="36570" y="36795"/>
                        <a:pt x="35107" y="39579"/>
                        <a:pt x="34258" y="42531"/>
                      </a:cubicBezTo>
                      <a:cubicBezTo>
                        <a:pt x="33421" y="45472"/>
                        <a:pt x="32919" y="48097"/>
                        <a:pt x="32768" y="50426"/>
                      </a:cubicBezTo>
                      <a:lnTo>
                        <a:pt x="86046" y="50426"/>
                      </a:lnTo>
                      <a:cubicBezTo>
                        <a:pt x="84528" y="42052"/>
                        <a:pt x="81793" y="35703"/>
                        <a:pt x="77857" y="3136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33" name="Google Shape;933;p108"/>
                <p:cNvSpPr/>
                <p:nvPr/>
              </p:nvSpPr>
              <p:spPr>
                <a:xfrm>
                  <a:off x="6429826" y="2670115"/>
                  <a:ext cx="121332" cy="168948"/>
                </a:xfrm>
                <a:custGeom>
                  <a:rect b="b" l="l" r="r" t="t"/>
                  <a:pathLst>
                    <a:path extrusionOk="0" h="168948" w="121332">
                      <a:moveTo>
                        <a:pt x="89736" y="150589"/>
                      </a:moveTo>
                      <a:cubicBezTo>
                        <a:pt x="85879" y="157100"/>
                        <a:pt x="80844" y="161790"/>
                        <a:pt x="74613" y="164648"/>
                      </a:cubicBezTo>
                      <a:cubicBezTo>
                        <a:pt x="68395" y="167515"/>
                        <a:pt x="61361" y="168949"/>
                        <a:pt x="53512" y="168949"/>
                      </a:cubicBezTo>
                      <a:cubicBezTo>
                        <a:pt x="44581" y="168949"/>
                        <a:pt x="36748" y="167211"/>
                        <a:pt x="29988" y="163719"/>
                      </a:cubicBezTo>
                      <a:cubicBezTo>
                        <a:pt x="23216" y="160239"/>
                        <a:pt x="17634" y="155515"/>
                        <a:pt x="13253" y="149548"/>
                      </a:cubicBezTo>
                      <a:cubicBezTo>
                        <a:pt x="8865" y="143588"/>
                        <a:pt x="5554" y="136732"/>
                        <a:pt x="3332" y="128983"/>
                      </a:cubicBezTo>
                      <a:cubicBezTo>
                        <a:pt x="1105" y="121240"/>
                        <a:pt x="0" y="113182"/>
                        <a:pt x="0" y="104815"/>
                      </a:cubicBezTo>
                      <a:cubicBezTo>
                        <a:pt x="0" y="96761"/>
                        <a:pt x="1105" y="88974"/>
                        <a:pt x="3332" y="81460"/>
                      </a:cubicBezTo>
                      <a:cubicBezTo>
                        <a:pt x="5554" y="73942"/>
                        <a:pt x="8865" y="67323"/>
                        <a:pt x="13253" y="61582"/>
                      </a:cubicBezTo>
                      <a:cubicBezTo>
                        <a:pt x="17634" y="55863"/>
                        <a:pt x="23139" y="51246"/>
                        <a:pt x="29748" y="47759"/>
                      </a:cubicBezTo>
                      <a:cubicBezTo>
                        <a:pt x="36363" y="44272"/>
                        <a:pt x="44050" y="42534"/>
                        <a:pt x="52826" y="42534"/>
                      </a:cubicBezTo>
                      <a:cubicBezTo>
                        <a:pt x="59898" y="42534"/>
                        <a:pt x="66625" y="44036"/>
                        <a:pt x="72994" y="47062"/>
                      </a:cubicBezTo>
                      <a:cubicBezTo>
                        <a:pt x="79386" y="50081"/>
                        <a:pt x="84422" y="54535"/>
                        <a:pt x="88117" y="60423"/>
                      </a:cubicBezTo>
                      <a:lnTo>
                        <a:pt x="88575" y="60423"/>
                      </a:lnTo>
                      <a:lnTo>
                        <a:pt x="88575" y="0"/>
                      </a:lnTo>
                      <a:lnTo>
                        <a:pt x="121332" y="0"/>
                      </a:lnTo>
                      <a:lnTo>
                        <a:pt x="121332" y="165930"/>
                      </a:lnTo>
                      <a:lnTo>
                        <a:pt x="90193" y="165930"/>
                      </a:lnTo>
                      <a:lnTo>
                        <a:pt x="90193" y="150589"/>
                      </a:lnTo>
                      <a:lnTo>
                        <a:pt x="89736" y="150589"/>
                      </a:lnTo>
                      <a:close/>
                      <a:moveTo>
                        <a:pt x="88340" y="91211"/>
                      </a:moveTo>
                      <a:cubicBezTo>
                        <a:pt x="87425" y="86645"/>
                        <a:pt x="85839" y="82618"/>
                        <a:pt x="83617" y="79127"/>
                      </a:cubicBezTo>
                      <a:cubicBezTo>
                        <a:pt x="81390" y="75645"/>
                        <a:pt x="78505" y="72822"/>
                        <a:pt x="74965" y="70646"/>
                      </a:cubicBezTo>
                      <a:cubicBezTo>
                        <a:pt x="71425" y="68476"/>
                        <a:pt x="66971" y="67396"/>
                        <a:pt x="61590" y="67396"/>
                      </a:cubicBezTo>
                      <a:cubicBezTo>
                        <a:pt x="56209" y="67396"/>
                        <a:pt x="51664" y="68476"/>
                        <a:pt x="47975" y="70646"/>
                      </a:cubicBezTo>
                      <a:cubicBezTo>
                        <a:pt x="44284" y="72822"/>
                        <a:pt x="41316" y="75680"/>
                        <a:pt x="39081" y="79250"/>
                      </a:cubicBezTo>
                      <a:cubicBezTo>
                        <a:pt x="36860" y="82816"/>
                        <a:pt x="35253" y="86881"/>
                        <a:pt x="34253" y="91447"/>
                      </a:cubicBezTo>
                      <a:cubicBezTo>
                        <a:pt x="33243" y="96019"/>
                        <a:pt x="32763" y="100783"/>
                        <a:pt x="32763" y="105742"/>
                      </a:cubicBezTo>
                      <a:cubicBezTo>
                        <a:pt x="32763" y="110382"/>
                        <a:pt x="33287" y="115032"/>
                        <a:pt x="34360" y="119683"/>
                      </a:cubicBezTo>
                      <a:cubicBezTo>
                        <a:pt x="35437" y="124334"/>
                        <a:pt x="37172" y="128477"/>
                        <a:pt x="39552" y="132116"/>
                      </a:cubicBezTo>
                      <a:cubicBezTo>
                        <a:pt x="41945" y="135766"/>
                        <a:pt x="44933" y="138701"/>
                        <a:pt x="48560" y="140945"/>
                      </a:cubicBezTo>
                      <a:cubicBezTo>
                        <a:pt x="52167" y="143200"/>
                        <a:pt x="56520" y="144312"/>
                        <a:pt x="61590" y="144312"/>
                      </a:cubicBezTo>
                      <a:cubicBezTo>
                        <a:pt x="66971" y="144312"/>
                        <a:pt x="71470" y="143239"/>
                        <a:pt x="75088" y="141063"/>
                      </a:cubicBezTo>
                      <a:cubicBezTo>
                        <a:pt x="78694" y="138891"/>
                        <a:pt x="81586" y="135991"/>
                        <a:pt x="83741" y="132347"/>
                      </a:cubicBezTo>
                      <a:cubicBezTo>
                        <a:pt x="85879" y="128709"/>
                        <a:pt x="87425" y="124563"/>
                        <a:pt x="88340" y="119919"/>
                      </a:cubicBezTo>
                      <a:cubicBezTo>
                        <a:pt x="89267" y="115268"/>
                        <a:pt x="89736" y="110466"/>
                        <a:pt x="89736" y="105512"/>
                      </a:cubicBezTo>
                      <a:cubicBezTo>
                        <a:pt x="89736" y="100557"/>
                        <a:pt x="89267" y="95789"/>
                        <a:pt x="88340" y="9121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934" name="Google Shape;934;p108"/>
              <p:cNvGrpSpPr/>
              <p:nvPr/>
            </p:nvGrpSpPr>
            <p:grpSpPr>
              <a:xfrm>
                <a:off x="5637821" y="4069610"/>
                <a:ext cx="913336" cy="149409"/>
                <a:chOff x="5637821" y="4069610"/>
                <a:chExt cx="913336" cy="149409"/>
              </a:xfrm>
            </p:grpSpPr>
            <p:sp>
              <p:nvSpPr>
                <p:cNvPr id="935" name="Google Shape;935;p108"/>
                <p:cNvSpPr/>
                <p:nvPr/>
              </p:nvSpPr>
              <p:spPr>
                <a:xfrm>
                  <a:off x="5637821" y="4069610"/>
                  <a:ext cx="108045" cy="122406"/>
                </a:xfrm>
                <a:custGeom>
                  <a:rect b="b" l="l" r="r" t="t"/>
                  <a:pathLst>
                    <a:path extrusionOk="0" h="122406" w="108045">
                      <a:moveTo>
                        <a:pt x="82366" y="42059"/>
                      </a:moveTo>
                      <a:cubicBezTo>
                        <a:pt x="80716" y="30439"/>
                        <a:pt x="69676" y="21600"/>
                        <a:pt x="57002" y="21600"/>
                      </a:cubicBezTo>
                      <a:cubicBezTo>
                        <a:pt x="34110" y="21600"/>
                        <a:pt x="25485" y="41254"/>
                        <a:pt x="25485" y="61712"/>
                      </a:cubicBezTo>
                      <a:cubicBezTo>
                        <a:pt x="25485" y="81165"/>
                        <a:pt x="34110" y="100806"/>
                        <a:pt x="57002" y="100806"/>
                      </a:cubicBezTo>
                      <a:cubicBezTo>
                        <a:pt x="72586" y="100806"/>
                        <a:pt x="81405" y="90009"/>
                        <a:pt x="83310" y="74619"/>
                      </a:cubicBezTo>
                      <a:lnTo>
                        <a:pt x="108045" y="74619"/>
                      </a:lnTo>
                      <a:cubicBezTo>
                        <a:pt x="105431" y="103760"/>
                        <a:pt x="85448" y="122406"/>
                        <a:pt x="57002" y="122406"/>
                      </a:cubicBezTo>
                      <a:cubicBezTo>
                        <a:pt x="21115" y="122406"/>
                        <a:pt x="0" y="95402"/>
                        <a:pt x="0" y="61712"/>
                      </a:cubicBezTo>
                      <a:cubicBezTo>
                        <a:pt x="0" y="27004"/>
                        <a:pt x="21115" y="0"/>
                        <a:pt x="57002" y="0"/>
                      </a:cubicBezTo>
                      <a:cubicBezTo>
                        <a:pt x="82516" y="0"/>
                        <a:pt x="103948" y="15066"/>
                        <a:pt x="107051" y="42059"/>
                      </a:cubicBezTo>
                      <a:lnTo>
                        <a:pt x="82366" y="4205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36" name="Google Shape;936;p108"/>
                <p:cNvSpPr/>
                <p:nvPr/>
              </p:nvSpPr>
              <p:spPr>
                <a:xfrm>
                  <a:off x="5755742" y="4102353"/>
                  <a:ext cx="86908" cy="89176"/>
                </a:xfrm>
                <a:custGeom>
                  <a:rect b="b" l="l" r="r" t="t"/>
                  <a:pathLst>
                    <a:path extrusionOk="0" h="89176" w="86908">
                      <a:moveTo>
                        <a:pt x="43369" y="0"/>
                      </a:moveTo>
                      <a:cubicBezTo>
                        <a:pt x="69853" y="0"/>
                        <a:pt x="86908" y="17645"/>
                        <a:pt x="86908" y="44666"/>
                      </a:cubicBezTo>
                      <a:cubicBezTo>
                        <a:pt x="86908" y="71502"/>
                        <a:pt x="69853" y="89176"/>
                        <a:pt x="43369" y="89176"/>
                      </a:cubicBezTo>
                      <a:cubicBezTo>
                        <a:pt x="17050" y="89176"/>
                        <a:pt x="0" y="71503"/>
                        <a:pt x="0" y="44666"/>
                      </a:cubicBezTo>
                      <a:cubicBezTo>
                        <a:pt x="0" y="17645"/>
                        <a:pt x="17050" y="0"/>
                        <a:pt x="43369" y="0"/>
                      </a:cubicBezTo>
                      <a:close/>
                      <a:moveTo>
                        <a:pt x="43369" y="71660"/>
                      </a:moveTo>
                      <a:cubicBezTo>
                        <a:pt x="59123" y="71660"/>
                        <a:pt x="63827" y="58070"/>
                        <a:pt x="63827" y="44666"/>
                      </a:cubicBezTo>
                      <a:cubicBezTo>
                        <a:pt x="63827" y="31089"/>
                        <a:pt x="59123" y="17505"/>
                        <a:pt x="43369" y="17505"/>
                      </a:cubicBezTo>
                      <a:cubicBezTo>
                        <a:pt x="27780" y="17505"/>
                        <a:pt x="23042" y="31089"/>
                        <a:pt x="23042" y="44666"/>
                      </a:cubicBezTo>
                      <a:cubicBezTo>
                        <a:pt x="23042" y="58070"/>
                        <a:pt x="27780" y="71660"/>
                        <a:pt x="43369"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37" name="Google Shape;937;p108"/>
                <p:cNvSpPr/>
                <p:nvPr/>
              </p:nvSpPr>
              <p:spPr>
                <a:xfrm>
                  <a:off x="5856883" y="4102204"/>
                  <a:ext cx="54102" cy="86887"/>
                </a:xfrm>
                <a:custGeom>
                  <a:rect b="b" l="l" r="r" t="t"/>
                  <a:pathLst>
                    <a:path extrusionOk="0" h="86887" w="54102">
                      <a:moveTo>
                        <a:pt x="0" y="2283"/>
                      </a:moveTo>
                      <a:lnTo>
                        <a:pt x="21904" y="2283"/>
                      </a:lnTo>
                      <a:lnTo>
                        <a:pt x="21904" y="17986"/>
                      </a:lnTo>
                      <a:lnTo>
                        <a:pt x="22242" y="17986"/>
                      </a:lnTo>
                      <a:cubicBezTo>
                        <a:pt x="26446" y="7357"/>
                        <a:pt x="37831" y="0"/>
                        <a:pt x="49061" y="0"/>
                      </a:cubicBezTo>
                      <a:cubicBezTo>
                        <a:pt x="50683" y="0"/>
                        <a:pt x="52615" y="313"/>
                        <a:pt x="54103" y="800"/>
                      </a:cubicBezTo>
                      <a:lnTo>
                        <a:pt x="54103" y="22400"/>
                      </a:lnTo>
                      <a:cubicBezTo>
                        <a:pt x="51955" y="21914"/>
                        <a:pt x="48566" y="21605"/>
                        <a:pt x="45811" y="21605"/>
                      </a:cubicBezTo>
                      <a:cubicBezTo>
                        <a:pt x="28895" y="21605"/>
                        <a:pt x="23036" y="33880"/>
                        <a:pt x="23036" y="48756"/>
                      </a:cubicBezTo>
                      <a:lnTo>
                        <a:pt x="23036"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38" name="Google Shape;938;p108"/>
                <p:cNvSpPr/>
                <p:nvPr/>
              </p:nvSpPr>
              <p:spPr>
                <a:xfrm>
                  <a:off x="5919991" y="4102353"/>
                  <a:ext cx="85425" cy="116666"/>
                </a:xfrm>
                <a:custGeom>
                  <a:rect b="b" l="l" r="r" t="t"/>
                  <a:pathLst>
                    <a:path extrusionOk="0" h="116666" w="85425">
                      <a:moveTo>
                        <a:pt x="0" y="2283"/>
                      </a:moveTo>
                      <a:lnTo>
                        <a:pt x="21943" y="2283"/>
                      </a:lnTo>
                      <a:lnTo>
                        <a:pt x="21943" y="13075"/>
                      </a:lnTo>
                      <a:lnTo>
                        <a:pt x="22258" y="13075"/>
                      </a:lnTo>
                      <a:cubicBezTo>
                        <a:pt x="27773" y="4083"/>
                        <a:pt x="36865" y="0"/>
                        <a:pt x="47255" y="0"/>
                      </a:cubicBezTo>
                      <a:cubicBezTo>
                        <a:pt x="73597" y="0"/>
                        <a:pt x="85426" y="21427"/>
                        <a:pt x="85426" y="45472"/>
                      </a:cubicBezTo>
                      <a:cubicBezTo>
                        <a:pt x="85426" y="68062"/>
                        <a:pt x="73107" y="89176"/>
                        <a:pt x="48561" y="89176"/>
                      </a:cubicBezTo>
                      <a:cubicBezTo>
                        <a:pt x="38497" y="89176"/>
                        <a:pt x="28922" y="84755"/>
                        <a:pt x="23397" y="76409"/>
                      </a:cubicBezTo>
                      <a:lnTo>
                        <a:pt x="23058" y="76409"/>
                      </a:lnTo>
                      <a:lnTo>
                        <a:pt x="23058" y="116666"/>
                      </a:lnTo>
                      <a:lnTo>
                        <a:pt x="0" y="116666"/>
                      </a:lnTo>
                      <a:lnTo>
                        <a:pt x="0" y="2283"/>
                      </a:lnTo>
                      <a:close/>
                      <a:moveTo>
                        <a:pt x="62367" y="44840"/>
                      </a:moveTo>
                      <a:cubicBezTo>
                        <a:pt x="62367" y="31390"/>
                        <a:pt x="57002" y="17505"/>
                        <a:pt x="42229" y="17505"/>
                      </a:cubicBezTo>
                      <a:cubicBezTo>
                        <a:pt x="27123" y="17505"/>
                        <a:pt x="22258" y="31089"/>
                        <a:pt x="22258" y="44840"/>
                      </a:cubicBezTo>
                      <a:cubicBezTo>
                        <a:pt x="22258" y="58569"/>
                        <a:pt x="27451" y="71660"/>
                        <a:pt x="42396" y="71660"/>
                      </a:cubicBezTo>
                      <a:cubicBezTo>
                        <a:pt x="57518" y="71660"/>
                        <a:pt x="62367" y="58569"/>
                        <a:pt x="62367" y="4484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39" name="Google Shape;939;p108"/>
                <p:cNvSpPr/>
                <p:nvPr/>
              </p:nvSpPr>
              <p:spPr>
                <a:xfrm>
                  <a:off x="6012694" y="4102353"/>
                  <a:ext cx="86925" cy="89176"/>
                </a:xfrm>
                <a:custGeom>
                  <a:rect b="b" l="l" r="r" t="t"/>
                  <a:pathLst>
                    <a:path extrusionOk="0" h="89176" w="86925">
                      <a:moveTo>
                        <a:pt x="43351" y="0"/>
                      </a:moveTo>
                      <a:cubicBezTo>
                        <a:pt x="69842" y="0"/>
                        <a:pt x="86925" y="17645"/>
                        <a:pt x="86925" y="44666"/>
                      </a:cubicBezTo>
                      <a:cubicBezTo>
                        <a:pt x="86925" y="71502"/>
                        <a:pt x="69842" y="89176"/>
                        <a:pt x="43351" y="89176"/>
                      </a:cubicBezTo>
                      <a:cubicBezTo>
                        <a:pt x="17050" y="89176"/>
                        <a:pt x="0" y="71503"/>
                        <a:pt x="0" y="44666"/>
                      </a:cubicBezTo>
                      <a:cubicBezTo>
                        <a:pt x="0" y="17645"/>
                        <a:pt x="17050" y="0"/>
                        <a:pt x="43351" y="0"/>
                      </a:cubicBezTo>
                      <a:close/>
                      <a:moveTo>
                        <a:pt x="43351" y="71660"/>
                      </a:moveTo>
                      <a:cubicBezTo>
                        <a:pt x="59113" y="71660"/>
                        <a:pt x="63833" y="58070"/>
                        <a:pt x="63833" y="44666"/>
                      </a:cubicBezTo>
                      <a:cubicBezTo>
                        <a:pt x="63833" y="31089"/>
                        <a:pt x="59113" y="17505"/>
                        <a:pt x="43351" y="17505"/>
                      </a:cubicBezTo>
                      <a:cubicBezTo>
                        <a:pt x="27779" y="17505"/>
                        <a:pt x="23053" y="31089"/>
                        <a:pt x="23053" y="44666"/>
                      </a:cubicBezTo>
                      <a:cubicBezTo>
                        <a:pt x="23053" y="58070"/>
                        <a:pt x="27779" y="71660"/>
                        <a:pt x="43351"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40" name="Google Shape;940;p108"/>
                <p:cNvSpPr/>
                <p:nvPr/>
              </p:nvSpPr>
              <p:spPr>
                <a:xfrm>
                  <a:off x="6113852" y="4102204"/>
                  <a:ext cx="54097" cy="86887"/>
                </a:xfrm>
                <a:custGeom>
                  <a:rect b="b" l="l" r="r" t="t"/>
                  <a:pathLst>
                    <a:path extrusionOk="0" h="86887" w="54097">
                      <a:moveTo>
                        <a:pt x="0" y="2283"/>
                      </a:moveTo>
                      <a:lnTo>
                        <a:pt x="21926" y="2283"/>
                      </a:lnTo>
                      <a:lnTo>
                        <a:pt x="21926" y="17986"/>
                      </a:lnTo>
                      <a:lnTo>
                        <a:pt x="22276" y="17986"/>
                      </a:lnTo>
                      <a:cubicBezTo>
                        <a:pt x="26473" y="7357"/>
                        <a:pt x="37847" y="0"/>
                        <a:pt x="49056" y="0"/>
                      </a:cubicBezTo>
                      <a:cubicBezTo>
                        <a:pt x="50676" y="0"/>
                        <a:pt x="52637" y="313"/>
                        <a:pt x="54097" y="800"/>
                      </a:cubicBezTo>
                      <a:lnTo>
                        <a:pt x="54097" y="22400"/>
                      </a:lnTo>
                      <a:cubicBezTo>
                        <a:pt x="51987" y="21914"/>
                        <a:pt x="48566" y="21605"/>
                        <a:pt x="45811" y="21605"/>
                      </a:cubicBezTo>
                      <a:cubicBezTo>
                        <a:pt x="28917" y="21605"/>
                        <a:pt x="23064" y="33880"/>
                        <a:pt x="23064" y="48756"/>
                      </a:cubicBezTo>
                      <a:lnTo>
                        <a:pt x="23064"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41" name="Google Shape;941;p108"/>
                <p:cNvSpPr/>
                <p:nvPr/>
              </p:nvSpPr>
              <p:spPr>
                <a:xfrm>
                  <a:off x="6172143" y="4102353"/>
                  <a:ext cx="81893" cy="89176"/>
                </a:xfrm>
                <a:custGeom>
                  <a:rect b="b" l="l" r="r" t="t"/>
                  <a:pathLst>
                    <a:path extrusionOk="0" h="89176" w="81893">
                      <a:moveTo>
                        <a:pt x="2577" y="28302"/>
                      </a:moveTo>
                      <a:cubicBezTo>
                        <a:pt x="3899" y="6529"/>
                        <a:pt x="23214" y="0"/>
                        <a:pt x="42062" y="0"/>
                      </a:cubicBezTo>
                      <a:cubicBezTo>
                        <a:pt x="58784" y="0"/>
                        <a:pt x="78950" y="3754"/>
                        <a:pt x="78950" y="24027"/>
                      </a:cubicBezTo>
                      <a:lnTo>
                        <a:pt x="78950" y="68062"/>
                      </a:lnTo>
                      <a:cubicBezTo>
                        <a:pt x="78950" y="75766"/>
                        <a:pt x="79739" y="83442"/>
                        <a:pt x="81894" y="86888"/>
                      </a:cubicBezTo>
                      <a:lnTo>
                        <a:pt x="58468" y="86888"/>
                      </a:lnTo>
                      <a:cubicBezTo>
                        <a:pt x="57680" y="84253"/>
                        <a:pt x="57002" y="81483"/>
                        <a:pt x="56825" y="78692"/>
                      </a:cubicBezTo>
                      <a:cubicBezTo>
                        <a:pt x="49539" y="86401"/>
                        <a:pt x="38826" y="89176"/>
                        <a:pt x="28585" y="89176"/>
                      </a:cubicBezTo>
                      <a:cubicBezTo>
                        <a:pt x="12663" y="89176"/>
                        <a:pt x="0" y="81165"/>
                        <a:pt x="0" y="63799"/>
                      </a:cubicBezTo>
                      <a:cubicBezTo>
                        <a:pt x="0" y="44666"/>
                        <a:pt x="14317" y="40090"/>
                        <a:pt x="28585" y="38121"/>
                      </a:cubicBezTo>
                      <a:cubicBezTo>
                        <a:pt x="42724" y="35983"/>
                        <a:pt x="55892" y="36482"/>
                        <a:pt x="55892" y="26977"/>
                      </a:cubicBezTo>
                      <a:cubicBezTo>
                        <a:pt x="55892" y="17018"/>
                        <a:pt x="49033" y="15535"/>
                        <a:pt x="40936" y="15535"/>
                      </a:cubicBezTo>
                      <a:cubicBezTo>
                        <a:pt x="32155" y="15535"/>
                        <a:pt x="26485" y="19127"/>
                        <a:pt x="25652" y="28302"/>
                      </a:cubicBezTo>
                      <a:lnTo>
                        <a:pt x="2577" y="28302"/>
                      </a:lnTo>
                      <a:close/>
                      <a:moveTo>
                        <a:pt x="55892" y="45472"/>
                      </a:moveTo>
                      <a:cubicBezTo>
                        <a:pt x="51964" y="48935"/>
                        <a:pt x="43862" y="49057"/>
                        <a:pt x="36703" y="50389"/>
                      </a:cubicBezTo>
                      <a:cubicBezTo>
                        <a:pt x="29557" y="51833"/>
                        <a:pt x="23058" y="54328"/>
                        <a:pt x="23058" y="62826"/>
                      </a:cubicBezTo>
                      <a:cubicBezTo>
                        <a:pt x="23058" y="71503"/>
                        <a:pt x="29724" y="73612"/>
                        <a:pt x="37209" y="73612"/>
                      </a:cubicBezTo>
                      <a:cubicBezTo>
                        <a:pt x="55215" y="73612"/>
                        <a:pt x="55892" y="59234"/>
                        <a:pt x="55892" y="54150"/>
                      </a:cubicBezTo>
                      <a:lnTo>
                        <a:pt x="55892" y="4547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42" name="Google Shape;942;p108"/>
                <p:cNvSpPr/>
                <p:nvPr/>
              </p:nvSpPr>
              <p:spPr>
                <a:xfrm>
                  <a:off x="6260642" y="4079260"/>
                  <a:ext cx="53942" cy="110965"/>
                </a:xfrm>
                <a:custGeom>
                  <a:rect b="b" l="l" r="r" t="t"/>
                  <a:pathLst>
                    <a:path extrusionOk="0" h="110965" w="53942">
                      <a:moveTo>
                        <a:pt x="37037" y="25376"/>
                      </a:moveTo>
                      <a:lnTo>
                        <a:pt x="53942" y="25376"/>
                      </a:lnTo>
                      <a:lnTo>
                        <a:pt x="53942" y="40923"/>
                      </a:lnTo>
                      <a:lnTo>
                        <a:pt x="37037" y="40923"/>
                      </a:lnTo>
                      <a:lnTo>
                        <a:pt x="37037" y="82786"/>
                      </a:lnTo>
                      <a:cubicBezTo>
                        <a:pt x="37037" y="90669"/>
                        <a:pt x="39003" y="92627"/>
                        <a:pt x="46778" y="92627"/>
                      </a:cubicBezTo>
                      <a:cubicBezTo>
                        <a:pt x="49221" y="92627"/>
                        <a:pt x="51504" y="92459"/>
                        <a:pt x="53942" y="91990"/>
                      </a:cubicBezTo>
                      <a:lnTo>
                        <a:pt x="53942" y="110149"/>
                      </a:lnTo>
                      <a:cubicBezTo>
                        <a:pt x="50021" y="110804"/>
                        <a:pt x="44978" y="110966"/>
                        <a:pt x="40436" y="110966"/>
                      </a:cubicBezTo>
                      <a:cubicBezTo>
                        <a:pt x="26341" y="110966"/>
                        <a:pt x="13990" y="107670"/>
                        <a:pt x="13990" y="90825"/>
                      </a:cubicBezTo>
                      <a:lnTo>
                        <a:pt x="13990" y="40923"/>
                      </a:lnTo>
                      <a:lnTo>
                        <a:pt x="0" y="40923"/>
                      </a:lnTo>
                      <a:lnTo>
                        <a:pt x="0" y="25376"/>
                      </a:lnTo>
                      <a:lnTo>
                        <a:pt x="13990" y="25376"/>
                      </a:lnTo>
                      <a:lnTo>
                        <a:pt x="13990" y="0"/>
                      </a:lnTo>
                      <a:lnTo>
                        <a:pt x="37037" y="0"/>
                      </a:lnTo>
                      <a:lnTo>
                        <a:pt x="37037" y="2537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43" name="Google Shape;943;p108"/>
                <p:cNvSpPr/>
                <p:nvPr/>
              </p:nvSpPr>
              <p:spPr>
                <a:xfrm>
                  <a:off x="6331981" y="4072384"/>
                  <a:ext cx="23069" cy="116857"/>
                </a:xfrm>
                <a:custGeom>
                  <a:rect b="b" l="l" r="r" t="t"/>
                  <a:pathLst>
                    <a:path extrusionOk="0" h="116857" w="23069">
                      <a:moveTo>
                        <a:pt x="23070" y="19155"/>
                      </a:moveTo>
                      <a:lnTo>
                        <a:pt x="0" y="19155"/>
                      </a:lnTo>
                      <a:lnTo>
                        <a:pt x="0" y="0"/>
                      </a:lnTo>
                      <a:lnTo>
                        <a:pt x="23070" y="0"/>
                      </a:lnTo>
                      <a:lnTo>
                        <a:pt x="23070" y="19155"/>
                      </a:lnTo>
                      <a:close/>
                      <a:moveTo>
                        <a:pt x="0" y="32252"/>
                      </a:moveTo>
                      <a:lnTo>
                        <a:pt x="23070" y="32252"/>
                      </a:lnTo>
                      <a:lnTo>
                        <a:pt x="23070" y="116857"/>
                      </a:lnTo>
                      <a:lnTo>
                        <a:pt x="0" y="116857"/>
                      </a:lnTo>
                      <a:lnTo>
                        <a:pt x="0" y="3225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44" name="Google Shape;944;p108"/>
                <p:cNvSpPr/>
                <p:nvPr/>
              </p:nvSpPr>
              <p:spPr>
                <a:xfrm>
                  <a:off x="6370555" y="4102353"/>
                  <a:ext cx="86919" cy="89176"/>
                </a:xfrm>
                <a:custGeom>
                  <a:rect b="b" l="l" r="r" t="t"/>
                  <a:pathLst>
                    <a:path extrusionOk="0" h="89176" w="86919">
                      <a:moveTo>
                        <a:pt x="43335" y="0"/>
                      </a:moveTo>
                      <a:cubicBezTo>
                        <a:pt x="69831" y="0"/>
                        <a:pt x="86920" y="17645"/>
                        <a:pt x="86920" y="44666"/>
                      </a:cubicBezTo>
                      <a:cubicBezTo>
                        <a:pt x="86920" y="71502"/>
                        <a:pt x="69831" y="89176"/>
                        <a:pt x="43335" y="89176"/>
                      </a:cubicBezTo>
                      <a:cubicBezTo>
                        <a:pt x="17044" y="89176"/>
                        <a:pt x="0" y="71503"/>
                        <a:pt x="0" y="44666"/>
                      </a:cubicBezTo>
                      <a:cubicBezTo>
                        <a:pt x="0" y="17645"/>
                        <a:pt x="17044" y="0"/>
                        <a:pt x="43335" y="0"/>
                      </a:cubicBezTo>
                      <a:close/>
                      <a:moveTo>
                        <a:pt x="43335" y="71660"/>
                      </a:moveTo>
                      <a:cubicBezTo>
                        <a:pt x="59130" y="71660"/>
                        <a:pt x="63822" y="58070"/>
                        <a:pt x="63822" y="44666"/>
                      </a:cubicBezTo>
                      <a:cubicBezTo>
                        <a:pt x="63822" y="31089"/>
                        <a:pt x="59130" y="17505"/>
                        <a:pt x="43335" y="17505"/>
                      </a:cubicBezTo>
                      <a:cubicBezTo>
                        <a:pt x="27751" y="17505"/>
                        <a:pt x="23036" y="31089"/>
                        <a:pt x="23036" y="44666"/>
                      </a:cubicBezTo>
                      <a:cubicBezTo>
                        <a:pt x="23036" y="58070"/>
                        <a:pt x="27751" y="71660"/>
                        <a:pt x="43335"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945" name="Google Shape;945;p108"/>
                <p:cNvSpPr/>
                <p:nvPr/>
              </p:nvSpPr>
              <p:spPr>
                <a:xfrm>
                  <a:off x="6472374" y="4102353"/>
                  <a:ext cx="78783" cy="86887"/>
                </a:xfrm>
                <a:custGeom>
                  <a:rect b="b" l="l" r="r" t="t"/>
                  <a:pathLst>
                    <a:path extrusionOk="0" h="86887" w="78783">
                      <a:moveTo>
                        <a:pt x="0" y="2283"/>
                      </a:moveTo>
                      <a:lnTo>
                        <a:pt x="21937" y="2283"/>
                      </a:lnTo>
                      <a:lnTo>
                        <a:pt x="21937" y="14070"/>
                      </a:lnTo>
                      <a:lnTo>
                        <a:pt x="22414" y="14070"/>
                      </a:lnTo>
                      <a:cubicBezTo>
                        <a:pt x="28268" y="4571"/>
                        <a:pt x="38336" y="0"/>
                        <a:pt x="48094" y="0"/>
                      </a:cubicBezTo>
                      <a:cubicBezTo>
                        <a:pt x="72619" y="0"/>
                        <a:pt x="78784" y="13902"/>
                        <a:pt x="78784" y="34848"/>
                      </a:cubicBezTo>
                      <a:lnTo>
                        <a:pt x="78784" y="86888"/>
                      </a:lnTo>
                      <a:lnTo>
                        <a:pt x="55725" y="86888"/>
                      </a:lnTo>
                      <a:lnTo>
                        <a:pt x="55725" y="39095"/>
                      </a:lnTo>
                      <a:cubicBezTo>
                        <a:pt x="55725" y="25192"/>
                        <a:pt x="51648" y="18299"/>
                        <a:pt x="40952" y="18299"/>
                      </a:cubicBezTo>
                      <a:cubicBezTo>
                        <a:pt x="28419" y="18299"/>
                        <a:pt x="23065" y="25355"/>
                        <a:pt x="23065" y="42546"/>
                      </a:cubicBezTo>
                      <a:lnTo>
                        <a:pt x="23065"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Diapositive de titre">
  <p:cSld name="28_Diapositive de titre">
    <p:bg>
      <p:bgPr>
        <a:solidFill>
          <a:srgbClr val="FFFFFF"/>
        </a:solidFill>
      </p:bgPr>
    </p:bg>
    <p:spTree>
      <p:nvGrpSpPr>
        <p:cNvPr id="946" name="Shape 946"/>
        <p:cNvGrpSpPr/>
        <p:nvPr/>
      </p:nvGrpSpPr>
      <p:grpSpPr>
        <a:xfrm>
          <a:off x="0" y="0"/>
          <a:ext cx="0" cy="0"/>
          <a:chOff x="0" y="0"/>
          <a:chExt cx="0" cy="0"/>
        </a:xfrm>
      </p:grpSpPr>
      <p:pic>
        <p:nvPicPr>
          <p:cNvPr id="947" name="Google Shape;947;p10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948" name="Google Shape;948;p10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49" name="Google Shape;949;p109"/>
          <p:cNvPicPr preferRelativeResize="0"/>
          <p:nvPr/>
        </p:nvPicPr>
        <p:blipFill rotWithShape="1">
          <a:blip r:embed="rId4">
            <a:alphaModFix/>
          </a:blip>
          <a:srcRect b="0" l="0" r="0" t="0"/>
          <a:stretch/>
        </p:blipFill>
        <p:spPr>
          <a:xfrm>
            <a:off x="9381379" y="6505247"/>
            <a:ext cx="639844" cy="140001"/>
          </a:xfrm>
          <a:prstGeom prst="rect">
            <a:avLst/>
          </a:prstGeom>
          <a:noFill/>
          <a:ln>
            <a:noFill/>
          </a:ln>
        </p:spPr>
      </p:pic>
      <p:sp>
        <p:nvSpPr>
          <p:cNvPr id="950" name="Google Shape;950;p109"/>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
        <p:nvSpPr>
          <p:cNvPr id="951" name="Google Shape;951;p109"/>
          <p:cNvSpPr/>
          <p:nvPr/>
        </p:nvSpPr>
        <p:spPr>
          <a:xfrm>
            <a:off x="1529070" y="1867208"/>
            <a:ext cx="924000" cy="924000"/>
          </a:xfrm>
          <a:prstGeom prst="ellipse">
            <a:avLst/>
          </a:prstGeom>
          <a:solidFill>
            <a:srgbClr val="032F5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952" name="Google Shape;952;p109"/>
          <p:cNvPicPr preferRelativeResize="0"/>
          <p:nvPr/>
        </p:nvPicPr>
        <p:blipFill rotWithShape="1">
          <a:blip r:embed="rId5">
            <a:alphaModFix/>
          </a:blip>
          <a:srcRect b="0" l="0" r="0" t="0"/>
          <a:stretch/>
        </p:blipFill>
        <p:spPr>
          <a:xfrm>
            <a:off x="1773897" y="1978450"/>
            <a:ext cx="2901100" cy="2901100"/>
          </a:xfrm>
          <a:prstGeom prst="rect">
            <a:avLst/>
          </a:prstGeom>
          <a:noFill/>
          <a:ln>
            <a:noFill/>
          </a:ln>
        </p:spPr>
      </p:pic>
      <p:sp>
        <p:nvSpPr>
          <p:cNvPr id="953" name="Google Shape;953;p109"/>
          <p:cNvSpPr/>
          <p:nvPr/>
        </p:nvSpPr>
        <p:spPr>
          <a:xfrm>
            <a:off x="1773897" y="1978450"/>
            <a:ext cx="2901000" cy="2901000"/>
          </a:xfrm>
          <a:prstGeom prst="ellipse">
            <a:avLst/>
          </a:prstGeom>
          <a:noFill/>
          <a:ln cap="flat" cmpd="sng" w="28575">
            <a:solidFill>
              <a:srgbClr val="2361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954" name="Google Shape;954;p109"/>
          <p:cNvSpPr/>
          <p:nvPr/>
        </p:nvSpPr>
        <p:spPr>
          <a:xfrm>
            <a:off x="1610856" y="1825742"/>
            <a:ext cx="3216300" cy="3216300"/>
          </a:xfrm>
          <a:prstGeom prst="ellipse">
            <a:avLst/>
          </a:prstGeom>
          <a:noFill/>
          <a:ln cap="flat" cmpd="sng" w="19050">
            <a:solidFill>
              <a:srgbClr val="23619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955" name="Google Shape;955;p109"/>
          <p:cNvSpPr/>
          <p:nvPr/>
        </p:nvSpPr>
        <p:spPr>
          <a:xfrm>
            <a:off x="2034935" y="4515512"/>
            <a:ext cx="637800" cy="637800"/>
          </a:xfrm>
          <a:prstGeom prst="ellipse">
            <a:avLst/>
          </a:prstGeom>
          <a:solidFill>
            <a:srgbClr val="2361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Diapositive de titre">
  <p:cSld name="21_Diapositive de titre">
    <p:bg>
      <p:bgPr>
        <a:solidFill>
          <a:srgbClr val="FFFFFF"/>
        </a:solidFill>
      </p:bgPr>
    </p:bg>
    <p:spTree>
      <p:nvGrpSpPr>
        <p:cNvPr id="956" name="Shape 956"/>
        <p:cNvGrpSpPr/>
        <p:nvPr/>
      </p:nvGrpSpPr>
      <p:grpSpPr>
        <a:xfrm>
          <a:off x="0" y="0"/>
          <a:ext cx="0" cy="0"/>
          <a:chOff x="0" y="0"/>
          <a:chExt cx="0" cy="0"/>
        </a:xfrm>
      </p:grpSpPr>
      <p:pic>
        <p:nvPicPr>
          <p:cNvPr id="957" name="Google Shape;957;p110"/>
          <p:cNvPicPr preferRelativeResize="0"/>
          <p:nvPr/>
        </p:nvPicPr>
        <p:blipFill rotWithShape="1">
          <a:blip r:embed="rId2">
            <a:alphaModFix/>
          </a:blip>
          <a:srcRect b="0" l="0" r="0" t="4479"/>
          <a:stretch/>
        </p:blipFill>
        <p:spPr>
          <a:xfrm>
            <a:off x="0" y="0"/>
            <a:ext cx="12192000" cy="6858000"/>
          </a:xfrm>
          <a:prstGeom prst="rect">
            <a:avLst/>
          </a:prstGeom>
          <a:noFill/>
          <a:ln>
            <a:noFill/>
          </a:ln>
        </p:spPr>
      </p:pic>
      <p:sp>
        <p:nvSpPr>
          <p:cNvPr id="958" name="Google Shape;958;p110"/>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800" u="none" cap="none" strike="noStrike">
              <a:solidFill>
                <a:schemeClr val="dk1"/>
              </a:solidFill>
              <a:latin typeface="Trebuchet MS"/>
              <a:ea typeface="Trebuchet MS"/>
              <a:cs typeface="Trebuchet MS"/>
              <a:sym typeface="Trebuchet MS"/>
            </a:endParaRPr>
          </a:p>
        </p:txBody>
      </p:sp>
      <p:pic>
        <p:nvPicPr>
          <p:cNvPr id="959" name="Google Shape;959;p110"/>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Diapositive de titre">
  <p:cSld name="22_Diapositive de titre">
    <p:bg>
      <p:bgPr>
        <a:solidFill>
          <a:srgbClr val="FFFFFF"/>
        </a:solidFill>
      </p:bgPr>
    </p:bg>
    <p:spTree>
      <p:nvGrpSpPr>
        <p:cNvPr id="960" name="Shape 960"/>
        <p:cNvGrpSpPr/>
        <p:nvPr/>
      </p:nvGrpSpPr>
      <p:grpSpPr>
        <a:xfrm>
          <a:off x="0" y="0"/>
          <a:ext cx="0" cy="0"/>
          <a:chOff x="0" y="0"/>
          <a:chExt cx="0" cy="0"/>
        </a:xfrm>
      </p:grpSpPr>
      <p:pic>
        <p:nvPicPr>
          <p:cNvPr id="961" name="Google Shape;961;p111"/>
          <p:cNvPicPr preferRelativeResize="0"/>
          <p:nvPr/>
        </p:nvPicPr>
        <p:blipFill rotWithShape="1">
          <a:blip r:embed="rId2">
            <a:alphaModFix/>
          </a:blip>
          <a:srcRect b="0" l="0" r="0" t="3194"/>
          <a:stretch/>
        </p:blipFill>
        <p:spPr>
          <a:xfrm>
            <a:off x="0" y="0"/>
            <a:ext cx="12192000" cy="6858000"/>
          </a:xfrm>
          <a:prstGeom prst="rect">
            <a:avLst/>
          </a:prstGeom>
          <a:noFill/>
          <a:ln>
            <a:noFill/>
          </a:ln>
        </p:spPr>
      </p:pic>
      <p:sp>
        <p:nvSpPr>
          <p:cNvPr id="962" name="Google Shape;962;p111"/>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800" u="none" cap="none" strike="noStrike">
              <a:solidFill>
                <a:schemeClr val="dk1"/>
              </a:solidFill>
              <a:latin typeface="Trebuchet MS"/>
              <a:ea typeface="Trebuchet MS"/>
              <a:cs typeface="Trebuchet MS"/>
              <a:sym typeface="Trebuchet MS"/>
            </a:endParaRPr>
          </a:p>
        </p:txBody>
      </p:sp>
      <p:pic>
        <p:nvPicPr>
          <p:cNvPr id="963" name="Google Shape;963;p111"/>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p:cSld name="1_Titre et contenu">
    <p:spTree>
      <p:nvGrpSpPr>
        <p:cNvPr id="968" name="Shape 968"/>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re et contenu">
  <p:cSld name="5_Titre et contenu">
    <p:spTree>
      <p:nvGrpSpPr>
        <p:cNvPr id="969" name="Shape 969"/>
        <p:cNvGrpSpPr/>
        <p:nvPr/>
      </p:nvGrpSpPr>
      <p:grpSpPr>
        <a:xfrm>
          <a:off x="0" y="0"/>
          <a:ext cx="0" cy="0"/>
          <a:chOff x="0" y="0"/>
          <a:chExt cx="0" cy="0"/>
        </a:xfrm>
      </p:grpSpPr>
      <p:pic>
        <p:nvPicPr>
          <p:cNvPr descr="reception-2.jpg" id="970" name="Google Shape;970;p114"/>
          <p:cNvPicPr preferRelativeResize="0"/>
          <p:nvPr/>
        </p:nvPicPr>
        <p:blipFill rotWithShape="1">
          <a:blip r:embed="rId2">
            <a:alphaModFix/>
          </a:blip>
          <a:srcRect b="1264" l="79" r="0" t="16606"/>
          <a:stretch/>
        </p:blipFill>
        <p:spPr>
          <a:xfrm>
            <a:off x="1" y="0"/>
            <a:ext cx="12202586"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Disposition personnalisée">
  <p:cSld name="9_Disposition personnalisée">
    <p:spTree>
      <p:nvGrpSpPr>
        <p:cNvPr id="132" name="Shape 132"/>
        <p:cNvGrpSpPr/>
        <p:nvPr/>
      </p:nvGrpSpPr>
      <p:grpSpPr>
        <a:xfrm>
          <a:off x="0" y="0"/>
          <a:ext cx="0" cy="0"/>
          <a:chOff x="0" y="0"/>
          <a:chExt cx="0" cy="0"/>
        </a:xfrm>
      </p:grpSpPr>
      <p:pic>
        <p:nvPicPr>
          <p:cNvPr id="133" name="Google Shape;133;p13"/>
          <p:cNvPicPr preferRelativeResize="0"/>
          <p:nvPr/>
        </p:nvPicPr>
        <p:blipFill rotWithShape="1">
          <a:blip r:embed="rId2">
            <a:alphaModFix/>
          </a:blip>
          <a:srcRect b="0" l="0" r="0" t="0"/>
          <a:stretch/>
        </p:blipFill>
        <p:spPr>
          <a:xfrm>
            <a:off x="7195381" y="-1"/>
            <a:ext cx="4996619" cy="6858000"/>
          </a:xfrm>
          <a:prstGeom prst="rect">
            <a:avLst/>
          </a:prstGeom>
          <a:noFill/>
          <a:ln>
            <a:noFill/>
          </a:ln>
        </p:spPr>
      </p:pic>
      <p:pic>
        <p:nvPicPr>
          <p:cNvPr id="134" name="Google Shape;134;p13"/>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135" name="Google Shape;135;p13"/>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700" u="none" cap="none" strike="noStrike">
              <a:solidFill>
                <a:srgbClr val="FFFFFF"/>
              </a:solidFill>
              <a:latin typeface="Trebuchet MS"/>
              <a:ea typeface="Trebuchet MS"/>
              <a:cs typeface="Trebuchet MS"/>
              <a:sym typeface="Trebuchet M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re et contenu">
  <p:cSld name="4_Titre et contenu">
    <p:spTree>
      <p:nvGrpSpPr>
        <p:cNvPr id="971" name="Shape 971"/>
        <p:cNvGrpSpPr/>
        <p:nvPr/>
      </p:nvGrpSpPr>
      <p:grpSpPr>
        <a:xfrm>
          <a:off x="0" y="0"/>
          <a:ext cx="0" cy="0"/>
          <a:chOff x="0" y="0"/>
          <a:chExt cx="0" cy="0"/>
        </a:xfrm>
      </p:grpSpPr>
      <p:pic>
        <p:nvPicPr>
          <p:cNvPr descr="Corpo_Images_sections-seria.jpg" id="972" name="Google Shape;972;p115"/>
          <p:cNvPicPr preferRelativeResize="0"/>
          <p:nvPr/>
        </p:nvPicPr>
        <p:blipFill rotWithShape="1">
          <a:blip r:embed="rId2">
            <a:alphaModFix/>
          </a:blip>
          <a:srcRect b="0" l="0" r="0" t="0"/>
          <a:stretch/>
        </p:blipFill>
        <p:spPr>
          <a:xfrm>
            <a:off x="0" y="-63052"/>
            <a:ext cx="12188825" cy="6921052"/>
          </a:xfrm>
          <a:prstGeom prst="rect">
            <a:avLst/>
          </a:prstGeom>
          <a:noFill/>
          <a:ln>
            <a:noFill/>
          </a:ln>
        </p:spPr>
      </p:pic>
      <p:pic>
        <p:nvPicPr>
          <p:cNvPr descr="Logo Optel-w.png" id="973" name="Google Shape;973;p115"/>
          <p:cNvPicPr preferRelativeResize="0"/>
          <p:nvPr/>
        </p:nvPicPr>
        <p:blipFill rotWithShape="1">
          <a:blip r:embed="rId3">
            <a:alphaModFix/>
          </a:blip>
          <a:srcRect b="0" l="0" r="0" t="0"/>
          <a:stretch/>
        </p:blipFill>
        <p:spPr>
          <a:xfrm>
            <a:off x="9841075" y="6363395"/>
            <a:ext cx="1074421" cy="429768"/>
          </a:xfrm>
          <a:prstGeom prst="rect">
            <a:avLst/>
          </a:prstGeom>
          <a:noFill/>
          <a:ln>
            <a:noFill/>
          </a:ln>
        </p:spPr>
      </p:pic>
      <p:sp>
        <p:nvSpPr>
          <p:cNvPr id="974" name="Google Shape;974;p115"/>
          <p:cNvSpPr txBox="1"/>
          <p:nvPr/>
        </p:nvSpPr>
        <p:spPr>
          <a:xfrm>
            <a:off x="11045490" y="6442336"/>
            <a:ext cx="1053600" cy="2154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lang="fr-CA" sz="700">
                <a:solidFill>
                  <a:schemeClr val="lt1"/>
                </a:solidFill>
                <a:latin typeface="Trebuchet MS"/>
                <a:ea typeface="Trebuchet MS"/>
                <a:cs typeface="Trebuchet MS"/>
                <a:sym typeface="Trebuchet MS"/>
              </a:rPr>
              <a:t>© 2017 by OPTEL Group. </a:t>
            </a:r>
            <a:br>
              <a:rPr lang="fr-CA" sz="700">
                <a:solidFill>
                  <a:schemeClr val="lt1"/>
                </a:solidFill>
                <a:latin typeface="Trebuchet MS"/>
                <a:ea typeface="Trebuchet MS"/>
                <a:cs typeface="Trebuchet MS"/>
                <a:sym typeface="Trebuchet MS"/>
              </a:rPr>
            </a:br>
            <a:r>
              <a:rPr lang="fr-CA" sz="700">
                <a:solidFill>
                  <a:schemeClr val="lt1"/>
                </a:solidFill>
                <a:latin typeface="Trebuchet MS"/>
                <a:ea typeface="Trebuchet MS"/>
                <a:cs typeface="Trebuchet MS"/>
                <a:sym typeface="Trebuchet MS"/>
              </a:rPr>
              <a:t>All rights reserved.</a:t>
            </a:r>
            <a:endParaRPr sz="7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re et contenu">
  <p:cSld name="2_Titre et contenu">
    <p:spTree>
      <p:nvGrpSpPr>
        <p:cNvPr id="975" name="Shape 975"/>
        <p:cNvGrpSpPr/>
        <p:nvPr/>
      </p:nvGrpSpPr>
      <p:grpSpPr>
        <a:xfrm>
          <a:off x="0" y="0"/>
          <a:ext cx="0" cy="0"/>
          <a:chOff x="0" y="0"/>
          <a:chExt cx="0" cy="0"/>
        </a:xfrm>
      </p:grpSpPr>
      <p:pic>
        <p:nvPicPr>
          <p:cNvPr descr="Corpo_Images_sections-inspec.jpg" id="976" name="Google Shape;976;p116"/>
          <p:cNvPicPr preferRelativeResize="0"/>
          <p:nvPr/>
        </p:nvPicPr>
        <p:blipFill rotWithShape="1">
          <a:blip r:embed="rId2">
            <a:alphaModFix/>
          </a:blip>
          <a:srcRect b="0" l="0" r="0" t="0"/>
          <a:stretch/>
        </p:blipFill>
        <p:spPr>
          <a:xfrm>
            <a:off x="0" y="1786"/>
            <a:ext cx="12188825" cy="6856214"/>
          </a:xfrm>
          <a:prstGeom prst="rect">
            <a:avLst/>
          </a:prstGeom>
          <a:noFill/>
          <a:ln>
            <a:noFill/>
          </a:ln>
        </p:spPr>
      </p:pic>
      <p:pic>
        <p:nvPicPr>
          <p:cNvPr descr="Logo Optel-w.png" id="977" name="Google Shape;977;p116"/>
          <p:cNvPicPr preferRelativeResize="0"/>
          <p:nvPr/>
        </p:nvPicPr>
        <p:blipFill rotWithShape="1">
          <a:blip r:embed="rId3">
            <a:alphaModFix/>
          </a:blip>
          <a:srcRect b="0" l="0" r="0" t="0"/>
          <a:stretch/>
        </p:blipFill>
        <p:spPr>
          <a:xfrm>
            <a:off x="9841075" y="6363395"/>
            <a:ext cx="1074421" cy="429768"/>
          </a:xfrm>
          <a:prstGeom prst="rect">
            <a:avLst/>
          </a:prstGeom>
          <a:noFill/>
          <a:ln>
            <a:noFill/>
          </a:ln>
        </p:spPr>
      </p:pic>
      <p:sp>
        <p:nvSpPr>
          <p:cNvPr id="978" name="Google Shape;978;p116"/>
          <p:cNvSpPr txBox="1"/>
          <p:nvPr/>
        </p:nvSpPr>
        <p:spPr>
          <a:xfrm>
            <a:off x="11045490" y="6442336"/>
            <a:ext cx="1053600" cy="2154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lang="fr-CA" sz="700">
                <a:solidFill>
                  <a:schemeClr val="lt1"/>
                </a:solidFill>
                <a:latin typeface="Trebuchet MS"/>
                <a:ea typeface="Trebuchet MS"/>
                <a:cs typeface="Trebuchet MS"/>
                <a:sym typeface="Trebuchet MS"/>
              </a:rPr>
              <a:t>© 2017 by OPTEL Group. </a:t>
            </a:r>
            <a:br>
              <a:rPr lang="fr-CA" sz="700">
                <a:solidFill>
                  <a:schemeClr val="lt1"/>
                </a:solidFill>
                <a:latin typeface="Trebuchet MS"/>
                <a:ea typeface="Trebuchet MS"/>
                <a:cs typeface="Trebuchet MS"/>
                <a:sym typeface="Trebuchet MS"/>
              </a:rPr>
            </a:br>
            <a:r>
              <a:rPr lang="fr-CA" sz="700">
                <a:solidFill>
                  <a:schemeClr val="lt1"/>
                </a:solidFill>
                <a:latin typeface="Trebuchet MS"/>
                <a:ea typeface="Trebuchet MS"/>
                <a:cs typeface="Trebuchet MS"/>
                <a:sym typeface="Trebuchet MS"/>
              </a:rPr>
              <a:t>All rights reserved.</a:t>
            </a:r>
            <a:endParaRPr sz="7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re et contenu">
  <p:cSld name="3_Titre et contenu">
    <p:spTree>
      <p:nvGrpSpPr>
        <p:cNvPr id="979" name="Shape 979"/>
        <p:cNvGrpSpPr/>
        <p:nvPr/>
      </p:nvGrpSpPr>
      <p:grpSpPr>
        <a:xfrm>
          <a:off x="0" y="0"/>
          <a:ext cx="0" cy="0"/>
          <a:chOff x="0" y="0"/>
          <a:chExt cx="0" cy="0"/>
        </a:xfrm>
      </p:grpSpPr>
      <p:pic>
        <p:nvPicPr>
          <p:cNvPr descr="Corpo_Images_sections-support.jpg" id="980" name="Google Shape;980;p117"/>
          <p:cNvPicPr preferRelativeResize="0"/>
          <p:nvPr/>
        </p:nvPicPr>
        <p:blipFill rotWithShape="1">
          <a:blip r:embed="rId2">
            <a:alphaModFix/>
          </a:blip>
          <a:srcRect b="0" l="0" r="0" t="0"/>
          <a:stretch/>
        </p:blipFill>
        <p:spPr>
          <a:xfrm>
            <a:off x="0" y="0"/>
            <a:ext cx="12188825" cy="6903720"/>
          </a:xfrm>
          <a:prstGeom prst="rect">
            <a:avLst/>
          </a:prstGeom>
          <a:noFill/>
          <a:ln>
            <a:noFill/>
          </a:ln>
        </p:spPr>
      </p:pic>
      <p:pic>
        <p:nvPicPr>
          <p:cNvPr descr="Logo Optel-w.png" id="981" name="Google Shape;981;p117"/>
          <p:cNvPicPr preferRelativeResize="0"/>
          <p:nvPr/>
        </p:nvPicPr>
        <p:blipFill rotWithShape="1">
          <a:blip r:embed="rId3">
            <a:alphaModFix/>
          </a:blip>
          <a:srcRect b="0" l="0" r="0" t="0"/>
          <a:stretch/>
        </p:blipFill>
        <p:spPr>
          <a:xfrm>
            <a:off x="9841075" y="6363395"/>
            <a:ext cx="1074421" cy="429768"/>
          </a:xfrm>
          <a:prstGeom prst="rect">
            <a:avLst/>
          </a:prstGeom>
          <a:noFill/>
          <a:ln>
            <a:noFill/>
          </a:ln>
        </p:spPr>
      </p:pic>
      <p:sp>
        <p:nvSpPr>
          <p:cNvPr id="982" name="Google Shape;982;p117"/>
          <p:cNvSpPr txBox="1"/>
          <p:nvPr/>
        </p:nvSpPr>
        <p:spPr>
          <a:xfrm>
            <a:off x="11045490" y="6442336"/>
            <a:ext cx="1053600" cy="2154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lang="fr-CA" sz="700">
                <a:solidFill>
                  <a:schemeClr val="lt1"/>
                </a:solidFill>
                <a:latin typeface="Trebuchet MS"/>
                <a:ea typeface="Trebuchet MS"/>
                <a:cs typeface="Trebuchet MS"/>
                <a:sym typeface="Trebuchet MS"/>
              </a:rPr>
              <a:t>© 2017 by OPTEL Group. </a:t>
            </a:r>
            <a:br>
              <a:rPr lang="fr-CA" sz="700">
                <a:solidFill>
                  <a:schemeClr val="lt1"/>
                </a:solidFill>
                <a:latin typeface="Trebuchet MS"/>
                <a:ea typeface="Trebuchet MS"/>
                <a:cs typeface="Trebuchet MS"/>
                <a:sym typeface="Trebuchet MS"/>
              </a:rPr>
            </a:br>
            <a:r>
              <a:rPr lang="fr-CA" sz="700">
                <a:solidFill>
                  <a:schemeClr val="lt1"/>
                </a:solidFill>
                <a:latin typeface="Trebuchet MS"/>
                <a:ea typeface="Trebuchet MS"/>
                <a:cs typeface="Trebuchet MS"/>
                <a:sym typeface="Trebuchet MS"/>
              </a:rPr>
              <a:t>All rights reserved.</a:t>
            </a:r>
            <a:endParaRPr sz="7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iapositive de titre">
  <p:cSld name="13_Diapositive de titre">
    <p:spTree>
      <p:nvGrpSpPr>
        <p:cNvPr id="136" name="Shape 136"/>
        <p:cNvGrpSpPr/>
        <p:nvPr/>
      </p:nvGrpSpPr>
      <p:grpSpPr>
        <a:xfrm>
          <a:off x="0" y="0"/>
          <a:ext cx="0" cy="0"/>
          <a:chOff x="0" y="0"/>
          <a:chExt cx="0" cy="0"/>
        </a:xfrm>
      </p:grpSpPr>
      <p:sp>
        <p:nvSpPr>
          <p:cNvPr id="137" name="Google Shape;137;p14"/>
          <p:cNvSpPr/>
          <p:nvPr/>
        </p:nvSpPr>
        <p:spPr>
          <a:xfrm flipH="1">
            <a:off x="7182600" y="0"/>
            <a:ext cx="50094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38" name="Google Shape;138;p14"/>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a:p>
        </p:txBody>
      </p:sp>
      <p:pic>
        <p:nvPicPr>
          <p:cNvPr id="139" name="Google Shape;139;p14"/>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Diapositive de titre">
  <p:cSld name="6_Diapositive de titre">
    <p:spTree>
      <p:nvGrpSpPr>
        <p:cNvPr id="140" name="Shape 140"/>
        <p:cNvGrpSpPr/>
        <p:nvPr/>
      </p:nvGrpSpPr>
      <p:grpSpPr>
        <a:xfrm>
          <a:off x="0" y="0"/>
          <a:ext cx="0" cy="0"/>
          <a:chOff x="0" y="0"/>
          <a:chExt cx="0" cy="0"/>
        </a:xfrm>
      </p:grpSpPr>
      <p:pic>
        <p:nvPicPr>
          <p:cNvPr id="141" name="Google Shape;141;p15"/>
          <p:cNvPicPr preferRelativeResize="0"/>
          <p:nvPr/>
        </p:nvPicPr>
        <p:blipFill rotWithShape="1">
          <a:blip r:embed="rId2">
            <a:alphaModFix/>
          </a:blip>
          <a:srcRect b="0" l="0" r="0" t="0"/>
          <a:stretch/>
        </p:blipFill>
        <p:spPr>
          <a:xfrm>
            <a:off x="9086964" y="987299"/>
            <a:ext cx="3104726" cy="5868732"/>
          </a:xfrm>
          <a:custGeom>
            <a:rect b="b" l="l" r="r" t="t"/>
            <a:pathLst>
              <a:path extrusionOk="0" h="5782002" w="3058843">
                <a:moveTo>
                  <a:pt x="1860012" y="0"/>
                </a:moveTo>
                <a:lnTo>
                  <a:pt x="3058843" y="0"/>
                </a:lnTo>
                <a:lnTo>
                  <a:pt x="3058843" y="5782002"/>
                </a:lnTo>
                <a:lnTo>
                  <a:pt x="1" y="5782002"/>
                </a:lnTo>
                <a:lnTo>
                  <a:pt x="1" y="1857321"/>
                </a:lnTo>
                <a:cubicBezTo>
                  <a:pt x="-4" y="1798249"/>
                  <a:pt x="38636" y="1746098"/>
                  <a:pt x="95214" y="1728820"/>
                </a:cubicBezTo>
                <a:lnTo>
                  <a:pt x="95223" y="1728817"/>
                </a:lnTo>
                <a:lnTo>
                  <a:pt x="95224" y="1728817"/>
                </a:lnTo>
                <a:lnTo>
                  <a:pt x="95794" y="1728643"/>
                </a:lnTo>
                <a:lnTo>
                  <a:pt x="316118" y="1661358"/>
                </a:lnTo>
                <a:cubicBezTo>
                  <a:pt x="358002" y="1648568"/>
                  <a:pt x="391743" y="1616428"/>
                  <a:pt x="404548" y="1574601"/>
                </a:cubicBezTo>
                <a:cubicBezTo>
                  <a:pt x="437024" y="1468516"/>
                  <a:pt x="479624" y="1364882"/>
                  <a:pt x="532546" y="1265245"/>
                </a:cubicBezTo>
                <a:lnTo>
                  <a:pt x="532541" y="1265250"/>
                </a:lnTo>
                <a:cubicBezTo>
                  <a:pt x="553107" y="1226517"/>
                  <a:pt x="551875" y="1179828"/>
                  <a:pt x="531271" y="1141122"/>
                </a:cubicBezTo>
                <a:lnTo>
                  <a:pt x="423206" y="938137"/>
                </a:lnTo>
                <a:cubicBezTo>
                  <a:pt x="395433" y="885969"/>
                  <a:pt x="405039" y="821806"/>
                  <a:pt x="446877" y="780029"/>
                </a:cubicBezTo>
                <a:lnTo>
                  <a:pt x="781155" y="446234"/>
                </a:lnTo>
                <a:lnTo>
                  <a:pt x="781161" y="446227"/>
                </a:lnTo>
                <a:cubicBezTo>
                  <a:pt x="822988" y="404453"/>
                  <a:pt x="887241" y="394861"/>
                  <a:pt x="939482" y="422592"/>
                </a:cubicBezTo>
                <a:lnTo>
                  <a:pt x="939491" y="422597"/>
                </a:lnTo>
                <a:lnTo>
                  <a:pt x="940018" y="422876"/>
                </a:lnTo>
                <a:lnTo>
                  <a:pt x="1143457" y="530866"/>
                </a:lnTo>
                <a:cubicBezTo>
                  <a:pt x="1182130" y="551396"/>
                  <a:pt x="1228748" y="552494"/>
                  <a:pt x="1267421" y="531959"/>
                </a:cubicBezTo>
                <a:cubicBezTo>
                  <a:pt x="1365508" y="479877"/>
                  <a:pt x="1469016" y="436675"/>
                  <a:pt x="1576993" y="403589"/>
                </a:cubicBezTo>
                <a:lnTo>
                  <a:pt x="1576986" y="403589"/>
                </a:lnTo>
                <a:cubicBezTo>
                  <a:pt x="1618956" y="390723"/>
                  <a:pt x="1651147" y="356839"/>
                  <a:pt x="1663986" y="314921"/>
                </a:cubicBezTo>
                <a:lnTo>
                  <a:pt x="1731312" y="95086"/>
                </a:lnTo>
                <a:cubicBezTo>
                  <a:pt x="1748616" y="38587"/>
                  <a:pt x="1800844" y="0"/>
                  <a:pt x="1860012" y="0"/>
                </a:cubicBezTo>
                <a:close/>
              </a:path>
            </a:pathLst>
          </a:custGeom>
          <a:noFill/>
          <a:ln>
            <a:noFill/>
          </a:ln>
        </p:spPr>
      </p:pic>
      <p:pic>
        <p:nvPicPr>
          <p:cNvPr id="142" name="Google Shape;142;p15"/>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143" name="Google Shape;143;p15"/>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Diapositive de titre">
  <p:cSld name="7_Diapositive de titre">
    <p:spTree>
      <p:nvGrpSpPr>
        <p:cNvPr id="144" name="Shape 144"/>
        <p:cNvGrpSpPr/>
        <p:nvPr/>
      </p:nvGrpSpPr>
      <p:grpSpPr>
        <a:xfrm>
          <a:off x="0" y="0"/>
          <a:ext cx="0" cy="0"/>
          <a:chOff x="0" y="0"/>
          <a:chExt cx="0" cy="0"/>
        </a:xfrm>
      </p:grpSpPr>
      <p:pic>
        <p:nvPicPr>
          <p:cNvPr id="145" name="Google Shape;145;p16"/>
          <p:cNvPicPr preferRelativeResize="0"/>
          <p:nvPr/>
        </p:nvPicPr>
        <p:blipFill rotWithShape="1">
          <a:blip r:embed="rId2">
            <a:alphaModFix/>
          </a:blip>
          <a:srcRect b="0" l="0" r="0" t="0"/>
          <a:stretch/>
        </p:blipFill>
        <p:spPr>
          <a:xfrm>
            <a:off x="9089128" y="991329"/>
            <a:ext cx="3104722" cy="5872822"/>
          </a:xfrm>
          <a:custGeom>
            <a:rect b="b" l="l" r="r" t="t"/>
            <a:pathLst>
              <a:path extrusionOk="0" h="5786032" w="3058839">
                <a:moveTo>
                  <a:pt x="1860009" y="0"/>
                </a:moveTo>
                <a:lnTo>
                  <a:pt x="3058839" y="0"/>
                </a:lnTo>
                <a:lnTo>
                  <a:pt x="3058839" y="5786032"/>
                </a:lnTo>
                <a:lnTo>
                  <a:pt x="1" y="5786032"/>
                </a:lnTo>
                <a:lnTo>
                  <a:pt x="1" y="1857324"/>
                </a:lnTo>
                <a:cubicBezTo>
                  <a:pt x="-4" y="1798253"/>
                  <a:pt x="38636" y="1746102"/>
                  <a:pt x="95214" y="1728819"/>
                </a:cubicBezTo>
                <a:lnTo>
                  <a:pt x="95223" y="1728819"/>
                </a:lnTo>
                <a:lnTo>
                  <a:pt x="95224" y="1728819"/>
                </a:lnTo>
                <a:lnTo>
                  <a:pt x="95794" y="1728643"/>
                </a:lnTo>
                <a:lnTo>
                  <a:pt x="316118" y="1661362"/>
                </a:lnTo>
                <a:cubicBezTo>
                  <a:pt x="358002" y="1648571"/>
                  <a:pt x="391744" y="1616433"/>
                  <a:pt x="404548" y="1574607"/>
                </a:cubicBezTo>
                <a:cubicBezTo>
                  <a:pt x="437024" y="1468516"/>
                  <a:pt x="479624" y="1364878"/>
                  <a:pt x="532546" y="1265245"/>
                </a:cubicBezTo>
                <a:lnTo>
                  <a:pt x="532541" y="1265245"/>
                </a:lnTo>
                <a:cubicBezTo>
                  <a:pt x="553107" y="1226518"/>
                  <a:pt x="551875" y="1179829"/>
                  <a:pt x="531270" y="1141122"/>
                </a:cubicBezTo>
                <a:lnTo>
                  <a:pt x="423206" y="938137"/>
                </a:lnTo>
                <a:cubicBezTo>
                  <a:pt x="395432" y="885969"/>
                  <a:pt x="405039" y="821805"/>
                  <a:pt x="446878" y="780028"/>
                </a:cubicBezTo>
                <a:lnTo>
                  <a:pt x="781154" y="446234"/>
                </a:lnTo>
                <a:lnTo>
                  <a:pt x="781162" y="446227"/>
                </a:lnTo>
                <a:cubicBezTo>
                  <a:pt x="822989" y="404452"/>
                  <a:pt x="887241" y="394861"/>
                  <a:pt x="939483" y="422592"/>
                </a:cubicBezTo>
                <a:lnTo>
                  <a:pt x="939490" y="422597"/>
                </a:lnTo>
                <a:lnTo>
                  <a:pt x="939492" y="422597"/>
                </a:lnTo>
                <a:lnTo>
                  <a:pt x="940018" y="422876"/>
                </a:lnTo>
                <a:lnTo>
                  <a:pt x="1143456" y="530867"/>
                </a:lnTo>
                <a:cubicBezTo>
                  <a:pt x="1182130" y="551397"/>
                  <a:pt x="1228749" y="552494"/>
                  <a:pt x="1267425" y="531959"/>
                </a:cubicBezTo>
                <a:cubicBezTo>
                  <a:pt x="1365510" y="479876"/>
                  <a:pt x="1469010" y="436675"/>
                  <a:pt x="1576996" y="403590"/>
                </a:cubicBezTo>
                <a:lnTo>
                  <a:pt x="1576984" y="403590"/>
                </a:lnTo>
                <a:cubicBezTo>
                  <a:pt x="1618958" y="390723"/>
                  <a:pt x="1651143" y="356838"/>
                  <a:pt x="1663990" y="314921"/>
                </a:cubicBezTo>
                <a:lnTo>
                  <a:pt x="1731318" y="95086"/>
                </a:lnTo>
                <a:cubicBezTo>
                  <a:pt x="1748614" y="38587"/>
                  <a:pt x="1800840" y="0"/>
                  <a:pt x="1860009" y="0"/>
                </a:cubicBezTo>
                <a:close/>
              </a:path>
            </a:pathLst>
          </a:custGeom>
          <a:noFill/>
          <a:ln>
            <a:noFill/>
          </a:ln>
        </p:spPr>
      </p:pic>
      <p:pic>
        <p:nvPicPr>
          <p:cNvPr id="146" name="Google Shape;146;p16"/>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147" name="Google Shape;147;p16"/>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Diapositive de titre">
  <p:cSld name="8_Diapositive de titre">
    <p:spTree>
      <p:nvGrpSpPr>
        <p:cNvPr id="148" name="Shape 148"/>
        <p:cNvGrpSpPr/>
        <p:nvPr/>
      </p:nvGrpSpPr>
      <p:grpSpPr>
        <a:xfrm>
          <a:off x="0" y="0"/>
          <a:ext cx="0" cy="0"/>
          <a:chOff x="0" y="0"/>
          <a:chExt cx="0" cy="0"/>
        </a:xfrm>
      </p:grpSpPr>
      <p:pic>
        <p:nvPicPr>
          <p:cNvPr id="149" name="Google Shape;149;p17"/>
          <p:cNvPicPr preferRelativeResize="0"/>
          <p:nvPr/>
        </p:nvPicPr>
        <p:blipFill rotWithShape="1">
          <a:blip r:embed="rId2">
            <a:alphaModFix/>
          </a:blip>
          <a:srcRect b="0" l="0" r="0" t="0"/>
          <a:stretch/>
        </p:blipFill>
        <p:spPr>
          <a:xfrm>
            <a:off x="9089128" y="991329"/>
            <a:ext cx="3104722" cy="5872822"/>
          </a:xfrm>
          <a:custGeom>
            <a:rect b="b" l="l" r="r" t="t"/>
            <a:pathLst>
              <a:path extrusionOk="0" h="5786032" w="3058839">
                <a:moveTo>
                  <a:pt x="1860009" y="0"/>
                </a:moveTo>
                <a:lnTo>
                  <a:pt x="3058839" y="0"/>
                </a:lnTo>
                <a:lnTo>
                  <a:pt x="3058839" y="5786032"/>
                </a:lnTo>
                <a:lnTo>
                  <a:pt x="1" y="5786032"/>
                </a:lnTo>
                <a:lnTo>
                  <a:pt x="1" y="1857324"/>
                </a:lnTo>
                <a:cubicBezTo>
                  <a:pt x="-4" y="1798253"/>
                  <a:pt x="38636" y="1746102"/>
                  <a:pt x="95214" y="1728819"/>
                </a:cubicBezTo>
                <a:lnTo>
                  <a:pt x="95223" y="1728819"/>
                </a:lnTo>
                <a:lnTo>
                  <a:pt x="95224" y="1728819"/>
                </a:lnTo>
                <a:lnTo>
                  <a:pt x="95794" y="1728643"/>
                </a:lnTo>
                <a:lnTo>
                  <a:pt x="316118" y="1661362"/>
                </a:lnTo>
                <a:cubicBezTo>
                  <a:pt x="358002" y="1648571"/>
                  <a:pt x="391744" y="1616433"/>
                  <a:pt x="404548" y="1574607"/>
                </a:cubicBezTo>
                <a:cubicBezTo>
                  <a:pt x="437024" y="1468516"/>
                  <a:pt x="479624" y="1364878"/>
                  <a:pt x="532546" y="1265245"/>
                </a:cubicBezTo>
                <a:lnTo>
                  <a:pt x="532541" y="1265245"/>
                </a:lnTo>
                <a:cubicBezTo>
                  <a:pt x="553107" y="1226518"/>
                  <a:pt x="551875" y="1179829"/>
                  <a:pt x="531270" y="1141122"/>
                </a:cubicBezTo>
                <a:lnTo>
                  <a:pt x="423206" y="938137"/>
                </a:lnTo>
                <a:cubicBezTo>
                  <a:pt x="395432" y="885969"/>
                  <a:pt x="405039" y="821805"/>
                  <a:pt x="446878" y="780028"/>
                </a:cubicBezTo>
                <a:lnTo>
                  <a:pt x="781154" y="446234"/>
                </a:lnTo>
                <a:lnTo>
                  <a:pt x="781162" y="446227"/>
                </a:lnTo>
                <a:cubicBezTo>
                  <a:pt x="822989" y="404452"/>
                  <a:pt x="887241" y="394861"/>
                  <a:pt x="939483" y="422592"/>
                </a:cubicBezTo>
                <a:lnTo>
                  <a:pt x="939490" y="422597"/>
                </a:lnTo>
                <a:lnTo>
                  <a:pt x="939492" y="422597"/>
                </a:lnTo>
                <a:lnTo>
                  <a:pt x="940018" y="422876"/>
                </a:lnTo>
                <a:lnTo>
                  <a:pt x="1143456" y="530867"/>
                </a:lnTo>
                <a:cubicBezTo>
                  <a:pt x="1182130" y="551397"/>
                  <a:pt x="1228749" y="552494"/>
                  <a:pt x="1267425" y="531959"/>
                </a:cubicBezTo>
                <a:cubicBezTo>
                  <a:pt x="1365510" y="479876"/>
                  <a:pt x="1469010" y="436675"/>
                  <a:pt x="1576996" y="403590"/>
                </a:cubicBezTo>
                <a:lnTo>
                  <a:pt x="1576984" y="403590"/>
                </a:lnTo>
                <a:cubicBezTo>
                  <a:pt x="1618958" y="390723"/>
                  <a:pt x="1651143" y="356838"/>
                  <a:pt x="1663990" y="314921"/>
                </a:cubicBezTo>
                <a:lnTo>
                  <a:pt x="1731318" y="95086"/>
                </a:lnTo>
                <a:cubicBezTo>
                  <a:pt x="1748614" y="38587"/>
                  <a:pt x="1800840" y="0"/>
                  <a:pt x="1860009" y="0"/>
                </a:cubicBezTo>
                <a:close/>
              </a:path>
            </a:pathLst>
          </a:custGeom>
          <a:noFill/>
          <a:ln>
            <a:noFill/>
          </a:ln>
        </p:spPr>
      </p:pic>
      <p:pic>
        <p:nvPicPr>
          <p:cNvPr id="150" name="Google Shape;150;p17"/>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151" name="Google Shape;151;p1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Diapositive de titre">
  <p:cSld name="16_Diapositive de titre">
    <p:spTree>
      <p:nvGrpSpPr>
        <p:cNvPr id="152" name="Shape 152"/>
        <p:cNvGrpSpPr/>
        <p:nvPr/>
      </p:nvGrpSpPr>
      <p:grpSpPr>
        <a:xfrm>
          <a:off x="0" y="0"/>
          <a:ext cx="0" cy="0"/>
          <a:chOff x="0" y="0"/>
          <a:chExt cx="0" cy="0"/>
        </a:xfrm>
      </p:grpSpPr>
      <p:sp>
        <p:nvSpPr>
          <p:cNvPr id="153" name="Google Shape;153;p18"/>
          <p:cNvSpPr/>
          <p:nvPr/>
        </p:nvSpPr>
        <p:spPr>
          <a:xfrm rot="10800000">
            <a:off x="0" y="73"/>
            <a:ext cx="12192000" cy="13632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Diapositive de titre">
  <p:cSld name="5_Diapositive de titre">
    <p:spTree>
      <p:nvGrpSpPr>
        <p:cNvPr id="154" name="Shape 154"/>
        <p:cNvGrpSpPr/>
        <p:nvPr/>
      </p:nvGrpSpPr>
      <p:grpSpPr>
        <a:xfrm>
          <a:off x="0" y="0"/>
          <a:ext cx="0" cy="0"/>
          <a:chOff x="0" y="0"/>
          <a:chExt cx="0" cy="0"/>
        </a:xfrm>
      </p:grpSpPr>
      <p:sp>
        <p:nvSpPr>
          <p:cNvPr id="155" name="Google Shape;155;p19"/>
          <p:cNvSpPr/>
          <p:nvPr/>
        </p:nvSpPr>
        <p:spPr>
          <a:xfrm flipH="1">
            <a:off x="-100" y="0"/>
            <a:ext cx="41403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Diapositive de titre">
  <p:cSld name="11_Diapositive de titre">
    <p:spTree>
      <p:nvGrpSpPr>
        <p:cNvPr id="156" name="Shape 156"/>
        <p:cNvGrpSpPr/>
        <p:nvPr/>
      </p:nvGrpSpPr>
      <p:grpSpPr>
        <a:xfrm>
          <a:off x="0" y="0"/>
          <a:ext cx="0" cy="0"/>
          <a:chOff x="0" y="0"/>
          <a:chExt cx="0" cy="0"/>
        </a:xfrm>
      </p:grpSpPr>
      <p:sp>
        <p:nvSpPr>
          <p:cNvPr id="157" name="Google Shape;157;p20"/>
          <p:cNvSpPr/>
          <p:nvPr/>
        </p:nvSpPr>
        <p:spPr>
          <a:xfrm flipH="1">
            <a:off x="-92" y="0"/>
            <a:ext cx="30582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apositive de titre">
  <p:cSld name="14_Diapositive de titre">
    <p:spTree>
      <p:nvGrpSpPr>
        <p:cNvPr id="158" name="Shape 158"/>
        <p:cNvGrpSpPr/>
        <p:nvPr/>
      </p:nvGrpSpPr>
      <p:grpSpPr>
        <a:xfrm>
          <a:off x="0" y="0"/>
          <a:ext cx="0" cy="0"/>
          <a:chOff x="0" y="0"/>
          <a:chExt cx="0" cy="0"/>
        </a:xfrm>
      </p:grpSpPr>
      <p:sp>
        <p:nvSpPr>
          <p:cNvPr id="159" name="Google Shape;159;p21"/>
          <p:cNvSpPr/>
          <p:nvPr/>
        </p:nvSpPr>
        <p:spPr>
          <a:xfrm flipH="1">
            <a:off x="-64" y="0"/>
            <a:ext cx="71826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Diapositive de titre">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b="0" l="0" r="0" t="0"/>
          <a:stretch/>
        </p:blipFill>
        <p:spPr>
          <a:xfrm rot="-900000">
            <a:off x="10148064" y="3298375"/>
            <a:ext cx="1652295" cy="165229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Diapositive de titre">
  <p:cSld name="9_Diapositive de titre">
    <p:spTree>
      <p:nvGrpSpPr>
        <p:cNvPr id="160" name="Shape 160"/>
        <p:cNvGrpSpPr/>
        <p:nvPr/>
      </p:nvGrpSpPr>
      <p:grpSpPr>
        <a:xfrm>
          <a:off x="0" y="0"/>
          <a:ext cx="0" cy="0"/>
          <a:chOff x="0" y="0"/>
          <a:chExt cx="0" cy="0"/>
        </a:xfrm>
      </p:grpSpPr>
      <p:sp>
        <p:nvSpPr>
          <p:cNvPr id="161" name="Google Shape;161;p22"/>
          <p:cNvSpPr/>
          <p:nvPr/>
        </p:nvSpPr>
        <p:spPr>
          <a:xfrm flipH="1">
            <a:off x="0" y="0"/>
            <a:ext cx="121920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62" name="Google Shape;162;p22"/>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a:p>
        </p:txBody>
      </p:sp>
      <p:pic>
        <p:nvPicPr>
          <p:cNvPr id="163" name="Google Shape;163;p22"/>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Diapositive de titre">
  <p:cSld name="15_Diapositive de titre">
    <p:spTree>
      <p:nvGrpSpPr>
        <p:cNvPr id="164" name="Shape 164"/>
        <p:cNvGrpSpPr/>
        <p:nvPr/>
      </p:nvGrpSpPr>
      <p:grpSpPr>
        <a:xfrm>
          <a:off x="0" y="0"/>
          <a:ext cx="0" cy="0"/>
          <a:chOff x="0" y="0"/>
          <a:chExt cx="0" cy="0"/>
        </a:xfrm>
      </p:grpSpPr>
      <p:sp>
        <p:nvSpPr>
          <p:cNvPr id="165" name="Google Shape;165;p23"/>
          <p:cNvSpPr/>
          <p:nvPr/>
        </p:nvSpPr>
        <p:spPr>
          <a:xfrm flipH="1">
            <a:off x="0" y="1363272"/>
            <a:ext cx="12192000" cy="54948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66" name="Google Shape;166;p23"/>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a:p>
        </p:txBody>
      </p:sp>
      <p:pic>
        <p:nvPicPr>
          <p:cNvPr id="167" name="Google Shape;167;p23"/>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Diapositive de titre">
  <p:cSld name="27_Diapositive de titre">
    <p:bg>
      <p:bgPr>
        <a:solidFill>
          <a:srgbClr val="FFFFFF"/>
        </a:solidFill>
      </p:bgPr>
    </p:bg>
    <p:spTree>
      <p:nvGrpSpPr>
        <p:cNvPr id="168" name="Shape 168"/>
        <p:cNvGrpSpPr/>
        <p:nvPr/>
      </p:nvGrpSpPr>
      <p:grpSpPr>
        <a:xfrm>
          <a:off x="0" y="0"/>
          <a:ext cx="0" cy="0"/>
          <a:chOff x="0" y="0"/>
          <a:chExt cx="0" cy="0"/>
        </a:xfrm>
      </p:grpSpPr>
      <p:pic>
        <p:nvPicPr>
          <p:cNvPr id="169" name="Google Shape;169;p2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0" name="Google Shape;170;p24"/>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171" name="Google Shape;171;p24"/>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Diapositive de titre">
  <p:cSld name="18_Diapositive de titre">
    <p:bg>
      <p:bgPr>
        <a:solidFill>
          <a:srgbClr val="FFFFFF"/>
        </a:solidFill>
      </p:bgPr>
    </p:bg>
    <p:spTree>
      <p:nvGrpSpPr>
        <p:cNvPr id="172" name="Shape 172"/>
        <p:cNvGrpSpPr/>
        <p:nvPr/>
      </p:nvGrpSpPr>
      <p:grpSpPr>
        <a:xfrm>
          <a:off x="0" y="0"/>
          <a:ext cx="0" cy="0"/>
          <a:chOff x="0" y="0"/>
          <a:chExt cx="0" cy="0"/>
        </a:xfrm>
      </p:grpSpPr>
      <p:pic>
        <p:nvPicPr>
          <p:cNvPr id="173" name="Google Shape;173;p2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4" name="Google Shape;174;p25"/>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700" u="none" cap="none" strike="noStrike">
              <a:solidFill>
                <a:srgbClr val="7C878E"/>
              </a:solidFill>
              <a:latin typeface="Trebuchet MS"/>
              <a:ea typeface="Trebuchet MS"/>
              <a:cs typeface="Trebuchet MS"/>
              <a:sym typeface="Trebuchet MS"/>
            </a:endParaRPr>
          </a:p>
        </p:txBody>
      </p:sp>
      <p:pic>
        <p:nvPicPr>
          <p:cNvPr id="175" name="Google Shape;175;p25"/>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Diapositive de titre">
  <p:cSld name="25_Diapositive de titre">
    <p:bg>
      <p:bgPr>
        <a:solidFill>
          <a:srgbClr val="FFFFFF"/>
        </a:solidFill>
      </p:bgPr>
    </p:bg>
    <p:spTree>
      <p:nvGrpSpPr>
        <p:cNvPr id="176" name="Shape 176"/>
        <p:cNvGrpSpPr/>
        <p:nvPr/>
      </p:nvGrpSpPr>
      <p:grpSpPr>
        <a:xfrm>
          <a:off x="0" y="0"/>
          <a:ext cx="0" cy="0"/>
          <a:chOff x="0" y="0"/>
          <a:chExt cx="0" cy="0"/>
        </a:xfrm>
      </p:grpSpPr>
      <p:pic>
        <p:nvPicPr>
          <p:cNvPr id="177" name="Google Shape;177;p2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8" name="Google Shape;178;p26"/>
          <p:cNvPicPr preferRelativeResize="0"/>
          <p:nvPr/>
        </p:nvPicPr>
        <p:blipFill rotWithShape="1">
          <a:blip r:embed="rId3">
            <a:alphaModFix/>
          </a:blip>
          <a:srcRect b="0" l="0" r="0" t="0"/>
          <a:stretch/>
        </p:blipFill>
        <p:spPr>
          <a:xfrm>
            <a:off x="-335495" y="902824"/>
            <a:ext cx="8556006" cy="5347504"/>
          </a:xfrm>
          <a:prstGeom prst="rect">
            <a:avLst/>
          </a:prstGeom>
          <a:noFill/>
          <a:ln>
            <a:noFill/>
          </a:ln>
        </p:spPr>
      </p:pic>
      <p:sp>
        <p:nvSpPr>
          <p:cNvPr id="179" name="Google Shape;179;p26"/>
          <p:cNvSpPr txBox="1"/>
          <p:nvPr/>
        </p:nvSpPr>
        <p:spPr>
          <a:xfrm>
            <a:off x="5195553" y="3582770"/>
            <a:ext cx="1206300" cy="6927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ASIA</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India</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2016</a:t>
            </a:r>
            <a:endParaRPr sz="1400">
              <a:solidFill>
                <a:schemeClr val="dk1"/>
              </a:solidFill>
              <a:latin typeface="Trebuchet MS"/>
              <a:ea typeface="Trebuchet MS"/>
              <a:cs typeface="Trebuchet MS"/>
              <a:sym typeface="Trebuchet MS"/>
            </a:endParaRPr>
          </a:p>
        </p:txBody>
      </p:sp>
      <p:sp>
        <p:nvSpPr>
          <p:cNvPr id="180" name="Google Shape;180;p26"/>
          <p:cNvSpPr txBox="1"/>
          <p:nvPr/>
        </p:nvSpPr>
        <p:spPr>
          <a:xfrm>
            <a:off x="2036358" y="4646338"/>
            <a:ext cx="1426800" cy="6927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SOUTH AMERICA</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Brazil</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2017</a:t>
            </a:r>
            <a:endParaRPr sz="1400">
              <a:solidFill>
                <a:schemeClr val="dk1"/>
              </a:solidFill>
              <a:latin typeface="Trebuchet MS"/>
              <a:ea typeface="Trebuchet MS"/>
              <a:cs typeface="Trebuchet MS"/>
              <a:sym typeface="Trebuchet MS"/>
            </a:endParaRPr>
          </a:p>
        </p:txBody>
      </p:sp>
      <p:sp>
        <p:nvSpPr>
          <p:cNvPr id="181" name="Google Shape;181;p26"/>
          <p:cNvSpPr txBox="1"/>
          <p:nvPr/>
        </p:nvSpPr>
        <p:spPr>
          <a:xfrm>
            <a:off x="75896" y="2509576"/>
            <a:ext cx="1866000" cy="908100"/>
          </a:xfrm>
          <a:prstGeom prst="rect">
            <a:avLst/>
          </a:prstGeom>
          <a:noFill/>
          <a:ln>
            <a:noFill/>
          </a:ln>
        </p:spPr>
        <p:txBody>
          <a:bodyPr anchorCtr="0" anchor="t" bIns="45700" lIns="0" spcFirstLastPara="1" rIns="0" wrap="square" tIns="0">
            <a:spAutoFit/>
          </a:bodyPr>
          <a:lstStyle/>
          <a:p>
            <a:pPr indent="0" lvl="0" marL="4762" marR="0" rtl="0" algn="r">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NORTH AMERICA</a:t>
            </a:r>
            <a:endParaRPr sz="1400">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1" i="0" lang="fr-CA" sz="1400">
                <a:solidFill>
                  <a:srgbClr val="003C71"/>
                </a:solidFill>
                <a:latin typeface="Trebuchet MS"/>
                <a:ea typeface="Trebuchet MS"/>
                <a:cs typeface="Trebuchet MS"/>
                <a:sym typeface="Trebuchet MS"/>
              </a:rPr>
              <a:t>HEADQUARTERS</a:t>
            </a:r>
            <a:endParaRPr sz="1400">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Canada</a:t>
            </a:r>
            <a:endParaRPr sz="1400">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1989</a:t>
            </a:r>
            <a:endParaRPr sz="1400">
              <a:solidFill>
                <a:schemeClr val="dk1"/>
              </a:solidFill>
              <a:latin typeface="Trebuchet MS"/>
              <a:ea typeface="Trebuchet MS"/>
              <a:cs typeface="Trebuchet MS"/>
              <a:sym typeface="Trebuchet MS"/>
            </a:endParaRPr>
          </a:p>
        </p:txBody>
      </p:sp>
      <p:sp>
        <p:nvSpPr>
          <p:cNvPr id="182" name="Google Shape;182;p26"/>
          <p:cNvSpPr txBox="1"/>
          <p:nvPr/>
        </p:nvSpPr>
        <p:spPr>
          <a:xfrm>
            <a:off x="2092008" y="2424289"/>
            <a:ext cx="1206300" cy="692700"/>
          </a:xfrm>
          <a:prstGeom prst="rect">
            <a:avLst/>
          </a:prstGeom>
          <a:noFill/>
          <a:ln>
            <a:noFill/>
          </a:ln>
        </p:spPr>
        <p:txBody>
          <a:bodyPr anchorCtr="0" anchor="t" bIns="45700" lIns="0" spcFirstLastPara="1" rIns="0" wrap="square" tIns="0">
            <a:spAutoFit/>
          </a:bodyPr>
          <a:lstStyle/>
          <a:p>
            <a:pPr indent="0" lvl="0" marL="0" marR="0" rtl="0" algn="r">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EUROPE</a:t>
            </a:r>
            <a:endParaRPr sz="1400">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Ireland</a:t>
            </a:r>
            <a:endParaRPr sz="1400">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2014</a:t>
            </a:r>
            <a:endParaRPr sz="1400">
              <a:solidFill>
                <a:schemeClr val="dk1"/>
              </a:solidFill>
              <a:latin typeface="Trebuchet MS"/>
              <a:ea typeface="Trebuchet MS"/>
              <a:cs typeface="Trebuchet MS"/>
              <a:sym typeface="Trebuchet MS"/>
            </a:endParaRPr>
          </a:p>
        </p:txBody>
      </p:sp>
      <p:sp>
        <p:nvSpPr>
          <p:cNvPr id="183" name="Google Shape;183;p26"/>
          <p:cNvSpPr txBox="1"/>
          <p:nvPr/>
        </p:nvSpPr>
        <p:spPr>
          <a:xfrm>
            <a:off x="3493531" y="2536406"/>
            <a:ext cx="1426800" cy="6927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EUROPE</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a:t>
            </a:r>
            <a:r>
              <a:rPr lang="fr-CA" sz="1400">
                <a:solidFill>
                  <a:srgbClr val="003C71"/>
                </a:solidFill>
                <a:latin typeface="Trebuchet MS"/>
                <a:ea typeface="Trebuchet MS"/>
                <a:cs typeface="Trebuchet MS"/>
                <a:sym typeface="Trebuchet MS"/>
              </a:rPr>
              <a:t>Germany</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lang="fr-CA" sz="1400">
                <a:solidFill>
                  <a:srgbClr val="003C71"/>
                </a:solidFill>
                <a:latin typeface="Trebuchet MS"/>
                <a:ea typeface="Trebuchet MS"/>
                <a:cs typeface="Trebuchet MS"/>
                <a:sym typeface="Trebuchet MS"/>
              </a:rPr>
              <a:t>2021</a:t>
            </a:r>
            <a:endParaRPr sz="1400">
              <a:solidFill>
                <a:schemeClr val="dk1"/>
              </a:solidFill>
              <a:latin typeface="Trebuchet MS"/>
              <a:ea typeface="Trebuchet MS"/>
              <a:cs typeface="Trebuchet MS"/>
              <a:sym typeface="Trebuchet MS"/>
            </a:endParaRPr>
          </a:p>
        </p:txBody>
      </p:sp>
      <p:pic>
        <p:nvPicPr>
          <p:cNvPr id="184" name="Google Shape;184;p26"/>
          <p:cNvPicPr preferRelativeResize="0"/>
          <p:nvPr/>
        </p:nvPicPr>
        <p:blipFill rotWithShape="1">
          <a:blip r:embed="rId4">
            <a:alphaModFix/>
          </a:blip>
          <a:srcRect b="0" l="0" r="0" t="0"/>
          <a:stretch/>
        </p:blipFill>
        <p:spPr>
          <a:xfrm>
            <a:off x="7201804" y="0"/>
            <a:ext cx="4990196" cy="6858000"/>
          </a:xfrm>
          <a:prstGeom prst="rect">
            <a:avLst/>
          </a:prstGeom>
          <a:noFill/>
          <a:ln>
            <a:noFill/>
          </a:ln>
        </p:spPr>
      </p:pic>
      <p:sp>
        <p:nvSpPr>
          <p:cNvPr id="185" name="Google Shape;185;p26"/>
          <p:cNvSpPr/>
          <p:nvPr/>
        </p:nvSpPr>
        <p:spPr>
          <a:xfrm>
            <a:off x="2987029" y="1810463"/>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sp>
        <p:nvSpPr>
          <p:cNvPr id="186" name="Google Shape;186;p26"/>
          <p:cNvSpPr/>
          <p:nvPr/>
        </p:nvSpPr>
        <p:spPr>
          <a:xfrm>
            <a:off x="1575774" y="1901044"/>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FF9E1B"/>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sp>
        <p:nvSpPr>
          <p:cNvPr id="187" name="Google Shape;187;p26"/>
          <p:cNvSpPr/>
          <p:nvPr/>
        </p:nvSpPr>
        <p:spPr>
          <a:xfrm>
            <a:off x="3438939" y="1922716"/>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sp>
        <p:nvSpPr>
          <p:cNvPr id="188" name="Google Shape;188;p26"/>
          <p:cNvSpPr/>
          <p:nvPr/>
        </p:nvSpPr>
        <p:spPr>
          <a:xfrm>
            <a:off x="2017845" y="4038904"/>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sp>
        <p:nvSpPr>
          <p:cNvPr id="189" name="Google Shape;189;p26"/>
          <p:cNvSpPr/>
          <p:nvPr/>
        </p:nvSpPr>
        <p:spPr>
          <a:xfrm>
            <a:off x="5181905" y="3012991"/>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pic>
        <p:nvPicPr>
          <p:cNvPr id="190" name="Google Shape;190;p26"/>
          <p:cNvPicPr preferRelativeResize="0"/>
          <p:nvPr/>
        </p:nvPicPr>
        <p:blipFill rotWithShape="1">
          <a:blip r:embed="rId5">
            <a:alphaModFix/>
          </a:blip>
          <a:srcRect b="0" l="0" r="0" t="0"/>
          <a:stretch/>
        </p:blipFill>
        <p:spPr>
          <a:xfrm>
            <a:off x="9381379" y="6505247"/>
            <a:ext cx="639844" cy="140001"/>
          </a:xfrm>
          <a:prstGeom prst="rect">
            <a:avLst/>
          </a:prstGeom>
          <a:noFill/>
          <a:ln>
            <a:noFill/>
          </a:ln>
        </p:spPr>
      </p:pic>
      <p:sp>
        <p:nvSpPr>
          <p:cNvPr id="191" name="Google Shape;191;p26"/>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Diapositive de titre">
  <p:cSld name="26_Diapositive de titre">
    <p:bg>
      <p:bgPr>
        <a:solidFill>
          <a:srgbClr val="FFFFFF"/>
        </a:solidFill>
      </p:bgPr>
    </p:bg>
    <p:spTree>
      <p:nvGrpSpPr>
        <p:cNvPr id="192" name="Shape 192"/>
        <p:cNvGrpSpPr/>
        <p:nvPr/>
      </p:nvGrpSpPr>
      <p:grpSpPr>
        <a:xfrm>
          <a:off x="0" y="0"/>
          <a:ext cx="0" cy="0"/>
          <a:chOff x="0" y="0"/>
          <a:chExt cx="0" cy="0"/>
        </a:xfrm>
      </p:grpSpPr>
      <p:pic>
        <p:nvPicPr>
          <p:cNvPr id="193" name="Google Shape;193;p2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4" name="Google Shape;194;p2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700" u="none" cap="none" strike="noStrike">
              <a:solidFill>
                <a:srgbClr val="7C878E"/>
              </a:solidFill>
              <a:latin typeface="Trebuchet MS"/>
              <a:ea typeface="Trebuchet MS"/>
              <a:cs typeface="Trebuchet MS"/>
              <a:sym typeface="Trebuchet MS"/>
            </a:endParaRPr>
          </a:p>
        </p:txBody>
      </p:sp>
      <p:pic>
        <p:nvPicPr>
          <p:cNvPr id="195" name="Google Shape;195;p27"/>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grpSp>
        <p:nvGrpSpPr>
          <p:cNvPr id="196" name="Google Shape;196;p27"/>
          <p:cNvGrpSpPr/>
          <p:nvPr/>
        </p:nvGrpSpPr>
        <p:grpSpPr>
          <a:xfrm>
            <a:off x="953839" y="506982"/>
            <a:ext cx="10284323" cy="6427702"/>
            <a:chOff x="953839" y="170807"/>
            <a:chExt cx="10284323" cy="6427702"/>
          </a:xfrm>
        </p:grpSpPr>
        <p:pic>
          <p:nvPicPr>
            <p:cNvPr id="197" name="Google Shape;197;p27"/>
            <p:cNvPicPr preferRelativeResize="0"/>
            <p:nvPr/>
          </p:nvPicPr>
          <p:blipFill rotWithShape="1">
            <a:blip r:embed="rId4">
              <a:alphaModFix/>
            </a:blip>
            <a:srcRect b="0" l="0" r="0" t="0"/>
            <a:stretch/>
          </p:blipFill>
          <p:spPr>
            <a:xfrm>
              <a:off x="953839" y="170807"/>
              <a:ext cx="10284323" cy="6427702"/>
            </a:xfrm>
            <a:prstGeom prst="rect">
              <a:avLst/>
            </a:prstGeom>
            <a:noFill/>
            <a:ln>
              <a:noFill/>
            </a:ln>
          </p:spPr>
        </p:pic>
        <p:sp>
          <p:nvSpPr>
            <p:cNvPr id="198" name="Google Shape;198;p27"/>
            <p:cNvSpPr/>
            <p:nvPr/>
          </p:nvSpPr>
          <p:spPr>
            <a:xfrm>
              <a:off x="7670924" y="2953453"/>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cxnSp>
          <p:nvCxnSpPr>
            <p:cNvPr id="199" name="Google Shape;199;p27"/>
            <p:cNvCxnSpPr/>
            <p:nvPr/>
          </p:nvCxnSpPr>
          <p:spPr>
            <a:xfrm>
              <a:off x="7805795" y="3336170"/>
              <a:ext cx="0" cy="343500"/>
            </a:xfrm>
            <a:prstGeom prst="straightConnector1">
              <a:avLst/>
            </a:prstGeom>
            <a:noFill/>
            <a:ln cap="flat" cmpd="sng" w="9525">
              <a:solidFill>
                <a:srgbClr val="003C71"/>
              </a:solidFill>
              <a:prstDash val="solid"/>
              <a:miter lim="800000"/>
              <a:headEnd len="sm" w="sm" type="none"/>
              <a:tailEnd len="sm" w="sm" type="none"/>
            </a:ln>
          </p:spPr>
        </p:cxnSp>
        <p:sp>
          <p:nvSpPr>
            <p:cNvPr id="200" name="Google Shape;200;p27"/>
            <p:cNvSpPr txBox="1"/>
            <p:nvPr/>
          </p:nvSpPr>
          <p:spPr>
            <a:xfrm>
              <a:off x="7632207" y="3674811"/>
              <a:ext cx="14502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ASIA</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India</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2016</a:t>
              </a:r>
              <a:endParaRPr sz="1400">
                <a:solidFill>
                  <a:schemeClr val="dk1"/>
                </a:solidFill>
                <a:latin typeface="Trebuchet MS"/>
                <a:ea typeface="Trebuchet MS"/>
                <a:cs typeface="Trebuchet MS"/>
                <a:sym typeface="Trebuchet MS"/>
              </a:endParaRPr>
            </a:p>
          </p:txBody>
        </p:sp>
        <p:sp>
          <p:nvSpPr>
            <p:cNvPr id="201" name="Google Shape;201;p27"/>
            <p:cNvSpPr/>
            <p:nvPr/>
          </p:nvSpPr>
          <p:spPr>
            <a:xfrm>
              <a:off x="3867723" y="4168163"/>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cxnSp>
          <p:nvCxnSpPr>
            <p:cNvPr id="202" name="Google Shape;202;p27"/>
            <p:cNvCxnSpPr/>
            <p:nvPr/>
          </p:nvCxnSpPr>
          <p:spPr>
            <a:xfrm rot="10800000">
              <a:off x="4002617" y="4553818"/>
              <a:ext cx="362700" cy="0"/>
            </a:xfrm>
            <a:prstGeom prst="straightConnector1">
              <a:avLst/>
            </a:prstGeom>
            <a:noFill/>
            <a:ln cap="flat" cmpd="sng" w="9525">
              <a:solidFill>
                <a:srgbClr val="003C71"/>
              </a:solidFill>
              <a:prstDash val="solid"/>
              <a:miter lim="800000"/>
              <a:headEnd len="sm" w="sm" type="none"/>
              <a:tailEnd len="sm" w="sm" type="none"/>
            </a:ln>
          </p:spPr>
        </p:cxnSp>
        <p:sp>
          <p:nvSpPr>
            <p:cNvPr id="203" name="Google Shape;203;p27"/>
            <p:cNvSpPr txBox="1"/>
            <p:nvPr/>
          </p:nvSpPr>
          <p:spPr>
            <a:xfrm>
              <a:off x="4278592" y="4388190"/>
              <a:ext cx="17151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SOUTH AMERICA</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Brazil</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2017</a:t>
              </a:r>
              <a:endParaRPr sz="1400">
                <a:solidFill>
                  <a:schemeClr val="dk1"/>
                </a:solidFill>
                <a:latin typeface="Trebuchet MS"/>
                <a:ea typeface="Trebuchet MS"/>
                <a:cs typeface="Trebuchet MS"/>
                <a:sym typeface="Trebuchet MS"/>
              </a:endParaRPr>
            </a:p>
          </p:txBody>
        </p:sp>
        <p:sp>
          <p:nvSpPr>
            <p:cNvPr id="204" name="Google Shape;204;p27"/>
            <p:cNvSpPr txBox="1"/>
            <p:nvPr/>
          </p:nvSpPr>
          <p:spPr>
            <a:xfrm>
              <a:off x="1014973" y="1883430"/>
              <a:ext cx="2242800" cy="954300"/>
            </a:xfrm>
            <a:prstGeom prst="rect">
              <a:avLst/>
            </a:prstGeom>
            <a:noFill/>
            <a:ln>
              <a:noFill/>
            </a:ln>
          </p:spPr>
          <p:txBody>
            <a:bodyPr anchorCtr="0" anchor="t" bIns="45700" lIns="91425" spcFirstLastPara="1" rIns="91425" wrap="square" tIns="45700">
              <a:spAutoFit/>
            </a:bodyPr>
            <a:lstStyle/>
            <a:p>
              <a:pPr indent="0" lvl="0" marL="4762" marR="0" rtl="0" algn="r">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NORTH AMERICA</a:t>
              </a:r>
              <a:endParaRPr sz="1400">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1" i="0" lang="fr-CA" sz="1400">
                  <a:solidFill>
                    <a:srgbClr val="003C71"/>
                  </a:solidFill>
                  <a:latin typeface="Trebuchet MS"/>
                  <a:ea typeface="Trebuchet MS"/>
                  <a:cs typeface="Trebuchet MS"/>
                  <a:sym typeface="Trebuchet MS"/>
                </a:rPr>
                <a:t>HEADQUARTERS</a:t>
              </a:r>
              <a:endParaRPr sz="1400">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Canada</a:t>
              </a:r>
              <a:endParaRPr sz="1400">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1989</a:t>
              </a:r>
              <a:endParaRPr sz="1400">
                <a:solidFill>
                  <a:schemeClr val="dk1"/>
                </a:solidFill>
                <a:latin typeface="Trebuchet MS"/>
                <a:ea typeface="Trebuchet MS"/>
                <a:cs typeface="Trebuchet MS"/>
                <a:sym typeface="Trebuchet MS"/>
              </a:endParaRPr>
            </a:p>
          </p:txBody>
        </p:sp>
        <p:sp>
          <p:nvSpPr>
            <p:cNvPr id="205" name="Google Shape;205;p27"/>
            <p:cNvSpPr/>
            <p:nvPr/>
          </p:nvSpPr>
          <p:spPr>
            <a:xfrm>
              <a:off x="3342343" y="1614075"/>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FF9E1B"/>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cxnSp>
          <p:nvCxnSpPr>
            <p:cNvPr id="206" name="Google Shape;206;p27"/>
            <p:cNvCxnSpPr/>
            <p:nvPr/>
          </p:nvCxnSpPr>
          <p:spPr>
            <a:xfrm rot="10800000">
              <a:off x="3238907" y="1999730"/>
              <a:ext cx="236700" cy="0"/>
            </a:xfrm>
            <a:prstGeom prst="straightConnector1">
              <a:avLst/>
            </a:prstGeom>
            <a:noFill/>
            <a:ln cap="flat" cmpd="sng" w="9525">
              <a:solidFill>
                <a:srgbClr val="003C71"/>
              </a:solidFill>
              <a:prstDash val="solid"/>
              <a:miter lim="800000"/>
              <a:headEnd len="sm" w="sm" type="none"/>
              <a:tailEnd len="sm" w="sm" type="none"/>
            </a:ln>
          </p:spPr>
        </p:cxnSp>
        <p:sp>
          <p:nvSpPr>
            <p:cNvPr id="207" name="Google Shape;207;p27"/>
            <p:cNvSpPr/>
            <p:nvPr/>
          </p:nvSpPr>
          <p:spPr>
            <a:xfrm>
              <a:off x="5043871" y="1507368"/>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cxnSp>
          <p:nvCxnSpPr>
            <p:cNvPr id="208" name="Google Shape;208;p27"/>
            <p:cNvCxnSpPr/>
            <p:nvPr/>
          </p:nvCxnSpPr>
          <p:spPr>
            <a:xfrm>
              <a:off x="4947514" y="1893030"/>
              <a:ext cx="231000" cy="0"/>
            </a:xfrm>
            <a:prstGeom prst="straightConnector1">
              <a:avLst/>
            </a:prstGeom>
            <a:noFill/>
            <a:ln cap="flat" cmpd="sng" w="9525">
              <a:solidFill>
                <a:srgbClr val="003C71"/>
              </a:solidFill>
              <a:prstDash val="solid"/>
              <a:miter lim="800000"/>
              <a:headEnd len="sm" w="sm" type="none"/>
              <a:tailEnd len="sm" w="sm" type="none"/>
            </a:ln>
          </p:spPr>
        </p:cxnSp>
        <p:sp>
          <p:nvSpPr>
            <p:cNvPr id="209" name="Google Shape;209;p27"/>
            <p:cNvSpPr txBox="1"/>
            <p:nvPr/>
          </p:nvSpPr>
          <p:spPr>
            <a:xfrm>
              <a:off x="3512015" y="1770215"/>
              <a:ext cx="1450200" cy="738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EUROPE</a:t>
              </a:r>
              <a:endParaRPr sz="1400">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Ireland</a:t>
              </a:r>
              <a:endParaRPr sz="1400">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2014</a:t>
              </a:r>
              <a:endParaRPr sz="1400">
                <a:solidFill>
                  <a:schemeClr val="dk1"/>
                </a:solidFill>
                <a:latin typeface="Trebuchet MS"/>
                <a:ea typeface="Trebuchet MS"/>
                <a:cs typeface="Trebuchet MS"/>
                <a:sym typeface="Trebuchet MS"/>
              </a:endParaRPr>
            </a:p>
          </p:txBody>
        </p:sp>
        <p:sp>
          <p:nvSpPr>
            <p:cNvPr id="210" name="Google Shape;210;p27"/>
            <p:cNvSpPr/>
            <p:nvPr/>
          </p:nvSpPr>
          <p:spPr>
            <a:xfrm>
              <a:off x="5576291" y="1640262"/>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sz="1800">
                <a:solidFill>
                  <a:srgbClr val="FFFFFF"/>
                </a:solidFill>
                <a:latin typeface="Calibri"/>
                <a:ea typeface="Calibri"/>
                <a:cs typeface="Calibri"/>
                <a:sym typeface="Calibri"/>
              </a:endParaRPr>
            </a:p>
          </p:txBody>
        </p:sp>
        <p:cxnSp>
          <p:nvCxnSpPr>
            <p:cNvPr id="211" name="Google Shape;211;p27"/>
            <p:cNvCxnSpPr/>
            <p:nvPr/>
          </p:nvCxnSpPr>
          <p:spPr>
            <a:xfrm>
              <a:off x="5712352" y="2025666"/>
              <a:ext cx="412800" cy="0"/>
            </a:xfrm>
            <a:prstGeom prst="straightConnector1">
              <a:avLst/>
            </a:prstGeom>
            <a:noFill/>
            <a:ln cap="flat" cmpd="sng" w="9525">
              <a:solidFill>
                <a:srgbClr val="003C71"/>
              </a:solidFill>
              <a:prstDash val="solid"/>
              <a:miter lim="800000"/>
              <a:headEnd len="sm" w="sm" type="none"/>
              <a:tailEnd len="sm" w="sm" type="none"/>
            </a:ln>
          </p:spPr>
        </p:cxnSp>
        <p:sp>
          <p:nvSpPr>
            <p:cNvPr id="212" name="Google Shape;212;p27"/>
            <p:cNvSpPr txBox="1"/>
            <p:nvPr/>
          </p:nvSpPr>
          <p:spPr>
            <a:xfrm>
              <a:off x="6090810" y="1890730"/>
              <a:ext cx="17151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a:solidFill>
                    <a:srgbClr val="FF9E1B"/>
                  </a:solidFill>
                  <a:latin typeface="Trebuchet MS"/>
                  <a:ea typeface="Trebuchet MS"/>
                  <a:cs typeface="Trebuchet MS"/>
                  <a:sym typeface="Trebuchet MS"/>
                </a:rPr>
                <a:t>EUROPE</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i="0" lang="fr-CA" sz="1400">
                  <a:solidFill>
                    <a:srgbClr val="003C71"/>
                  </a:solidFill>
                  <a:latin typeface="Trebuchet MS"/>
                  <a:ea typeface="Trebuchet MS"/>
                  <a:cs typeface="Trebuchet MS"/>
                  <a:sym typeface="Trebuchet MS"/>
                </a:rPr>
                <a:t>OPTEL </a:t>
              </a:r>
              <a:r>
                <a:rPr lang="fr-CA" sz="1400">
                  <a:solidFill>
                    <a:srgbClr val="003C71"/>
                  </a:solidFill>
                  <a:latin typeface="Trebuchet MS"/>
                  <a:ea typeface="Trebuchet MS"/>
                  <a:cs typeface="Trebuchet MS"/>
                  <a:sym typeface="Trebuchet MS"/>
                </a:rPr>
                <a:t>Germany</a:t>
              </a:r>
              <a:endParaRPr sz="1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lang="fr-CA" sz="1400">
                  <a:solidFill>
                    <a:srgbClr val="003C71"/>
                  </a:solidFill>
                  <a:latin typeface="Trebuchet MS"/>
                  <a:ea typeface="Trebuchet MS"/>
                  <a:cs typeface="Trebuchet MS"/>
                  <a:sym typeface="Trebuchet MS"/>
                </a:rPr>
                <a:t>2021</a:t>
              </a:r>
              <a:endParaRPr sz="1400">
                <a:solidFill>
                  <a:schemeClr val="dk1"/>
                </a:solidFill>
                <a:latin typeface="Trebuchet MS"/>
                <a:ea typeface="Trebuchet MS"/>
                <a:cs typeface="Trebuchet MS"/>
                <a:sym typeface="Trebuchet MS"/>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Diapositive de titre">
  <p:cSld name="19_Diapositive de titre">
    <p:bg>
      <p:bgPr>
        <a:solidFill>
          <a:srgbClr val="FFFFFF"/>
        </a:solidFill>
      </p:bgPr>
    </p:bg>
    <p:spTree>
      <p:nvGrpSpPr>
        <p:cNvPr id="213" name="Shape 213"/>
        <p:cNvGrpSpPr/>
        <p:nvPr/>
      </p:nvGrpSpPr>
      <p:grpSpPr>
        <a:xfrm>
          <a:off x="0" y="0"/>
          <a:ext cx="0" cy="0"/>
          <a:chOff x="0" y="0"/>
          <a:chExt cx="0" cy="0"/>
        </a:xfrm>
      </p:grpSpPr>
      <p:pic>
        <p:nvPicPr>
          <p:cNvPr id="214" name="Google Shape;214;p28"/>
          <p:cNvPicPr preferRelativeResize="0"/>
          <p:nvPr/>
        </p:nvPicPr>
        <p:blipFill rotWithShape="1">
          <a:blip r:embed="rId2">
            <a:alphaModFix/>
          </a:blip>
          <a:srcRect b="0" l="0" r="0" t="0"/>
          <a:stretch/>
        </p:blipFill>
        <p:spPr>
          <a:xfrm>
            <a:off x="0" y="0"/>
            <a:ext cx="12191998" cy="6858000"/>
          </a:xfrm>
          <a:prstGeom prst="rect">
            <a:avLst/>
          </a:prstGeom>
          <a:noFill/>
          <a:ln>
            <a:noFill/>
          </a:ln>
        </p:spPr>
      </p:pic>
      <p:sp>
        <p:nvSpPr>
          <p:cNvPr id="215" name="Google Shape;215;p28"/>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a:p>
        </p:txBody>
      </p:sp>
      <p:pic>
        <p:nvPicPr>
          <p:cNvPr id="216" name="Google Shape;216;p28"/>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Diapositive de titre">
  <p:cSld name="20_Diapositive de titre">
    <p:bg>
      <p:bgPr>
        <a:solidFill>
          <a:srgbClr val="FFFFFF"/>
        </a:solidFill>
      </p:bgPr>
    </p:bg>
    <p:spTree>
      <p:nvGrpSpPr>
        <p:cNvPr id="217" name="Shape 217"/>
        <p:cNvGrpSpPr/>
        <p:nvPr/>
      </p:nvGrpSpPr>
      <p:grpSpPr>
        <a:xfrm>
          <a:off x="0" y="0"/>
          <a:ext cx="0" cy="0"/>
          <a:chOff x="0" y="0"/>
          <a:chExt cx="0" cy="0"/>
        </a:xfrm>
      </p:grpSpPr>
      <p:sp>
        <p:nvSpPr>
          <p:cNvPr id="218" name="Google Shape;218;p29"/>
          <p:cNvSpPr/>
          <p:nvPr/>
        </p:nvSpPr>
        <p:spPr>
          <a:xfrm>
            <a:off x="5550" y="4144850"/>
            <a:ext cx="12203100" cy="2713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pic>
        <p:nvPicPr>
          <p:cNvPr id="219" name="Google Shape;219;p29"/>
          <p:cNvPicPr preferRelativeResize="0"/>
          <p:nvPr/>
        </p:nvPicPr>
        <p:blipFill rotWithShape="1">
          <a:blip r:embed="rId2">
            <a:alphaModFix amt="45000"/>
          </a:blip>
          <a:srcRect b="50532" l="8194" r="8277" t="6373"/>
          <a:stretch/>
        </p:blipFill>
        <p:spPr>
          <a:xfrm>
            <a:off x="-5550" y="0"/>
            <a:ext cx="12192000" cy="3298724"/>
          </a:xfrm>
          <a:prstGeom prst="rect">
            <a:avLst/>
          </a:prstGeom>
          <a:noFill/>
          <a:ln>
            <a:noFill/>
          </a:ln>
        </p:spPr>
      </p:pic>
      <p:pic>
        <p:nvPicPr>
          <p:cNvPr id="220" name="Google Shape;220;p29"/>
          <p:cNvPicPr preferRelativeResize="0"/>
          <p:nvPr/>
        </p:nvPicPr>
        <p:blipFill rotWithShape="1">
          <a:blip r:embed="rId2">
            <a:alphaModFix amt="10000"/>
          </a:blip>
          <a:srcRect b="39648" l="8159" r="8235" t="49296"/>
          <a:stretch/>
        </p:blipFill>
        <p:spPr>
          <a:xfrm>
            <a:off x="-11100" y="3298725"/>
            <a:ext cx="12203100" cy="846124"/>
          </a:xfrm>
          <a:prstGeom prst="rect">
            <a:avLst/>
          </a:prstGeom>
          <a:noFill/>
          <a:ln>
            <a:noFill/>
          </a:ln>
        </p:spPr>
      </p:pic>
      <p:grpSp>
        <p:nvGrpSpPr>
          <p:cNvPr id="221" name="Google Shape;221;p29"/>
          <p:cNvGrpSpPr/>
          <p:nvPr/>
        </p:nvGrpSpPr>
        <p:grpSpPr>
          <a:xfrm>
            <a:off x="-5550" y="4144850"/>
            <a:ext cx="12203100" cy="187399"/>
            <a:chOff x="-5550" y="6443025"/>
            <a:chExt cx="12203100" cy="187399"/>
          </a:xfrm>
        </p:grpSpPr>
        <p:pic>
          <p:nvPicPr>
            <p:cNvPr id="222" name="Google Shape;222;p29"/>
            <p:cNvPicPr preferRelativeResize="0"/>
            <p:nvPr/>
          </p:nvPicPr>
          <p:blipFill rotWithShape="1">
            <a:blip r:embed="rId3">
              <a:alphaModFix amt="29000"/>
            </a:blip>
            <a:srcRect b="0" l="0" r="0" t="50000"/>
            <a:stretch/>
          </p:blipFill>
          <p:spPr>
            <a:xfrm>
              <a:off x="0" y="6443025"/>
              <a:ext cx="12192000" cy="187399"/>
            </a:xfrm>
            <a:prstGeom prst="rect">
              <a:avLst/>
            </a:prstGeom>
            <a:noFill/>
            <a:ln>
              <a:noFill/>
            </a:ln>
          </p:spPr>
        </p:pic>
        <p:cxnSp>
          <p:nvCxnSpPr>
            <p:cNvPr id="223" name="Google Shape;223;p29"/>
            <p:cNvCxnSpPr/>
            <p:nvPr/>
          </p:nvCxnSpPr>
          <p:spPr>
            <a:xfrm>
              <a:off x="-5550" y="6454050"/>
              <a:ext cx="12203100" cy="0"/>
            </a:xfrm>
            <a:prstGeom prst="straightConnector1">
              <a:avLst/>
            </a:prstGeom>
            <a:noFill/>
            <a:ln cap="flat" cmpd="sng" w="19050">
              <a:solidFill>
                <a:schemeClr val="accent1"/>
              </a:solidFill>
              <a:prstDash val="solid"/>
              <a:round/>
              <a:headEnd len="sm" w="sm" type="none"/>
              <a:tailEnd len="sm" w="sm" type="none"/>
            </a:ln>
          </p:spPr>
        </p:cxnSp>
      </p:grpSp>
      <p:pic>
        <p:nvPicPr>
          <p:cNvPr id="224" name="Google Shape;224;p29"/>
          <p:cNvPicPr preferRelativeResize="0"/>
          <p:nvPr/>
        </p:nvPicPr>
        <p:blipFill rotWithShape="1">
          <a:blip r:embed="rId4">
            <a:alphaModFix/>
          </a:blip>
          <a:srcRect b="0" l="0" r="0" t="0"/>
          <a:stretch/>
        </p:blipFill>
        <p:spPr>
          <a:xfrm>
            <a:off x="9381379" y="6505247"/>
            <a:ext cx="639844" cy="140001"/>
          </a:xfrm>
          <a:prstGeom prst="rect">
            <a:avLst/>
          </a:prstGeom>
          <a:noFill/>
          <a:ln>
            <a:noFill/>
          </a:ln>
        </p:spPr>
      </p:pic>
      <p:sp>
        <p:nvSpPr>
          <p:cNvPr id="225" name="Google Shape;225;p29"/>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a:p>
        </p:txBody>
      </p:sp>
      <p:pic>
        <p:nvPicPr>
          <p:cNvPr id="226" name="Google Shape;226;p29"/>
          <p:cNvPicPr preferRelativeResize="0"/>
          <p:nvPr/>
        </p:nvPicPr>
        <p:blipFill rotWithShape="1">
          <a:blip r:embed="rId3">
            <a:alphaModFix/>
          </a:blip>
          <a:srcRect b="0" l="0" r="0" t="50000"/>
          <a:stretch/>
        </p:blipFill>
        <p:spPr>
          <a:xfrm>
            <a:off x="690410" y="4144849"/>
            <a:ext cx="10800079" cy="1074874"/>
          </a:xfrm>
          <a:prstGeom prst="rect">
            <a:avLst/>
          </a:prstGeom>
          <a:noFill/>
          <a:ln>
            <a:noFill/>
          </a:ln>
        </p:spPr>
      </p:pic>
      <p:sp>
        <p:nvSpPr>
          <p:cNvPr id="227" name="Google Shape;227;p29"/>
          <p:cNvSpPr txBox="1"/>
          <p:nvPr/>
        </p:nvSpPr>
        <p:spPr>
          <a:xfrm>
            <a:off x="0" y="3440463"/>
            <a:ext cx="121920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999"/>
              <a:buFont typeface="Trebuchet MS"/>
              <a:buNone/>
            </a:pPr>
            <a:r>
              <a:rPr b="0" i="0" lang="fr-CA" sz="3200" u="none" cap="none" strike="noStrike">
                <a:solidFill>
                  <a:schemeClr val="accent1"/>
                </a:solidFill>
                <a:latin typeface="Trebuchet MS"/>
                <a:ea typeface="Trebuchet MS"/>
                <a:cs typeface="Trebuchet MS"/>
                <a:sym typeface="Trebuchet MS"/>
              </a:rPr>
              <a:t>THANK YOU FOR YOUR INTEREST!</a:t>
            </a:r>
            <a:endParaRPr b="1" i="0" sz="3200" u="none" cap="none" strike="noStrike">
              <a:solidFill>
                <a:schemeClr val="accent1"/>
              </a:solidFill>
              <a:latin typeface="Trebuchet MS"/>
              <a:ea typeface="Trebuchet MS"/>
              <a:cs typeface="Trebuchet MS"/>
              <a:sym typeface="Trebuchet MS"/>
            </a:endParaRPr>
          </a:p>
        </p:txBody>
      </p:sp>
      <p:grpSp>
        <p:nvGrpSpPr>
          <p:cNvPr id="228" name="Google Shape;228;p29"/>
          <p:cNvGrpSpPr/>
          <p:nvPr/>
        </p:nvGrpSpPr>
        <p:grpSpPr>
          <a:xfrm>
            <a:off x="9386477" y="5724348"/>
            <a:ext cx="1779536" cy="337393"/>
            <a:chOff x="4939435" y="3212207"/>
            <a:chExt cx="2306592" cy="437321"/>
          </a:xfrm>
        </p:grpSpPr>
        <p:grpSp>
          <p:nvGrpSpPr>
            <p:cNvPr id="229" name="Google Shape;229;p29"/>
            <p:cNvGrpSpPr/>
            <p:nvPr/>
          </p:nvGrpSpPr>
          <p:grpSpPr>
            <a:xfrm>
              <a:off x="6808705" y="3212207"/>
              <a:ext cx="437322" cy="437321"/>
              <a:chOff x="6808705" y="3212207"/>
              <a:chExt cx="437322" cy="437321"/>
            </a:xfrm>
          </p:grpSpPr>
          <p:sp>
            <p:nvSpPr>
              <p:cNvPr id="230" name="Google Shape;230;p29"/>
              <p:cNvSpPr/>
              <p:nvPr/>
            </p:nvSpPr>
            <p:spPr>
              <a:xfrm>
                <a:off x="6998635" y="3387554"/>
                <a:ext cx="73178" cy="85956"/>
              </a:xfrm>
              <a:custGeom>
                <a:rect b="b" l="l" r="r" t="t"/>
                <a:pathLst>
                  <a:path extrusionOk="0" h="85956" w="73178">
                    <a:moveTo>
                      <a:pt x="0" y="85957"/>
                    </a:moveTo>
                    <a:lnTo>
                      <a:pt x="73178" y="42979"/>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231" name="Google Shape;231;p29"/>
              <p:cNvSpPr/>
              <p:nvPr/>
            </p:nvSpPr>
            <p:spPr>
              <a:xfrm>
                <a:off x="680870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4537" y="305569"/>
                    </a:moveTo>
                    <a:cubicBezTo>
                      <a:pt x="330196" y="319911"/>
                      <a:pt x="280828" y="317336"/>
                      <a:pt x="218659" y="319727"/>
                    </a:cubicBezTo>
                    <a:cubicBezTo>
                      <a:pt x="156489" y="317336"/>
                      <a:pt x="107145" y="319911"/>
                      <a:pt x="92780" y="305569"/>
                    </a:cubicBezTo>
                    <a:cubicBezTo>
                      <a:pt x="82967" y="295755"/>
                      <a:pt x="76141" y="287642"/>
                      <a:pt x="76141" y="218647"/>
                    </a:cubicBezTo>
                    <a:cubicBezTo>
                      <a:pt x="76141" y="149675"/>
                      <a:pt x="82967" y="141562"/>
                      <a:pt x="92780" y="131748"/>
                    </a:cubicBezTo>
                    <a:cubicBezTo>
                      <a:pt x="107145" y="117407"/>
                      <a:pt x="156489" y="119981"/>
                      <a:pt x="218659" y="117591"/>
                    </a:cubicBezTo>
                    <a:cubicBezTo>
                      <a:pt x="280828" y="119981"/>
                      <a:pt x="330196" y="117407"/>
                      <a:pt x="344537" y="131748"/>
                    </a:cubicBezTo>
                    <a:cubicBezTo>
                      <a:pt x="354351" y="141562"/>
                      <a:pt x="361177" y="149675"/>
                      <a:pt x="361177" y="218647"/>
                    </a:cubicBezTo>
                    <a:cubicBezTo>
                      <a:pt x="361177" y="287642"/>
                      <a:pt x="354351" y="295755"/>
                      <a:pt x="344537" y="30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232" name="Google Shape;232;p29"/>
            <p:cNvSpPr/>
            <p:nvPr/>
          </p:nvSpPr>
          <p:spPr>
            <a:xfrm>
              <a:off x="493943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280474" y="119786"/>
                  </a:moveTo>
                  <a:cubicBezTo>
                    <a:pt x="278452" y="119533"/>
                    <a:pt x="276314" y="119326"/>
                    <a:pt x="274085" y="119188"/>
                  </a:cubicBezTo>
                  <a:cubicBezTo>
                    <a:pt x="271855" y="119050"/>
                    <a:pt x="268592" y="118981"/>
                    <a:pt x="264271" y="118981"/>
                  </a:cubicBezTo>
                  <a:cubicBezTo>
                    <a:pt x="254388" y="118981"/>
                    <a:pt x="247585" y="120797"/>
                    <a:pt x="243793" y="124451"/>
                  </a:cubicBezTo>
                  <a:cubicBezTo>
                    <a:pt x="240001" y="128106"/>
                    <a:pt x="238116" y="135000"/>
                    <a:pt x="238116" y="145136"/>
                  </a:cubicBezTo>
                  <a:lnTo>
                    <a:pt x="238116" y="162557"/>
                  </a:lnTo>
                  <a:lnTo>
                    <a:pt x="279256" y="162557"/>
                  </a:lnTo>
                  <a:lnTo>
                    <a:pt x="279256" y="204524"/>
                  </a:lnTo>
                  <a:lnTo>
                    <a:pt x="239541" y="204524"/>
                  </a:lnTo>
                  <a:lnTo>
                    <a:pt x="239541" y="369313"/>
                  </a:lnTo>
                  <a:lnTo>
                    <a:pt x="187255" y="369313"/>
                  </a:lnTo>
                  <a:lnTo>
                    <a:pt x="187255" y="204524"/>
                  </a:lnTo>
                  <a:lnTo>
                    <a:pt x="156848" y="204524"/>
                  </a:lnTo>
                  <a:lnTo>
                    <a:pt x="156848" y="162557"/>
                  </a:lnTo>
                  <a:lnTo>
                    <a:pt x="187255" y="162557"/>
                  </a:lnTo>
                  <a:lnTo>
                    <a:pt x="187255" y="128910"/>
                  </a:lnTo>
                  <a:cubicBezTo>
                    <a:pt x="187255" y="111351"/>
                    <a:pt x="192656" y="97836"/>
                    <a:pt x="203458" y="88368"/>
                  </a:cubicBezTo>
                  <a:cubicBezTo>
                    <a:pt x="214259" y="78922"/>
                    <a:pt x="229727" y="74187"/>
                    <a:pt x="249883" y="74187"/>
                  </a:cubicBezTo>
                  <a:cubicBezTo>
                    <a:pt x="254595" y="74187"/>
                    <a:pt x="259560" y="74394"/>
                    <a:pt x="264777" y="74785"/>
                  </a:cubicBezTo>
                  <a:cubicBezTo>
                    <a:pt x="269971" y="75198"/>
                    <a:pt x="275211" y="75796"/>
                    <a:pt x="280474" y="76623"/>
                  </a:cubicBezTo>
                  <a:lnTo>
                    <a:pt x="280474" y="119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233" name="Google Shape;233;p29"/>
            <p:cNvSpPr/>
            <p:nvPr/>
          </p:nvSpPr>
          <p:spPr>
            <a:xfrm>
              <a:off x="6185616" y="3212207"/>
              <a:ext cx="437321" cy="437321"/>
            </a:xfrm>
            <a:custGeom>
              <a:rect b="b" l="l" r="r" t="t"/>
              <a:pathLst>
                <a:path extrusionOk="0" h="437321" w="437321">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7046" y="173916"/>
                  </a:moveTo>
                  <a:cubicBezTo>
                    <a:pt x="347046" y="174260"/>
                    <a:pt x="347046" y="174628"/>
                    <a:pt x="347046" y="174972"/>
                  </a:cubicBezTo>
                  <a:cubicBezTo>
                    <a:pt x="347046" y="174972"/>
                    <a:pt x="354585" y="241347"/>
                    <a:pt x="298484" y="300000"/>
                  </a:cubicBezTo>
                  <a:cubicBezTo>
                    <a:pt x="242382" y="358653"/>
                    <a:pt x="162952" y="348816"/>
                    <a:pt x="162952" y="348816"/>
                  </a:cubicBezTo>
                  <a:cubicBezTo>
                    <a:pt x="162952" y="348816"/>
                    <a:pt x="122456" y="346932"/>
                    <a:pt x="87959" y="322639"/>
                  </a:cubicBezTo>
                  <a:cubicBezTo>
                    <a:pt x="87959" y="322639"/>
                    <a:pt x="135395" y="330752"/>
                    <a:pt x="175409" y="298368"/>
                  </a:cubicBezTo>
                  <a:cubicBezTo>
                    <a:pt x="175409" y="298368"/>
                    <a:pt x="135717" y="299655"/>
                    <a:pt x="120020" y="257068"/>
                  </a:cubicBezTo>
                  <a:cubicBezTo>
                    <a:pt x="120020" y="257068"/>
                    <a:pt x="133304" y="260147"/>
                    <a:pt x="146749" y="255942"/>
                  </a:cubicBezTo>
                  <a:cubicBezTo>
                    <a:pt x="146749" y="255942"/>
                    <a:pt x="101243" y="248656"/>
                    <a:pt x="99611" y="196990"/>
                  </a:cubicBezTo>
                  <a:cubicBezTo>
                    <a:pt x="99611" y="196990"/>
                    <a:pt x="110298" y="204758"/>
                    <a:pt x="125536" y="204437"/>
                  </a:cubicBezTo>
                  <a:cubicBezTo>
                    <a:pt x="125536" y="204437"/>
                    <a:pt x="82121" y="175294"/>
                    <a:pt x="107885" y="125421"/>
                  </a:cubicBezTo>
                  <a:cubicBezTo>
                    <a:pt x="107885" y="125421"/>
                    <a:pt x="150657" y="184418"/>
                    <a:pt x="230086" y="187567"/>
                  </a:cubicBezTo>
                  <a:cubicBezTo>
                    <a:pt x="229074" y="183177"/>
                    <a:pt x="228523" y="178603"/>
                    <a:pt x="228523" y="173915"/>
                  </a:cubicBezTo>
                  <a:cubicBezTo>
                    <a:pt x="228523" y="141187"/>
                    <a:pt x="255046" y="114642"/>
                    <a:pt x="287773" y="114642"/>
                  </a:cubicBezTo>
                  <a:cubicBezTo>
                    <a:pt x="304758" y="114642"/>
                    <a:pt x="320042" y="121767"/>
                    <a:pt x="330844" y="133212"/>
                  </a:cubicBezTo>
                  <a:lnTo>
                    <a:pt x="330844" y="133189"/>
                  </a:lnTo>
                  <a:cubicBezTo>
                    <a:pt x="330844" y="133189"/>
                    <a:pt x="348839" y="131167"/>
                    <a:pt x="368513" y="118940"/>
                  </a:cubicBezTo>
                  <a:cubicBezTo>
                    <a:pt x="368513" y="118940"/>
                    <a:pt x="364376" y="138935"/>
                    <a:pt x="343255" y="151645"/>
                  </a:cubicBezTo>
                  <a:cubicBezTo>
                    <a:pt x="343255" y="151645"/>
                    <a:pt x="362031" y="149530"/>
                    <a:pt x="376442" y="142337"/>
                  </a:cubicBezTo>
                  <a:cubicBezTo>
                    <a:pt x="376442" y="142337"/>
                    <a:pt x="371983" y="154564"/>
                    <a:pt x="347046" y="1739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234" name="Google Shape;234;p29"/>
            <p:cNvSpPr/>
            <p:nvPr/>
          </p:nvSpPr>
          <p:spPr>
            <a:xfrm>
              <a:off x="5562525" y="3212207"/>
              <a:ext cx="437321" cy="437321"/>
            </a:xfrm>
            <a:custGeom>
              <a:rect b="b" l="l" r="r" t="t"/>
              <a:pathLst>
                <a:path extrusionOk="0" h="437321" w="437321">
                  <a:moveTo>
                    <a:pt x="218660" y="0"/>
                  </a:moveTo>
                  <a:cubicBezTo>
                    <a:pt x="98092" y="0"/>
                    <a:pt x="0" y="98092"/>
                    <a:pt x="0" y="218661"/>
                  </a:cubicBezTo>
                  <a:cubicBezTo>
                    <a:pt x="0" y="339230"/>
                    <a:pt x="98092" y="437322"/>
                    <a:pt x="218660" y="437322"/>
                  </a:cubicBezTo>
                  <a:cubicBezTo>
                    <a:pt x="339230" y="437322"/>
                    <a:pt x="437322" y="339230"/>
                    <a:pt x="437322" y="218661"/>
                  </a:cubicBezTo>
                  <a:cubicBezTo>
                    <a:pt x="437322" y="98092"/>
                    <a:pt x="339230" y="0"/>
                    <a:pt x="218660" y="0"/>
                  </a:cubicBezTo>
                  <a:close/>
                  <a:moveTo>
                    <a:pt x="146889" y="253083"/>
                  </a:moveTo>
                  <a:lnTo>
                    <a:pt x="146889" y="336879"/>
                  </a:lnTo>
                  <a:lnTo>
                    <a:pt x="119033" y="336879"/>
                  </a:lnTo>
                  <a:lnTo>
                    <a:pt x="91178" y="336879"/>
                  </a:lnTo>
                  <a:lnTo>
                    <a:pt x="91178" y="253083"/>
                  </a:lnTo>
                  <a:lnTo>
                    <a:pt x="91178" y="169287"/>
                  </a:lnTo>
                  <a:lnTo>
                    <a:pt x="119033" y="169287"/>
                  </a:lnTo>
                  <a:lnTo>
                    <a:pt x="146889" y="169287"/>
                  </a:lnTo>
                  <a:lnTo>
                    <a:pt x="146889" y="253083"/>
                  </a:lnTo>
                  <a:close/>
                  <a:moveTo>
                    <a:pt x="142079" y="137954"/>
                  </a:moveTo>
                  <a:cubicBezTo>
                    <a:pt x="136632" y="143194"/>
                    <a:pt x="128749" y="146411"/>
                    <a:pt x="119027" y="146411"/>
                  </a:cubicBezTo>
                  <a:lnTo>
                    <a:pt x="118843" y="146411"/>
                  </a:lnTo>
                  <a:lnTo>
                    <a:pt x="118659" y="146411"/>
                  </a:lnTo>
                  <a:cubicBezTo>
                    <a:pt x="109328" y="146411"/>
                    <a:pt x="101629" y="143194"/>
                    <a:pt x="96251" y="137954"/>
                  </a:cubicBezTo>
                  <a:cubicBezTo>
                    <a:pt x="90896" y="132737"/>
                    <a:pt x="87862" y="125497"/>
                    <a:pt x="87862" y="117453"/>
                  </a:cubicBezTo>
                  <a:cubicBezTo>
                    <a:pt x="87862" y="109225"/>
                    <a:pt x="90987" y="101985"/>
                    <a:pt x="96480" y="96814"/>
                  </a:cubicBezTo>
                  <a:cubicBezTo>
                    <a:pt x="101973" y="91620"/>
                    <a:pt x="109857" y="88494"/>
                    <a:pt x="119394" y="88494"/>
                  </a:cubicBezTo>
                  <a:cubicBezTo>
                    <a:pt x="128932" y="88494"/>
                    <a:pt x="136632" y="91620"/>
                    <a:pt x="141987" y="96814"/>
                  </a:cubicBezTo>
                  <a:cubicBezTo>
                    <a:pt x="147342" y="101985"/>
                    <a:pt x="150376" y="109225"/>
                    <a:pt x="150537" y="117453"/>
                  </a:cubicBezTo>
                  <a:cubicBezTo>
                    <a:pt x="150537" y="125497"/>
                    <a:pt x="147526" y="132737"/>
                    <a:pt x="142079" y="137954"/>
                  </a:cubicBezTo>
                  <a:close/>
                  <a:moveTo>
                    <a:pt x="347791" y="288817"/>
                  </a:moveTo>
                  <a:lnTo>
                    <a:pt x="347791" y="336874"/>
                  </a:lnTo>
                  <a:lnTo>
                    <a:pt x="319936" y="336874"/>
                  </a:lnTo>
                  <a:lnTo>
                    <a:pt x="292080" y="336874"/>
                  </a:lnTo>
                  <a:lnTo>
                    <a:pt x="292080" y="292058"/>
                  </a:lnTo>
                  <a:lnTo>
                    <a:pt x="292080" y="247217"/>
                  </a:lnTo>
                  <a:cubicBezTo>
                    <a:pt x="292080" y="235956"/>
                    <a:pt x="290058" y="226487"/>
                    <a:pt x="285530" y="219821"/>
                  </a:cubicBezTo>
                  <a:cubicBezTo>
                    <a:pt x="281003" y="213157"/>
                    <a:pt x="273947" y="209319"/>
                    <a:pt x="263857" y="209319"/>
                  </a:cubicBezTo>
                  <a:cubicBezTo>
                    <a:pt x="256158" y="209319"/>
                    <a:pt x="250021" y="211916"/>
                    <a:pt x="245309" y="215754"/>
                  </a:cubicBezTo>
                  <a:cubicBezTo>
                    <a:pt x="240598" y="219592"/>
                    <a:pt x="237288" y="224694"/>
                    <a:pt x="235266" y="229705"/>
                  </a:cubicBezTo>
                  <a:cubicBezTo>
                    <a:pt x="234554" y="231497"/>
                    <a:pt x="234071" y="233635"/>
                    <a:pt x="233795" y="235956"/>
                  </a:cubicBezTo>
                  <a:cubicBezTo>
                    <a:pt x="233519" y="238277"/>
                    <a:pt x="233428" y="240782"/>
                    <a:pt x="233428" y="243287"/>
                  </a:cubicBezTo>
                  <a:lnTo>
                    <a:pt x="233428" y="290081"/>
                  </a:lnTo>
                  <a:lnTo>
                    <a:pt x="233428" y="336874"/>
                  </a:lnTo>
                  <a:lnTo>
                    <a:pt x="205572" y="336874"/>
                  </a:lnTo>
                  <a:lnTo>
                    <a:pt x="177693" y="336874"/>
                  </a:lnTo>
                  <a:cubicBezTo>
                    <a:pt x="177693" y="336874"/>
                    <a:pt x="177878" y="298906"/>
                    <a:pt x="177969" y="258985"/>
                  </a:cubicBezTo>
                  <a:cubicBezTo>
                    <a:pt x="178061" y="219040"/>
                    <a:pt x="178061" y="177142"/>
                    <a:pt x="177693" y="169282"/>
                  </a:cubicBezTo>
                  <a:lnTo>
                    <a:pt x="205572" y="169282"/>
                  </a:lnTo>
                  <a:lnTo>
                    <a:pt x="233428" y="169282"/>
                  </a:lnTo>
                  <a:lnTo>
                    <a:pt x="233428" y="181164"/>
                  </a:lnTo>
                  <a:lnTo>
                    <a:pt x="233428" y="193024"/>
                  </a:lnTo>
                  <a:cubicBezTo>
                    <a:pt x="237128" y="187347"/>
                    <a:pt x="242276" y="180406"/>
                    <a:pt x="250205" y="174913"/>
                  </a:cubicBezTo>
                  <a:cubicBezTo>
                    <a:pt x="258134" y="169420"/>
                    <a:pt x="268844" y="165352"/>
                    <a:pt x="283645" y="165352"/>
                  </a:cubicBezTo>
                  <a:cubicBezTo>
                    <a:pt x="301986" y="165352"/>
                    <a:pt x="318028" y="171327"/>
                    <a:pt x="329474" y="183761"/>
                  </a:cubicBezTo>
                  <a:cubicBezTo>
                    <a:pt x="340919" y="196172"/>
                    <a:pt x="347791" y="215041"/>
                    <a:pt x="347791" y="240782"/>
                  </a:cubicBezTo>
                  <a:lnTo>
                    <a:pt x="347791" y="28881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235" name="Google Shape;235;p29"/>
          <p:cNvSpPr txBox="1"/>
          <p:nvPr/>
        </p:nvSpPr>
        <p:spPr>
          <a:xfrm>
            <a:off x="9282216" y="4719649"/>
            <a:ext cx="241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Trebuchet MS"/>
              <a:buNone/>
            </a:pPr>
            <a:r>
              <a:rPr b="0" i="0" lang="fr-CA" sz="2000" u="none" cap="none" strike="noStrike">
                <a:solidFill>
                  <a:schemeClr val="lt1"/>
                </a:solidFill>
                <a:latin typeface="Trebuchet MS"/>
                <a:ea typeface="Trebuchet MS"/>
                <a:cs typeface="Trebuchet MS"/>
                <a:sym typeface="Trebuchet MS"/>
              </a:rPr>
              <a:t>LEARN MORE AT</a:t>
            </a:r>
            <a:br>
              <a:rPr b="0" i="0" lang="fr-CA" sz="2000" u="none" cap="none" strike="noStrike">
                <a:solidFill>
                  <a:schemeClr val="lt1"/>
                </a:solidFill>
                <a:latin typeface="Trebuchet MS"/>
                <a:ea typeface="Trebuchet MS"/>
                <a:cs typeface="Trebuchet MS"/>
                <a:sym typeface="Trebuchet MS"/>
              </a:rPr>
            </a:br>
            <a:r>
              <a:rPr b="0" i="0" lang="fr-CA" sz="2000" u="none" cap="none" strike="noStrike">
                <a:solidFill>
                  <a:schemeClr val="accent2"/>
                </a:solidFill>
                <a:latin typeface="Trebuchet MS"/>
                <a:ea typeface="Trebuchet MS"/>
                <a:cs typeface="Trebuchet MS"/>
                <a:sym typeface="Trebuchet MS"/>
              </a:rPr>
              <a:t>optelgroup.com</a:t>
            </a:r>
            <a:endParaRPr b="0" i="0" sz="2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Diapositive de titre">
  <p:cSld name="30_Diapositive de titre">
    <p:bg>
      <p:bgPr>
        <a:solidFill>
          <a:schemeClr val="accent1"/>
        </a:solidFill>
      </p:bgPr>
    </p:bg>
    <p:spTree>
      <p:nvGrpSpPr>
        <p:cNvPr id="236" name="Shape 236"/>
        <p:cNvGrpSpPr/>
        <p:nvPr/>
      </p:nvGrpSpPr>
      <p:grpSpPr>
        <a:xfrm>
          <a:off x="0" y="0"/>
          <a:ext cx="0" cy="0"/>
          <a:chOff x="0" y="0"/>
          <a:chExt cx="0" cy="0"/>
        </a:xfrm>
      </p:grpSpPr>
      <p:sp>
        <p:nvSpPr>
          <p:cNvPr id="237" name="Google Shape;237;p30"/>
          <p:cNvSpPr txBox="1"/>
          <p:nvPr/>
        </p:nvSpPr>
        <p:spPr>
          <a:xfrm>
            <a:off x="0" y="1053982"/>
            <a:ext cx="1219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999"/>
              <a:buFont typeface="Trebuchet MS"/>
              <a:buNone/>
            </a:pPr>
            <a:r>
              <a:rPr b="0" i="0" lang="fr-CA" sz="3600" u="none" cap="none" strike="noStrike">
                <a:solidFill>
                  <a:schemeClr val="lt1"/>
                </a:solidFill>
                <a:latin typeface="Trebuchet MS"/>
                <a:ea typeface="Trebuchet MS"/>
                <a:cs typeface="Trebuchet MS"/>
                <a:sym typeface="Trebuchet MS"/>
              </a:rPr>
              <a:t>THANK YOU FOR YOUR INTEREST!</a:t>
            </a:r>
            <a:endParaRPr b="1" i="0" sz="3600" u="none" cap="none" strike="noStrike">
              <a:solidFill>
                <a:schemeClr val="accent2"/>
              </a:solidFill>
              <a:latin typeface="Trebuchet MS"/>
              <a:ea typeface="Trebuchet MS"/>
              <a:cs typeface="Trebuchet MS"/>
              <a:sym typeface="Trebuchet MS"/>
            </a:endParaRPr>
          </a:p>
        </p:txBody>
      </p:sp>
      <p:grpSp>
        <p:nvGrpSpPr>
          <p:cNvPr id="238" name="Google Shape;238;p30"/>
          <p:cNvGrpSpPr/>
          <p:nvPr/>
        </p:nvGrpSpPr>
        <p:grpSpPr>
          <a:xfrm>
            <a:off x="7009147" y="4987831"/>
            <a:ext cx="2458827" cy="466184"/>
            <a:chOff x="4939435" y="3212207"/>
            <a:chExt cx="2306592" cy="437321"/>
          </a:xfrm>
        </p:grpSpPr>
        <p:grpSp>
          <p:nvGrpSpPr>
            <p:cNvPr id="239" name="Google Shape;239;p30"/>
            <p:cNvGrpSpPr/>
            <p:nvPr/>
          </p:nvGrpSpPr>
          <p:grpSpPr>
            <a:xfrm>
              <a:off x="6808705" y="3212207"/>
              <a:ext cx="437322" cy="437321"/>
              <a:chOff x="6808705" y="3212207"/>
              <a:chExt cx="437322" cy="437321"/>
            </a:xfrm>
          </p:grpSpPr>
          <p:sp>
            <p:nvSpPr>
              <p:cNvPr id="240" name="Google Shape;240;p30"/>
              <p:cNvSpPr/>
              <p:nvPr/>
            </p:nvSpPr>
            <p:spPr>
              <a:xfrm>
                <a:off x="6998635" y="3387554"/>
                <a:ext cx="73178" cy="85956"/>
              </a:xfrm>
              <a:custGeom>
                <a:rect b="b" l="l" r="r" t="t"/>
                <a:pathLst>
                  <a:path extrusionOk="0" h="85956" w="73178">
                    <a:moveTo>
                      <a:pt x="0" y="85957"/>
                    </a:moveTo>
                    <a:lnTo>
                      <a:pt x="73178" y="42979"/>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241" name="Google Shape;241;p30"/>
              <p:cNvSpPr/>
              <p:nvPr/>
            </p:nvSpPr>
            <p:spPr>
              <a:xfrm>
                <a:off x="680870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4537" y="305569"/>
                    </a:moveTo>
                    <a:cubicBezTo>
                      <a:pt x="330196" y="319911"/>
                      <a:pt x="280828" y="317336"/>
                      <a:pt x="218659" y="319727"/>
                    </a:cubicBezTo>
                    <a:cubicBezTo>
                      <a:pt x="156489" y="317336"/>
                      <a:pt x="107145" y="319911"/>
                      <a:pt x="92780" y="305569"/>
                    </a:cubicBezTo>
                    <a:cubicBezTo>
                      <a:pt x="82967" y="295755"/>
                      <a:pt x="76141" y="287642"/>
                      <a:pt x="76141" y="218647"/>
                    </a:cubicBezTo>
                    <a:cubicBezTo>
                      <a:pt x="76141" y="149675"/>
                      <a:pt x="82967" y="141562"/>
                      <a:pt x="92780" y="131748"/>
                    </a:cubicBezTo>
                    <a:cubicBezTo>
                      <a:pt x="107145" y="117407"/>
                      <a:pt x="156489" y="119981"/>
                      <a:pt x="218659" y="117591"/>
                    </a:cubicBezTo>
                    <a:cubicBezTo>
                      <a:pt x="280828" y="119981"/>
                      <a:pt x="330196" y="117407"/>
                      <a:pt x="344537" y="131748"/>
                    </a:cubicBezTo>
                    <a:cubicBezTo>
                      <a:pt x="354351" y="141562"/>
                      <a:pt x="361177" y="149675"/>
                      <a:pt x="361177" y="218647"/>
                    </a:cubicBezTo>
                    <a:cubicBezTo>
                      <a:pt x="361177" y="287642"/>
                      <a:pt x="354351" y="295755"/>
                      <a:pt x="344537" y="30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242" name="Google Shape;242;p30"/>
            <p:cNvSpPr/>
            <p:nvPr/>
          </p:nvSpPr>
          <p:spPr>
            <a:xfrm>
              <a:off x="493943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280474" y="119786"/>
                  </a:moveTo>
                  <a:cubicBezTo>
                    <a:pt x="278452" y="119533"/>
                    <a:pt x="276314" y="119326"/>
                    <a:pt x="274085" y="119188"/>
                  </a:cubicBezTo>
                  <a:cubicBezTo>
                    <a:pt x="271855" y="119050"/>
                    <a:pt x="268592" y="118981"/>
                    <a:pt x="264271" y="118981"/>
                  </a:cubicBezTo>
                  <a:cubicBezTo>
                    <a:pt x="254388" y="118981"/>
                    <a:pt x="247585" y="120797"/>
                    <a:pt x="243793" y="124451"/>
                  </a:cubicBezTo>
                  <a:cubicBezTo>
                    <a:pt x="240001" y="128106"/>
                    <a:pt x="238116" y="135000"/>
                    <a:pt x="238116" y="145136"/>
                  </a:cubicBezTo>
                  <a:lnTo>
                    <a:pt x="238116" y="162557"/>
                  </a:lnTo>
                  <a:lnTo>
                    <a:pt x="279256" y="162557"/>
                  </a:lnTo>
                  <a:lnTo>
                    <a:pt x="279256" y="204524"/>
                  </a:lnTo>
                  <a:lnTo>
                    <a:pt x="239541" y="204524"/>
                  </a:lnTo>
                  <a:lnTo>
                    <a:pt x="239541" y="369313"/>
                  </a:lnTo>
                  <a:lnTo>
                    <a:pt x="187255" y="369313"/>
                  </a:lnTo>
                  <a:lnTo>
                    <a:pt x="187255" y="204524"/>
                  </a:lnTo>
                  <a:lnTo>
                    <a:pt x="156848" y="204524"/>
                  </a:lnTo>
                  <a:lnTo>
                    <a:pt x="156848" y="162557"/>
                  </a:lnTo>
                  <a:lnTo>
                    <a:pt x="187255" y="162557"/>
                  </a:lnTo>
                  <a:lnTo>
                    <a:pt x="187255" y="128910"/>
                  </a:lnTo>
                  <a:cubicBezTo>
                    <a:pt x="187255" y="111351"/>
                    <a:pt x="192656" y="97836"/>
                    <a:pt x="203458" y="88368"/>
                  </a:cubicBezTo>
                  <a:cubicBezTo>
                    <a:pt x="214259" y="78922"/>
                    <a:pt x="229727" y="74187"/>
                    <a:pt x="249883" y="74187"/>
                  </a:cubicBezTo>
                  <a:cubicBezTo>
                    <a:pt x="254595" y="74187"/>
                    <a:pt x="259560" y="74394"/>
                    <a:pt x="264777" y="74785"/>
                  </a:cubicBezTo>
                  <a:cubicBezTo>
                    <a:pt x="269971" y="75198"/>
                    <a:pt x="275211" y="75796"/>
                    <a:pt x="280474" y="76623"/>
                  </a:cubicBezTo>
                  <a:lnTo>
                    <a:pt x="280474" y="119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243" name="Google Shape;243;p30"/>
            <p:cNvSpPr/>
            <p:nvPr/>
          </p:nvSpPr>
          <p:spPr>
            <a:xfrm>
              <a:off x="6185616" y="3212207"/>
              <a:ext cx="437321" cy="437321"/>
            </a:xfrm>
            <a:custGeom>
              <a:rect b="b" l="l" r="r" t="t"/>
              <a:pathLst>
                <a:path extrusionOk="0" h="437321" w="437321">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7046" y="173916"/>
                  </a:moveTo>
                  <a:cubicBezTo>
                    <a:pt x="347046" y="174260"/>
                    <a:pt x="347046" y="174628"/>
                    <a:pt x="347046" y="174972"/>
                  </a:cubicBezTo>
                  <a:cubicBezTo>
                    <a:pt x="347046" y="174972"/>
                    <a:pt x="354585" y="241347"/>
                    <a:pt x="298484" y="300000"/>
                  </a:cubicBezTo>
                  <a:cubicBezTo>
                    <a:pt x="242382" y="358653"/>
                    <a:pt x="162952" y="348816"/>
                    <a:pt x="162952" y="348816"/>
                  </a:cubicBezTo>
                  <a:cubicBezTo>
                    <a:pt x="162952" y="348816"/>
                    <a:pt x="122456" y="346932"/>
                    <a:pt x="87959" y="322639"/>
                  </a:cubicBezTo>
                  <a:cubicBezTo>
                    <a:pt x="87959" y="322639"/>
                    <a:pt x="135395" y="330752"/>
                    <a:pt x="175409" y="298368"/>
                  </a:cubicBezTo>
                  <a:cubicBezTo>
                    <a:pt x="175409" y="298368"/>
                    <a:pt x="135717" y="299655"/>
                    <a:pt x="120020" y="257068"/>
                  </a:cubicBezTo>
                  <a:cubicBezTo>
                    <a:pt x="120020" y="257068"/>
                    <a:pt x="133304" y="260147"/>
                    <a:pt x="146749" y="255942"/>
                  </a:cubicBezTo>
                  <a:cubicBezTo>
                    <a:pt x="146749" y="255942"/>
                    <a:pt x="101243" y="248656"/>
                    <a:pt x="99611" y="196990"/>
                  </a:cubicBezTo>
                  <a:cubicBezTo>
                    <a:pt x="99611" y="196990"/>
                    <a:pt x="110298" y="204758"/>
                    <a:pt x="125536" y="204437"/>
                  </a:cubicBezTo>
                  <a:cubicBezTo>
                    <a:pt x="125536" y="204437"/>
                    <a:pt x="82121" y="175294"/>
                    <a:pt x="107885" y="125421"/>
                  </a:cubicBezTo>
                  <a:cubicBezTo>
                    <a:pt x="107885" y="125421"/>
                    <a:pt x="150657" y="184418"/>
                    <a:pt x="230086" y="187567"/>
                  </a:cubicBezTo>
                  <a:cubicBezTo>
                    <a:pt x="229074" y="183177"/>
                    <a:pt x="228523" y="178603"/>
                    <a:pt x="228523" y="173915"/>
                  </a:cubicBezTo>
                  <a:cubicBezTo>
                    <a:pt x="228523" y="141187"/>
                    <a:pt x="255046" y="114642"/>
                    <a:pt x="287773" y="114642"/>
                  </a:cubicBezTo>
                  <a:cubicBezTo>
                    <a:pt x="304758" y="114642"/>
                    <a:pt x="320042" y="121767"/>
                    <a:pt x="330844" y="133212"/>
                  </a:cubicBezTo>
                  <a:lnTo>
                    <a:pt x="330844" y="133189"/>
                  </a:lnTo>
                  <a:cubicBezTo>
                    <a:pt x="330844" y="133189"/>
                    <a:pt x="348839" y="131167"/>
                    <a:pt x="368513" y="118940"/>
                  </a:cubicBezTo>
                  <a:cubicBezTo>
                    <a:pt x="368513" y="118940"/>
                    <a:pt x="364376" y="138935"/>
                    <a:pt x="343255" y="151645"/>
                  </a:cubicBezTo>
                  <a:cubicBezTo>
                    <a:pt x="343255" y="151645"/>
                    <a:pt x="362031" y="149530"/>
                    <a:pt x="376442" y="142337"/>
                  </a:cubicBezTo>
                  <a:cubicBezTo>
                    <a:pt x="376442" y="142337"/>
                    <a:pt x="371983" y="154564"/>
                    <a:pt x="347046" y="1739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244" name="Google Shape;244;p30"/>
            <p:cNvSpPr/>
            <p:nvPr/>
          </p:nvSpPr>
          <p:spPr>
            <a:xfrm>
              <a:off x="5562525" y="3212207"/>
              <a:ext cx="437321" cy="437321"/>
            </a:xfrm>
            <a:custGeom>
              <a:rect b="b" l="l" r="r" t="t"/>
              <a:pathLst>
                <a:path extrusionOk="0" h="437321" w="437321">
                  <a:moveTo>
                    <a:pt x="218660" y="0"/>
                  </a:moveTo>
                  <a:cubicBezTo>
                    <a:pt x="98092" y="0"/>
                    <a:pt x="0" y="98092"/>
                    <a:pt x="0" y="218661"/>
                  </a:cubicBezTo>
                  <a:cubicBezTo>
                    <a:pt x="0" y="339230"/>
                    <a:pt x="98092" y="437322"/>
                    <a:pt x="218660" y="437322"/>
                  </a:cubicBezTo>
                  <a:cubicBezTo>
                    <a:pt x="339230" y="437322"/>
                    <a:pt x="437322" y="339230"/>
                    <a:pt x="437322" y="218661"/>
                  </a:cubicBezTo>
                  <a:cubicBezTo>
                    <a:pt x="437322" y="98092"/>
                    <a:pt x="339230" y="0"/>
                    <a:pt x="218660" y="0"/>
                  </a:cubicBezTo>
                  <a:close/>
                  <a:moveTo>
                    <a:pt x="146889" y="253083"/>
                  </a:moveTo>
                  <a:lnTo>
                    <a:pt x="146889" y="336879"/>
                  </a:lnTo>
                  <a:lnTo>
                    <a:pt x="119033" y="336879"/>
                  </a:lnTo>
                  <a:lnTo>
                    <a:pt x="91178" y="336879"/>
                  </a:lnTo>
                  <a:lnTo>
                    <a:pt x="91178" y="253083"/>
                  </a:lnTo>
                  <a:lnTo>
                    <a:pt x="91178" y="169287"/>
                  </a:lnTo>
                  <a:lnTo>
                    <a:pt x="119033" y="169287"/>
                  </a:lnTo>
                  <a:lnTo>
                    <a:pt x="146889" y="169287"/>
                  </a:lnTo>
                  <a:lnTo>
                    <a:pt x="146889" y="253083"/>
                  </a:lnTo>
                  <a:close/>
                  <a:moveTo>
                    <a:pt x="142079" y="137954"/>
                  </a:moveTo>
                  <a:cubicBezTo>
                    <a:pt x="136632" y="143194"/>
                    <a:pt x="128749" y="146411"/>
                    <a:pt x="119027" y="146411"/>
                  </a:cubicBezTo>
                  <a:lnTo>
                    <a:pt x="118843" y="146411"/>
                  </a:lnTo>
                  <a:lnTo>
                    <a:pt x="118659" y="146411"/>
                  </a:lnTo>
                  <a:cubicBezTo>
                    <a:pt x="109328" y="146411"/>
                    <a:pt x="101629" y="143194"/>
                    <a:pt x="96251" y="137954"/>
                  </a:cubicBezTo>
                  <a:cubicBezTo>
                    <a:pt x="90896" y="132737"/>
                    <a:pt x="87862" y="125497"/>
                    <a:pt x="87862" y="117453"/>
                  </a:cubicBezTo>
                  <a:cubicBezTo>
                    <a:pt x="87862" y="109225"/>
                    <a:pt x="90987" y="101985"/>
                    <a:pt x="96480" y="96814"/>
                  </a:cubicBezTo>
                  <a:cubicBezTo>
                    <a:pt x="101973" y="91620"/>
                    <a:pt x="109857" y="88494"/>
                    <a:pt x="119394" y="88494"/>
                  </a:cubicBezTo>
                  <a:cubicBezTo>
                    <a:pt x="128932" y="88494"/>
                    <a:pt x="136632" y="91620"/>
                    <a:pt x="141987" y="96814"/>
                  </a:cubicBezTo>
                  <a:cubicBezTo>
                    <a:pt x="147342" y="101985"/>
                    <a:pt x="150376" y="109225"/>
                    <a:pt x="150537" y="117453"/>
                  </a:cubicBezTo>
                  <a:cubicBezTo>
                    <a:pt x="150537" y="125497"/>
                    <a:pt x="147526" y="132737"/>
                    <a:pt x="142079" y="137954"/>
                  </a:cubicBezTo>
                  <a:close/>
                  <a:moveTo>
                    <a:pt x="347791" y="288817"/>
                  </a:moveTo>
                  <a:lnTo>
                    <a:pt x="347791" y="336874"/>
                  </a:lnTo>
                  <a:lnTo>
                    <a:pt x="319936" y="336874"/>
                  </a:lnTo>
                  <a:lnTo>
                    <a:pt x="292080" y="336874"/>
                  </a:lnTo>
                  <a:lnTo>
                    <a:pt x="292080" y="292058"/>
                  </a:lnTo>
                  <a:lnTo>
                    <a:pt x="292080" y="247217"/>
                  </a:lnTo>
                  <a:cubicBezTo>
                    <a:pt x="292080" y="235956"/>
                    <a:pt x="290058" y="226487"/>
                    <a:pt x="285530" y="219821"/>
                  </a:cubicBezTo>
                  <a:cubicBezTo>
                    <a:pt x="281003" y="213157"/>
                    <a:pt x="273947" y="209319"/>
                    <a:pt x="263857" y="209319"/>
                  </a:cubicBezTo>
                  <a:cubicBezTo>
                    <a:pt x="256158" y="209319"/>
                    <a:pt x="250021" y="211916"/>
                    <a:pt x="245309" y="215754"/>
                  </a:cubicBezTo>
                  <a:cubicBezTo>
                    <a:pt x="240598" y="219592"/>
                    <a:pt x="237288" y="224694"/>
                    <a:pt x="235266" y="229705"/>
                  </a:cubicBezTo>
                  <a:cubicBezTo>
                    <a:pt x="234554" y="231497"/>
                    <a:pt x="234071" y="233635"/>
                    <a:pt x="233795" y="235956"/>
                  </a:cubicBezTo>
                  <a:cubicBezTo>
                    <a:pt x="233519" y="238277"/>
                    <a:pt x="233428" y="240782"/>
                    <a:pt x="233428" y="243287"/>
                  </a:cubicBezTo>
                  <a:lnTo>
                    <a:pt x="233428" y="290081"/>
                  </a:lnTo>
                  <a:lnTo>
                    <a:pt x="233428" y="336874"/>
                  </a:lnTo>
                  <a:lnTo>
                    <a:pt x="205572" y="336874"/>
                  </a:lnTo>
                  <a:lnTo>
                    <a:pt x="177693" y="336874"/>
                  </a:lnTo>
                  <a:cubicBezTo>
                    <a:pt x="177693" y="336874"/>
                    <a:pt x="177878" y="298906"/>
                    <a:pt x="177969" y="258985"/>
                  </a:cubicBezTo>
                  <a:cubicBezTo>
                    <a:pt x="178061" y="219040"/>
                    <a:pt x="178061" y="177142"/>
                    <a:pt x="177693" y="169282"/>
                  </a:cubicBezTo>
                  <a:lnTo>
                    <a:pt x="205572" y="169282"/>
                  </a:lnTo>
                  <a:lnTo>
                    <a:pt x="233428" y="169282"/>
                  </a:lnTo>
                  <a:lnTo>
                    <a:pt x="233428" y="181164"/>
                  </a:lnTo>
                  <a:lnTo>
                    <a:pt x="233428" y="193024"/>
                  </a:lnTo>
                  <a:cubicBezTo>
                    <a:pt x="237128" y="187347"/>
                    <a:pt x="242276" y="180406"/>
                    <a:pt x="250205" y="174913"/>
                  </a:cubicBezTo>
                  <a:cubicBezTo>
                    <a:pt x="258134" y="169420"/>
                    <a:pt x="268844" y="165352"/>
                    <a:pt x="283645" y="165352"/>
                  </a:cubicBezTo>
                  <a:cubicBezTo>
                    <a:pt x="301986" y="165352"/>
                    <a:pt x="318028" y="171327"/>
                    <a:pt x="329474" y="183761"/>
                  </a:cubicBezTo>
                  <a:cubicBezTo>
                    <a:pt x="340919" y="196172"/>
                    <a:pt x="347791" y="215041"/>
                    <a:pt x="347791" y="240782"/>
                  </a:cubicBezTo>
                  <a:lnTo>
                    <a:pt x="347791" y="28881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245" name="Google Shape;245;p30"/>
          <p:cNvSpPr txBox="1"/>
          <p:nvPr/>
        </p:nvSpPr>
        <p:spPr>
          <a:xfrm>
            <a:off x="6872121" y="3792007"/>
            <a:ext cx="2790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Trebuchet MS"/>
              <a:buNone/>
            </a:pPr>
            <a:r>
              <a:rPr b="0" i="0" lang="fr-CA" sz="2800" u="none" cap="none" strike="noStrike">
                <a:solidFill>
                  <a:schemeClr val="lt1"/>
                </a:solidFill>
                <a:latin typeface="Trebuchet MS"/>
                <a:ea typeface="Trebuchet MS"/>
                <a:cs typeface="Trebuchet MS"/>
                <a:sym typeface="Trebuchet MS"/>
              </a:rPr>
              <a:t>LEARN MORE AT</a:t>
            </a:r>
            <a:br>
              <a:rPr b="0" i="0" lang="fr-CA" sz="2800" u="none" cap="none" strike="noStrike">
                <a:solidFill>
                  <a:schemeClr val="lt1"/>
                </a:solidFill>
                <a:latin typeface="Trebuchet MS"/>
                <a:ea typeface="Trebuchet MS"/>
                <a:cs typeface="Trebuchet MS"/>
                <a:sym typeface="Trebuchet MS"/>
              </a:rPr>
            </a:br>
            <a:r>
              <a:rPr b="0" i="0" lang="fr-CA" sz="2400" u="none" cap="none" strike="noStrike">
                <a:solidFill>
                  <a:schemeClr val="accent2"/>
                </a:solidFill>
                <a:latin typeface="Trebuchet MS"/>
                <a:ea typeface="Trebuchet MS"/>
                <a:cs typeface="Trebuchet MS"/>
                <a:sym typeface="Trebuchet MS"/>
              </a:rPr>
              <a:t>OPTELGROUP.COM</a:t>
            </a:r>
            <a:endParaRPr b="0" i="0" sz="2400" u="none" cap="none" strike="noStrike">
              <a:solidFill>
                <a:srgbClr val="000000"/>
              </a:solidFill>
              <a:latin typeface="Arial"/>
              <a:ea typeface="Arial"/>
              <a:cs typeface="Arial"/>
              <a:sym typeface="Arial"/>
            </a:endParaRPr>
          </a:p>
        </p:txBody>
      </p:sp>
      <p:pic>
        <p:nvPicPr>
          <p:cNvPr id="246" name="Google Shape;246;p30"/>
          <p:cNvPicPr preferRelativeResize="0"/>
          <p:nvPr/>
        </p:nvPicPr>
        <p:blipFill rotWithShape="1">
          <a:blip r:embed="rId2">
            <a:alphaModFix/>
          </a:blip>
          <a:srcRect b="0" l="0" r="0" t="50000"/>
          <a:stretch/>
        </p:blipFill>
        <p:spPr>
          <a:xfrm rot="10800000">
            <a:off x="695958" y="1671265"/>
            <a:ext cx="10800079" cy="1074874"/>
          </a:xfrm>
          <a:prstGeom prst="rect">
            <a:avLst/>
          </a:prstGeom>
          <a:noFill/>
          <a:ln>
            <a:noFill/>
          </a:ln>
        </p:spPr>
      </p:pic>
      <p:cxnSp>
        <p:nvCxnSpPr>
          <p:cNvPr id="247" name="Google Shape;247;p30"/>
          <p:cNvCxnSpPr/>
          <p:nvPr/>
        </p:nvCxnSpPr>
        <p:spPr>
          <a:xfrm>
            <a:off x="695960" y="2746139"/>
            <a:ext cx="10800000" cy="0"/>
          </a:xfrm>
          <a:prstGeom prst="straightConnector1">
            <a:avLst/>
          </a:prstGeom>
          <a:noFill/>
          <a:ln cap="flat" cmpd="sng" w="9525">
            <a:solidFill>
              <a:srgbClr val="758C9F"/>
            </a:solidFill>
            <a:prstDash val="solid"/>
            <a:round/>
            <a:headEnd len="sm" w="sm" type="none"/>
            <a:tailEnd len="sm" w="sm" type="none"/>
          </a:ln>
        </p:spPr>
      </p:cxnSp>
      <p:cxnSp>
        <p:nvCxnSpPr>
          <p:cNvPr id="248" name="Google Shape;248;p30"/>
          <p:cNvCxnSpPr/>
          <p:nvPr/>
        </p:nvCxnSpPr>
        <p:spPr>
          <a:xfrm rot="10800000">
            <a:off x="6116735" y="3536907"/>
            <a:ext cx="0" cy="2207700"/>
          </a:xfrm>
          <a:prstGeom prst="straightConnector1">
            <a:avLst/>
          </a:prstGeom>
          <a:noFill/>
          <a:ln cap="flat" cmpd="sng" w="9525">
            <a:solidFill>
              <a:srgbClr val="FFFDFB"/>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Diapositive de titre">
  <p:cSld name="23_Diapositive de titre">
    <p:bg>
      <p:bgPr>
        <a:solidFill>
          <a:srgbClr val="FFFFFF"/>
        </a:solidFill>
      </p:bgPr>
    </p:bg>
    <p:spTree>
      <p:nvGrpSpPr>
        <p:cNvPr id="249" name="Shape 249"/>
        <p:cNvGrpSpPr/>
        <p:nvPr/>
      </p:nvGrpSpPr>
      <p:grpSpPr>
        <a:xfrm>
          <a:off x="0" y="0"/>
          <a:ext cx="0" cy="0"/>
          <a:chOff x="0" y="0"/>
          <a:chExt cx="0" cy="0"/>
        </a:xfrm>
      </p:grpSpPr>
      <p:sp>
        <p:nvSpPr>
          <p:cNvPr id="250" name="Google Shape;250;p31"/>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sz="1800">
              <a:solidFill>
                <a:schemeClr val="dk1"/>
              </a:solidFill>
              <a:latin typeface="Trebuchet MS"/>
              <a:ea typeface="Trebuchet MS"/>
              <a:cs typeface="Trebuchet MS"/>
              <a:sym typeface="Trebuchet MS"/>
            </a:endParaRPr>
          </a:p>
        </p:txBody>
      </p:sp>
      <p:pic>
        <p:nvPicPr>
          <p:cNvPr id="251" name="Google Shape;251;p31"/>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apositive de titre">
  <p:cSld name="2_Diapositive de titre">
    <p:bg>
      <p:bgPr>
        <a:solidFill>
          <a:srgbClr val="FFFFFF"/>
        </a:solidFill>
      </p:bgPr>
    </p:bg>
    <p:spTree>
      <p:nvGrpSpPr>
        <p:cNvPr id="21" name="Shape 21"/>
        <p:cNvGrpSpPr/>
        <p:nvPr/>
      </p:nvGrpSpPr>
      <p:grpSpPr>
        <a:xfrm>
          <a:off x="0" y="0"/>
          <a:ext cx="0" cy="0"/>
          <a:chOff x="0" y="0"/>
          <a:chExt cx="0" cy="0"/>
        </a:xfrm>
      </p:grpSpPr>
      <p:pic>
        <p:nvPicPr>
          <p:cNvPr id="22" name="Google Shape;22;p5"/>
          <p:cNvPicPr preferRelativeResize="0"/>
          <p:nvPr/>
        </p:nvPicPr>
        <p:blipFill rotWithShape="1">
          <a:blip r:embed="rId2">
            <a:alphaModFix/>
          </a:blip>
          <a:srcRect b="0" l="0" r="0" t="0"/>
          <a:stretch/>
        </p:blipFill>
        <p:spPr>
          <a:xfrm>
            <a:off x="0" y="-1"/>
            <a:ext cx="12192000" cy="6858000"/>
          </a:xfrm>
          <a:prstGeom prst="rect">
            <a:avLst/>
          </a:prstGeom>
          <a:noFill/>
          <a:ln>
            <a:noFill/>
          </a:ln>
        </p:spPr>
      </p:pic>
      <p:pic>
        <p:nvPicPr>
          <p:cNvPr id="23" name="Google Shape;23;p5"/>
          <p:cNvPicPr preferRelativeResize="0"/>
          <p:nvPr/>
        </p:nvPicPr>
        <p:blipFill rotWithShape="1">
          <a:blip r:embed="rId3">
            <a:alphaModFix/>
          </a:blip>
          <a:srcRect b="0" l="0" r="0" t="0"/>
          <a:stretch/>
        </p:blipFill>
        <p:spPr>
          <a:xfrm>
            <a:off x="5277349" y="3868615"/>
            <a:ext cx="6504341" cy="2989384"/>
          </a:xfrm>
          <a:prstGeom prst="rect">
            <a:avLst/>
          </a:prstGeom>
          <a:noFill/>
          <a:ln>
            <a:noFill/>
          </a:ln>
        </p:spPr>
      </p:pic>
      <p:grpSp>
        <p:nvGrpSpPr>
          <p:cNvPr id="24" name="Google Shape;24;p5"/>
          <p:cNvGrpSpPr/>
          <p:nvPr/>
        </p:nvGrpSpPr>
        <p:grpSpPr>
          <a:xfrm>
            <a:off x="8633164" y="5848262"/>
            <a:ext cx="2735397" cy="613425"/>
            <a:chOff x="8633164" y="5848262"/>
            <a:chExt cx="2735397" cy="613425"/>
          </a:xfrm>
        </p:grpSpPr>
        <p:grpSp>
          <p:nvGrpSpPr>
            <p:cNvPr id="25" name="Google Shape;25;p5"/>
            <p:cNvGrpSpPr/>
            <p:nvPr/>
          </p:nvGrpSpPr>
          <p:grpSpPr>
            <a:xfrm>
              <a:off x="8633164" y="5848273"/>
              <a:ext cx="1998892" cy="613414"/>
              <a:chOff x="3177526" y="2721707"/>
              <a:chExt cx="5109642" cy="1568032"/>
            </a:xfrm>
          </p:grpSpPr>
          <p:sp>
            <p:nvSpPr>
              <p:cNvPr id="26" name="Google Shape;26;p5"/>
              <p:cNvSpPr/>
              <p:nvPr/>
            </p:nvSpPr>
            <p:spPr>
              <a:xfrm>
                <a:off x="3177526" y="4022972"/>
                <a:ext cx="143842" cy="199150"/>
              </a:xfrm>
              <a:custGeom>
                <a:rect b="b" l="l" r="r" t="t"/>
                <a:pathLst>
                  <a:path extrusionOk="0" h="199150" w="143842">
                    <a:moveTo>
                      <a:pt x="0" y="0"/>
                    </a:moveTo>
                    <a:lnTo>
                      <a:pt x="143842" y="0"/>
                    </a:lnTo>
                    <a:lnTo>
                      <a:pt x="143842" y="19876"/>
                    </a:lnTo>
                    <a:lnTo>
                      <a:pt x="83144" y="19876"/>
                    </a:lnTo>
                    <a:lnTo>
                      <a:pt x="83144" y="199150"/>
                    </a:lnTo>
                    <a:lnTo>
                      <a:pt x="61286" y="199150"/>
                    </a:lnTo>
                    <a:lnTo>
                      <a:pt x="61286" y="19876"/>
                    </a:lnTo>
                    <a:lnTo>
                      <a:pt x="0" y="19876"/>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 name="Google Shape;27;p5"/>
              <p:cNvSpPr/>
              <p:nvPr/>
            </p:nvSpPr>
            <p:spPr>
              <a:xfrm>
                <a:off x="3324339"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 name="Google Shape;28;p5"/>
              <p:cNvSpPr/>
              <p:nvPr/>
            </p:nvSpPr>
            <p:spPr>
              <a:xfrm>
                <a:off x="3416843" y="4075367"/>
                <a:ext cx="127420" cy="149643"/>
              </a:xfrm>
              <a:custGeom>
                <a:rect b="b" l="l" r="r" t="t"/>
                <a:pathLst>
                  <a:path extrusionOk="0" h="149643" w="127420">
                    <a:moveTo>
                      <a:pt x="110747" y="119984"/>
                    </a:moveTo>
                    <a:cubicBezTo>
                      <a:pt x="111308" y="128338"/>
                      <a:pt x="118229" y="131505"/>
                      <a:pt x="127421" y="132655"/>
                    </a:cubicBezTo>
                    <a:lnTo>
                      <a:pt x="126580" y="149643"/>
                    </a:lnTo>
                    <a:cubicBezTo>
                      <a:pt x="111308" y="149643"/>
                      <a:pt x="100967" y="146756"/>
                      <a:pt x="92336" y="138121"/>
                    </a:cubicBezTo>
                    <a:cubicBezTo>
                      <a:pt x="92336" y="138121"/>
                      <a:pt x="66443" y="149643"/>
                      <a:pt x="40549" y="149643"/>
                    </a:cubicBezTo>
                    <a:cubicBezTo>
                      <a:pt x="14376" y="149643"/>
                      <a:pt x="0" y="134673"/>
                      <a:pt x="0" y="105602"/>
                    </a:cubicBezTo>
                    <a:cubicBezTo>
                      <a:pt x="0" y="77989"/>
                      <a:pt x="14376" y="65879"/>
                      <a:pt x="43996" y="63019"/>
                    </a:cubicBezTo>
                    <a:lnTo>
                      <a:pt x="89169" y="58702"/>
                    </a:lnTo>
                    <a:lnTo>
                      <a:pt x="89169" y="46312"/>
                    </a:lnTo>
                    <a:cubicBezTo>
                      <a:pt x="89169" y="26183"/>
                      <a:pt x="80538" y="18979"/>
                      <a:pt x="63276" y="18979"/>
                    </a:cubicBezTo>
                    <a:cubicBezTo>
                      <a:pt x="43128" y="18979"/>
                      <a:pt x="8911" y="22735"/>
                      <a:pt x="8911" y="22735"/>
                    </a:cubicBezTo>
                    <a:lnTo>
                      <a:pt x="8043" y="6308"/>
                    </a:lnTo>
                    <a:cubicBezTo>
                      <a:pt x="8043" y="6308"/>
                      <a:pt x="39681" y="0"/>
                      <a:pt x="64425" y="0"/>
                    </a:cubicBezTo>
                    <a:cubicBezTo>
                      <a:pt x="96932" y="0"/>
                      <a:pt x="110747" y="14942"/>
                      <a:pt x="110747" y="46312"/>
                    </a:cubicBezTo>
                    <a:lnTo>
                      <a:pt x="110747" y="119984"/>
                    </a:lnTo>
                    <a:close/>
                    <a:moveTo>
                      <a:pt x="46602" y="79139"/>
                    </a:moveTo>
                    <a:cubicBezTo>
                      <a:pt x="29032"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 name="Google Shape;29;p5"/>
              <p:cNvSpPr/>
              <p:nvPr/>
            </p:nvSpPr>
            <p:spPr>
              <a:xfrm>
                <a:off x="3563460" y="4075367"/>
                <a:ext cx="99229" cy="149643"/>
              </a:xfrm>
              <a:custGeom>
                <a:rect b="b" l="l" r="r" t="t"/>
                <a:pathLst>
                  <a:path extrusionOk="0" h="149643" w="99229">
                    <a:moveTo>
                      <a:pt x="98949" y="4317"/>
                    </a:moveTo>
                    <a:lnTo>
                      <a:pt x="98081" y="21866"/>
                    </a:lnTo>
                    <a:cubicBezTo>
                      <a:pt x="98081" y="21866"/>
                      <a:pt x="75074" y="19259"/>
                      <a:pt x="64145" y="19259"/>
                    </a:cubicBezTo>
                    <a:cubicBezTo>
                      <a:pt x="31050" y="19259"/>
                      <a:pt x="22138" y="33668"/>
                      <a:pt x="22138" y="72215"/>
                    </a:cubicBezTo>
                    <a:cubicBezTo>
                      <a:pt x="22138" y="114826"/>
                      <a:pt x="28752" y="130356"/>
                      <a:pt x="64425" y="130356"/>
                    </a:cubicBezTo>
                    <a:cubicBezTo>
                      <a:pt x="75354" y="130356"/>
                      <a:pt x="98361" y="127749"/>
                      <a:pt x="98361" y="127749"/>
                    </a:cubicBezTo>
                    <a:lnTo>
                      <a:pt x="99230" y="145606"/>
                    </a:lnTo>
                    <a:cubicBezTo>
                      <a:pt x="99230" y="145606"/>
                      <a:pt x="72468" y="149643"/>
                      <a:pt x="59241" y="149643"/>
                    </a:cubicBezTo>
                    <a:cubicBezTo>
                      <a:pt x="13507" y="149643"/>
                      <a:pt x="0" y="128618"/>
                      <a:pt x="0" y="72215"/>
                    </a:cubicBezTo>
                    <a:cubicBezTo>
                      <a:pt x="0" y="20128"/>
                      <a:pt x="16954" y="0"/>
                      <a:pt x="59829" y="0"/>
                    </a:cubicBezTo>
                    <a:cubicBezTo>
                      <a:pt x="73056" y="0"/>
                      <a:pt x="98949" y="4317"/>
                      <a:pt x="98949" y="431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0" name="Google Shape;30;p5"/>
              <p:cNvSpPr/>
              <p:nvPr/>
            </p:nvSpPr>
            <p:spPr>
              <a:xfrm>
                <a:off x="3685724" y="4075367"/>
                <a:ext cx="117949" cy="149643"/>
              </a:xfrm>
              <a:custGeom>
                <a:rect b="b" l="l" r="r" t="t"/>
                <a:pathLst>
                  <a:path extrusionOk="0" h="149643" w="117949">
                    <a:moveTo>
                      <a:pt x="112485" y="128057"/>
                    </a:moveTo>
                    <a:lnTo>
                      <a:pt x="113073" y="145018"/>
                    </a:lnTo>
                    <a:cubicBezTo>
                      <a:pt x="113073" y="145018"/>
                      <a:pt x="80258" y="149643"/>
                      <a:pt x="56971" y="149643"/>
                    </a:cubicBezTo>
                    <a:cubicBezTo>
                      <a:pt x="14096" y="149643"/>
                      <a:pt x="0" y="124609"/>
                      <a:pt x="0" y="75663"/>
                    </a:cubicBezTo>
                    <a:cubicBezTo>
                      <a:pt x="0" y="20997"/>
                      <a:pt x="23595" y="0"/>
                      <a:pt x="60137"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7"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1" name="Google Shape;31;p5"/>
              <p:cNvSpPr/>
              <p:nvPr/>
            </p:nvSpPr>
            <p:spPr>
              <a:xfrm>
                <a:off x="3828334" y="4075367"/>
                <a:ext cx="127420" cy="149643"/>
              </a:xfrm>
              <a:custGeom>
                <a:rect b="b" l="l" r="r" t="t"/>
                <a:pathLst>
                  <a:path extrusionOk="0" h="149643" w="127420">
                    <a:moveTo>
                      <a:pt x="110747" y="119984"/>
                    </a:moveTo>
                    <a:cubicBezTo>
                      <a:pt x="111308" y="128338"/>
                      <a:pt x="118229" y="131505"/>
                      <a:pt x="127421" y="132655"/>
                    </a:cubicBezTo>
                    <a:lnTo>
                      <a:pt x="126580" y="149643"/>
                    </a:lnTo>
                    <a:cubicBezTo>
                      <a:pt x="111308" y="149643"/>
                      <a:pt x="100967" y="146756"/>
                      <a:pt x="92336" y="138121"/>
                    </a:cubicBezTo>
                    <a:cubicBezTo>
                      <a:pt x="92336" y="138121"/>
                      <a:pt x="66443" y="149643"/>
                      <a:pt x="40549" y="149643"/>
                    </a:cubicBezTo>
                    <a:cubicBezTo>
                      <a:pt x="14376" y="149643"/>
                      <a:pt x="0" y="134673"/>
                      <a:pt x="0" y="105602"/>
                    </a:cubicBezTo>
                    <a:cubicBezTo>
                      <a:pt x="0" y="77989"/>
                      <a:pt x="14376" y="65879"/>
                      <a:pt x="43996" y="63019"/>
                    </a:cubicBezTo>
                    <a:lnTo>
                      <a:pt x="89169" y="58702"/>
                    </a:lnTo>
                    <a:lnTo>
                      <a:pt x="89169" y="46312"/>
                    </a:lnTo>
                    <a:cubicBezTo>
                      <a:pt x="89169" y="26183"/>
                      <a:pt x="80538" y="18979"/>
                      <a:pt x="63276" y="18979"/>
                    </a:cubicBezTo>
                    <a:cubicBezTo>
                      <a:pt x="43128" y="18979"/>
                      <a:pt x="8911" y="22735"/>
                      <a:pt x="8911" y="22735"/>
                    </a:cubicBezTo>
                    <a:lnTo>
                      <a:pt x="8043" y="6308"/>
                    </a:lnTo>
                    <a:cubicBezTo>
                      <a:pt x="8043" y="6308"/>
                      <a:pt x="39681" y="0"/>
                      <a:pt x="64425" y="0"/>
                    </a:cubicBezTo>
                    <a:cubicBezTo>
                      <a:pt x="96932" y="0"/>
                      <a:pt x="110747" y="14942"/>
                      <a:pt x="110747" y="46312"/>
                    </a:cubicBezTo>
                    <a:lnTo>
                      <a:pt x="110747" y="119984"/>
                    </a:lnTo>
                    <a:close/>
                    <a:moveTo>
                      <a:pt x="46602" y="79139"/>
                    </a:moveTo>
                    <a:cubicBezTo>
                      <a:pt x="29032"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2" name="Google Shape;32;p5"/>
              <p:cNvSpPr/>
              <p:nvPr/>
            </p:nvSpPr>
            <p:spPr>
              <a:xfrm>
                <a:off x="3983189" y="4015487"/>
                <a:ext cx="115931" cy="209522"/>
              </a:xfrm>
              <a:custGeom>
                <a:rect b="b" l="l" r="r" t="t"/>
                <a:pathLst>
                  <a:path extrusionOk="0" h="209522" w="115931">
                    <a:moveTo>
                      <a:pt x="115931" y="132374"/>
                    </a:moveTo>
                    <a:cubicBezTo>
                      <a:pt x="115931" y="189647"/>
                      <a:pt x="100407" y="209523"/>
                      <a:pt x="48031" y="209523"/>
                    </a:cubicBezTo>
                    <a:cubicBezTo>
                      <a:pt x="30797" y="209523"/>
                      <a:pt x="0" y="206355"/>
                      <a:pt x="0" y="206355"/>
                    </a:cubicBezTo>
                    <a:lnTo>
                      <a:pt x="0" y="0"/>
                    </a:lnTo>
                    <a:lnTo>
                      <a:pt x="21297" y="0"/>
                    </a:lnTo>
                    <a:lnTo>
                      <a:pt x="21297" y="69944"/>
                    </a:lnTo>
                    <a:cubicBezTo>
                      <a:pt x="21297" y="69944"/>
                      <a:pt x="43155" y="59880"/>
                      <a:pt x="63584" y="59880"/>
                    </a:cubicBezTo>
                    <a:cubicBezTo>
                      <a:pt x="102704" y="59880"/>
                      <a:pt x="115931" y="80597"/>
                      <a:pt x="115931" y="132374"/>
                    </a:cubicBezTo>
                    <a:close/>
                    <a:moveTo>
                      <a:pt x="94073" y="132374"/>
                    </a:moveTo>
                    <a:cubicBezTo>
                      <a:pt x="94073" y="95258"/>
                      <a:pt x="86591" y="79139"/>
                      <a:pt x="61286" y="79139"/>
                    </a:cubicBezTo>
                    <a:cubicBezTo>
                      <a:pt x="41418" y="79139"/>
                      <a:pt x="21297" y="87493"/>
                      <a:pt x="21297" y="87493"/>
                    </a:cubicBezTo>
                    <a:lnTo>
                      <a:pt x="21297" y="188806"/>
                    </a:lnTo>
                    <a:cubicBezTo>
                      <a:pt x="21297" y="188806"/>
                      <a:pt x="39989" y="190236"/>
                      <a:pt x="47751" y="190236"/>
                    </a:cubicBezTo>
                    <a:cubicBezTo>
                      <a:pt x="87180" y="190236"/>
                      <a:pt x="94073" y="172687"/>
                      <a:pt x="94073" y="1323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 name="Google Shape;33;p5"/>
              <p:cNvSpPr/>
              <p:nvPr/>
            </p:nvSpPr>
            <p:spPr>
              <a:xfrm>
                <a:off x="4133981"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 name="Google Shape;34;p5"/>
              <p:cNvSpPr/>
              <p:nvPr/>
            </p:nvSpPr>
            <p:spPr>
              <a:xfrm>
                <a:off x="4195632" y="4015487"/>
                <a:ext cx="21577" cy="206635"/>
              </a:xfrm>
              <a:custGeom>
                <a:rect b="b" l="l" r="r" t="t"/>
                <a:pathLst>
                  <a:path extrusionOk="0" h="206635" w="21577">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 name="Google Shape;35;p5"/>
              <p:cNvSpPr/>
              <p:nvPr/>
            </p:nvSpPr>
            <p:spPr>
              <a:xfrm>
                <a:off x="4257255"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 name="Google Shape;36;p5"/>
              <p:cNvSpPr/>
              <p:nvPr/>
            </p:nvSpPr>
            <p:spPr>
              <a:xfrm>
                <a:off x="4307360" y="4034214"/>
                <a:ext cx="89477" cy="191076"/>
              </a:xfrm>
              <a:custGeom>
                <a:rect b="b" l="l" r="r" t="t"/>
                <a:pathLst>
                  <a:path extrusionOk="0" h="191076" w="89477">
                    <a:moveTo>
                      <a:pt x="41726" y="62711"/>
                    </a:moveTo>
                    <a:lnTo>
                      <a:pt x="41726" y="131505"/>
                    </a:lnTo>
                    <a:cubicBezTo>
                      <a:pt x="41726" y="162875"/>
                      <a:pt x="43744" y="171790"/>
                      <a:pt x="62435"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6" y="0"/>
                    </a:lnTo>
                    <a:lnTo>
                      <a:pt x="41726" y="44013"/>
                    </a:lnTo>
                    <a:lnTo>
                      <a:pt x="87460" y="44013"/>
                    </a:lnTo>
                    <a:lnTo>
                      <a:pt x="87460" y="62711"/>
                    </a:lnTo>
                    <a:lnTo>
                      <a:pt x="41726"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7" name="Google Shape;37;p5"/>
              <p:cNvSpPr/>
              <p:nvPr/>
            </p:nvSpPr>
            <p:spPr>
              <a:xfrm>
                <a:off x="4415473" y="4078226"/>
                <a:ext cx="124842" cy="207784"/>
              </a:xfrm>
              <a:custGeom>
                <a:rect b="b" l="l" r="r" t="t"/>
                <a:pathLst>
                  <a:path extrusionOk="0" h="207784" w="124842">
                    <a:moveTo>
                      <a:pt x="21578" y="0"/>
                    </a:moveTo>
                    <a:lnTo>
                      <a:pt x="57531" y="125198"/>
                    </a:lnTo>
                    <a:lnTo>
                      <a:pt x="67031" y="125198"/>
                    </a:lnTo>
                    <a:lnTo>
                      <a:pt x="103265" y="0"/>
                    </a:lnTo>
                    <a:lnTo>
                      <a:pt x="124843" y="0"/>
                    </a:lnTo>
                    <a:lnTo>
                      <a:pt x="65013" y="207785"/>
                    </a:lnTo>
                    <a:lnTo>
                      <a:pt x="43436" y="207785"/>
                    </a:lnTo>
                    <a:lnTo>
                      <a:pt x="62127" y="143896"/>
                    </a:lnTo>
                    <a:lnTo>
                      <a:pt x="40829" y="143896"/>
                    </a:lnTo>
                    <a:lnTo>
                      <a:pt x="0" y="0"/>
                    </a:lnTo>
                    <a:lnTo>
                      <a:pt x="2157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8" name="Google Shape;38;p5"/>
              <p:cNvSpPr/>
              <p:nvPr/>
            </p:nvSpPr>
            <p:spPr>
              <a:xfrm>
                <a:off x="4613624" y="4034214"/>
                <a:ext cx="89477" cy="191076"/>
              </a:xfrm>
              <a:custGeom>
                <a:rect b="b" l="l" r="r" t="t"/>
                <a:pathLst>
                  <a:path extrusionOk="0" h="191076" w="89477">
                    <a:moveTo>
                      <a:pt x="41727" y="62711"/>
                    </a:moveTo>
                    <a:lnTo>
                      <a:pt x="41727" y="131505"/>
                    </a:lnTo>
                    <a:cubicBezTo>
                      <a:pt x="41727" y="162875"/>
                      <a:pt x="43744" y="171790"/>
                      <a:pt x="62435"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9" name="Google Shape;39;p5"/>
              <p:cNvSpPr/>
              <p:nvPr/>
            </p:nvSpPr>
            <p:spPr>
              <a:xfrm>
                <a:off x="4721681" y="4075367"/>
                <a:ext cx="117949" cy="149643"/>
              </a:xfrm>
              <a:custGeom>
                <a:rect b="b" l="l" r="r" t="t"/>
                <a:pathLst>
                  <a:path extrusionOk="0" h="149643" w="117949">
                    <a:moveTo>
                      <a:pt x="112485" y="128057"/>
                    </a:moveTo>
                    <a:lnTo>
                      <a:pt x="113073" y="145018"/>
                    </a:lnTo>
                    <a:cubicBezTo>
                      <a:pt x="113073"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0" name="Google Shape;40;p5"/>
              <p:cNvSpPr/>
              <p:nvPr/>
            </p:nvSpPr>
            <p:spPr>
              <a:xfrm>
                <a:off x="4868017" y="4075367"/>
                <a:ext cx="99229" cy="149643"/>
              </a:xfrm>
              <a:custGeom>
                <a:rect b="b" l="l" r="r" t="t"/>
                <a:pathLst>
                  <a:path extrusionOk="0" h="149643" w="99229">
                    <a:moveTo>
                      <a:pt x="98949" y="4317"/>
                    </a:moveTo>
                    <a:lnTo>
                      <a:pt x="98081" y="21866"/>
                    </a:lnTo>
                    <a:cubicBezTo>
                      <a:pt x="98081" y="21866"/>
                      <a:pt x="75074" y="19259"/>
                      <a:pt x="64145" y="19259"/>
                    </a:cubicBezTo>
                    <a:cubicBezTo>
                      <a:pt x="31050" y="19259"/>
                      <a:pt x="22138" y="33668"/>
                      <a:pt x="22138" y="72215"/>
                    </a:cubicBezTo>
                    <a:cubicBezTo>
                      <a:pt x="22138" y="114826"/>
                      <a:pt x="28752" y="130356"/>
                      <a:pt x="64425" y="130356"/>
                    </a:cubicBezTo>
                    <a:cubicBezTo>
                      <a:pt x="75354" y="130356"/>
                      <a:pt x="98361" y="127749"/>
                      <a:pt x="98361" y="127749"/>
                    </a:cubicBezTo>
                    <a:lnTo>
                      <a:pt x="99230" y="145606"/>
                    </a:lnTo>
                    <a:cubicBezTo>
                      <a:pt x="99230" y="145606"/>
                      <a:pt x="72468" y="149643"/>
                      <a:pt x="59241" y="149643"/>
                    </a:cubicBezTo>
                    <a:cubicBezTo>
                      <a:pt x="13507" y="149643"/>
                      <a:pt x="0" y="128618"/>
                      <a:pt x="0" y="72215"/>
                    </a:cubicBezTo>
                    <a:cubicBezTo>
                      <a:pt x="0" y="20128"/>
                      <a:pt x="16954" y="0"/>
                      <a:pt x="59829" y="0"/>
                    </a:cubicBezTo>
                    <a:cubicBezTo>
                      <a:pt x="73056" y="0"/>
                      <a:pt x="98949" y="4317"/>
                      <a:pt x="98949" y="431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1" name="Google Shape;41;p5"/>
              <p:cNvSpPr/>
              <p:nvPr/>
            </p:nvSpPr>
            <p:spPr>
              <a:xfrm>
                <a:off x="4997820" y="4015487"/>
                <a:ext cx="114502" cy="206635"/>
              </a:xfrm>
              <a:custGeom>
                <a:rect b="b" l="l" r="r" t="t"/>
                <a:pathLst>
                  <a:path extrusionOk="0" h="206635" w="114502">
                    <a:moveTo>
                      <a:pt x="0" y="206635"/>
                    </a:moveTo>
                    <a:lnTo>
                      <a:pt x="0" y="0"/>
                    </a:lnTo>
                    <a:lnTo>
                      <a:pt x="21578" y="0"/>
                    </a:lnTo>
                    <a:lnTo>
                      <a:pt x="21578" y="70813"/>
                    </a:lnTo>
                    <a:cubicBezTo>
                      <a:pt x="21578" y="70813"/>
                      <a:pt x="44585" y="59880"/>
                      <a:pt x="65882" y="59880"/>
                    </a:cubicBezTo>
                    <a:cubicBezTo>
                      <a:pt x="105283" y="59880"/>
                      <a:pt x="114502" y="79447"/>
                      <a:pt x="114502" y="130664"/>
                    </a:cubicBezTo>
                    <a:lnTo>
                      <a:pt x="114502" y="206635"/>
                    </a:lnTo>
                    <a:lnTo>
                      <a:pt x="92924" y="206635"/>
                    </a:lnTo>
                    <a:lnTo>
                      <a:pt x="92924" y="131225"/>
                    </a:lnTo>
                    <a:cubicBezTo>
                      <a:pt x="92924" y="93240"/>
                      <a:pt x="88609" y="79139"/>
                      <a:pt x="62155" y="79139"/>
                    </a:cubicBezTo>
                    <a:cubicBezTo>
                      <a:pt x="41726" y="79139"/>
                      <a:pt x="21578" y="87773"/>
                      <a:pt x="21578" y="87773"/>
                    </a:cubicBezTo>
                    <a:lnTo>
                      <a:pt x="21578" y="206635"/>
                    </a:lnTo>
                    <a:lnTo>
                      <a:pt x="0" y="20663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2" name="Google Shape;42;p5"/>
              <p:cNvSpPr/>
              <p:nvPr/>
            </p:nvSpPr>
            <p:spPr>
              <a:xfrm>
                <a:off x="5150882" y="4075367"/>
                <a:ext cx="114502" cy="146755"/>
              </a:xfrm>
              <a:custGeom>
                <a:rect b="b" l="l" r="r" t="t"/>
                <a:pathLst>
                  <a:path extrusionOk="0" h="146755" w="114502">
                    <a:moveTo>
                      <a:pt x="0" y="146756"/>
                    </a:moveTo>
                    <a:lnTo>
                      <a:pt x="0" y="2859"/>
                    </a:lnTo>
                    <a:lnTo>
                      <a:pt x="21297" y="2859"/>
                    </a:lnTo>
                    <a:lnTo>
                      <a:pt x="21297" y="12924"/>
                    </a:lnTo>
                    <a:cubicBezTo>
                      <a:pt x="21297" y="12924"/>
                      <a:pt x="44585" y="0"/>
                      <a:pt x="65882" y="0"/>
                    </a:cubicBezTo>
                    <a:cubicBezTo>
                      <a:pt x="105591" y="0"/>
                      <a:pt x="114502" y="19568"/>
                      <a:pt x="114502" y="70785"/>
                    </a:cubicBezTo>
                    <a:lnTo>
                      <a:pt x="114502" y="146756"/>
                    </a:lnTo>
                    <a:lnTo>
                      <a:pt x="93205" y="146756"/>
                    </a:lnTo>
                    <a:lnTo>
                      <a:pt x="93205" y="71345"/>
                    </a:lnTo>
                    <a:cubicBezTo>
                      <a:pt x="93205" y="33360"/>
                      <a:pt x="88889" y="19259"/>
                      <a:pt x="62155" y="19259"/>
                    </a:cubicBezTo>
                    <a:cubicBezTo>
                      <a:pt x="41418" y="19259"/>
                      <a:pt x="21578" y="29912"/>
                      <a:pt x="21578" y="29912"/>
                    </a:cubicBezTo>
                    <a:lnTo>
                      <a:pt x="21578" y="146756"/>
                    </a:lnTo>
                    <a:lnTo>
                      <a:pt x="0" y="14675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3" name="Google Shape;43;p5"/>
              <p:cNvSpPr/>
              <p:nvPr/>
            </p:nvSpPr>
            <p:spPr>
              <a:xfrm>
                <a:off x="5298508"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4" name="Google Shape;44;p5"/>
              <p:cNvSpPr/>
              <p:nvPr/>
            </p:nvSpPr>
            <p:spPr>
              <a:xfrm>
                <a:off x="5456950" y="4015487"/>
                <a:ext cx="21577" cy="206635"/>
              </a:xfrm>
              <a:custGeom>
                <a:rect b="b" l="l" r="r" t="t"/>
                <a:pathLst>
                  <a:path extrusionOk="0" h="206635" w="21577">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 name="Google Shape;45;p5"/>
              <p:cNvSpPr/>
              <p:nvPr/>
            </p:nvSpPr>
            <p:spPr>
              <a:xfrm>
                <a:off x="5513557"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6" name="Google Shape;46;p5"/>
              <p:cNvSpPr/>
              <p:nvPr/>
            </p:nvSpPr>
            <p:spPr>
              <a:xfrm>
                <a:off x="5664489" y="4075367"/>
                <a:ext cx="128009" cy="214372"/>
              </a:xfrm>
              <a:custGeom>
                <a:rect b="b" l="l" r="r" t="t"/>
                <a:pathLst>
                  <a:path extrusionOk="0" h="214372" w="128009">
                    <a:moveTo>
                      <a:pt x="0" y="170921"/>
                    </a:moveTo>
                    <a:cubicBezTo>
                      <a:pt x="0" y="154241"/>
                      <a:pt x="7762" y="146475"/>
                      <a:pt x="22727" y="135234"/>
                    </a:cubicBezTo>
                    <a:cubicBezTo>
                      <a:pt x="17543" y="131786"/>
                      <a:pt x="14684" y="124301"/>
                      <a:pt x="14684" y="115386"/>
                    </a:cubicBezTo>
                    <a:cubicBezTo>
                      <a:pt x="14684" y="109920"/>
                      <a:pt x="24464" y="92651"/>
                      <a:pt x="24464" y="92651"/>
                    </a:cubicBezTo>
                    <a:cubicBezTo>
                      <a:pt x="12386" y="87185"/>
                      <a:pt x="1738" y="75663"/>
                      <a:pt x="1738" y="49199"/>
                    </a:cubicBezTo>
                    <a:cubicBezTo>
                      <a:pt x="1738" y="13793"/>
                      <a:pt x="23595" y="0"/>
                      <a:pt x="55542" y="0"/>
                    </a:cubicBezTo>
                    <a:cubicBezTo>
                      <a:pt x="69918" y="0"/>
                      <a:pt x="85442" y="3729"/>
                      <a:pt x="85442" y="3729"/>
                    </a:cubicBezTo>
                    <a:lnTo>
                      <a:pt x="128010" y="2579"/>
                    </a:lnTo>
                    <a:lnTo>
                      <a:pt x="128010" y="20997"/>
                    </a:lnTo>
                    <a:lnTo>
                      <a:pt x="100687" y="20409"/>
                    </a:lnTo>
                    <a:cubicBezTo>
                      <a:pt x="106151" y="25875"/>
                      <a:pt x="110187" y="33949"/>
                      <a:pt x="110187" y="49199"/>
                    </a:cubicBezTo>
                    <a:cubicBezTo>
                      <a:pt x="110187" y="86596"/>
                      <a:pt x="91495" y="97837"/>
                      <a:pt x="54673" y="97837"/>
                    </a:cubicBezTo>
                    <a:cubicBezTo>
                      <a:pt x="51787" y="97837"/>
                      <a:pt x="43744" y="97249"/>
                      <a:pt x="40578" y="96688"/>
                    </a:cubicBezTo>
                    <a:cubicBezTo>
                      <a:pt x="40578" y="96688"/>
                      <a:pt x="35393" y="109331"/>
                      <a:pt x="35393" y="113087"/>
                    </a:cubicBezTo>
                    <a:cubicBezTo>
                      <a:pt x="35393" y="124609"/>
                      <a:pt x="37691" y="126320"/>
                      <a:pt x="70198" y="126320"/>
                    </a:cubicBezTo>
                    <a:cubicBezTo>
                      <a:pt x="111056" y="126320"/>
                      <a:pt x="125712" y="134393"/>
                      <a:pt x="125712" y="168622"/>
                    </a:cubicBezTo>
                    <a:cubicBezTo>
                      <a:pt x="125712" y="201141"/>
                      <a:pt x="102425" y="214373"/>
                      <a:pt x="61847" y="214373"/>
                    </a:cubicBezTo>
                    <a:cubicBezTo>
                      <a:pt x="16394" y="214372"/>
                      <a:pt x="0" y="204309"/>
                      <a:pt x="0" y="170921"/>
                    </a:cubicBezTo>
                    <a:close/>
                    <a:moveTo>
                      <a:pt x="37411" y="143868"/>
                    </a:moveTo>
                    <a:cubicBezTo>
                      <a:pt x="25333" y="152811"/>
                      <a:pt x="21298" y="157969"/>
                      <a:pt x="21298" y="169211"/>
                    </a:cubicBezTo>
                    <a:cubicBezTo>
                      <a:pt x="21298" y="189058"/>
                      <a:pt x="29649" y="196263"/>
                      <a:pt x="62155" y="196263"/>
                    </a:cubicBezTo>
                    <a:cubicBezTo>
                      <a:pt x="90907" y="196263"/>
                      <a:pt x="103854" y="188498"/>
                      <a:pt x="103854" y="169491"/>
                    </a:cubicBezTo>
                    <a:cubicBezTo>
                      <a:pt x="103854" y="147625"/>
                      <a:pt x="94662" y="145326"/>
                      <a:pt x="68489" y="145326"/>
                    </a:cubicBezTo>
                    <a:cubicBezTo>
                      <a:pt x="58400" y="145326"/>
                      <a:pt x="37411" y="143868"/>
                      <a:pt x="37411" y="143868"/>
                    </a:cubicBezTo>
                    <a:close/>
                    <a:moveTo>
                      <a:pt x="88609" y="49199"/>
                    </a:moveTo>
                    <a:cubicBezTo>
                      <a:pt x="88609" y="26464"/>
                      <a:pt x="79698" y="17549"/>
                      <a:pt x="55542" y="17549"/>
                    </a:cubicBezTo>
                    <a:cubicBezTo>
                      <a:pt x="33095" y="17549"/>
                      <a:pt x="23315" y="26464"/>
                      <a:pt x="23315" y="49199"/>
                    </a:cubicBezTo>
                    <a:cubicBezTo>
                      <a:pt x="23315" y="71934"/>
                      <a:pt x="33095" y="80569"/>
                      <a:pt x="55542" y="80569"/>
                    </a:cubicBezTo>
                    <a:cubicBezTo>
                      <a:pt x="79698" y="80569"/>
                      <a:pt x="88609" y="71934"/>
                      <a:pt x="88609" y="4919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7" name="Google Shape;47;p5"/>
              <p:cNvSpPr/>
              <p:nvPr/>
            </p:nvSpPr>
            <p:spPr>
              <a:xfrm>
                <a:off x="5820157"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8" name="Google Shape;48;p5"/>
              <p:cNvSpPr/>
              <p:nvPr/>
            </p:nvSpPr>
            <p:spPr>
              <a:xfrm>
                <a:off x="5875867" y="4075367"/>
                <a:ext cx="117948" cy="149643"/>
              </a:xfrm>
              <a:custGeom>
                <a:rect b="b" l="l" r="r" t="t"/>
                <a:pathLst>
                  <a:path extrusionOk="0" h="149643" w="117948">
                    <a:moveTo>
                      <a:pt x="112485" y="128057"/>
                    </a:moveTo>
                    <a:lnTo>
                      <a:pt x="113073" y="145018"/>
                    </a:lnTo>
                    <a:cubicBezTo>
                      <a:pt x="113073"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9" name="Google Shape;49;p5"/>
              <p:cNvSpPr/>
              <p:nvPr/>
            </p:nvSpPr>
            <p:spPr>
              <a:xfrm>
                <a:off x="6020830" y="4075367"/>
                <a:ext cx="108449" cy="149643"/>
              </a:xfrm>
              <a:custGeom>
                <a:rect b="b" l="l" r="r" t="t"/>
                <a:pathLst>
                  <a:path extrusionOk="0" h="149643" w="108449">
                    <a:moveTo>
                      <a:pt x="103265" y="23885"/>
                    </a:moveTo>
                    <a:cubicBezTo>
                      <a:pt x="103265" y="23885"/>
                      <a:pt x="71347" y="19259"/>
                      <a:pt x="52935" y="19259"/>
                    </a:cubicBezTo>
                    <a:cubicBezTo>
                      <a:pt x="35085" y="19259"/>
                      <a:pt x="21578" y="24165"/>
                      <a:pt x="21578" y="41153"/>
                    </a:cubicBezTo>
                    <a:cubicBezTo>
                      <a:pt x="21578" y="54665"/>
                      <a:pt x="28471" y="58394"/>
                      <a:pt x="58961" y="63580"/>
                    </a:cubicBezTo>
                    <a:cubicBezTo>
                      <a:pt x="94942" y="69635"/>
                      <a:pt x="108449" y="76812"/>
                      <a:pt x="108449" y="104733"/>
                    </a:cubicBezTo>
                    <a:cubicBezTo>
                      <a:pt x="108449" y="138402"/>
                      <a:pt x="87152" y="149643"/>
                      <a:pt x="52655" y="149643"/>
                    </a:cubicBezTo>
                    <a:cubicBezTo>
                      <a:pt x="34244" y="149643"/>
                      <a:pt x="2018" y="144177"/>
                      <a:pt x="2018" y="144177"/>
                    </a:cubicBezTo>
                    <a:lnTo>
                      <a:pt x="3167" y="125450"/>
                    </a:lnTo>
                    <a:cubicBezTo>
                      <a:pt x="3167" y="125450"/>
                      <a:pt x="35954" y="130356"/>
                      <a:pt x="50638" y="130356"/>
                    </a:cubicBezTo>
                    <a:cubicBezTo>
                      <a:pt x="74205" y="130356"/>
                      <a:pt x="86871" y="125170"/>
                      <a:pt x="86871" y="105602"/>
                    </a:cubicBezTo>
                    <a:cubicBezTo>
                      <a:pt x="86871" y="90632"/>
                      <a:pt x="79389" y="86904"/>
                      <a:pt x="48032" y="81998"/>
                    </a:cubicBezTo>
                    <a:cubicBezTo>
                      <a:pt x="15525" y="76812"/>
                      <a:pt x="0" y="70785"/>
                      <a:pt x="0" y="41994"/>
                    </a:cubicBezTo>
                    <a:cubicBezTo>
                      <a:pt x="0" y="10344"/>
                      <a:pt x="25613" y="0"/>
                      <a:pt x="51786" y="0"/>
                    </a:cubicBezTo>
                    <a:cubicBezTo>
                      <a:pt x="73364" y="0"/>
                      <a:pt x="103854" y="5467"/>
                      <a:pt x="103854" y="5467"/>
                    </a:cubicBezTo>
                    <a:lnTo>
                      <a:pt x="103265" y="2388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0" name="Google Shape;50;p5"/>
              <p:cNvSpPr/>
              <p:nvPr/>
            </p:nvSpPr>
            <p:spPr>
              <a:xfrm>
                <a:off x="6208949" y="4012628"/>
                <a:ext cx="86002" cy="209494"/>
              </a:xfrm>
              <a:custGeom>
                <a:rect b="b" l="l" r="r" t="t"/>
                <a:pathLst>
                  <a:path extrusionOk="0" h="209494" w="86002">
                    <a:moveTo>
                      <a:pt x="39708" y="209495"/>
                    </a:moveTo>
                    <a:lnTo>
                      <a:pt x="18131" y="209495"/>
                    </a:lnTo>
                    <a:lnTo>
                      <a:pt x="18131" y="84297"/>
                    </a:lnTo>
                    <a:lnTo>
                      <a:pt x="0" y="84297"/>
                    </a:lnTo>
                    <a:lnTo>
                      <a:pt x="0" y="65598"/>
                    </a:lnTo>
                    <a:lnTo>
                      <a:pt x="18131" y="65598"/>
                    </a:lnTo>
                    <a:lnTo>
                      <a:pt x="18131" y="52647"/>
                    </a:lnTo>
                    <a:cubicBezTo>
                      <a:pt x="18131" y="11213"/>
                      <a:pt x="28780" y="0"/>
                      <a:pt x="56971" y="0"/>
                    </a:cubicBezTo>
                    <a:cubicBezTo>
                      <a:pt x="66751" y="0"/>
                      <a:pt x="86003" y="1990"/>
                      <a:pt x="86003" y="1990"/>
                    </a:cubicBezTo>
                    <a:lnTo>
                      <a:pt x="85722" y="19848"/>
                    </a:lnTo>
                    <a:cubicBezTo>
                      <a:pt x="85722" y="19848"/>
                      <a:pt x="69609" y="19259"/>
                      <a:pt x="60978" y="19259"/>
                    </a:cubicBezTo>
                    <a:cubicBezTo>
                      <a:pt x="44864" y="19259"/>
                      <a:pt x="39708" y="26183"/>
                      <a:pt x="39708" y="52927"/>
                    </a:cubicBezTo>
                    <a:lnTo>
                      <a:pt x="39708" y="65598"/>
                    </a:lnTo>
                    <a:lnTo>
                      <a:pt x="81407" y="65598"/>
                    </a:lnTo>
                    <a:lnTo>
                      <a:pt x="81407" y="84297"/>
                    </a:lnTo>
                    <a:lnTo>
                      <a:pt x="39708" y="84297"/>
                    </a:lnTo>
                    <a:lnTo>
                      <a:pt x="39708" y="20949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1" name="Google Shape;51;p5"/>
              <p:cNvSpPr/>
              <p:nvPr/>
            </p:nvSpPr>
            <p:spPr>
              <a:xfrm>
                <a:off x="6310365"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2" name="Google Shape;52;p5"/>
              <p:cNvSpPr/>
              <p:nvPr/>
            </p:nvSpPr>
            <p:spPr>
              <a:xfrm>
                <a:off x="6467742"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3" name="Google Shape;53;p5"/>
              <p:cNvSpPr/>
              <p:nvPr/>
            </p:nvSpPr>
            <p:spPr>
              <a:xfrm>
                <a:off x="6616741" y="4075367"/>
                <a:ext cx="127420" cy="149643"/>
              </a:xfrm>
              <a:custGeom>
                <a:rect b="b" l="l" r="r" t="t"/>
                <a:pathLst>
                  <a:path extrusionOk="0" h="149643" w="127420">
                    <a:moveTo>
                      <a:pt x="110747" y="119984"/>
                    </a:moveTo>
                    <a:cubicBezTo>
                      <a:pt x="111307" y="128338"/>
                      <a:pt x="118229" y="131505"/>
                      <a:pt x="127421" y="132655"/>
                    </a:cubicBezTo>
                    <a:lnTo>
                      <a:pt x="126580" y="149643"/>
                    </a:lnTo>
                    <a:cubicBezTo>
                      <a:pt x="111307" y="149643"/>
                      <a:pt x="100967" y="146756"/>
                      <a:pt x="92336" y="138121"/>
                    </a:cubicBezTo>
                    <a:cubicBezTo>
                      <a:pt x="92336" y="138121"/>
                      <a:pt x="66443" y="149643"/>
                      <a:pt x="40549" y="149643"/>
                    </a:cubicBezTo>
                    <a:cubicBezTo>
                      <a:pt x="14375" y="149643"/>
                      <a:pt x="0" y="134673"/>
                      <a:pt x="0" y="105602"/>
                    </a:cubicBezTo>
                    <a:cubicBezTo>
                      <a:pt x="0" y="77989"/>
                      <a:pt x="14375" y="65879"/>
                      <a:pt x="43996" y="63019"/>
                    </a:cubicBezTo>
                    <a:lnTo>
                      <a:pt x="89169" y="58702"/>
                    </a:lnTo>
                    <a:lnTo>
                      <a:pt x="89169" y="46312"/>
                    </a:lnTo>
                    <a:cubicBezTo>
                      <a:pt x="89169" y="26183"/>
                      <a:pt x="80538" y="18979"/>
                      <a:pt x="63276" y="18979"/>
                    </a:cubicBezTo>
                    <a:cubicBezTo>
                      <a:pt x="43127" y="18979"/>
                      <a:pt x="8911" y="22735"/>
                      <a:pt x="8911" y="22735"/>
                    </a:cubicBezTo>
                    <a:lnTo>
                      <a:pt x="8042" y="6308"/>
                    </a:lnTo>
                    <a:cubicBezTo>
                      <a:pt x="8042" y="6308"/>
                      <a:pt x="39680" y="0"/>
                      <a:pt x="64425" y="0"/>
                    </a:cubicBezTo>
                    <a:cubicBezTo>
                      <a:pt x="96931" y="0"/>
                      <a:pt x="110747" y="14942"/>
                      <a:pt x="110747" y="46312"/>
                    </a:cubicBezTo>
                    <a:lnTo>
                      <a:pt x="110747" y="119984"/>
                    </a:lnTo>
                    <a:close/>
                    <a:moveTo>
                      <a:pt x="46602" y="79139"/>
                    </a:moveTo>
                    <a:cubicBezTo>
                      <a:pt x="29031"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4" name="Google Shape;54;p5"/>
              <p:cNvSpPr/>
              <p:nvPr/>
            </p:nvSpPr>
            <p:spPr>
              <a:xfrm>
                <a:off x="6828707" y="4015487"/>
                <a:ext cx="115931" cy="209522"/>
              </a:xfrm>
              <a:custGeom>
                <a:rect b="b" l="l" r="r" t="t"/>
                <a:pathLst>
                  <a:path extrusionOk="0" h="209522" w="115931">
                    <a:moveTo>
                      <a:pt x="115931" y="132374"/>
                    </a:moveTo>
                    <a:cubicBezTo>
                      <a:pt x="115931" y="189647"/>
                      <a:pt x="100407" y="209523"/>
                      <a:pt x="48032" y="209523"/>
                    </a:cubicBezTo>
                    <a:cubicBezTo>
                      <a:pt x="30797" y="209523"/>
                      <a:pt x="0" y="206355"/>
                      <a:pt x="0" y="206355"/>
                    </a:cubicBezTo>
                    <a:lnTo>
                      <a:pt x="0" y="0"/>
                    </a:lnTo>
                    <a:lnTo>
                      <a:pt x="21297" y="0"/>
                    </a:lnTo>
                    <a:lnTo>
                      <a:pt x="21297" y="69944"/>
                    </a:lnTo>
                    <a:cubicBezTo>
                      <a:pt x="21297" y="69944"/>
                      <a:pt x="43155" y="59880"/>
                      <a:pt x="63584" y="59880"/>
                    </a:cubicBezTo>
                    <a:cubicBezTo>
                      <a:pt x="102705" y="59880"/>
                      <a:pt x="115931" y="80597"/>
                      <a:pt x="115931" y="132374"/>
                    </a:cubicBezTo>
                    <a:close/>
                    <a:moveTo>
                      <a:pt x="94073" y="132374"/>
                    </a:moveTo>
                    <a:cubicBezTo>
                      <a:pt x="94073" y="95258"/>
                      <a:pt x="86591" y="79139"/>
                      <a:pt x="61286" y="79139"/>
                    </a:cubicBezTo>
                    <a:cubicBezTo>
                      <a:pt x="41418" y="79139"/>
                      <a:pt x="21297" y="87493"/>
                      <a:pt x="21297" y="87493"/>
                    </a:cubicBezTo>
                    <a:lnTo>
                      <a:pt x="21297" y="188806"/>
                    </a:lnTo>
                    <a:cubicBezTo>
                      <a:pt x="21297" y="188806"/>
                      <a:pt x="39989" y="190236"/>
                      <a:pt x="47751" y="190236"/>
                    </a:cubicBezTo>
                    <a:cubicBezTo>
                      <a:pt x="87180" y="190236"/>
                      <a:pt x="94073" y="172687"/>
                      <a:pt x="94073" y="1323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5" name="Google Shape;55;p5"/>
              <p:cNvSpPr/>
              <p:nvPr/>
            </p:nvSpPr>
            <p:spPr>
              <a:xfrm>
                <a:off x="6973726" y="4075367"/>
                <a:ext cx="117949" cy="149643"/>
              </a:xfrm>
              <a:custGeom>
                <a:rect b="b" l="l" r="r" t="t"/>
                <a:pathLst>
                  <a:path extrusionOk="0" h="149643" w="117949">
                    <a:moveTo>
                      <a:pt x="112485" y="128057"/>
                    </a:moveTo>
                    <a:lnTo>
                      <a:pt x="113074" y="145018"/>
                    </a:lnTo>
                    <a:cubicBezTo>
                      <a:pt x="113074"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6" name="Google Shape;56;p5"/>
              <p:cNvSpPr/>
              <p:nvPr/>
            </p:nvSpPr>
            <p:spPr>
              <a:xfrm>
                <a:off x="7112861" y="4034214"/>
                <a:ext cx="89477" cy="191076"/>
              </a:xfrm>
              <a:custGeom>
                <a:rect b="b" l="l" r="r" t="t"/>
                <a:pathLst>
                  <a:path extrusionOk="0" h="191076" w="89477">
                    <a:moveTo>
                      <a:pt x="41727" y="62711"/>
                    </a:moveTo>
                    <a:lnTo>
                      <a:pt x="41727" y="131505"/>
                    </a:lnTo>
                    <a:cubicBezTo>
                      <a:pt x="41727" y="162875"/>
                      <a:pt x="43744" y="171790"/>
                      <a:pt x="62436"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7" name="Google Shape;57;p5"/>
              <p:cNvSpPr/>
              <p:nvPr/>
            </p:nvSpPr>
            <p:spPr>
              <a:xfrm>
                <a:off x="7221226" y="4034214"/>
                <a:ext cx="89477" cy="191076"/>
              </a:xfrm>
              <a:custGeom>
                <a:rect b="b" l="l" r="r" t="t"/>
                <a:pathLst>
                  <a:path extrusionOk="0" h="191076" w="89477">
                    <a:moveTo>
                      <a:pt x="41727" y="62711"/>
                    </a:moveTo>
                    <a:lnTo>
                      <a:pt x="41727" y="131505"/>
                    </a:lnTo>
                    <a:cubicBezTo>
                      <a:pt x="41727" y="162875"/>
                      <a:pt x="43744" y="171790"/>
                      <a:pt x="62435" y="171790"/>
                    </a:cubicBezTo>
                    <a:cubicBezTo>
                      <a:pt x="70478" y="171790"/>
                      <a:pt x="88020" y="170080"/>
                      <a:pt x="88020"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8" name="Google Shape;58;p5"/>
              <p:cNvSpPr/>
              <p:nvPr/>
            </p:nvSpPr>
            <p:spPr>
              <a:xfrm>
                <a:off x="7329311" y="4075367"/>
                <a:ext cx="117948" cy="149643"/>
              </a:xfrm>
              <a:custGeom>
                <a:rect b="b" l="l" r="r" t="t"/>
                <a:pathLst>
                  <a:path extrusionOk="0" h="149643" w="117948">
                    <a:moveTo>
                      <a:pt x="112484" y="128057"/>
                    </a:moveTo>
                    <a:lnTo>
                      <a:pt x="113073" y="145018"/>
                    </a:lnTo>
                    <a:cubicBezTo>
                      <a:pt x="113073" y="145018"/>
                      <a:pt x="80258" y="149643"/>
                      <a:pt x="56970" y="149643"/>
                    </a:cubicBezTo>
                    <a:cubicBezTo>
                      <a:pt x="14095" y="149643"/>
                      <a:pt x="0" y="124609"/>
                      <a:pt x="0" y="75663"/>
                    </a:cubicBezTo>
                    <a:cubicBezTo>
                      <a:pt x="0" y="20997"/>
                      <a:pt x="23595" y="0"/>
                      <a:pt x="60137" y="0"/>
                    </a:cubicBezTo>
                    <a:cubicBezTo>
                      <a:pt x="98389" y="0"/>
                      <a:pt x="117949" y="20128"/>
                      <a:pt x="117949" y="67337"/>
                    </a:cubicBezTo>
                    <a:lnTo>
                      <a:pt x="116800" y="83736"/>
                    </a:lnTo>
                    <a:lnTo>
                      <a:pt x="21858" y="83736"/>
                    </a:lnTo>
                    <a:cubicBezTo>
                      <a:pt x="21858" y="114517"/>
                      <a:pt x="31358" y="130636"/>
                      <a:pt x="59549" y="130636"/>
                    </a:cubicBezTo>
                    <a:cubicBezTo>
                      <a:pt x="81126" y="130636"/>
                      <a:pt x="112484" y="128057"/>
                      <a:pt x="112484" y="128057"/>
                    </a:cubicBezTo>
                    <a:close/>
                    <a:moveTo>
                      <a:pt x="96371" y="66468"/>
                    </a:moveTo>
                    <a:cubicBezTo>
                      <a:pt x="96371" y="30781"/>
                      <a:pt x="85442" y="18110"/>
                      <a:pt x="60137"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9" name="Google Shape;59;p5"/>
              <p:cNvSpPr/>
              <p:nvPr/>
            </p:nvSpPr>
            <p:spPr>
              <a:xfrm>
                <a:off x="7479627"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0" name="Google Shape;60;p5"/>
              <p:cNvSpPr/>
              <p:nvPr/>
            </p:nvSpPr>
            <p:spPr>
              <a:xfrm>
                <a:off x="7626020" y="4078226"/>
                <a:ext cx="201373" cy="143896"/>
              </a:xfrm>
              <a:custGeom>
                <a:rect b="b" l="l" r="r" t="t"/>
                <a:pathLst>
                  <a:path extrusionOk="0" h="143896" w="201373">
                    <a:moveTo>
                      <a:pt x="21578" y="0"/>
                    </a:moveTo>
                    <a:lnTo>
                      <a:pt x="50638" y="125198"/>
                    </a:lnTo>
                    <a:lnTo>
                      <a:pt x="55233" y="125198"/>
                    </a:lnTo>
                    <a:lnTo>
                      <a:pt x="89478" y="2888"/>
                    </a:lnTo>
                    <a:lnTo>
                      <a:pt x="111924" y="2888"/>
                    </a:lnTo>
                    <a:lnTo>
                      <a:pt x="146140" y="125198"/>
                    </a:lnTo>
                    <a:lnTo>
                      <a:pt x="151044" y="125198"/>
                    </a:lnTo>
                    <a:lnTo>
                      <a:pt x="179796" y="0"/>
                    </a:lnTo>
                    <a:lnTo>
                      <a:pt x="201373" y="0"/>
                    </a:lnTo>
                    <a:lnTo>
                      <a:pt x="167158" y="143896"/>
                    </a:lnTo>
                    <a:lnTo>
                      <a:pt x="131176" y="143896"/>
                    </a:lnTo>
                    <a:lnTo>
                      <a:pt x="100687" y="31370"/>
                    </a:lnTo>
                    <a:lnTo>
                      <a:pt x="70197" y="143896"/>
                    </a:lnTo>
                    <a:lnTo>
                      <a:pt x="34244" y="143896"/>
                    </a:lnTo>
                    <a:lnTo>
                      <a:pt x="0" y="0"/>
                    </a:lnTo>
                    <a:lnTo>
                      <a:pt x="2157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1" name="Google Shape;61;p5"/>
              <p:cNvSpPr/>
              <p:nvPr/>
            </p:nvSpPr>
            <p:spPr>
              <a:xfrm>
                <a:off x="7848523" y="4075367"/>
                <a:ext cx="123133" cy="149643"/>
              </a:xfrm>
              <a:custGeom>
                <a:rect b="b" l="l" r="r" t="t"/>
                <a:pathLst>
                  <a:path extrusionOk="0" h="149643" w="123133">
                    <a:moveTo>
                      <a:pt x="123133" y="73084"/>
                    </a:moveTo>
                    <a:cubicBezTo>
                      <a:pt x="123133" y="125450"/>
                      <a:pt x="110187" y="149643"/>
                      <a:pt x="61566" y="149643"/>
                    </a:cubicBezTo>
                    <a:cubicBezTo>
                      <a:pt x="13255" y="149643"/>
                      <a:pt x="0" y="125450"/>
                      <a:pt x="0" y="73084"/>
                    </a:cubicBezTo>
                    <a:cubicBezTo>
                      <a:pt x="0" y="23576"/>
                      <a:pt x="16113" y="0"/>
                      <a:pt x="61566" y="0"/>
                    </a:cubicBezTo>
                    <a:cubicBezTo>
                      <a:pt x="107300" y="0"/>
                      <a:pt x="123133" y="23576"/>
                      <a:pt x="123133" y="73084"/>
                    </a:cubicBezTo>
                    <a:close/>
                    <a:moveTo>
                      <a:pt x="100995" y="73084"/>
                    </a:moveTo>
                    <a:cubicBezTo>
                      <a:pt x="100995" y="33080"/>
                      <a:pt x="92364" y="18699"/>
                      <a:pt x="61566" y="18699"/>
                    </a:cubicBezTo>
                    <a:cubicBezTo>
                      <a:pt x="31078" y="18699"/>
                      <a:pt x="22166" y="33080"/>
                      <a:pt x="22166" y="73084"/>
                    </a:cubicBezTo>
                    <a:cubicBezTo>
                      <a:pt x="22166" y="113957"/>
                      <a:pt x="27631" y="130917"/>
                      <a:pt x="61566"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2" name="Google Shape;62;p5"/>
              <p:cNvSpPr/>
              <p:nvPr/>
            </p:nvSpPr>
            <p:spPr>
              <a:xfrm>
                <a:off x="8005872"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3" name="Google Shape;63;p5"/>
              <p:cNvSpPr/>
              <p:nvPr/>
            </p:nvSpPr>
            <p:spPr>
              <a:xfrm>
                <a:off x="8107932" y="4015487"/>
                <a:ext cx="21578" cy="206635"/>
              </a:xfrm>
              <a:custGeom>
                <a:rect b="b" l="l" r="r" t="t"/>
                <a:pathLst>
                  <a:path extrusionOk="0" h="206635" w="21578">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4" name="Google Shape;64;p5"/>
              <p:cNvSpPr/>
              <p:nvPr/>
            </p:nvSpPr>
            <p:spPr>
              <a:xfrm>
                <a:off x="8164510" y="4015487"/>
                <a:ext cx="116800" cy="209522"/>
              </a:xfrm>
              <a:custGeom>
                <a:rect b="b" l="l" r="r" t="t"/>
                <a:pathLst>
                  <a:path extrusionOk="0" h="209522" w="116800">
                    <a:moveTo>
                      <a:pt x="116800" y="206635"/>
                    </a:moveTo>
                    <a:lnTo>
                      <a:pt x="95503" y="206635"/>
                    </a:lnTo>
                    <a:lnTo>
                      <a:pt x="95503" y="196851"/>
                    </a:lnTo>
                    <a:cubicBezTo>
                      <a:pt x="95503" y="196851"/>
                      <a:pt x="73365" y="209522"/>
                      <a:pt x="51787" y="209522"/>
                    </a:cubicBezTo>
                    <a:cubicBezTo>
                      <a:pt x="23595" y="209522"/>
                      <a:pt x="0" y="198001"/>
                      <a:pt x="0" y="135850"/>
                    </a:cubicBezTo>
                    <a:cubicBezTo>
                      <a:pt x="0" y="85194"/>
                      <a:pt x="16394" y="59879"/>
                      <a:pt x="60138" y="59879"/>
                    </a:cubicBezTo>
                    <a:cubicBezTo>
                      <a:pt x="72496" y="59879"/>
                      <a:pt x="91187" y="62739"/>
                      <a:pt x="95503" y="63608"/>
                    </a:cubicBezTo>
                    <a:lnTo>
                      <a:pt x="95503" y="0"/>
                    </a:lnTo>
                    <a:lnTo>
                      <a:pt x="116800" y="0"/>
                    </a:lnTo>
                    <a:lnTo>
                      <a:pt x="116800" y="206635"/>
                    </a:lnTo>
                    <a:close/>
                    <a:moveTo>
                      <a:pt x="95503" y="179583"/>
                    </a:moveTo>
                    <a:lnTo>
                      <a:pt x="95503" y="82026"/>
                    </a:lnTo>
                    <a:cubicBezTo>
                      <a:pt x="90907" y="81157"/>
                      <a:pt x="73084" y="78578"/>
                      <a:pt x="61287" y="78578"/>
                    </a:cubicBezTo>
                    <a:cubicBezTo>
                      <a:pt x="31078" y="78578"/>
                      <a:pt x="22166" y="98426"/>
                      <a:pt x="22166" y="135850"/>
                    </a:cubicBezTo>
                    <a:cubicBezTo>
                      <a:pt x="22166" y="182470"/>
                      <a:pt x="37411" y="190235"/>
                      <a:pt x="54365" y="190235"/>
                    </a:cubicBezTo>
                    <a:cubicBezTo>
                      <a:pt x="74794" y="190235"/>
                      <a:pt x="95503" y="179583"/>
                      <a:pt x="95503" y="17958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65" name="Google Shape;65;p5"/>
              <p:cNvGrpSpPr/>
              <p:nvPr/>
            </p:nvGrpSpPr>
            <p:grpSpPr>
              <a:xfrm>
                <a:off x="3184600" y="3375248"/>
                <a:ext cx="1077540" cy="465787"/>
                <a:chOff x="3184600" y="3375248"/>
                <a:chExt cx="1077540" cy="465787"/>
              </a:xfrm>
            </p:grpSpPr>
            <p:sp>
              <p:nvSpPr>
                <p:cNvPr id="66" name="Google Shape;66;p5"/>
                <p:cNvSpPr/>
                <p:nvPr/>
              </p:nvSpPr>
              <p:spPr>
                <a:xfrm>
                  <a:off x="3797655" y="3375248"/>
                  <a:ext cx="464485" cy="465787"/>
                </a:xfrm>
                <a:custGeom>
                  <a:rect b="b" l="l" r="r" t="t"/>
                  <a:pathLst>
                    <a:path extrusionOk="0" h="465787" w="464485">
                      <a:moveTo>
                        <a:pt x="246533" y="129896"/>
                      </a:moveTo>
                      <a:cubicBezTo>
                        <a:pt x="270684" y="73647"/>
                        <a:pt x="327166" y="-1495"/>
                        <a:pt x="420085" y="23"/>
                      </a:cubicBezTo>
                      <a:cubicBezTo>
                        <a:pt x="420102" y="64"/>
                        <a:pt x="420068" y="-21"/>
                        <a:pt x="420085" y="23"/>
                      </a:cubicBezTo>
                      <a:cubicBezTo>
                        <a:pt x="459842" y="1349"/>
                        <a:pt x="473654" y="6304"/>
                        <a:pt x="458460" y="50775"/>
                      </a:cubicBezTo>
                      <a:cubicBezTo>
                        <a:pt x="456344" y="56970"/>
                        <a:pt x="454039" y="62938"/>
                        <a:pt x="450694" y="68091"/>
                      </a:cubicBezTo>
                      <a:cubicBezTo>
                        <a:pt x="437657" y="93763"/>
                        <a:pt x="406259" y="131235"/>
                        <a:pt x="382817" y="166105"/>
                      </a:cubicBezTo>
                      <a:cubicBezTo>
                        <a:pt x="347425" y="218746"/>
                        <a:pt x="308766" y="272037"/>
                        <a:pt x="273620" y="304396"/>
                      </a:cubicBezTo>
                      <a:cubicBezTo>
                        <a:pt x="273405" y="304594"/>
                        <a:pt x="273194" y="304781"/>
                        <a:pt x="272979" y="304978"/>
                      </a:cubicBezTo>
                      <a:cubicBezTo>
                        <a:pt x="268131" y="308858"/>
                        <a:pt x="261828" y="310925"/>
                        <a:pt x="255163" y="310239"/>
                      </a:cubicBezTo>
                      <a:cubicBezTo>
                        <a:pt x="241697" y="308853"/>
                        <a:pt x="231903" y="296808"/>
                        <a:pt x="233289" y="283337"/>
                      </a:cubicBezTo>
                      <a:cubicBezTo>
                        <a:pt x="233838" y="277989"/>
                        <a:pt x="236113" y="273267"/>
                        <a:pt x="239443" y="269547"/>
                      </a:cubicBezTo>
                      <a:cubicBezTo>
                        <a:pt x="239441" y="269543"/>
                        <a:pt x="239406" y="269497"/>
                        <a:pt x="239406" y="269497"/>
                      </a:cubicBezTo>
                      <a:cubicBezTo>
                        <a:pt x="264438" y="244229"/>
                        <a:pt x="338450" y="149971"/>
                        <a:pt x="338450" y="149971"/>
                      </a:cubicBezTo>
                      <a:cubicBezTo>
                        <a:pt x="383682" y="93080"/>
                        <a:pt x="421675" y="50497"/>
                        <a:pt x="417946" y="42515"/>
                      </a:cubicBezTo>
                      <a:cubicBezTo>
                        <a:pt x="408336" y="21946"/>
                        <a:pt x="297724" y="60268"/>
                        <a:pt x="285219" y="157015"/>
                      </a:cubicBezTo>
                      <a:lnTo>
                        <a:pt x="281115" y="168456"/>
                      </a:lnTo>
                      <a:lnTo>
                        <a:pt x="269338" y="171489"/>
                      </a:lnTo>
                      <a:cubicBezTo>
                        <a:pt x="142747" y="204031"/>
                        <a:pt x="69405" y="251910"/>
                        <a:pt x="51348" y="313792"/>
                      </a:cubicBezTo>
                      <a:cubicBezTo>
                        <a:pt x="31440" y="381979"/>
                        <a:pt x="59648" y="417389"/>
                        <a:pt x="70865" y="430516"/>
                      </a:cubicBezTo>
                      <a:lnTo>
                        <a:pt x="70859" y="430521"/>
                      </a:lnTo>
                      <a:cubicBezTo>
                        <a:pt x="74387" y="434815"/>
                        <a:pt x="76277" y="440456"/>
                        <a:pt x="75662" y="446424"/>
                      </a:cubicBezTo>
                      <a:cubicBezTo>
                        <a:pt x="74445" y="458274"/>
                        <a:pt x="63854" y="466891"/>
                        <a:pt x="52011" y="465673"/>
                      </a:cubicBezTo>
                      <a:cubicBezTo>
                        <a:pt x="48028" y="465263"/>
                        <a:pt x="44464" y="463725"/>
                        <a:pt x="41462" y="461504"/>
                      </a:cubicBezTo>
                      <a:lnTo>
                        <a:pt x="41404" y="461567"/>
                      </a:lnTo>
                      <a:lnTo>
                        <a:pt x="41114" y="461266"/>
                      </a:lnTo>
                      <a:cubicBezTo>
                        <a:pt x="39443" y="459978"/>
                        <a:pt x="38000" y="458456"/>
                        <a:pt x="36773" y="456752"/>
                      </a:cubicBezTo>
                      <a:lnTo>
                        <a:pt x="36401" y="456363"/>
                      </a:lnTo>
                      <a:cubicBezTo>
                        <a:pt x="13982" y="423430"/>
                        <a:pt x="-13137" y="370841"/>
                        <a:pt x="7129" y="301093"/>
                      </a:cubicBezTo>
                      <a:cubicBezTo>
                        <a:pt x="29363" y="224490"/>
                        <a:pt x="109895" y="166901"/>
                        <a:pt x="246533" y="12989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7" name="Google Shape;67;p5"/>
                <p:cNvSpPr/>
                <p:nvPr/>
              </p:nvSpPr>
              <p:spPr>
                <a:xfrm>
                  <a:off x="3184600" y="3375248"/>
                  <a:ext cx="464485" cy="465787"/>
                </a:xfrm>
                <a:custGeom>
                  <a:rect b="b" l="l" r="r" t="t"/>
                  <a:pathLst>
                    <a:path extrusionOk="0" h="465787" w="464485">
                      <a:moveTo>
                        <a:pt x="217953" y="129896"/>
                      </a:moveTo>
                      <a:cubicBezTo>
                        <a:pt x="193802" y="73647"/>
                        <a:pt x="137320" y="-1495"/>
                        <a:pt x="44401" y="23"/>
                      </a:cubicBezTo>
                      <a:cubicBezTo>
                        <a:pt x="44383" y="64"/>
                        <a:pt x="44418" y="-21"/>
                        <a:pt x="44401" y="23"/>
                      </a:cubicBezTo>
                      <a:cubicBezTo>
                        <a:pt x="4644" y="1349"/>
                        <a:pt x="-9169" y="6304"/>
                        <a:pt x="6025" y="50775"/>
                      </a:cubicBezTo>
                      <a:cubicBezTo>
                        <a:pt x="8142" y="56970"/>
                        <a:pt x="10447" y="62938"/>
                        <a:pt x="13791" y="68091"/>
                      </a:cubicBezTo>
                      <a:cubicBezTo>
                        <a:pt x="26829" y="93763"/>
                        <a:pt x="58227" y="131235"/>
                        <a:pt x="81669" y="166105"/>
                      </a:cubicBezTo>
                      <a:cubicBezTo>
                        <a:pt x="117061" y="218746"/>
                        <a:pt x="155720" y="272037"/>
                        <a:pt x="190866" y="304396"/>
                      </a:cubicBezTo>
                      <a:cubicBezTo>
                        <a:pt x="191081" y="304594"/>
                        <a:pt x="191292" y="304781"/>
                        <a:pt x="191507" y="304978"/>
                      </a:cubicBezTo>
                      <a:cubicBezTo>
                        <a:pt x="196355" y="308858"/>
                        <a:pt x="202658" y="310925"/>
                        <a:pt x="209323" y="310239"/>
                      </a:cubicBezTo>
                      <a:cubicBezTo>
                        <a:pt x="222789" y="308853"/>
                        <a:pt x="232583" y="296808"/>
                        <a:pt x="231197" y="283337"/>
                      </a:cubicBezTo>
                      <a:cubicBezTo>
                        <a:pt x="230647" y="277989"/>
                        <a:pt x="228373" y="273267"/>
                        <a:pt x="225043" y="269547"/>
                      </a:cubicBezTo>
                      <a:cubicBezTo>
                        <a:pt x="225045" y="269543"/>
                        <a:pt x="225080" y="269497"/>
                        <a:pt x="225080" y="269497"/>
                      </a:cubicBezTo>
                      <a:cubicBezTo>
                        <a:pt x="200048" y="244229"/>
                        <a:pt x="126036" y="149971"/>
                        <a:pt x="126036" y="149971"/>
                      </a:cubicBezTo>
                      <a:cubicBezTo>
                        <a:pt x="80804" y="93080"/>
                        <a:pt x="42811" y="50497"/>
                        <a:pt x="46540" y="42515"/>
                      </a:cubicBezTo>
                      <a:cubicBezTo>
                        <a:pt x="56150" y="21946"/>
                        <a:pt x="166762" y="60268"/>
                        <a:pt x="179267" y="157015"/>
                      </a:cubicBezTo>
                      <a:lnTo>
                        <a:pt x="183371" y="168456"/>
                      </a:lnTo>
                      <a:lnTo>
                        <a:pt x="195148" y="171489"/>
                      </a:lnTo>
                      <a:cubicBezTo>
                        <a:pt x="321739" y="204031"/>
                        <a:pt x="395081" y="251910"/>
                        <a:pt x="413137" y="313792"/>
                      </a:cubicBezTo>
                      <a:cubicBezTo>
                        <a:pt x="433046" y="381979"/>
                        <a:pt x="404837" y="417389"/>
                        <a:pt x="393621" y="430516"/>
                      </a:cubicBezTo>
                      <a:lnTo>
                        <a:pt x="393627" y="430521"/>
                      </a:lnTo>
                      <a:cubicBezTo>
                        <a:pt x="390099" y="434815"/>
                        <a:pt x="388209" y="440456"/>
                        <a:pt x="388823" y="446424"/>
                      </a:cubicBezTo>
                      <a:cubicBezTo>
                        <a:pt x="390041" y="458274"/>
                        <a:pt x="400631" y="466891"/>
                        <a:pt x="412475" y="465673"/>
                      </a:cubicBezTo>
                      <a:cubicBezTo>
                        <a:pt x="416458" y="465263"/>
                        <a:pt x="420022" y="463725"/>
                        <a:pt x="423023" y="461504"/>
                      </a:cubicBezTo>
                      <a:lnTo>
                        <a:pt x="423082" y="461567"/>
                      </a:lnTo>
                      <a:lnTo>
                        <a:pt x="423372" y="461266"/>
                      </a:lnTo>
                      <a:cubicBezTo>
                        <a:pt x="425043" y="459978"/>
                        <a:pt x="426486" y="458456"/>
                        <a:pt x="427713" y="456752"/>
                      </a:cubicBezTo>
                      <a:lnTo>
                        <a:pt x="428085" y="456363"/>
                      </a:lnTo>
                      <a:cubicBezTo>
                        <a:pt x="450504" y="423430"/>
                        <a:pt x="477622" y="370841"/>
                        <a:pt x="457357" y="301093"/>
                      </a:cubicBezTo>
                      <a:cubicBezTo>
                        <a:pt x="435123" y="224490"/>
                        <a:pt x="354591" y="166901"/>
                        <a:pt x="217953" y="12989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68" name="Google Shape;68;p5"/>
              <p:cNvSpPr/>
              <p:nvPr/>
            </p:nvSpPr>
            <p:spPr>
              <a:xfrm>
                <a:off x="4499353" y="2721707"/>
                <a:ext cx="1117411" cy="1117829"/>
              </a:xfrm>
              <a:custGeom>
                <a:rect b="b" l="l" r="r" t="t"/>
                <a:pathLst>
                  <a:path extrusionOk="0" h="1117829" w="1117411">
                    <a:moveTo>
                      <a:pt x="1117411" y="558915"/>
                    </a:moveTo>
                    <a:cubicBezTo>
                      <a:pt x="1117411" y="877493"/>
                      <a:pt x="867028" y="1117829"/>
                      <a:pt x="558671" y="1117829"/>
                    </a:cubicBezTo>
                    <a:cubicBezTo>
                      <a:pt x="250348" y="1117829"/>
                      <a:pt x="0" y="877493"/>
                      <a:pt x="0" y="558915"/>
                    </a:cubicBezTo>
                    <a:cubicBezTo>
                      <a:pt x="0" y="251740"/>
                      <a:pt x="253154" y="0"/>
                      <a:pt x="558671" y="0"/>
                    </a:cubicBezTo>
                    <a:cubicBezTo>
                      <a:pt x="864117" y="0"/>
                      <a:pt x="1117411" y="251740"/>
                      <a:pt x="1117411" y="558915"/>
                    </a:cubicBezTo>
                    <a:moveTo>
                      <a:pt x="984451" y="558915"/>
                    </a:moveTo>
                    <a:cubicBezTo>
                      <a:pt x="984451" y="327139"/>
                      <a:pt x="809053" y="133010"/>
                      <a:pt x="558671" y="133010"/>
                    </a:cubicBezTo>
                    <a:cubicBezTo>
                      <a:pt x="308323" y="133010"/>
                      <a:pt x="132960" y="327139"/>
                      <a:pt x="132960" y="558915"/>
                    </a:cubicBezTo>
                    <a:cubicBezTo>
                      <a:pt x="132960" y="799076"/>
                      <a:pt x="328174" y="984820"/>
                      <a:pt x="558671" y="984820"/>
                    </a:cubicBezTo>
                    <a:cubicBezTo>
                      <a:pt x="789238" y="984820"/>
                      <a:pt x="984451" y="799076"/>
                      <a:pt x="984451" y="558915"/>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9" name="Google Shape;69;p5"/>
              <p:cNvSpPr/>
              <p:nvPr/>
            </p:nvSpPr>
            <p:spPr>
              <a:xfrm>
                <a:off x="5746400" y="2744351"/>
                <a:ext cx="583151" cy="1067727"/>
              </a:xfrm>
              <a:custGeom>
                <a:rect b="b" l="l" r="r" t="t"/>
                <a:pathLst>
                  <a:path extrusionOk="0" h="1067727" w="583151">
                    <a:moveTo>
                      <a:pt x="133031" y="1067727"/>
                    </a:moveTo>
                    <a:lnTo>
                      <a:pt x="0" y="1067727"/>
                    </a:lnTo>
                    <a:lnTo>
                      <a:pt x="0" y="0"/>
                    </a:lnTo>
                    <a:lnTo>
                      <a:pt x="152882" y="0"/>
                    </a:lnTo>
                    <a:cubicBezTo>
                      <a:pt x="481231" y="0"/>
                      <a:pt x="583152" y="113292"/>
                      <a:pt x="583152" y="308719"/>
                    </a:cubicBezTo>
                    <a:cubicBezTo>
                      <a:pt x="583152" y="533863"/>
                      <a:pt x="411892" y="620244"/>
                      <a:pt x="209418" y="620244"/>
                    </a:cubicBezTo>
                    <a:lnTo>
                      <a:pt x="133031" y="620244"/>
                    </a:lnTo>
                    <a:lnTo>
                      <a:pt x="133031" y="1067727"/>
                    </a:lnTo>
                    <a:close/>
                    <a:moveTo>
                      <a:pt x="133031" y="501339"/>
                    </a:moveTo>
                    <a:lnTo>
                      <a:pt x="175468" y="501339"/>
                    </a:lnTo>
                    <a:cubicBezTo>
                      <a:pt x="311339" y="501339"/>
                      <a:pt x="458644" y="475797"/>
                      <a:pt x="458644" y="305912"/>
                    </a:cubicBezTo>
                    <a:cubicBezTo>
                      <a:pt x="458644" y="138799"/>
                      <a:pt x="300081" y="118975"/>
                      <a:pt x="168454" y="118975"/>
                    </a:cubicBezTo>
                    <a:lnTo>
                      <a:pt x="133031" y="118975"/>
                    </a:lnTo>
                    <a:lnTo>
                      <a:pt x="133031" y="5013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0" name="Google Shape;70;p5"/>
              <p:cNvSpPr/>
              <p:nvPr/>
            </p:nvSpPr>
            <p:spPr>
              <a:xfrm>
                <a:off x="6347912" y="2744333"/>
                <a:ext cx="639898" cy="1067727"/>
              </a:xfrm>
              <a:custGeom>
                <a:rect b="b" l="l" r="r" t="t"/>
                <a:pathLst>
                  <a:path extrusionOk="0" h="1067727" w="639898">
                    <a:moveTo>
                      <a:pt x="386500" y="1067727"/>
                    </a:moveTo>
                    <a:lnTo>
                      <a:pt x="253434" y="1067727"/>
                    </a:lnTo>
                    <a:lnTo>
                      <a:pt x="253434" y="121818"/>
                    </a:lnTo>
                    <a:lnTo>
                      <a:pt x="0" y="121818"/>
                    </a:lnTo>
                    <a:lnTo>
                      <a:pt x="0" y="0"/>
                    </a:lnTo>
                    <a:lnTo>
                      <a:pt x="639899" y="0"/>
                    </a:lnTo>
                    <a:lnTo>
                      <a:pt x="639899" y="121818"/>
                    </a:lnTo>
                    <a:lnTo>
                      <a:pt x="386500" y="1218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1" name="Google Shape;71;p5"/>
              <p:cNvSpPr/>
              <p:nvPr/>
            </p:nvSpPr>
            <p:spPr>
              <a:xfrm>
                <a:off x="7092498" y="2744347"/>
                <a:ext cx="573295" cy="1067727"/>
              </a:xfrm>
              <a:custGeom>
                <a:rect b="b" l="l" r="r" t="t"/>
                <a:pathLst>
                  <a:path extrusionOk="0" h="1067727" w="573295">
                    <a:moveTo>
                      <a:pt x="0" y="0"/>
                    </a:moveTo>
                    <a:lnTo>
                      <a:pt x="573296" y="0"/>
                    </a:lnTo>
                    <a:lnTo>
                      <a:pt x="573296" y="121817"/>
                    </a:lnTo>
                    <a:lnTo>
                      <a:pt x="133030" y="121817"/>
                    </a:lnTo>
                    <a:lnTo>
                      <a:pt x="133030" y="420537"/>
                    </a:lnTo>
                    <a:lnTo>
                      <a:pt x="560565" y="420537"/>
                    </a:lnTo>
                    <a:lnTo>
                      <a:pt x="560565" y="542354"/>
                    </a:lnTo>
                    <a:lnTo>
                      <a:pt x="133030" y="542354"/>
                    </a:lnTo>
                    <a:lnTo>
                      <a:pt x="133030" y="945910"/>
                    </a:lnTo>
                    <a:lnTo>
                      <a:pt x="573296" y="945910"/>
                    </a:lnTo>
                    <a:lnTo>
                      <a:pt x="573296" y="1067727"/>
                    </a:lnTo>
                    <a:lnTo>
                      <a:pt x="0" y="106772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2" name="Google Shape;72;p5"/>
              <p:cNvSpPr/>
              <p:nvPr/>
            </p:nvSpPr>
            <p:spPr>
              <a:xfrm>
                <a:off x="7830032" y="2744365"/>
                <a:ext cx="457136" cy="1067692"/>
              </a:xfrm>
              <a:custGeom>
                <a:rect b="b" l="l" r="r" t="t"/>
                <a:pathLst>
                  <a:path extrusionOk="0" h="1067692" w="457136">
                    <a:moveTo>
                      <a:pt x="133031" y="945910"/>
                    </a:moveTo>
                    <a:lnTo>
                      <a:pt x="457136" y="945910"/>
                    </a:lnTo>
                    <a:lnTo>
                      <a:pt x="457136" y="1067692"/>
                    </a:lnTo>
                    <a:lnTo>
                      <a:pt x="0" y="1067692"/>
                    </a:lnTo>
                    <a:lnTo>
                      <a:pt x="0" y="0"/>
                    </a:lnTo>
                    <a:lnTo>
                      <a:pt x="133031"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3" name="Google Shape;73;p5"/>
              <p:cNvSpPr/>
              <p:nvPr/>
            </p:nvSpPr>
            <p:spPr>
              <a:xfrm>
                <a:off x="3273558" y="2727975"/>
                <a:ext cx="444461" cy="442224"/>
              </a:xfrm>
              <a:custGeom>
                <a:rect b="b" l="l" r="r" t="t"/>
                <a:pathLst>
                  <a:path extrusionOk="0" h="442224" w="444461">
                    <a:moveTo>
                      <a:pt x="227875" y="0"/>
                    </a:moveTo>
                    <a:lnTo>
                      <a:pt x="250893" y="42870"/>
                    </a:lnTo>
                    <a:cubicBezTo>
                      <a:pt x="274314" y="46998"/>
                      <a:pt x="296319" y="55723"/>
                      <a:pt x="315824" y="68154"/>
                    </a:cubicBezTo>
                    <a:lnTo>
                      <a:pt x="362466" y="50774"/>
                    </a:lnTo>
                    <a:lnTo>
                      <a:pt x="400220" y="90404"/>
                    </a:lnTo>
                    <a:lnTo>
                      <a:pt x="379597" y="138611"/>
                    </a:lnTo>
                    <a:cubicBezTo>
                      <a:pt x="388891" y="157069"/>
                      <a:pt x="395123" y="177455"/>
                      <a:pt x="397548" y="199128"/>
                    </a:cubicBezTo>
                    <a:lnTo>
                      <a:pt x="444461" y="227320"/>
                    </a:lnTo>
                    <a:lnTo>
                      <a:pt x="437025" y="281568"/>
                    </a:lnTo>
                    <a:lnTo>
                      <a:pt x="380876" y="297029"/>
                    </a:lnTo>
                    <a:cubicBezTo>
                      <a:pt x="372840" y="313627"/>
                      <a:pt x="362293" y="328837"/>
                      <a:pt x="349714" y="342172"/>
                    </a:cubicBezTo>
                    <a:lnTo>
                      <a:pt x="357602" y="401547"/>
                    </a:lnTo>
                    <a:lnTo>
                      <a:pt x="310583" y="429544"/>
                    </a:lnTo>
                    <a:lnTo>
                      <a:pt x="260862" y="393353"/>
                    </a:lnTo>
                    <a:cubicBezTo>
                      <a:pt x="252638" y="395285"/>
                      <a:pt x="244179" y="396670"/>
                      <a:pt x="235548" y="397438"/>
                    </a:cubicBezTo>
                    <a:cubicBezTo>
                      <a:pt x="226881" y="398200"/>
                      <a:pt x="218317" y="398327"/>
                      <a:pt x="209886" y="397865"/>
                    </a:cubicBezTo>
                    <a:lnTo>
                      <a:pt x="167300" y="442225"/>
                    </a:lnTo>
                    <a:lnTo>
                      <a:pt x="116083" y="422913"/>
                    </a:lnTo>
                    <a:lnTo>
                      <a:pt x="113428" y="363071"/>
                    </a:lnTo>
                    <a:cubicBezTo>
                      <a:pt x="98696" y="352167"/>
                      <a:pt x="85658" y="339030"/>
                      <a:pt x="74849" y="324100"/>
                    </a:cubicBezTo>
                    <a:lnTo>
                      <a:pt x="16837" y="318743"/>
                    </a:lnTo>
                    <a:lnTo>
                      <a:pt x="0" y="266647"/>
                    </a:lnTo>
                    <a:lnTo>
                      <a:pt x="41241" y="230661"/>
                    </a:lnTo>
                    <a:cubicBezTo>
                      <a:pt x="39827" y="208886"/>
                      <a:pt x="42392" y="187731"/>
                      <a:pt x="48313" y="167911"/>
                    </a:cubicBezTo>
                    <a:lnTo>
                      <a:pt x="19543" y="124086"/>
                    </a:lnTo>
                    <a:lnTo>
                      <a:pt x="49756" y="78442"/>
                    </a:lnTo>
                    <a:lnTo>
                      <a:pt x="98741" y="87368"/>
                    </a:lnTo>
                    <a:cubicBezTo>
                      <a:pt x="115748" y="71695"/>
                      <a:pt x="135882" y="59255"/>
                      <a:pt x="158217" y="51071"/>
                    </a:cubicBezTo>
                    <a:lnTo>
                      <a:pt x="173358" y="4832"/>
                    </a:lnTo>
                    <a:lnTo>
                      <a:pt x="227875" y="0"/>
                    </a:lnTo>
                    <a:lnTo>
                      <a:pt x="227875" y="0"/>
                    </a:lnTo>
                    <a:close/>
                    <a:moveTo>
                      <a:pt x="231676" y="353695"/>
                    </a:moveTo>
                    <a:cubicBezTo>
                      <a:pt x="305950" y="347117"/>
                      <a:pt x="360841" y="281550"/>
                      <a:pt x="354265" y="207249"/>
                    </a:cubicBezTo>
                    <a:cubicBezTo>
                      <a:pt x="347689" y="132950"/>
                      <a:pt x="282163" y="78033"/>
                      <a:pt x="207891" y="84611"/>
                    </a:cubicBezTo>
                    <a:cubicBezTo>
                      <a:pt x="133599" y="91179"/>
                      <a:pt x="78706" y="156744"/>
                      <a:pt x="85282" y="231045"/>
                    </a:cubicBezTo>
                    <a:cubicBezTo>
                      <a:pt x="91847" y="305365"/>
                      <a:pt x="157387" y="360271"/>
                      <a:pt x="231676" y="3536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4" name="Google Shape;74;p5"/>
              <p:cNvSpPr/>
              <p:nvPr/>
            </p:nvSpPr>
            <p:spPr>
              <a:xfrm>
                <a:off x="3829527" y="2817834"/>
                <a:ext cx="444414" cy="442294"/>
              </a:xfrm>
              <a:custGeom>
                <a:rect b="b" l="l" r="r" t="t"/>
                <a:pathLst>
                  <a:path extrusionOk="0" h="442294" w="444414">
                    <a:moveTo>
                      <a:pt x="400025" y="90208"/>
                    </a:moveTo>
                    <a:lnTo>
                      <a:pt x="380923" y="134962"/>
                    </a:lnTo>
                    <a:cubicBezTo>
                      <a:pt x="392323" y="155841"/>
                      <a:pt x="399249" y="178484"/>
                      <a:pt x="401721" y="201487"/>
                    </a:cubicBezTo>
                    <a:lnTo>
                      <a:pt x="444414" y="227082"/>
                    </a:lnTo>
                    <a:lnTo>
                      <a:pt x="437042" y="281328"/>
                    </a:lnTo>
                    <a:lnTo>
                      <a:pt x="386524" y="295312"/>
                    </a:lnTo>
                    <a:cubicBezTo>
                      <a:pt x="377914" y="314099"/>
                      <a:pt x="365887" y="331697"/>
                      <a:pt x="350478" y="347124"/>
                    </a:cubicBezTo>
                    <a:lnTo>
                      <a:pt x="357756" y="401385"/>
                    </a:lnTo>
                    <a:lnTo>
                      <a:pt x="310755" y="429445"/>
                    </a:lnTo>
                    <a:lnTo>
                      <a:pt x="263624" y="395223"/>
                    </a:lnTo>
                    <a:cubicBezTo>
                      <a:pt x="245647" y="399306"/>
                      <a:pt x="227185" y="400562"/>
                      <a:pt x="208918" y="399058"/>
                    </a:cubicBezTo>
                    <a:lnTo>
                      <a:pt x="167482" y="442294"/>
                    </a:lnTo>
                    <a:lnTo>
                      <a:pt x="116263" y="423033"/>
                    </a:lnTo>
                    <a:lnTo>
                      <a:pt x="113478" y="361584"/>
                    </a:lnTo>
                    <a:cubicBezTo>
                      <a:pt x="106834" y="356364"/>
                      <a:pt x="100472" y="350618"/>
                      <a:pt x="94483" y="344353"/>
                    </a:cubicBezTo>
                    <a:cubicBezTo>
                      <a:pt x="88477" y="338056"/>
                      <a:pt x="83031" y="331444"/>
                      <a:pt x="78127" y="324567"/>
                    </a:cubicBezTo>
                    <a:lnTo>
                      <a:pt x="16899" y="318986"/>
                    </a:lnTo>
                    <a:lnTo>
                      <a:pt x="0" y="266907"/>
                    </a:lnTo>
                    <a:lnTo>
                      <a:pt x="45069" y="227469"/>
                    </a:lnTo>
                    <a:cubicBezTo>
                      <a:pt x="44385" y="209149"/>
                      <a:pt x="46502" y="190758"/>
                      <a:pt x="51412" y="172990"/>
                    </a:cubicBezTo>
                    <a:lnTo>
                      <a:pt x="19374" y="124313"/>
                    </a:lnTo>
                    <a:lnTo>
                      <a:pt x="49540" y="78629"/>
                    </a:lnTo>
                    <a:lnTo>
                      <a:pt x="103388" y="88387"/>
                    </a:lnTo>
                    <a:cubicBezTo>
                      <a:pt x="119508" y="73686"/>
                      <a:pt x="137628" y="62482"/>
                      <a:pt x="156801" y="54734"/>
                    </a:cubicBezTo>
                    <a:lnTo>
                      <a:pt x="173058" y="4889"/>
                    </a:lnTo>
                    <a:lnTo>
                      <a:pt x="227563" y="0"/>
                    </a:lnTo>
                    <a:lnTo>
                      <a:pt x="251178" y="43851"/>
                    </a:lnTo>
                    <a:cubicBezTo>
                      <a:pt x="274034" y="47354"/>
                      <a:pt x="296319" y="55320"/>
                      <a:pt x="316655" y="67664"/>
                    </a:cubicBezTo>
                    <a:lnTo>
                      <a:pt x="362213" y="50624"/>
                    </a:lnTo>
                    <a:lnTo>
                      <a:pt x="400025" y="90208"/>
                    </a:lnTo>
                    <a:lnTo>
                      <a:pt x="400025" y="90208"/>
                    </a:lnTo>
                    <a:close/>
                    <a:moveTo>
                      <a:pt x="126221" y="314016"/>
                    </a:moveTo>
                    <a:cubicBezTo>
                      <a:pt x="177732" y="367947"/>
                      <a:pt x="263201" y="369903"/>
                      <a:pt x="317112" y="318373"/>
                    </a:cubicBezTo>
                    <a:cubicBezTo>
                      <a:pt x="371022" y="266844"/>
                      <a:pt x="372990" y="181352"/>
                      <a:pt x="321481" y="127421"/>
                    </a:cubicBezTo>
                    <a:cubicBezTo>
                      <a:pt x="269966" y="73469"/>
                      <a:pt x="184497" y="71511"/>
                      <a:pt x="130586" y="123041"/>
                    </a:cubicBezTo>
                    <a:cubicBezTo>
                      <a:pt x="76654" y="174575"/>
                      <a:pt x="74703" y="260070"/>
                      <a:pt x="126221" y="3140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5" name="Google Shape;75;p5"/>
              <p:cNvSpPr/>
              <p:nvPr/>
            </p:nvSpPr>
            <p:spPr>
              <a:xfrm>
                <a:off x="3500449" y="3116840"/>
                <a:ext cx="445427" cy="440230"/>
              </a:xfrm>
              <a:custGeom>
                <a:rect b="b" l="l" r="r" t="t"/>
                <a:pathLst>
                  <a:path extrusionOk="0" h="440230" w="445427">
                    <a:moveTo>
                      <a:pt x="55302" y="73116"/>
                    </a:moveTo>
                    <a:lnTo>
                      <a:pt x="102879" y="83257"/>
                    </a:lnTo>
                    <a:cubicBezTo>
                      <a:pt x="121166" y="68048"/>
                      <a:pt x="142045" y="56891"/>
                      <a:pt x="164134" y="50039"/>
                    </a:cubicBezTo>
                    <a:lnTo>
                      <a:pt x="181026" y="3202"/>
                    </a:lnTo>
                    <a:lnTo>
                      <a:pt x="235656" y="0"/>
                    </a:lnTo>
                    <a:lnTo>
                      <a:pt x="259095" y="46902"/>
                    </a:lnTo>
                    <a:cubicBezTo>
                      <a:pt x="279181" y="51739"/>
                      <a:pt x="298758" y="60159"/>
                      <a:pt x="316856" y="72317"/>
                    </a:cubicBezTo>
                    <a:lnTo>
                      <a:pt x="368683" y="54731"/>
                    </a:lnTo>
                    <a:lnTo>
                      <a:pt x="405252" y="95472"/>
                    </a:lnTo>
                    <a:lnTo>
                      <a:pt x="380752" y="148324"/>
                    </a:lnTo>
                    <a:cubicBezTo>
                      <a:pt x="388217" y="165186"/>
                      <a:pt x="393001" y="183068"/>
                      <a:pt x="395041" y="201290"/>
                    </a:cubicBezTo>
                    <a:lnTo>
                      <a:pt x="445427" y="233647"/>
                    </a:lnTo>
                    <a:lnTo>
                      <a:pt x="436389" y="287634"/>
                    </a:lnTo>
                    <a:lnTo>
                      <a:pt x="376647" y="302192"/>
                    </a:lnTo>
                    <a:cubicBezTo>
                      <a:pt x="372805" y="309719"/>
                      <a:pt x="368393" y="317070"/>
                      <a:pt x="363400" y="324155"/>
                    </a:cubicBezTo>
                    <a:cubicBezTo>
                      <a:pt x="358379" y="331263"/>
                      <a:pt x="352940" y="337882"/>
                      <a:pt x="347138" y="344019"/>
                    </a:cubicBezTo>
                    <a:lnTo>
                      <a:pt x="353446" y="405198"/>
                    </a:lnTo>
                    <a:lnTo>
                      <a:pt x="305611" y="431810"/>
                    </a:lnTo>
                    <a:lnTo>
                      <a:pt x="258251" y="395156"/>
                    </a:lnTo>
                    <a:cubicBezTo>
                      <a:pt x="240412" y="399353"/>
                      <a:pt x="221965" y="400813"/>
                      <a:pt x="203590" y="399412"/>
                    </a:cubicBezTo>
                    <a:lnTo>
                      <a:pt x="162006" y="440231"/>
                    </a:lnTo>
                    <a:lnTo>
                      <a:pt x="111388" y="419408"/>
                    </a:lnTo>
                    <a:lnTo>
                      <a:pt x="110598" y="364669"/>
                    </a:lnTo>
                    <a:cubicBezTo>
                      <a:pt x="93075" y="351673"/>
                      <a:pt x="78597" y="336041"/>
                      <a:pt x="67308" y="318711"/>
                    </a:cubicBezTo>
                    <a:lnTo>
                      <a:pt x="15285" y="312343"/>
                    </a:lnTo>
                    <a:lnTo>
                      <a:pt x="0" y="259778"/>
                    </a:lnTo>
                    <a:lnTo>
                      <a:pt x="38471" y="228157"/>
                    </a:lnTo>
                    <a:cubicBezTo>
                      <a:pt x="37509" y="205045"/>
                      <a:pt x="41035" y="181636"/>
                      <a:pt x="49230" y="159298"/>
                    </a:cubicBezTo>
                    <a:lnTo>
                      <a:pt x="23749" y="117852"/>
                    </a:lnTo>
                    <a:lnTo>
                      <a:pt x="55302" y="73116"/>
                    </a:lnTo>
                    <a:lnTo>
                      <a:pt x="55302" y="73116"/>
                    </a:lnTo>
                    <a:close/>
                    <a:moveTo>
                      <a:pt x="327533" y="298836"/>
                    </a:moveTo>
                    <a:cubicBezTo>
                      <a:pt x="370524" y="237891"/>
                      <a:pt x="355996" y="153612"/>
                      <a:pt x="295073" y="110605"/>
                    </a:cubicBezTo>
                    <a:cubicBezTo>
                      <a:pt x="234152" y="67598"/>
                      <a:pt x="149911" y="82117"/>
                      <a:pt x="106920" y="143061"/>
                    </a:cubicBezTo>
                    <a:cubicBezTo>
                      <a:pt x="63909" y="204013"/>
                      <a:pt x="78435" y="288294"/>
                      <a:pt x="139358" y="331300"/>
                    </a:cubicBezTo>
                    <a:cubicBezTo>
                      <a:pt x="200287" y="374328"/>
                      <a:pt x="284529" y="359791"/>
                      <a:pt x="327533" y="29883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76" name="Google Shape;76;p5"/>
              <p:cNvGrpSpPr/>
              <p:nvPr/>
            </p:nvGrpSpPr>
            <p:grpSpPr>
              <a:xfrm>
                <a:off x="8087939" y="2743821"/>
                <a:ext cx="199126" cy="108731"/>
                <a:chOff x="8087939" y="2743821"/>
                <a:chExt cx="199126" cy="108731"/>
              </a:xfrm>
            </p:grpSpPr>
            <p:sp>
              <p:nvSpPr>
                <p:cNvPr id="77" name="Google Shape;77;p5"/>
                <p:cNvSpPr/>
                <p:nvPr/>
              </p:nvSpPr>
              <p:spPr>
                <a:xfrm>
                  <a:off x="8087939" y="2743821"/>
                  <a:ext cx="78526" cy="108731"/>
                </a:xfrm>
                <a:custGeom>
                  <a:rect b="b" l="l" r="r" t="t"/>
                  <a:pathLst>
                    <a:path extrusionOk="0" h="108731" w="78526">
                      <a:moveTo>
                        <a:pt x="0" y="0"/>
                      </a:moveTo>
                      <a:lnTo>
                        <a:pt x="78526" y="0"/>
                      </a:lnTo>
                      <a:lnTo>
                        <a:pt x="78526" y="10840"/>
                      </a:lnTo>
                      <a:lnTo>
                        <a:pt x="45388" y="10840"/>
                      </a:lnTo>
                      <a:lnTo>
                        <a:pt x="45388" y="108732"/>
                      </a:lnTo>
                      <a:lnTo>
                        <a:pt x="33453" y="108732"/>
                      </a:lnTo>
                      <a:lnTo>
                        <a:pt x="33453" y="10840"/>
                      </a:lnTo>
                      <a:lnTo>
                        <a:pt x="0" y="10840"/>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8" name="Google Shape;78;p5"/>
                <p:cNvSpPr/>
                <p:nvPr/>
              </p:nvSpPr>
              <p:spPr>
                <a:xfrm>
                  <a:off x="8181833" y="2743821"/>
                  <a:ext cx="105232" cy="108731"/>
                </a:xfrm>
                <a:custGeom>
                  <a:rect b="b" l="l" r="r" t="t"/>
                  <a:pathLst>
                    <a:path extrusionOk="0" h="108731" w="105232">
                      <a:moveTo>
                        <a:pt x="0" y="0"/>
                      </a:moveTo>
                      <a:lnTo>
                        <a:pt x="21834" y="0"/>
                      </a:lnTo>
                      <a:lnTo>
                        <a:pt x="52621" y="91918"/>
                      </a:lnTo>
                      <a:lnTo>
                        <a:pt x="83399" y="0"/>
                      </a:lnTo>
                      <a:lnTo>
                        <a:pt x="105233" y="0"/>
                      </a:lnTo>
                      <a:lnTo>
                        <a:pt x="105233" y="108732"/>
                      </a:lnTo>
                      <a:lnTo>
                        <a:pt x="93144" y="108732"/>
                      </a:lnTo>
                      <a:lnTo>
                        <a:pt x="93144" y="12885"/>
                      </a:lnTo>
                      <a:lnTo>
                        <a:pt x="90947" y="12885"/>
                      </a:lnTo>
                      <a:lnTo>
                        <a:pt x="59376" y="104803"/>
                      </a:lnTo>
                      <a:lnTo>
                        <a:pt x="45865" y="104803"/>
                      </a:lnTo>
                      <a:lnTo>
                        <a:pt x="14295" y="12885"/>
                      </a:lnTo>
                      <a:lnTo>
                        <a:pt x="12097" y="12885"/>
                      </a:lnTo>
                      <a:lnTo>
                        <a:pt x="12097" y="108732"/>
                      </a:lnTo>
                      <a:lnTo>
                        <a:pt x="0" y="108732"/>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grpSp>
          <p:nvGrpSpPr>
            <p:cNvPr id="79" name="Google Shape;79;p5"/>
            <p:cNvGrpSpPr/>
            <p:nvPr/>
          </p:nvGrpSpPr>
          <p:grpSpPr>
            <a:xfrm>
              <a:off x="11015283" y="5848262"/>
              <a:ext cx="353278" cy="600022"/>
              <a:chOff x="5637821" y="2666167"/>
              <a:chExt cx="914281" cy="1552852"/>
            </a:xfrm>
          </p:grpSpPr>
          <p:grpSp>
            <p:nvGrpSpPr>
              <p:cNvPr id="80" name="Google Shape;80;p5"/>
              <p:cNvGrpSpPr/>
              <p:nvPr/>
            </p:nvGrpSpPr>
            <p:grpSpPr>
              <a:xfrm>
                <a:off x="5639340" y="2916528"/>
                <a:ext cx="912762" cy="919431"/>
                <a:chOff x="5639340" y="2916528"/>
                <a:chExt cx="912762" cy="919431"/>
              </a:xfrm>
            </p:grpSpPr>
            <p:sp>
              <p:nvSpPr>
                <p:cNvPr id="81" name="Google Shape;81;p5"/>
                <p:cNvSpPr/>
                <p:nvPr/>
              </p:nvSpPr>
              <p:spPr>
                <a:xfrm>
                  <a:off x="5904724" y="3113901"/>
                  <a:ext cx="409996" cy="524701"/>
                </a:xfrm>
                <a:custGeom>
                  <a:rect b="b" l="l" r="r" t="t"/>
                  <a:pathLst>
                    <a:path extrusionOk="0" h="524701" w="409996">
                      <a:moveTo>
                        <a:pt x="0" y="0"/>
                      </a:moveTo>
                      <a:lnTo>
                        <a:pt x="188932" y="0"/>
                      </a:lnTo>
                      <a:cubicBezTo>
                        <a:pt x="234915" y="0"/>
                        <a:pt x="295465" y="0"/>
                        <a:pt x="326831" y="19106"/>
                      </a:cubicBezTo>
                      <a:cubicBezTo>
                        <a:pt x="361121" y="39682"/>
                        <a:pt x="388090" y="77159"/>
                        <a:pt x="388090" y="128617"/>
                      </a:cubicBezTo>
                      <a:cubicBezTo>
                        <a:pt x="388090" y="184458"/>
                        <a:pt x="358942" y="226344"/>
                        <a:pt x="310782" y="246171"/>
                      </a:cubicBezTo>
                      <a:lnTo>
                        <a:pt x="310782" y="247651"/>
                      </a:lnTo>
                      <a:cubicBezTo>
                        <a:pt x="375008" y="260866"/>
                        <a:pt x="409996" y="309383"/>
                        <a:pt x="409996" y="374062"/>
                      </a:cubicBezTo>
                      <a:cubicBezTo>
                        <a:pt x="409996" y="451196"/>
                        <a:pt x="355270" y="524701"/>
                        <a:pt x="251694" y="524701"/>
                      </a:cubicBezTo>
                      <a:lnTo>
                        <a:pt x="0" y="524701"/>
                      </a:lnTo>
                      <a:lnTo>
                        <a:pt x="0" y="0"/>
                      </a:lnTo>
                      <a:close/>
                      <a:moveTo>
                        <a:pt x="69267" y="225609"/>
                      </a:moveTo>
                      <a:lnTo>
                        <a:pt x="207946" y="225609"/>
                      </a:lnTo>
                      <a:cubicBezTo>
                        <a:pt x="286702" y="225609"/>
                        <a:pt x="318835" y="196950"/>
                        <a:pt x="318835" y="141821"/>
                      </a:cubicBezTo>
                      <a:cubicBezTo>
                        <a:pt x="318835" y="69061"/>
                        <a:pt x="267789" y="58793"/>
                        <a:pt x="207946" y="58793"/>
                      </a:cubicBezTo>
                      <a:lnTo>
                        <a:pt x="69267" y="58793"/>
                      </a:lnTo>
                      <a:lnTo>
                        <a:pt x="69267" y="225609"/>
                      </a:lnTo>
                      <a:close/>
                      <a:moveTo>
                        <a:pt x="69267" y="465902"/>
                      </a:moveTo>
                      <a:lnTo>
                        <a:pt x="242946" y="465902"/>
                      </a:lnTo>
                      <a:cubicBezTo>
                        <a:pt x="302751" y="465902"/>
                        <a:pt x="340707" y="429165"/>
                        <a:pt x="340707" y="371855"/>
                      </a:cubicBezTo>
                      <a:cubicBezTo>
                        <a:pt x="340707" y="303500"/>
                        <a:pt x="285987" y="284394"/>
                        <a:pt x="227597" y="284394"/>
                      </a:cubicBezTo>
                      <a:lnTo>
                        <a:pt x="69267" y="284394"/>
                      </a:lnTo>
                      <a:lnTo>
                        <a:pt x="69267" y="46590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2" name="Google Shape;82;p5"/>
                <p:cNvSpPr/>
                <p:nvPr/>
              </p:nvSpPr>
              <p:spPr>
                <a:xfrm>
                  <a:off x="5639340" y="2916528"/>
                  <a:ext cx="912762" cy="919431"/>
                </a:xfrm>
                <a:custGeom>
                  <a:rect b="b" l="l" r="r" t="t"/>
                  <a:pathLst>
                    <a:path extrusionOk="0" h="919431" w="912762">
                      <a:moveTo>
                        <a:pt x="852579" y="459940"/>
                      </a:moveTo>
                      <a:cubicBezTo>
                        <a:pt x="852579" y="680375"/>
                        <a:pt x="675212" y="859064"/>
                        <a:pt x="456335" y="859064"/>
                      </a:cubicBezTo>
                      <a:cubicBezTo>
                        <a:pt x="237545" y="859064"/>
                        <a:pt x="60169" y="680375"/>
                        <a:pt x="60169" y="459940"/>
                      </a:cubicBezTo>
                      <a:cubicBezTo>
                        <a:pt x="60169" y="239533"/>
                        <a:pt x="237545" y="60875"/>
                        <a:pt x="456335" y="60875"/>
                      </a:cubicBezTo>
                      <a:cubicBezTo>
                        <a:pt x="675212" y="60875"/>
                        <a:pt x="852579" y="239533"/>
                        <a:pt x="852579" y="459940"/>
                      </a:cubicBezTo>
                      <a:close/>
                      <a:moveTo>
                        <a:pt x="456335" y="0"/>
                      </a:moveTo>
                      <a:cubicBezTo>
                        <a:pt x="204322" y="0"/>
                        <a:pt x="0" y="205825"/>
                        <a:pt x="0" y="459718"/>
                      </a:cubicBezTo>
                      <a:cubicBezTo>
                        <a:pt x="0" y="713598"/>
                        <a:pt x="204322" y="919432"/>
                        <a:pt x="456335" y="919432"/>
                      </a:cubicBezTo>
                      <a:cubicBezTo>
                        <a:pt x="708431" y="919432"/>
                        <a:pt x="912763" y="713598"/>
                        <a:pt x="912763" y="459718"/>
                      </a:cubicBezTo>
                      <a:cubicBezTo>
                        <a:pt x="912762" y="205825"/>
                        <a:pt x="708431" y="0"/>
                        <a:pt x="456335"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83" name="Google Shape;83;p5"/>
              <p:cNvGrpSpPr/>
              <p:nvPr/>
            </p:nvGrpSpPr>
            <p:grpSpPr>
              <a:xfrm>
                <a:off x="5640283" y="3840998"/>
                <a:ext cx="910874" cy="152249"/>
                <a:chOff x="5640283" y="3840998"/>
                <a:chExt cx="910874" cy="152249"/>
              </a:xfrm>
            </p:grpSpPr>
            <p:sp>
              <p:nvSpPr>
                <p:cNvPr id="84" name="Google Shape;84;p5"/>
                <p:cNvSpPr/>
                <p:nvPr/>
              </p:nvSpPr>
              <p:spPr>
                <a:xfrm>
                  <a:off x="5640283" y="3932933"/>
                  <a:ext cx="910874" cy="60314"/>
                </a:xfrm>
                <a:custGeom>
                  <a:rect b="b" l="l" r="r" t="t"/>
                  <a:pathLst>
                    <a:path extrusionOk="0" h="60314" w="910874">
                      <a:moveTo>
                        <a:pt x="0" y="0"/>
                      </a:moveTo>
                      <a:lnTo>
                        <a:pt x="910875" y="0"/>
                      </a:lnTo>
                      <a:lnTo>
                        <a:pt x="910875" y="60315"/>
                      </a:lnTo>
                      <a:lnTo>
                        <a:pt x="0" y="6031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5" name="Google Shape;85;p5"/>
                <p:cNvSpPr/>
                <p:nvPr/>
              </p:nvSpPr>
              <p:spPr>
                <a:xfrm>
                  <a:off x="6495817" y="3840998"/>
                  <a:ext cx="54608" cy="54662"/>
                </a:xfrm>
                <a:custGeom>
                  <a:rect b="b" l="l" r="r" t="t"/>
                  <a:pathLst>
                    <a:path extrusionOk="0" h="54662" w="54608">
                      <a:moveTo>
                        <a:pt x="26845" y="25536"/>
                      </a:moveTo>
                      <a:cubicBezTo>
                        <a:pt x="27970" y="25536"/>
                        <a:pt x="29029" y="25478"/>
                        <a:pt x="30031" y="25420"/>
                      </a:cubicBezTo>
                      <a:cubicBezTo>
                        <a:pt x="30951" y="25371"/>
                        <a:pt x="31903" y="25156"/>
                        <a:pt x="32650" y="24817"/>
                      </a:cubicBezTo>
                      <a:cubicBezTo>
                        <a:pt x="33463" y="24419"/>
                        <a:pt x="34079" y="23907"/>
                        <a:pt x="34523" y="23228"/>
                      </a:cubicBezTo>
                      <a:cubicBezTo>
                        <a:pt x="34999" y="22484"/>
                        <a:pt x="35180" y="21549"/>
                        <a:pt x="35180" y="20242"/>
                      </a:cubicBezTo>
                      <a:cubicBezTo>
                        <a:pt x="35180" y="19175"/>
                        <a:pt x="34999" y="18281"/>
                        <a:pt x="34572" y="17711"/>
                      </a:cubicBezTo>
                      <a:cubicBezTo>
                        <a:pt x="34170" y="17032"/>
                        <a:pt x="33619" y="16577"/>
                        <a:pt x="32963" y="16255"/>
                      </a:cubicBezTo>
                      <a:cubicBezTo>
                        <a:pt x="32297" y="15866"/>
                        <a:pt x="31608" y="15643"/>
                        <a:pt x="30729" y="15486"/>
                      </a:cubicBezTo>
                      <a:cubicBezTo>
                        <a:pt x="29883" y="15436"/>
                        <a:pt x="29078" y="15345"/>
                        <a:pt x="28216" y="15345"/>
                      </a:cubicBezTo>
                      <a:lnTo>
                        <a:pt x="21680" y="15345"/>
                      </a:lnTo>
                      <a:lnTo>
                        <a:pt x="21680" y="25536"/>
                      </a:lnTo>
                      <a:lnTo>
                        <a:pt x="26845" y="25536"/>
                      </a:lnTo>
                      <a:close/>
                      <a:moveTo>
                        <a:pt x="29029" y="11308"/>
                      </a:moveTo>
                      <a:cubicBezTo>
                        <a:pt x="32823" y="11308"/>
                        <a:pt x="35590" y="12069"/>
                        <a:pt x="37413" y="13550"/>
                      </a:cubicBezTo>
                      <a:cubicBezTo>
                        <a:pt x="39244" y="15113"/>
                        <a:pt x="40189" y="17372"/>
                        <a:pt x="40189" y="20457"/>
                      </a:cubicBezTo>
                      <a:cubicBezTo>
                        <a:pt x="40189" y="23369"/>
                        <a:pt x="39335" y="25420"/>
                        <a:pt x="37783" y="26827"/>
                      </a:cubicBezTo>
                      <a:cubicBezTo>
                        <a:pt x="36132" y="28142"/>
                        <a:pt x="34170" y="28944"/>
                        <a:pt x="31747" y="29218"/>
                      </a:cubicBezTo>
                      <a:lnTo>
                        <a:pt x="40854" y="43297"/>
                      </a:lnTo>
                      <a:lnTo>
                        <a:pt x="35590" y="43297"/>
                      </a:lnTo>
                      <a:lnTo>
                        <a:pt x="26894" y="29515"/>
                      </a:lnTo>
                      <a:lnTo>
                        <a:pt x="21679" y="29515"/>
                      </a:lnTo>
                      <a:lnTo>
                        <a:pt x="21679" y="43297"/>
                      </a:lnTo>
                      <a:lnTo>
                        <a:pt x="16678" y="43297"/>
                      </a:lnTo>
                      <a:lnTo>
                        <a:pt x="16678" y="11308"/>
                      </a:lnTo>
                      <a:lnTo>
                        <a:pt x="29029" y="11308"/>
                      </a:lnTo>
                      <a:close/>
                      <a:moveTo>
                        <a:pt x="6635" y="36497"/>
                      </a:moveTo>
                      <a:cubicBezTo>
                        <a:pt x="7703" y="39401"/>
                        <a:pt x="9271" y="41890"/>
                        <a:pt x="11324" y="43992"/>
                      </a:cubicBezTo>
                      <a:cubicBezTo>
                        <a:pt x="13295" y="46076"/>
                        <a:pt x="15685" y="47739"/>
                        <a:pt x="18460" y="48947"/>
                      </a:cubicBezTo>
                      <a:cubicBezTo>
                        <a:pt x="21146" y="50130"/>
                        <a:pt x="24167" y="50667"/>
                        <a:pt x="27296" y="50667"/>
                      </a:cubicBezTo>
                      <a:cubicBezTo>
                        <a:pt x="30499" y="50667"/>
                        <a:pt x="33463" y="50130"/>
                        <a:pt x="36132" y="48947"/>
                      </a:cubicBezTo>
                      <a:cubicBezTo>
                        <a:pt x="38842" y="47739"/>
                        <a:pt x="41207" y="46076"/>
                        <a:pt x="43268" y="43992"/>
                      </a:cubicBezTo>
                      <a:cubicBezTo>
                        <a:pt x="45214" y="41890"/>
                        <a:pt x="46824" y="39401"/>
                        <a:pt x="47932" y="36497"/>
                      </a:cubicBezTo>
                      <a:cubicBezTo>
                        <a:pt x="49107" y="33676"/>
                        <a:pt x="49690" y="30557"/>
                        <a:pt x="49690" y="27265"/>
                      </a:cubicBezTo>
                      <a:cubicBezTo>
                        <a:pt x="49690" y="23907"/>
                        <a:pt x="49107" y="20912"/>
                        <a:pt x="47932" y="18066"/>
                      </a:cubicBezTo>
                      <a:cubicBezTo>
                        <a:pt x="46824" y="15196"/>
                        <a:pt x="45214" y="12764"/>
                        <a:pt x="43268" y="10663"/>
                      </a:cubicBezTo>
                      <a:cubicBezTo>
                        <a:pt x="41207" y="8611"/>
                        <a:pt x="38842" y="6982"/>
                        <a:pt x="36132" y="5774"/>
                      </a:cubicBezTo>
                      <a:cubicBezTo>
                        <a:pt x="33463" y="4624"/>
                        <a:pt x="30499" y="3979"/>
                        <a:pt x="27296" y="3979"/>
                      </a:cubicBezTo>
                      <a:cubicBezTo>
                        <a:pt x="24167" y="3979"/>
                        <a:pt x="21146" y="4624"/>
                        <a:pt x="18460" y="5774"/>
                      </a:cubicBezTo>
                      <a:cubicBezTo>
                        <a:pt x="15685" y="6982"/>
                        <a:pt x="13295" y="8611"/>
                        <a:pt x="11324" y="10663"/>
                      </a:cubicBezTo>
                      <a:cubicBezTo>
                        <a:pt x="9271" y="12764"/>
                        <a:pt x="7703" y="15196"/>
                        <a:pt x="6635" y="18066"/>
                      </a:cubicBezTo>
                      <a:cubicBezTo>
                        <a:pt x="5469" y="20912"/>
                        <a:pt x="4911" y="23907"/>
                        <a:pt x="4911" y="27265"/>
                      </a:cubicBezTo>
                      <a:cubicBezTo>
                        <a:pt x="4911" y="30557"/>
                        <a:pt x="5469" y="33676"/>
                        <a:pt x="6635" y="36497"/>
                      </a:cubicBezTo>
                      <a:moveTo>
                        <a:pt x="2127" y="16396"/>
                      </a:moveTo>
                      <a:cubicBezTo>
                        <a:pt x="3589" y="13095"/>
                        <a:pt x="5568" y="10299"/>
                        <a:pt x="8031" y="7784"/>
                      </a:cubicBezTo>
                      <a:cubicBezTo>
                        <a:pt x="10519" y="5319"/>
                        <a:pt x="13451" y="3482"/>
                        <a:pt x="16777" y="2051"/>
                      </a:cubicBezTo>
                      <a:cubicBezTo>
                        <a:pt x="20070" y="637"/>
                        <a:pt x="23650" y="0"/>
                        <a:pt x="27296" y="0"/>
                      </a:cubicBezTo>
                      <a:cubicBezTo>
                        <a:pt x="31090" y="0"/>
                        <a:pt x="34597" y="637"/>
                        <a:pt x="37963" y="2051"/>
                      </a:cubicBezTo>
                      <a:cubicBezTo>
                        <a:pt x="41207" y="3482"/>
                        <a:pt x="44073" y="5319"/>
                        <a:pt x="46512" y="7784"/>
                      </a:cubicBezTo>
                      <a:cubicBezTo>
                        <a:pt x="48975" y="10299"/>
                        <a:pt x="51020" y="13095"/>
                        <a:pt x="52416" y="16396"/>
                      </a:cubicBezTo>
                      <a:cubicBezTo>
                        <a:pt x="53927" y="19737"/>
                        <a:pt x="54609" y="23369"/>
                        <a:pt x="54609" y="27265"/>
                      </a:cubicBezTo>
                      <a:cubicBezTo>
                        <a:pt x="54609" y="31203"/>
                        <a:pt x="53927" y="34817"/>
                        <a:pt x="52416" y="38118"/>
                      </a:cubicBezTo>
                      <a:cubicBezTo>
                        <a:pt x="51020" y="41510"/>
                        <a:pt x="48975" y="44372"/>
                        <a:pt x="46512" y="46845"/>
                      </a:cubicBezTo>
                      <a:cubicBezTo>
                        <a:pt x="44073" y="49377"/>
                        <a:pt x="41207" y="51221"/>
                        <a:pt x="37963" y="52636"/>
                      </a:cubicBezTo>
                      <a:cubicBezTo>
                        <a:pt x="34597" y="53993"/>
                        <a:pt x="31090" y="54663"/>
                        <a:pt x="27296" y="54663"/>
                      </a:cubicBezTo>
                      <a:cubicBezTo>
                        <a:pt x="23650" y="54663"/>
                        <a:pt x="20070" y="53993"/>
                        <a:pt x="16777" y="52636"/>
                      </a:cubicBezTo>
                      <a:cubicBezTo>
                        <a:pt x="13451" y="51221"/>
                        <a:pt x="10519" y="49377"/>
                        <a:pt x="8031" y="46845"/>
                      </a:cubicBezTo>
                      <a:cubicBezTo>
                        <a:pt x="5568" y="44372"/>
                        <a:pt x="3589" y="41510"/>
                        <a:pt x="2127" y="38118"/>
                      </a:cubicBezTo>
                      <a:cubicBezTo>
                        <a:pt x="608" y="34817"/>
                        <a:pt x="0" y="31203"/>
                        <a:pt x="0" y="27265"/>
                      </a:cubicBezTo>
                      <a:cubicBezTo>
                        <a:pt x="0" y="23369"/>
                        <a:pt x="608" y="19737"/>
                        <a:pt x="2127" y="16396"/>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86" name="Google Shape;86;p5"/>
              <p:cNvGrpSpPr/>
              <p:nvPr/>
            </p:nvGrpSpPr>
            <p:grpSpPr>
              <a:xfrm>
                <a:off x="5637851" y="2666167"/>
                <a:ext cx="913307" cy="173599"/>
                <a:chOff x="5637851" y="2666167"/>
                <a:chExt cx="913307" cy="173599"/>
              </a:xfrm>
            </p:grpSpPr>
            <p:sp>
              <p:nvSpPr>
                <p:cNvPr id="87" name="Google Shape;87;p5"/>
                <p:cNvSpPr/>
                <p:nvPr/>
              </p:nvSpPr>
              <p:spPr>
                <a:xfrm>
                  <a:off x="5637851" y="2666167"/>
                  <a:ext cx="153414" cy="173599"/>
                </a:xfrm>
                <a:custGeom>
                  <a:rect b="b" l="l" r="r" t="t"/>
                  <a:pathLst>
                    <a:path extrusionOk="0" h="173599" w="153414">
                      <a:moveTo>
                        <a:pt x="112819" y="48220"/>
                      </a:moveTo>
                      <a:cubicBezTo>
                        <a:pt x="110653" y="44735"/>
                        <a:pt x="107968" y="41676"/>
                        <a:pt x="104737" y="39044"/>
                      </a:cubicBezTo>
                      <a:cubicBezTo>
                        <a:pt x="101503" y="36406"/>
                        <a:pt x="97859" y="34359"/>
                        <a:pt x="93784" y="32880"/>
                      </a:cubicBezTo>
                      <a:cubicBezTo>
                        <a:pt x="89697" y="31413"/>
                        <a:pt x="85438" y="30676"/>
                        <a:pt x="80977" y="30676"/>
                      </a:cubicBezTo>
                      <a:cubicBezTo>
                        <a:pt x="72827" y="30676"/>
                        <a:pt x="65900" y="32262"/>
                        <a:pt x="60211" y="35440"/>
                      </a:cubicBezTo>
                      <a:cubicBezTo>
                        <a:pt x="54524" y="38622"/>
                        <a:pt x="49907" y="42879"/>
                        <a:pt x="46373" y="48220"/>
                      </a:cubicBezTo>
                      <a:cubicBezTo>
                        <a:pt x="42833" y="53563"/>
                        <a:pt x="40260" y="59648"/>
                        <a:pt x="38641" y="66463"/>
                      </a:cubicBezTo>
                      <a:cubicBezTo>
                        <a:pt x="37022" y="73285"/>
                        <a:pt x="36224" y="80336"/>
                        <a:pt x="36224" y="87618"/>
                      </a:cubicBezTo>
                      <a:cubicBezTo>
                        <a:pt x="36224" y="94580"/>
                        <a:pt x="37022" y="101362"/>
                        <a:pt x="38641" y="107941"/>
                      </a:cubicBezTo>
                      <a:cubicBezTo>
                        <a:pt x="40260" y="114532"/>
                        <a:pt x="42833" y="120460"/>
                        <a:pt x="46373" y="125728"/>
                      </a:cubicBezTo>
                      <a:cubicBezTo>
                        <a:pt x="49907" y="130991"/>
                        <a:pt x="54524" y="135209"/>
                        <a:pt x="60211" y="138392"/>
                      </a:cubicBezTo>
                      <a:cubicBezTo>
                        <a:pt x="65900" y="141564"/>
                        <a:pt x="72827" y="143150"/>
                        <a:pt x="80977" y="143150"/>
                      </a:cubicBezTo>
                      <a:cubicBezTo>
                        <a:pt x="92053" y="143150"/>
                        <a:pt x="100705" y="139748"/>
                        <a:pt x="106925" y="132932"/>
                      </a:cubicBezTo>
                      <a:cubicBezTo>
                        <a:pt x="113154" y="126111"/>
                        <a:pt x="116962" y="117130"/>
                        <a:pt x="118346" y="105979"/>
                      </a:cubicBezTo>
                      <a:lnTo>
                        <a:pt x="153414" y="105979"/>
                      </a:lnTo>
                      <a:cubicBezTo>
                        <a:pt x="152493" y="116349"/>
                        <a:pt x="150109" y="125728"/>
                        <a:pt x="146269" y="134084"/>
                      </a:cubicBezTo>
                      <a:cubicBezTo>
                        <a:pt x="142418" y="142457"/>
                        <a:pt x="137337" y="149588"/>
                        <a:pt x="131040" y="155464"/>
                      </a:cubicBezTo>
                      <a:cubicBezTo>
                        <a:pt x="124733" y="161359"/>
                        <a:pt x="117353" y="165851"/>
                        <a:pt x="108889" y="168949"/>
                      </a:cubicBezTo>
                      <a:cubicBezTo>
                        <a:pt x="100433" y="172042"/>
                        <a:pt x="91126" y="173600"/>
                        <a:pt x="80977" y="173600"/>
                      </a:cubicBezTo>
                      <a:cubicBezTo>
                        <a:pt x="68362" y="173600"/>
                        <a:pt x="57018" y="171390"/>
                        <a:pt x="46948" y="166970"/>
                      </a:cubicBezTo>
                      <a:cubicBezTo>
                        <a:pt x="36877" y="162561"/>
                        <a:pt x="28370" y="156477"/>
                        <a:pt x="21459" y="148729"/>
                      </a:cubicBezTo>
                      <a:cubicBezTo>
                        <a:pt x="14542" y="140984"/>
                        <a:pt x="9229" y="131886"/>
                        <a:pt x="5538" y="121427"/>
                      </a:cubicBezTo>
                      <a:cubicBezTo>
                        <a:pt x="1842" y="110973"/>
                        <a:pt x="0" y="99698"/>
                        <a:pt x="0" y="87618"/>
                      </a:cubicBezTo>
                      <a:cubicBezTo>
                        <a:pt x="0" y="75219"/>
                        <a:pt x="1842" y="63713"/>
                        <a:pt x="5538" y="53097"/>
                      </a:cubicBezTo>
                      <a:cubicBezTo>
                        <a:pt x="9229" y="42485"/>
                        <a:pt x="14542" y="33229"/>
                        <a:pt x="21459" y="25334"/>
                      </a:cubicBezTo>
                      <a:cubicBezTo>
                        <a:pt x="28370" y="17427"/>
                        <a:pt x="36877" y="11236"/>
                        <a:pt x="46948" y="6737"/>
                      </a:cubicBezTo>
                      <a:cubicBezTo>
                        <a:pt x="57018" y="2249"/>
                        <a:pt x="68362" y="0"/>
                        <a:pt x="80977" y="0"/>
                      </a:cubicBezTo>
                      <a:cubicBezTo>
                        <a:pt x="90049" y="0"/>
                        <a:pt x="98629" y="1322"/>
                        <a:pt x="106696" y="3948"/>
                      </a:cubicBezTo>
                      <a:cubicBezTo>
                        <a:pt x="114773" y="6586"/>
                        <a:pt x="122003" y="10420"/>
                        <a:pt x="128383" y="15459"/>
                      </a:cubicBezTo>
                      <a:cubicBezTo>
                        <a:pt x="134764" y="20492"/>
                        <a:pt x="140034" y="26728"/>
                        <a:pt x="144182" y="34162"/>
                      </a:cubicBezTo>
                      <a:cubicBezTo>
                        <a:pt x="148339" y="41596"/>
                        <a:pt x="150952" y="50122"/>
                        <a:pt x="152030" y="59721"/>
                      </a:cubicBezTo>
                      <a:lnTo>
                        <a:pt x="116962" y="59721"/>
                      </a:lnTo>
                      <a:cubicBezTo>
                        <a:pt x="116348" y="55543"/>
                        <a:pt x="114963" y="51708"/>
                        <a:pt x="112819" y="4822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8" name="Google Shape;88;p5"/>
                <p:cNvSpPr/>
                <p:nvPr/>
              </p:nvSpPr>
              <p:spPr>
                <a:xfrm>
                  <a:off x="5797657" y="2712649"/>
                  <a:ext cx="119007" cy="126414"/>
                </a:xfrm>
                <a:custGeom>
                  <a:rect b="b" l="l" r="r" t="t"/>
                  <a:pathLst>
                    <a:path extrusionOk="0" h="126414" w="119007">
                      <a:moveTo>
                        <a:pt x="40835" y="94580"/>
                      </a:moveTo>
                      <a:cubicBezTo>
                        <a:pt x="45753" y="99378"/>
                        <a:pt x="52831" y="101778"/>
                        <a:pt x="62058" y="101778"/>
                      </a:cubicBezTo>
                      <a:cubicBezTo>
                        <a:pt x="68674" y="101778"/>
                        <a:pt x="74362" y="100113"/>
                        <a:pt x="79130" y="96780"/>
                      </a:cubicBezTo>
                      <a:cubicBezTo>
                        <a:pt x="83891" y="93456"/>
                        <a:pt x="86817" y="89929"/>
                        <a:pt x="87900" y="86207"/>
                      </a:cubicBezTo>
                      <a:lnTo>
                        <a:pt x="116739" y="86207"/>
                      </a:lnTo>
                      <a:cubicBezTo>
                        <a:pt x="112116" y="100620"/>
                        <a:pt x="105043" y="110928"/>
                        <a:pt x="95508" y="117119"/>
                      </a:cubicBezTo>
                      <a:cubicBezTo>
                        <a:pt x="85969" y="123316"/>
                        <a:pt x="74436" y="126414"/>
                        <a:pt x="60904" y="126414"/>
                      </a:cubicBezTo>
                      <a:cubicBezTo>
                        <a:pt x="51520" y="126414"/>
                        <a:pt x="43062" y="124907"/>
                        <a:pt x="35531" y="121887"/>
                      </a:cubicBezTo>
                      <a:cubicBezTo>
                        <a:pt x="27991" y="118862"/>
                        <a:pt x="21610" y="114566"/>
                        <a:pt x="16378" y="108981"/>
                      </a:cubicBezTo>
                      <a:cubicBezTo>
                        <a:pt x="11154" y="103410"/>
                        <a:pt x="7106" y="96745"/>
                        <a:pt x="4266" y="89003"/>
                      </a:cubicBezTo>
                      <a:cubicBezTo>
                        <a:pt x="1417" y="81259"/>
                        <a:pt x="0" y="72734"/>
                        <a:pt x="0" y="63437"/>
                      </a:cubicBezTo>
                      <a:cubicBezTo>
                        <a:pt x="0" y="54458"/>
                        <a:pt x="1462" y="46084"/>
                        <a:pt x="4382" y="38341"/>
                      </a:cubicBezTo>
                      <a:cubicBezTo>
                        <a:pt x="7302" y="30592"/>
                        <a:pt x="11461" y="23895"/>
                        <a:pt x="16836" y="18237"/>
                      </a:cubicBezTo>
                      <a:cubicBezTo>
                        <a:pt x="22230" y="12586"/>
                        <a:pt x="28649" y="8132"/>
                        <a:pt x="36106" y="4882"/>
                      </a:cubicBezTo>
                      <a:cubicBezTo>
                        <a:pt x="43565" y="1620"/>
                        <a:pt x="51826" y="0"/>
                        <a:pt x="60904" y="0"/>
                      </a:cubicBezTo>
                      <a:cubicBezTo>
                        <a:pt x="71053" y="0"/>
                        <a:pt x="79894" y="1974"/>
                        <a:pt x="87436" y="5922"/>
                      </a:cubicBezTo>
                      <a:cubicBezTo>
                        <a:pt x="94967" y="9876"/>
                        <a:pt x="101164" y="15178"/>
                        <a:pt x="106003" y="21841"/>
                      </a:cubicBezTo>
                      <a:cubicBezTo>
                        <a:pt x="110849" y="28505"/>
                        <a:pt x="114349" y="36097"/>
                        <a:pt x="116503" y="44617"/>
                      </a:cubicBezTo>
                      <a:cubicBezTo>
                        <a:pt x="118647" y="53136"/>
                        <a:pt x="119417" y="62048"/>
                        <a:pt x="118804" y="71339"/>
                      </a:cubicBezTo>
                      <a:lnTo>
                        <a:pt x="32763" y="71339"/>
                      </a:lnTo>
                      <a:cubicBezTo>
                        <a:pt x="33221" y="82029"/>
                        <a:pt x="35905" y="89779"/>
                        <a:pt x="40835" y="94580"/>
                      </a:cubicBezTo>
                      <a:close/>
                      <a:moveTo>
                        <a:pt x="77863" y="31368"/>
                      </a:moveTo>
                      <a:cubicBezTo>
                        <a:pt x="73938" y="27038"/>
                        <a:pt x="67971" y="24861"/>
                        <a:pt x="59977" y="24861"/>
                      </a:cubicBezTo>
                      <a:cubicBezTo>
                        <a:pt x="54752" y="24861"/>
                        <a:pt x="50402" y="25756"/>
                        <a:pt x="46948" y="27533"/>
                      </a:cubicBezTo>
                      <a:cubicBezTo>
                        <a:pt x="43486" y="29316"/>
                        <a:pt x="40717" y="31520"/>
                        <a:pt x="38641" y="34152"/>
                      </a:cubicBezTo>
                      <a:cubicBezTo>
                        <a:pt x="36565" y="36795"/>
                        <a:pt x="35102" y="39579"/>
                        <a:pt x="34253" y="42531"/>
                      </a:cubicBezTo>
                      <a:cubicBezTo>
                        <a:pt x="33410" y="45472"/>
                        <a:pt x="32907" y="48097"/>
                        <a:pt x="32763" y="50426"/>
                      </a:cubicBezTo>
                      <a:lnTo>
                        <a:pt x="86052" y="50426"/>
                      </a:lnTo>
                      <a:cubicBezTo>
                        <a:pt x="84517" y="42052"/>
                        <a:pt x="81781" y="35703"/>
                        <a:pt x="77863" y="3136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9" name="Google Shape;89;p5"/>
                <p:cNvSpPr/>
                <p:nvPr/>
              </p:nvSpPr>
              <p:spPr>
                <a:xfrm>
                  <a:off x="5931226" y="2712650"/>
                  <a:ext cx="76829" cy="123394"/>
                </a:xfrm>
                <a:custGeom>
                  <a:rect b="b" l="l" r="r" t="t"/>
                  <a:pathLst>
                    <a:path extrusionOk="0" h="123394" w="76829">
                      <a:moveTo>
                        <a:pt x="31144" y="3251"/>
                      </a:moveTo>
                      <a:lnTo>
                        <a:pt x="31144" y="25565"/>
                      </a:lnTo>
                      <a:lnTo>
                        <a:pt x="31608" y="25565"/>
                      </a:lnTo>
                      <a:cubicBezTo>
                        <a:pt x="33143" y="21841"/>
                        <a:pt x="35219" y="18395"/>
                        <a:pt x="37832" y="15217"/>
                      </a:cubicBezTo>
                      <a:cubicBezTo>
                        <a:pt x="40449" y="12045"/>
                        <a:pt x="43447" y="9329"/>
                        <a:pt x="46830" y="7080"/>
                      </a:cubicBezTo>
                      <a:cubicBezTo>
                        <a:pt x="50213" y="4842"/>
                        <a:pt x="53830" y="3093"/>
                        <a:pt x="57682" y="1850"/>
                      </a:cubicBezTo>
                      <a:cubicBezTo>
                        <a:pt x="61523" y="614"/>
                        <a:pt x="65520" y="0"/>
                        <a:pt x="69674" y="0"/>
                      </a:cubicBezTo>
                      <a:cubicBezTo>
                        <a:pt x="71828" y="0"/>
                        <a:pt x="74201" y="388"/>
                        <a:pt x="76830" y="1158"/>
                      </a:cubicBezTo>
                      <a:lnTo>
                        <a:pt x="76830" y="31829"/>
                      </a:lnTo>
                      <a:cubicBezTo>
                        <a:pt x="75278" y="31520"/>
                        <a:pt x="73442" y="31255"/>
                        <a:pt x="71282" y="31019"/>
                      </a:cubicBezTo>
                      <a:cubicBezTo>
                        <a:pt x="69132" y="30789"/>
                        <a:pt x="67050" y="30670"/>
                        <a:pt x="65057" y="30670"/>
                      </a:cubicBezTo>
                      <a:cubicBezTo>
                        <a:pt x="59056" y="30670"/>
                        <a:pt x="53987" y="31682"/>
                        <a:pt x="49834" y="33695"/>
                      </a:cubicBezTo>
                      <a:cubicBezTo>
                        <a:pt x="45675" y="35703"/>
                        <a:pt x="42332" y="38453"/>
                        <a:pt x="39797" y="41939"/>
                      </a:cubicBezTo>
                      <a:cubicBezTo>
                        <a:pt x="37263" y="45426"/>
                        <a:pt x="35448" y="49492"/>
                        <a:pt x="34376" y="54142"/>
                      </a:cubicBezTo>
                      <a:cubicBezTo>
                        <a:pt x="33298" y="58787"/>
                        <a:pt x="32763" y="63825"/>
                        <a:pt x="32763" y="69242"/>
                      </a:cubicBezTo>
                      <a:lnTo>
                        <a:pt x="32763" y="123395"/>
                      </a:lnTo>
                      <a:lnTo>
                        <a:pt x="0" y="123395"/>
                      </a:lnTo>
                      <a:lnTo>
                        <a:pt x="0" y="3251"/>
                      </a:lnTo>
                      <a:lnTo>
                        <a:pt x="31144" y="325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0" name="Google Shape;90;p5"/>
                <p:cNvSpPr/>
                <p:nvPr/>
              </p:nvSpPr>
              <p:spPr>
                <a:xfrm>
                  <a:off x="6019125" y="2679877"/>
                  <a:ext cx="76595" cy="157332"/>
                </a:xfrm>
                <a:custGeom>
                  <a:rect b="b" l="l" r="r" t="t"/>
                  <a:pathLst>
                    <a:path extrusionOk="0" h="157332" w="76595">
                      <a:moveTo>
                        <a:pt x="76596" y="36024"/>
                      </a:moveTo>
                      <a:lnTo>
                        <a:pt x="76596" y="58096"/>
                      </a:lnTo>
                      <a:lnTo>
                        <a:pt x="52592" y="58096"/>
                      </a:lnTo>
                      <a:lnTo>
                        <a:pt x="52592" y="117586"/>
                      </a:lnTo>
                      <a:cubicBezTo>
                        <a:pt x="52592" y="123176"/>
                        <a:pt x="53523" y="126886"/>
                        <a:pt x="55372" y="128747"/>
                      </a:cubicBezTo>
                      <a:cubicBezTo>
                        <a:pt x="57214" y="130604"/>
                        <a:pt x="60909" y="131537"/>
                        <a:pt x="66430" y="131537"/>
                      </a:cubicBezTo>
                      <a:cubicBezTo>
                        <a:pt x="68279" y="131537"/>
                        <a:pt x="70053" y="131459"/>
                        <a:pt x="71739" y="131301"/>
                      </a:cubicBezTo>
                      <a:cubicBezTo>
                        <a:pt x="73426" y="131149"/>
                        <a:pt x="75044" y="130918"/>
                        <a:pt x="76596" y="130604"/>
                      </a:cubicBezTo>
                      <a:lnTo>
                        <a:pt x="76596" y="156168"/>
                      </a:lnTo>
                      <a:cubicBezTo>
                        <a:pt x="73827" y="156635"/>
                        <a:pt x="70735" y="156938"/>
                        <a:pt x="67357" y="157091"/>
                      </a:cubicBezTo>
                      <a:cubicBezTo>
                        <a:pt x="63980" y="157248"/>
                        <a:pt x="60674" y="157332"/>
                        <a:pt x="57437" y="157332"/>
                      </a:cubicBezTo>
                      <a:cubicBezTo>
                        <a:pt x="52368" y="157332"/>
                        <a:pt x="47551" y="156983"/>
                        <a:pt x="43018" y="156281"/>
                      </a:cubicBezTo>
                      <a:cubicBezTo>
                        <a:pt x="38479" y="155589"/>
                        <a:pt x="34494" y="154239"/>
                        <a:pt x="31027" y="152220"/>
                      </a:cubicBezTo>
                      <a:cubicBezTo>
                        <a:pt x="27565" y="150201"/>
                        <a:pt x="24837" y="147339"/>
                        <a:pt x="22833" y="143617"/>
                      </a:cubicBezTo>
                      <a:cubicBezTo>
                        <a:pt x="20829" y="139899"/>
                        <a:pt x="19845" y="135019"/>
                        <a:pt x="19845" y="128985"/>
                      </a:cubicBezTo>
                      <a:lnTo>
                        <a:pt x="19845" y="58096"/>
                      </a:lnTo>
                      <a:lnTo>
                        <a:pt x="0" y="58096"/>
                      </a:lnTo>
                      <a:lnTo>
                        <a:pt x="0" y="36025"/>
                      </a:lnTo>
                      <a:lnTo>
                        <a:pt x="19845" y="36025"/>
                      </a:lnTo>
                      <a:lnTo>
                        <a:pt x="19845" y="0"/>
                      </a:lnTo>
                      <a:lnTo>
                        <a:pt x="52592" y="0"/>
                      </a:lnTo>
                      <a:lnTo>
                        <a:pt x="52592" y="36025"/>
                      </a:lnTo>
                      <a:lnTo>
                        <a:pt x="76596" y="3602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1" name="Google Shape;91;p5"/>
                <p:cNvSpPr/>
                <p:nvPr/>
              </p:nvSpPr>
              <p:spPr>
                <a:xfrm>
                  <a:off x="6114798" y="2670115"/>
                  <a:ext cx="32761" cy="165929"/>
                </a:xfrm>
                <a:custGeom>
                  <a:rect b="b" l="l" r="r" t="t"/>
                  <a:pathLst>
                    <a:path extrusionOk="0" h="165929" w="32761">
                      <a:moveTo>
                        <a:pt x="0" y="27194"/>
                      </a:moveTo>
                      <a:lnTo>
                        <a:pt x="0" y="0"/>
                      </a:lnTo>
                      <a:lnTo>
                        <a:pt x="32762" y="0"/>
                      </a:lnTo>
                      <a:lnTo>
                        <a:pt x="32762" y="27194"/>
                      </a:lnTo>
                      <a:lnTo>
                        <a:pt x="0" y="27194"/>
                      </a:lnTo>
                      <a:close/>
                      <a:moveTo>
                        <a:pt x="32762" y="45786"/>
                      </a:moveTo>
                      <a:lnTo>
                        <a:pt x="32762" y="165930"/>
                      </a:lnTo>
                      <a:lnTo>
                        <a:pt x="0" y="165930"/>
                      </a:lnTo>
                      <a:lnTo>
                        <a:pt x="0" y="45786"/>
                      </a:lnTo>
                      <a:lnTo>
                        <a:pt x="32762" y="45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2" name="Google Shape;92;p5"/>
                <p:cNvSpPr/>
                <p:nvPr/>
              </p:nvSpPr>
              <p:spPr>
                <a:xfrm>
                  <a:off x="6160541" y="2670115"/>
                  <a:ext cx="76813" cy="165929"/>
                </a:xfrm>
                <a:custGeom>
                  <a:rect b="b" l="l" r="r" t="t"/>
                  <a:pathLst>
                    <a:path extrusionOk="0" h="165929" w="76813">
                      <a:moveTo>
                        <a:pt x="0" y="67858"/>
                      </a:moveTo>
                      <a:lnTo>
                        <a:pt x="0" y="45786"/>
                      </a:lnTo>
                      <a:lnTo>
                        <a:pt x="19611" y="45786"/>
                      </a:lnTo>
                      <a:lnTo>
                        <a:pt x="19611" y="36485"/>
                      </a:lnTo>
                      <a:cubicBezTo>
                        <a:pt x="19611" y="25800"/>
                        <a:pt x="22916" y="17045"/>
                        <a:pt x="29531" y="10235"/>
                      </a:cubicBezTo>
                      <a:cubicBezTo>
                        <a:pt x="36140" y="3413"/>
                        <a:pt x="46149" y="0"/>
                        <a:pt x="59526" y="0"/>
                      </a:cubicBezTo>
                      <a:cubicBezTo>
                        <a:pt x="62434" y="0"/>
                        <a:pt x="65370" y="118"/>
                        <a:pt x="68295" y="354"/>
                      </a:cubicBezTo>
                      <a:cubicBezTo>
                        <a:pt x="71198" y="585"/>
                        <a:pt x="74051" y="786"/>
                        <a:pt x="76814" y="933"/>
                      </a:cubicBezTo>
                      <a:lnTo>
                        <a:pt x="76814" y="25569"/>
                      </a:lnTo>
                      <a:cubicBezTo>
                        <a:pt x="72973" y="25097"/>
                        <a:pt x="68970" y="24867"/>
                        <a:pt x="64822" y="24867"/>
                      </a:cubicBezTo>
                      <a:cubicBezTo>
                        <a:pt x="60368" y="24867"/>
                        <a:pt x="57169" y="25913"/>
                        <a:pt x="55254" y="28004"/>
                      </a:cubicBezTo>
                      <a:cubicBezTo>
                        <a:pt x="53334" y="30096"/>
                        <a:pt x="52375" y="33621"/>
                        <a:pt x="52375" y="38582"/>
                      </a:cubicBezTo>
                      <a:lnTo>
                        <a:pt x="52375" y="45786"/>
                      </a:lnTo>
                      <a:lnTo>
                        <a:pt x="74971" y="45786"/>
                      </a:lnTo>
                      <a:lnTo>
                        <a:pt x="74971" y="67857"/>
                      </a:lnTo>
                      <a:lnTo>
                        <a:pt x="52375" y="67857"/>
                      </a:lnTo>
                      <a:lnTo>
                        <a:pt x="52375" y="165930"/>
                      </a:lnTo>
                      <a:lnTo>
                        <a:pt x="19610" y="165930"/>
                      </a:lnTo>
                      <a:lnTo>
                        <a:pt x="19610" y="67858"/>
                      </a:lnTo>
                      <a:lnTo>
                        <a:pt x="0" y="6785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3" name="Google Shape;93;p5"/>
                <p:cNvSpPr/>
                <p:nvPr/>
              </p:nvSpPr>
              <p:spPr>
                <a:xfrm>
                  <a:off x="6257722" y="2670115"/>
                  <a:ext cx="32762" cy="165929"/>
                </a:xfrm>
                <a:custGeom>
                  <a:rect b="b" l="l" r="r" t="t"/>
                  <a:pathLst>
                    <a:path extrusionOk="0" h="165929" w="32762">
                      <a:moveTo>
                        <a:pt x="0" y="27194"/>
                      </a:moveTo>
                      <a:lnTo>
                        <a:pt x="0" y="0"/>
                      </a:lnTo>
                      <a:lnTo>
                        <a:pt x="32763" y="0"/>
                      </a:lnTo>
                      <a:lnTo>
                        <a:pt x="32763" y="27194"/>
                      </a:lnTo>
                      <a:lnTo>
                        <a:pt x="0" y="27194"/>
                      </a:lnTo>
                      <a:close/>
                      <a:moveTo>
                        <a:pt x="32763" y="45786"/>
                      </a:moveTo>
                      <a:lnTo>
                        <a:pt x="32763" y="165930"/>
                      </a:lnTo>
                      <a:lnTo>
                        <a:pt x="0" y="165930"/>
                      </a:lnTo>
                      <a:lnTo>
                        <a:pt x="0" y="45786"/>
                      </a:lnTo>
                      <a:lnTo>
                        <a:pt x="32763" y="45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4" name="Google Shape;94;p5"/>
                <p:cNvSpPr/>
                <p:nvPr/>
              </p:nvSpPr>
              <p:spPr>
                <a:xfrm>
                  <a:off x="6301314" y="2712649"/>
                  <a:ext cx="119014" cy="126414"/>
                </a:xfrm>
                <a:custGeom>
                  <a:rect b="b" l="l" r="r" t="t"/>
                  <a:pathLst>
                    <a:path extrusionOk="0" h="126414" w="119014">
                      <a:moveTo>
                        <a:pt x="40834" y="94580"/>
                      </a:moveTo>
                      <a:cubicBezTo>
                        <a:pt x="45764" y="99378"/>
                        <a:pt x="52842" y="101778"/>
                        <a:pt x="62054" y="101778"/>
                      </a:cubicBezTo>
                      <a:cubicBezTo>
                        <a:pt x="68674" y="101778"/>
                        <a:pt x="74363" y="100113"/>
                        <a:pt x="79135" y="96780"/>
                      </a:cubicBezTo>
                      <a:cubicBezTo>
                        <a:pt x="83903" y="93456"/>
                        <a:pt x="86828" y="89929"/>
                        <a:pt x="87899" y="86207"/>
                      </a:cubicBezTo>
                      <a:lnTo>
                        <a:pt x="116727" y="86207"/>
                      </a:lnTo>
                      <a:cubicBezTo>
                        <a:pt x="112127" y="100620"/>
                        <a:pt x="105042" y="110928"/>
                        <a:pt x="95525" y="117119"/>
                      </a:cubicBezTo>
                      <a:cubicBezTo>
                        <a:pt x="85963" y="123316"/>
                        <a:pt x="74441" y="126414"/>
                        <a:pt x="60908" y="126414"/>
                      </a:cubicBezTo>
                      <a:cubicBezTo>
                        <a:pt x="51513" y="126414"/>
                        <a:pt x="43062" y="124907"/>
                        <a:pt x="35532" y="121887"/>
                      </a:cubicBezTo>
                      <a:cubicBezTo>
                        <a:pt x="27996" y="118862"/>
                        <a:pt x="21604" y="114566"/>
                        <a:pt x="16385" y="108981"/>
                      </a:cubicBezTo>
                      <a:cubicBezTo>
                        <a:pt x="11153" y="103410"/>
                        <a:pt x="7117" y="96745"/>
                        <a:pt x="4270" y="89003"/>
                      </a:cubicBezTo>
                      <a:cubicBezTo>
                        <a:pt x="1434" y="81259"/>
                        <a:pt x="0" y="72734"/>
                        <a:pt x="0" y="63437"/>
                      </a:cubicBezTo>
                      <a:cubicBezTo>
                        <a:pt x="0" y="54458"/>
                        <a:pt x="1474" y="46084"/>
                        <a:pt x="4387" y="38341"/>
                      </a:cubicBezTo>
                      <a:cubicBezTo>
                        <a:pt x="7313" y="30592"/>
                        <a:pt x="11454" y="23895"/>
                        <a:pt x="16848" y="18237"/>
                      </a:cubicBezTo>
                      <a:cubicBezTo>
                        <a:pt x="22229" y="12586"/>
                        <a:pt x="28648" y="8132"/>
                        <a:pt x="36107" y="4882"/>
                      </a:cubicBezTo>
                      <a:cubicBezTo>
                        <a:pt x="43564" y="1620"/>
                        <a:pt x="51831" y="0"/>
                        <a:pt x="60909" y="0"/>
                      </a:cubicBezTo>
                      <a:cubicBezTo>
                        <a:pt x="71058" y="0"/>
                        <a:pt x="79906" y="1974"/>
                        <a:pt x="87442" y="5922"/>
                      </a:cubicBezTo>
                      <a:cubicBezTo>
                        <a:pt x="94978" y="9876"/>
                        <a:pt x="101164" y="15178"/>
                        <a:pt x="106014" y="21841"/>
                      </a:cubicBezTo>
                      <a:cubicBezTo>
                        <a:pt x="110854" y="28505"/>
                        <a:pt x="114349" y="36097"/>
                        <a:pt x="116493" y="44617"/>
                      </a:cubicBezTo>
                      <a:cubicBezTo>
                        <a:pt x="118659" y="53136"/>
                        <a:pt x="119418" y="62048"/>
                        <a:pt x="118814" y="71339"/>
                      </a:cubicBezTo>
                      <a:lnTo>
                        <a:pt x="32768" y="71339"/>
                      </a:lnTo>
                      <a:cubicBezTo>
                        <a:pt x="33226" y="82029"/>
                        <a:pt x="35917" y="89779"/>
                        <a:pt x="40834" y="94580"/>
                      </a:cubicBezTo>
                      <a:close/>
                      <a:moveTo>
                        <a:pt x="77857" y="31368"/>
                      </a:moveTo>
                      <a:cubicBezTo>
                        <a:pt x="73943" y="27038"/>
                        <a:pt x="67971" y="24861"/>
                        <a:pt x="59987" y="24861"/>
                      </a:cubicBezTo>
                      <a:cubicBezTo>
                        <a:pt x="54752" y="24861"/>
                        <a:pt x="50419" y="25756"/>
                        <a:pt x="46953" y="27533"/>
                      </a:cubicBezTo>
                      <a:cubicBezTo>
                        <a:pt x="43487" y="29316"/>
                        <a:pt x="40724" y="31520"/>
                        <a:pt x="38646" y="34152"/>
                      </a:cubicBezTo>
                      <a:cubicBezTo>
                        <a:pt x="36570" y="36795"/>
                        <a:pt x="35107" y="39579"/>
                        <a:pt x="34258" y="42531"/>
                      </a:cubicBezTo>
                      <a:cubicBezTo>
                        <a:pt x="33421" y="45472"/>
                        <a:pt x="32919" y="48097"/>
                        <a:pt x="32768" y="50426"/>
                      </a:cubicBezTo>
                      <a:lnTo>
                        <a:pt x="86046" y="50426"/>
                      </a:lnTo>
                      <a:cubicBezTo>
                        <a:pt x="84528" y="42052"/>
                        <a:pt x="81793" y="35703"/>
                        <a:pt x="77857" y="3136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5" name="Google Shape;95;p5"/>
                <p:cNvSpPr/>
                <p:nvPr/>
              </p:nvSpPr>
              <p:spPr>
                <a:xfrm>
                  <a:off x="6429826" y="2670115"/>
                  <a:ext cx="121332" cy="168948"/>
                </a:xfrm>
                <a:custGeom>
                  <a:rect b="b" l="l" r="r" t="t"/>
                  <a:pathLst>
                    <a:path extrusionOk="0" h="168948" w="121332">
                      <a:moveTo>
                        <a:pt x="89736" y="150589"/>
                      </a:moveTo>
                      <a:cubicBezTo>
                        <a:pt x="85879" y="157100"/>
                        <a:pt x="80844" y="161790"/>
                        <a:pt x="74613" y="164648"/>
                      </a:cubicBezTo>
                      <a:cubicBezTo>
                        <a:pt x="68395" y="167515"/>
                        <a:pt x="61361" y="168949"/>
                        <a:pt x="53512" y="168949"/>
                      </a:cubicBezTo>
                      <a:cubicBezTo>
                        <a:pt x="44581" y="168949"/>
                        <a:pt x="36748" y="167211"/>
                        <a:pt x="29988" y="163719"/>
                      </a:cubicBezTo>
                      <a:cubicBezTo>
                        <a:pt x="23216" y="160239"/>
                        <a:pt x="17634" y="155515"/>
                        <a:pt x="13253" y="149548"/>
                      </a:cubicBezTo>
                      <a:cubicBezTo>
                        <a:pt x="8865" y="143588"/>
                        <a:pt x="5554" y="136732"/>
                        <a:pt x="3332" y="128983"/>
                      </a:cubicBezTo>
                      <a:cubicBezTo>
                        <a:pt x="1105" y="121240"/>
                        <a:pt x="0" y="113182"/>
                        <a:pt x="0" y="104815"/>
                      </a:cubicBezTo>
                      <a:cubicBezTo>
                        <a:pt x="0" y="96761"/>
                        <a:pt x="1105" y="88974"/>
                        <a:pt x="3332" y="81460"/>
                      </a:cubicBezTo>
                      <a:cubicBezTo>
                        <a:pt x="5554" y="73942"/>
                        <a:pt x="8865" y="67323"/>
                        <a:pt x="13253" y="61582"/>
                      </a:cubicBezTo>
                      <a:cubicBezTo>
                        <a:pt x="17634" y="55863"/>
                        <a:pt x="23139" y="51246"/>
                        <a:pt x="29748" y="47759"/>
                      </a:cubicBezTo>
                      <a:cubicBezTo>
                        <a:pt x="36363" y="44272"/>
                        <a:pt x="44050" y="42534"/>
                        <a:pt x="52826" y="42534"/>
                      </a:cubicBezTo>
                      <a:cubicBezTo>
                        <a:pt x="59898" y="42534"/>
                        <a:pt x="66625" y="44036"/>
                        <a:pt x="72994" y="47062"/>
                      </a:cubicBezTo>
                      <a:cubicBezTo>
                        <a:pt x="79386" y="50081"/>
                        <a:pt x="84422" y="54535"/>
                        <a:pt x="88117" y="60423"/>
                      </a:cubicBezTo>
                      <a:lnTo>
                        <a:pt x="88575" y="60423"/>
                      </a:lnTo>
                      <a:lnTo>
                        <a:pt x="88575" y="0"/>
                      </a:lnTo>
                      <a:lnTo>
                        <a:pt x="121332" y="0"/>
                      </a:lnTo>
                      <a:lnTo>
                        <a:pt x="121332" y="165930"/>
                      </a:lnTo>
                      <a:lnTo>
                        <a:pt x="90193" y="165930"/>
                      </a:lnTo>
                      <a:lnTo>
                        <a:pt x="90193" y="150589"/>
                      </a:lnTo>
                      <a:lnTo>
                        <a:pt x="89736" y="150589"/>
                      </a:lnTo>
                      <a:close/>
                      <a:moveTo>
                        <a:pt x="88340" y="91211"/>
                      </a:moveTo>
                      <a:cubicBezTo>
                        <a:pt x="87425" y="86645"/>
                        <a:pt x="85839" y="82618"/>
                        <a:pt x="83617" y="79127"/>
                      </a:cubicBezTo>
                      <a:cubicBezTo>
                        <a:pt x="81390" y="75645"/>
                        <a:pt x="78505" y="72822"/>
                        <a:pt x="74965" y="70646"/>
                      </a:cubicBezTo>
                      <a:cubicBezTo>
                        <a:pt x="71425" y="68476"/>
                        <a:pt x="66971" y="67396"/>
                        <a:pt x="61590" y="67396"/>
                      </a:cubicBezTo>
                      <a:cubicBezTo>
                        <a:pt x="56209" y="67396"/>
                        <a:pt x="51664" y="68476"/>
                        <a:pt x="47975" y="70646"/>
                      </a:cubicBezTo>
                      <a:cubicBezTo>
                        <a:pt x="44284" y="72822"/>
                        <a:pt x="41316" y="75680"/>
                        <a:pt x="39081" y="79250"/>
                      </a:cubicBezTo>
                      <a:cubicBezTo>
                        <a:pt x="36860" y="82816"/>
                        <a:pt x="35253" y="86881"/>
                        <a:pt x="34253" y="91447"/>
                      </a:cubicBezTo>
                      <a:cubicBezTo>
                        <a:pt x="33243" y="96019"/>
                        <a:pt x="32763" y="100783"/>
                        <a:pt x="32763" y="105742"/>
                      </a:cubicBezTo>
                      <a:cubicBezTo>
                        <a:pt x="32763" y="110382"/>
                        <a:pt x="33287" y="115032"/>
                        <a:pt x="34360" y="119683"/>
                      </a:cubicBezTo>
                      <a:cubicBezTo>
                        <a:pt x="35437" y="124334"/>
                        <a:pt x="37172" y="128477"/>
                        <a:pt x="39552" y="132116"/>
                      </a:cubicBezTo>
                      <a:cubicBezTo>
                        <a:pt x="41945" y="135766"/>
                        <a:pt x="44933" y="138701"/>
                        <a:pt x="48560" y="140945"/>
                      </a:cubicBezTo>
                      <a:cubicBezTo>
                        <a:pt x="52167" y="143200"/>
                        <a:pt x="56520" y="144312"/>
                        <a:pt x="61590" y="144312"/>
                      </a:cubicBezTo>
                      <a:cubicBezTo>
                        <a:pt x="66971" y="144312"/>
                        <a:pt x="71470" y="143239"/>
                        <a:pt x="75088" y="141063"/>
                      </a:cubicBezTo>
                      <a:cubicBezTo>
                        <a:pt x="78694" y="138891"/>
                        <a:pt x="81586" y="135991"/>
                        <a:pt x="83741" y="132347"/>
                      </a:cubicBezTo>
                      <a:cubicBezTo>
                        <a:pt x="85879" y="128709"/>
                        <a:pt x="87425" y="124563"/>
                        <a:pt x="88340" y="119919"/>
                      </a:cubicBezTo>
                      <a:cubicBezTo>
                        <a:pt x="89267" y="115268"/>
                        <a:pt x="89736" y="110466"/>
                        <a:pt x="89736" y="105512"/>
                      </a:cubicBezTo>
                      <a:cubicBezTo>
                        <a:pt x="89736" y="100557"/>
                        <a:pt x="89267" y="95789"/>
                        <a:pt x="88340" y="9121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96" name="Google Shape;96;p5"/>
              <p:cNvGrpSpPr/>
              <p:nvPr/>
            </p:nvGrpSpPr>
            <p:grpSpPr>
              <a:xfrm>
                <a:off x="5637821" y="4069610"/>
                <a:ext cx="913336" cy="149409"/>
                <a:chOff x="5637821" y="4069610"/>
                <a:chExt cx="913336" cy="149409"/>
              </a:xfrm>
            </p:grpSpPr>
            <p:sp>
              <p:nvSpPr>
                <p:cNvPr id="97" name="Google Shape;97;p5"/>
                <p:cNvSpPr/>
                <p:nvPr/>
              </p:nvSpPr>
              <p:spPr>
                <a:xfrm>
                  <a:off x="5637821" y="4069610"/>
                  <a:ext cx="108045" cy="122406"/>
                </a:xfrm>
                <a:custGeom>
                  <a:rect b="b" l="l" r="r" t="t"/>
                  <a:pathLst>
                    <a:path extrusionOk="0" h="122406" w="108045">
                      <a:moveTo>
                        <a:pt x="82366" y="42059"/>
                      </a:moveTo>
                      <a:cubicBezTo>
                        <a:pt x="80716" y="30439"/>
                        <a:pt x="69676" y="21600"/>
                        <a:pt x="57002" y="21600"/>
                      </a:cubicBezTo>
                      <a:cubicBezTo>
                        <a:pt x="34110" y="21600"/>
                        <a:pt x="25485" y="41254"/>
                        <a:pt x="25485" y="61712"/>
                      </a:cubicBezTo>
                      <a:cubicBezTo>
                        <a:pt x="25485" y="81165"/>
                        <a:pt x="34110" y="100806"/>
                        <a:pt x="57002" y="100806"/>
                      </a:cubicBezTo>
                      <a:cubicBezTo>
                        <a:pt x="72586" y="100806"/>
                        <a:pt x="81405" y="90009"/>
                        <a:pt x="83310" y="74619"/>
                      </a:cubicBezTo>
                      <a:lnTo>
                        <a:pt x="108045" y="74619"/>
                      </a:lnTo>
                      <a:cubicBezTo>
                        <a:pt x="105431" y="103760"/>
                        <a:pt x="85448" y="122406"/>
                        <a:pt x="57002" y="122406"/>
                      </a:cubicBezTo>
                      <a:cubicBezTo>
                        <a:pt x="21115" y="122406"/>
                        <a:pt x="0" y="95402"/>
                        <a:pt x="0" y="61712"/>
                      </a:cubicBezTo>
                      <a:cubicBezTo>
                        <a:pt x="0" y="27004"/>
                        <a:pt x="21115" y="0"/>
                        <a:pt x="57002" y="0"/>
                      </a:cubicBezTo>
                      <a:cubicBezTo>
                        <a:pt x="82516" y="0"/>
                        <a:pt x="103948" y="15066"/>
                        <a:pt x="107051" y="42059"/>
                      </a:cubicBezTo>
                      <a:lnTo>
                        <a:pt x="82366" y="4205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8" name="Google Shape;98;p5"/>
                <p:cNvSpPr/>
                <p:nvPr/>
              </p:nvSpPr>
              <p:spPr>
                <a:xfrm>
                  <a:off x="5755742" y="4102353"/>
                  <a:ext cx="86908" cy="89176"/>
                </a:xfrm>
                <a:custGeom>
                  <a:rect b="b" l="l" r="r" t="t"/>
                  <a:pathLst>
                    <a:path extrusionOk="0" h="89176" w="86908">
                      <a:moveTo>
                        <a:pt x="43369" y="0"/>
                      </a:moveTo>
                      <a:cubicBezTo>
                        <a:pt x="69853" y="0"/>
                        <a:pt x="86908" y="17645"/>
                        <a:pt x="86908" y="44666"/>
                      </a:cubicBezTo>
                      <a:cubicBezTo>
                        <a:pt x="86908" y="71502"/>
                        <a:pt x="69853" y="89176"/>
                        <a:pt x="43369" y="89176"/>
                      </a:cubicBezTo>
                      <a:cubicBezTo>
                        <a:pt x="17050" y="89176"/>
                        <a:pt x="0" y="71503"/>
                        <a:pt x="0" y="44666"/>
                      </a:cubicBezTo>
                      <a:cubicBezTo>
                        <a:pt x="0" y="17645"/>
                        <a:pt x="17050" y="0"/>
                        <a:pt x="43369" y="0"/>
                      </a:cubicBezTo>
                      <a:close/>
                      <a:moveTo>
                        <a:pt x="43369" y="71660"/>
                      </a:moveTo>
                      <a:cubicBezTo>
                        <a:pt x="59123" y="71660"/>
                        <a:pt x="63827" y="58070"/>
                        <a:pt x="63827" y="44666"/>
                      </a:cubicBezTo>
                      <a:cubicBezTo>
                        <a:pt x="63827" y="31089"/>
                        <a:pt x="59123" y="17505"/>
                        <a:pt x="43369" y="17505"/>
                      </a:cubicBezTo>
                      <a:cubicBezTo>
                        <a:pt x="27780" y="17505"/>
                        <a:pt x="23042" y="31089"/>
                        <a:pt x="23042" y="44666"/>
                      </a:cubicBezTo>
                      <a:cubicBezTo>
                        <a:pt x="23042" y="58070"/>
                        <a:pt x="27780" y="71660"/>
                        <a:pt x="43369"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9" name="Google Shape;99;p5"/>
                <p:cNvSpPr/>
                <p:nvPr/>
              </p:nvSpPr>
              <p:spPr>
                <a:xfrm>
                  <a:off x="5856883" y="4102204"/>
                  <a:ext cx="54102" cy="86887"/>
                </a:xfrm>
                <a:custGeom>
                  <a:rect b="b" l="l" r="r" t="t"/>
                  <a:pathLst>
                    <a:path extrusionOk="0" h="86887" w="54102">
                      <a:moveTo>
                        <a:pt x="0" y="2283"/>
                      </a:moveTo>
                      <a:lnTo>
                        <a:pt x="21904" y="2283"/>
                      </a:lnTo>
                      <a:lnTo>
                        <a:pt x="21904" y="17986"/>
                      </a:lnTo>
                      <a:lnTo>
                        <a:pt x="22242" y="17986"/>
                      </a:lnTo>
                      <a:cubicBezTo>
                        <a:pt x="26446" y="7357"/>
                        <a:pt x="37831" y="0"/>
                        <a:pt x="49061" y="0"/>
                      </a:cubicBezTo>
                      <a:cubicBezTo>
                        <a:pt x="50683" y="0"/>
                        <a:pt x="52615" y="313"/>
                        <a:pt x="54103" y="800"/>
                      </a:cubicBezTo>
                      <a:lnTo>
                        <a:pt x="54103" y="22400"/>
                      </a:lnTo>
                      <a:cubicBezTo>
                        <a:pt x="51955" y="21914"/>
                        <a:pt x="48566" y="21605"/>
                        <a:pt x="45811" y="21605"/>
                      </a:cubicBezTo>
                      <a:cubicBezTo>
                        <a:pt x="28895" y="21605"/>
                        <a:pt x="23036" y="33880"/>
                        <a:pt x="23036" y="48756"/>
                      </a:cubicBezTo>
                      <a:lnTo>
                        <a:pt x="23036"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0" name="Google Shape;100;p5"/>
                <p:cNvSpPr/>
                <p:nvPr/>
              </p:nvSpPr>
              <p:spPr>
                <a:xfrm>
                  <a:off x="5919991" y="4102353"/>
                  <a:ext cx="85425" cy="116666"/>
                </a:xfrm>
                <a:custGeom>
                  <a:rect b="b" l="l" r="r" t="t"/>
                  <a:pathLst>
                    <a:path extrusionOk="0" h="116666" w="85425">
                      <a:moveTo>
                        <a:pt x="0" y="2283"/>
                      </a:moveTo>
                      <a:lnTo>
                        <a:pt x="21943" y="2283"/>
                      </a:lnTo>
                      <a:lnTo>
                        <a:pt x="21943" y="13075"/>
                      </a:lnTo>
                      <a:lnTo>
                        <a:pt x="22258" y="13075"/>
                      </a:lnTo>
                      <a:cubicBezTo>
                        <a:pt x="27773" y="4083"/>
                        <a:pt x="36865" y="0"/>
                        <a:pt x="47255" y="0"/>
                      </a:cubicBezTo>
                      <a:cubicBezTo>
                        <a:pt x="73597" y="0"/>
                        <a:pt x="85426" y="21427"/>
                        <a:pt x="85426" y="45472"/>
                      </a:cubicBezTo>
                      <a:cubicBezTo>
                        <a:pt x="85426" y="68062"/>
                        <a:pt x="73107" y="89176"/>
                        <a:pt x="48561" y="89176"/>
                      </a:cubicBezTo>
                      <a:cubicBezTo>
                        <a:pt x="38497" y="89176"/>
                        <a:pt x="28922" y="84755"/>
                        <a:pt x="23397" y="76409"/>
                      </a:cubicBezTo>
                      <a:lnTo>
                        <a:pt x="23058" y="76409"/>
                      </a:lnTo>
                      <a:lnTo>
                        <a:pt x="23058" y="116666"/>
                      </a:lnTo>
                      <a:lnTo>
                        <a:pt x="0" y="116666"/>
                      </a:lnTo>
                      <a:lnTo>
                        <a:pt x="0" y="2283"/>
                      </a:lnTo>
                      <a:close/>
                      <a:moveTo>
                        <a:pt x="62367" y="44840"/>
                      </a:moveTo>
                      <a:cubicBezTo>
                        <a:pt x="62367" y="31390"/>
                        <a:pt x="57002" y="17505"/>
                        <a:pt x="42229" y="17505"/>
                      </a:cubicBezTo>
                      <a:cubicBezTo>
                        <a:pt x="27123" y="17505"/>
                        <a:pt x="22258" y="31089"/>
                        <a:pt x="22258" y="44840"/>
                      </a:cubicBezTo>
                      <a:cubicBezTo>
                        <a:pt x="22258" y="58569"/>
                        <a:pt x="27451" y="71660"/>
                        <a:pt x="42396" y="71660"/>
                      </a:cubicBezTo>
                      <a:cubicBezTo>
                        <a:pt x="57518" y="71660"/>
                        <a:pt x="62367" y="58569"/>
                        <a:pt x="62367" y="4484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1" name="Google Shape;101;p5"/>
                <p:cNvSpPr/>
                <p:nvPr/>
              </p:nvSpPr>
              <p:spPr>
                <a:xfrm>
                  <a:off x="6012694" y="4102353"/>
                  <a:ext cx="86925" cy="89176"/>
                </a:xfrm>
                <a:custGeom>
                  <a:rect b="b" l="l" r="r" t="t"/>
                  <a:pathLst>
                    <a:path extrusionOk="0" h="89176" w="86925">
                      <a:moveTo>
                        <a:pt x="43351" y="0"/>
                      </a:moveTo>
                      <a:cubicBezTo>
                        <a:pt x="69842" y="0"/>
                        <a:pt x="86925" y="17645"/>
                        <a:pt x="86925" y="44666"/>
                      </a:cubicBezTo>
                      <a:cubicBezTo>
                        <a:pt x="86925" y="71502"/>
                        <a:pt x="69842" y="89176"/>
                        <a:pt x="43351" y="89176"/>
                      </a:cubicBezTo>
                      <a:cubicBezTo>
                        <a:pt x="17050" y="89176"/>
                        <a:pt x="0" y="71503"/>
                        <a:pt x="0" y="44666"/>
                      </a:cubicBezTo>
                      <a:cubicBezTo>
                        <a:pt x="0" y="17645"/>
                        <a:pt x="17050" y="0"/>
                        <a:pt x="43351" y="0"/>
                      </a:cubicBezTo>
                      <a:close/>
                      <a:moveTo>
                        <a:pt x="43351" y="71660"/>
                      </a:moveTo>
                      <a:cubicBezTo>
                        <a:pt x="59113" y="71660"/>
                        <a:pt x="63833" y="58070"/>
                        <a:pt x="63833" y="44666"/>
                      </a:cubicBezTo>
                      <a:cubicBezTo>
                        <a:pt x="63833" y="31089"/>
                        <a:pt x="59113" y="17505"/>
                        <a:pt x="43351" y="17505"/>
                      </a:cubicBezTo>
                      <a:cubicBezTo>
                        <a:pt x="27779" y="17505"/>
                        <a:pt x="23053" y="31089"/>
                        <a:pt x="23053" y="44666"/>
                      </a:cubicBezTo>
                      <a:cubicBezTo>
                        <a:pt x="23053" y="58070"/>
                        <a:pt x="27779" y="71660"/>
                        <a:pt x="43351"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2" name="Google Shape;102;p5"/>
                <p:cNvSpPr/>
                <p:nvPr/>
              </p:nvSpPr>
              <p:spPr>
                <a:xfrm>
                  <a:off x="6113852" y="4102204"/>
                  <a:ext cx="54097" cy="86887"/>
                </a:xfrm>
                <a:custGeom>
                  <a:rect b="b" l="l" r="r" t="t"/>
                  <a:pathLst>
                    <a:path extrusionOk="0" h="86887" w="54097">
                      <a:moveTo>
                        <a:pt x="0" y="2283"/>
                      </a:moveTo>
                      <a:lnTo>
                        <a:pt x="21926" y="2283"/>
                      </a:lnTo>
                      <a:lnTo>
                        <a:pt x="21926" y="17986"/>
                      </a:lnTo>
                      <a:lnTo>
                        <a:pt x="22276" y="17986"/>
                      </a:lnTo>
                      <a:cubicBezTo>
                        <a:pt x="26473" y="7357"/>
                        <a:pt x="37847" y="0"/>
                        <a:pt x="49056" y="0"/>
                      </a:cubicBezTo>
                      <a:cubicBezTo>
                        <a:pt x="50676" y="0"/>
                        <a:pt x="52637" y="313"/>
                        <a:pt x="54097" y="800"/>
                      </a:cubicBezTo>
                      <a:lnTo>
                        <a:pt x="54097" y="22400"/>
                      </a:lnTo>
                      <a:cubicBezTo>
                        <a:pt x="51987" y="21914"/>
                        <a:pt x="48566" y="21605"/>
                        <a:pt x="45811" y="21605"/>
                      </a:cubicBezTo>
                      <a:cubicBezTo>
                        <a:pt x="28917" y="21605"/>
                        <a:pt x="23064" y="33880"/>
                        <a:pt x="23064" y="48756"/>
                      </a:cubicBezTo>
                      <a:lnTo>
                        <a:pt x="23064"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3" name="Google Shape;103;p5"/>
                <p:cNvSpPr/>
                <p:nvPr/>
              </p:nvSpPr>
              <p:spPr>
                <a:xfrm>
                  <a:off x="6172143" y="4102353"/>
                  <a:ext cx="81893" cy="89176"/>
                </a:xfrm>
                <a:custGeom>
                  <a:rect b="b" l="l" r="r" t="t"/>
                  <a:pathLst>
                    <a:path extrusionOk="0" h="89176" w="81893">
                      <a:moveTo>
                        <a:pt x="2577" y="28302"/>
                      </a:moveTo>
                      <a:cubicBezTo>
                        <a:pt x="3899" y="6529"/>
                        <a:pt x="23214" y="0"/>
                        <a:pt x="42062" y="0"/>
                      </a:cubicBezTo>
                      <a:cubicBezTo>
                        <a:pt x="58784" y="0"/>
                        <a:pt x="78950" y="3754"/>
                        <a:pt x="78950" y="24027"/>
                      </a:cubicBezTo>
                      <a:lnTo>
                        <a:pt x="78950" y="68062"/>
                      </a:lnTo>
                      <a:cubicBezTo>
                        <a:pt x="78950" y="75766"/>
                        <a:pt x="79739" y="83442"/>
                        <a:pt x="81894" y="86888"/>
                      </a:cubicBezTo>
                      <a:lnTo>
                        <a:pt x="58468" y="86888"/>
                      </a:lnTo>
                      <a:cubicBezTo>
                        <a:pt x="57680" y="84253"/>
                        <a:pt x="57002" y="81483"/>
                        <a:pt x="56825" y="78692"/>
                      </a:cubicBezTo>
                      <a:cubicBezTo>
                        <a:pt x="49539" y="86401"/>
                        <a:pt x="38826" y="89176"/>
                        <a:pt x="28585" y="89176"/>
                      </a:cubicBezTo>
                      <a:cubicBezTo>
                        <a:pt x="12663" y="89176"/>
                        <a:pt x="0" y="81165"/>
                        <a:pt x="0" y="63799"/>
                      </a:cubicBezTo>
                      <a:cubicBezTo>
                        <a:pt x="0" y="44666"/>
                        <a:pt x="14317" y="40090"/>
                        <a:pt x="28585" y="38121"/>
                      </a:cubicBezTo>
                      <a:cubicBezTo>
                        <a:pt x="42724" y="35983"/>
                        <a:pt x="55892" y="36482"/>
                        <a:pt x="55892" y="26977"/>
                      </a:cubicBezTo>
                      <a:cubicBezTo>
                        <a:pt x="55892" y="17018"/>
                        <a:pt x="49033" y="15535"/>
                        <a:pt x="40936" y="15535"/>
                      </a:cubicBezTo>
                      <a:cubicBezTo>
                        <a:pt x="32155" y="15535"/>
                        <a:pt x="26485" y="19127"/>
                        <a:pt x="25652" y="28302"/>
                      </a:cubicBezTo>
                      <a:lnTo>
                        <a:pt x="2577" y="28302"/>
                      </a:lnTo>
                      <a:close/>
                      <a:moveTo>
                        <a:pt x="55892" y="45472"/>
                      </a:moveTo>
                      <a:cubicBezTo>
                        <a:pt x="51964" y="48935"/>
                        <a:pt x="43862" y="49057"/>
                        <a:pt x="36703" y="50389"/>
                      </a:cubicBezTo>
                      <a:cubicBezTo>
                        <a:pt x="29557" y="51833"/>
                        <a:pt x="23058" y="54328"/>
                        <a:pt x="23058" y="62826"/>
                      </a:cubicBezTo>
                      <a:cubicBezTo>
                        <a:pt x="23058" y="71503"/>
                        <a:pt x="29724" y="73612"/>
                        <a:pt x="37209" y="73612"/>
                      </a:cubicBezTo>
                      <a:cubicBezTo>
                        <a:pt x="55215" y="73612"/>
                        <a:pt x="55892" y="59234"/>
                        <a:pt x="55892" y="54150"/>
                      </a:cubicBezTo>
                      <a:lnTo>
                        <a:pt x="55892" y="4547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4" name="Google Shape;104;p5"/>
                <p:cNvSpPr/>
                <p:nvPr/>
              </p:nvSpPr>
              <p:spPr>
                <a:xfrm>
                  <a:off x="6260642" y="4079260"/>
                  <a:ext cx="53942" cy="110965"/>
                </a:xfrm>
                <a:custGeom>
                  <a:rect b="b" l="l" r="r" t="t"/>
                  <a:pathLst>
                    <a:path extrusionOk="0" h="110965" w="53942">
                      <a:moveTo>
                        <a:pt x="37037" y="25376"/>
                      </a:moveTo>
                      <a:lnTo>
                        <a:pt x="53942" y="25376"/>
                      </a:lnTo>
                      <a:lnTo>
                        <a:pt x="53942" y="40923"/>
                      </a:lnTo>
                      <a:lnTo>
                        <a:pt x="37037" y="40923"/>
                      </a:lnTo>
                      <a:lnTo>
                        <a:pt x="37037" y="82786"/>
                      </a:lnTo>
                      <a:cubicBezTo>
                        <a:pt x="37037" y="90669"/>
                        <a:pt x="39003" y="92627"/>
                        <a:pt x="46778" y="92627"/>
                      </a:cubicBezTo>
                      <a:cubicBezTo>
                        <a:pt x="49221" y="92627"/>
                        <a:pt x="51504" y="92459"/>
                        <a:pt x="53942" y="91990"/>
                      </a:cubicBezTo>
                      <a:lnTo>
                        <a:pt x="53942" y="110149"/>
                      </a:lnTo>
                      <a:cubicBezTo>
                        <a:pt x="50021" y="110804"/>
                        <a:pt x="44978" y="110966"/>
                        <a:pt x="40436" y="110966"/>
                      </a:cubicBezTo>
                      <a:cubicBezTo>
                        <a:pt x="26341" y="110966"/>
                        <a:pt x="13990" y="107670"/>
                        <a:pt x="13990" y="90825"/>
                      </a:cubicBezTo>
                      <a:lnTo>
                        <a:pt x="13990" y="40923"/>
                      </a:lnTo>
                      <a:lnTo>
                        <a:pt x="0" y="40923"/>
                      </a:lnTo>
                      <a:lnTo>
                        <a:pt x="0" y="25376"/>
                      </a:lnTo>
                      <a:lnTo>
                        <a:pt x="13990" y="25376"/>
                      </a:lnTo>
                      <a:lnTo>
                        <a:pt x="13990" y="0"/>
                      </a:lnTo>
                      <a:lnTo>
                        <a:pt x="37037" y="0"/>
                      </a:lnTo>
                      <a:lnTo>
                        <a:pt x="37037" y="2537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5" name="Google Shape;105;p5"/>
                <p:cNvSpPr/>
                <p:nvPr/>
              </p:nvSpPr>
              <p:spPr>
                <a:xfrm>
                  <a:off x="6331981" y="4072384"/>
                  <a:ext cx="23069" cy="116857"/>
                </a:xfrm>
                <a:custGeom>
                  <a:rect b="b" l="l" r="r" t="t"/>
                  <a:pathLst>
                    <a:path extrusionOk="0" h="116857" w="23069">
                      <a:moveTo>
                        <a:pt x="23070" y="19155"/>
                      </a:moveTo>
                      <a:lnTo>
                        <a:pt x="0" y="19155"/>
                      </a:lnTo>
                      <a:lnTo>
                        <a:pt x="0" y="0"/>
                      </a:lnTo>
                      <a:lnTo>
                        <a:pt x="23070" y="0"/>
                      </a:lnTo>
                      <a:lnTo>
                        <a:pt x="23070" y="19155"/>
                      </a:lnTo>
                      <a:close/>
                      <a:moveTo>
                        <a:pt x="0" y="32252"/>
                      </a:moveTo>
                      <a:lnTo>
                        <a:pt x="23070" y="32252"/>
                      </a:lnTo>
                      <a:lnTo>
                        <a:pt x="23070" y="116857"/>
                      </a:lnTo>
                      <a:lnTo>
                        <a:pt x="0" y="116857"/>
                      </a:lnTo>
                      <a:lnTo>
                        <a:pt x="0" y="3225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 name="Google Shape;106;p5"/>
                <p:cNvSpPr/>
                <p:nvPr/>
              </p:nvSpPr>
              <p:spPr>
                <a:xfrm>
                  <a:off x="6370555" y="4102353"/>
                  <a:ext cx="86919" cy="89176"/>
                </a:xfrm>
                <a:custGeom>
                  <a:rect b="b" l="l" r="r" t="t"/>
                  <a:pathLst>
                    <a:path extrusionOk="0" h="89176" w="86919">
                      <a:moveTo>
                        <a:pt x="43335" y="0"/>
                      </a:moveTo>
                      <a:cubicBezTo>
                        <a:pt x="69831" y="0"/>
                        <a:pt x="86920" y="17645"/>
                        <a:pt x="86920" y="44666"/>
                      </a:cubicBezTo>
                      <a:cubicBezTo>
                        <a:pt x="86920" y="71502"/>
                        <a:pt x="69831" y="89176"/>
                        <a:pt x="43335" y="89176"/>
                      </a:cubicBezTo>
                      <a:cubicBezTo>
                        <a:pt x="17044" y="89176"/>
                        <a:pt x="0" y="71503"/>
                        <a:pt x="0" y="44666"/>
                      </a:cubicBezTo>
                      <a:cubicBezTo>
                        <a:pt x="0" y="17645"/>
                        <a:pt x="17044" y="0"/>
                        <a:pt x="43335" y="0"/>
                      </a:cubicBezTo>
                      <a:close/>
                      <a:moveTo>
                        <a:pt x="43335" y="71660"/>
                      </a:moveTo>
                      <a:cubicBezTo>
                        <a:pt x="59130" y="71660"/>
                        <a:pt x="63822" y="58070"/>
                        <a:pt x="63822" y="44666"/>
                      </a:cubicBezTo>
                      <a:cubicBezTo>
                        <a:pt x="63822" y="31089"/>
                        <a:pt x="59130" y="17505"/>
                        <a:pt x="43335" y="17505"/>
                      </a:cubicBezTo>
                      <a:cubicBezTo>
                        <a:pt x="27751" y="17505"/>
                        <a:pt x="23036" y="31089"/>
                        <a:pt x="23036" y="44666"/>
                      </a:cubicBezTo>
                      <a:cubicBezTo>
                        <a:pt x="23036" y="58070"/>
                        <a:pt x="27751" y="71660"/>
                        <a:pt x="43335"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 name="Google Shape;107;p5"/>
                <p:cNvSpPr/>
                <p:nvPr/>
              </p:nvSpPr>
              <p:spPr>
                <a:xfrm>
                  <a:off x="6472374" y="4102353"/>
                  <a:ext cx="78783" cy="86887"/>
                </a:xfrm>
                <a:custGeom>
                  <a:rect b="b" l="l" r="r" t="t"/>
                  <a:pathLst>
                    <a:path extrusionOk="0" h="86887" w="78783">
                      <a:moveTo>
                        <a:pt x="0" y="2283"/>
                      </a:moveTo>
                      <a:lnTo>
                        <a:pt x="21937" y="2283"/>
                      </a:lnTo>
                      <a:lnTo>
                        <a:pt x="21937" y="14070"/>
                      </a:lnTo>
                      <a:lnTo>
                        <a:pt x="22414" y="14070"/>
                      </a:lnTo>
                      <a:cubicBezTo>
                        <a:pt x="28268" y="4571"/>
                        <a:pt x="38336" y="0"/>
                        <a:pt x="48094" y="0"/>
                      </a:cubicBezTo>
                      <a:cubicBezTo>
                        <a:pt x="72619" y="0"/>
                        <a:pt x="78784" y="13902"/>
                        <a:pt x="78784" y="34848"/>
                      </a:cubicBezTo>
                      <a:lnTo>
                        <a:pt x="78784" y="86888"/>
                      </a:lnTo>
                      <a:lnTo>
                        <a:pt x="55725" y="86888"/>
                      </a:lnTo>
                      <a:lnTo>
                        <a:pt x="55725" y="39095"/>
                      </a:lnTo>
                      <a:cubicBezTo>
                        <a:pt x="55725" y="25192"/>
                        <a:pt x="51648" y="18299"/>
                        <a:pt x="40952" y="18299"/>
                      </a:cubicBezTo>
                      <a:cubicBezTo>
                        <a:pt x="28419" y="18299"/>
                        <a:pt x="23065" y="25355"/>
                        <a:pt x="23065" y="42546"/>
                      </a:cubicBezTo>
                      <a:lnTo>
                        <a:pt x="23065"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gr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Diapositive de titre">
  <p:cSld name="24_Diapositive de titre">
    <p:bg>
      <p:bgPr>
        <a:solidFill>
          <a:srgbClr val="FFFFFF"/>
        </a:solidFill>
      </p:bgPr>
    </p:bg>
    <p:spTree>
      <p:nvGrpSpPr>
        <p:cNvPr id="252" name="Shape 252"/>
        <p:cNvGrpSpPr/>
        <p:nvPr/>
      </p:nvGrpSpPr>
      <p:grpSpPr>
        <a:xfrm>
          <a:off x="0" y="0"/>
          <a:ext cx="0" cy="0"/>
          <a:chOff x="0" y="0"/>
          <a:chExt cx="0" cy="0"/>
        </a:xfrm>
      </p:grpSpPr>
      <p:pic>
        <p:nvPicPr>
          <p:cNvPr id="253" name="Google Shape;253;p32"/>
          <p:cNvPicPr preferRelativeResize="0"/>
          <p:nvPr/>
        </p:nvPicPr>
        <p:blipFill rotWithShape="1">
          <a:blip r:embed="rId2">
            <a:alphaModFix/>
          </a:blip>
          <a:srcRect b="0" l="0" r="0" t="0"/>
          <a:stretch/>
        </p:blipFill>
        <p:spPr>
          <a:xfrm>
            <a:off x="0" y="0"/>
            <a:ext cx="12192000" cy="1363273"/>
          </a:xfrm>
          <a:prstGeom prst="rect">
            <a:avLst/>
          </a:prstGeom>
          <a:noFill/>
          <a:ln>
            <a:noFill/>
          </a:ln>
        </p:spPr>
      </p:pic>
      <p:sp>
        <p:nvSpPr>
          <p:cNvPr id="254" name="Google Shape;254;p32"/>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sz="1800">
              <a:solidFill>
                <a:schemeClr val="dk1"/>
              </a:solidFill>
              <a:latin typeface="Trebuchet MS"/>
              <a:ea typeface="Trebuchet MS"/>
              <a:cs typeface="Trebuchet MS"/>
              <a:sym typeface="Trebuchet MS"/>
            </a:endParaRPr>
          </a:p>
        </p:txBody>
      </p:sp>
      <p:pic>
        <p:nvPicPr>
          <p:cNvPr id="255" name="Google Shape;255;p32"/>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Diapositive de titre">
  <p:cSld name="32_Diapositive de titre">
    <p:bg>
      <p:bgPr>
        <a:solidFill>
          <a:srgbClr val="FFFFFF"/>
        </a:solidFill>
      </p:bgPr>
    </p:bg>
    <p:spTree>
      <p:nvGrpSpPr>
        <p:cNvPr id="256" name="Shape 256"/>
        <p:cNvGrpSpPr/>
        <p:nvPr/>
      </p:nvGrpSpPr>
      <p:grpSpPr>
        <a:xfrm>
          <a:off x="0" y="0"/>
          <a:ext cx="0" cy="0"/>
          <a:chOff x="0" y="0"/>
          <a:chExt cx="0" cy="0"/>
        </a:xfrm>
      </p:grpSpPr>
      <p:pic>
        <p:nvPicPr>
          <p:cNvPr id="257" name="Google Shape;257;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8" name="Google Shape;258;p33"/>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700" u="none" cap="none" strike="noStrike">
              <a:solidFill>
                <a:srgbClr val="7C878E"/>
              </a:solidFill>
              <a:latin typeface="Trebuchet MS"/>
              <a:ea typeface="Trebuchet MS"/>
              <a:cs typeface="Trebuchet MS"/>
              <a:sym typeface="Trebuchet MS"/>
            </a:endParaRPr>
          </a:p>
        </p:txBody>
      </p:sp>
      <p:pic>
        <p:nvPicPr>
          <p:cNvPr id="259" name="Google Shape;259;p33"/>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pic>
        <p:nvPicPr>
          <p:cNvPr id="260" name="Google Shape;260;p33"/>
          <p:cNvPicPr preferRelativeResize="0"/>
          <p:nvPr/>
        </p:nvPicPr>
        <p:blipFill rotWithShape="1">
          <a:blip r:embed="rId4">
            <a:alphaModFix/>
          </a:blip>
          <a:srcRect b="0" l="0" r="0" t="0"/>
          <a:stretch/>
        </p:blipFill>
        <p:spPr>
          <a:xfrm>
            <a:off x="0" y="0"/>
            <a:ext cx="12192000" cy="136327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Diapositive de titre">
  <p:cSld name="17_Diapositive de titre">
    <p:bg>
      <p:bgPr>
        <a:solidFill>
          <a:srgbClr val="FFFFFF"/>
        </a:solidFill>
      </p:bgPr>
    </p:bg>
    <p:spTree>
      <p:nvGrpSpPr>
        <p:cNvPr id="261" name="Shape 261"/>
        <p:cNvGrpSpPr/>
        <p:nvPr/>
      </p:nvGrpSpPr>
      <p:grpSpPr>
        <a:xfrm>
          <a:off x="0" y="0"/>
          <a:ext cx="0" cy="0"/>
          <a:chOff x="0" y="0"/>
          <a:chExt cx="0" cy="0"/>
        </a:xfrm>
      </p:grpSpPr>
      <p:pic>
        <p:nvPicPr>
          <p:cNvPr id="262" name="Google Shape;262;p34"/>
          <p:cNvPicPr preferRelativeResize="0"/>
          <p:nvPr/>
        </p:nvPicPr>
        <p:blipFill rotWithShape="1">
          <a:blip r:embed="rId2">
            <a:alphaModFix/>
          </a:blip>
          <a:srcRect b="0" l="0" r="0" t="0"/>
          <a:stretch/>
        </p:blipFill>
        <p:spPr>
          <a:xfrm>
            <a:off x="0" y="-1"/>
            <a:ext cx="12192000" cy="6858000"/>
          </a:xfrm>
          <a:prstGeom prst="rect">
            <a:avLst/>
          </a:prstGeom>
          <a:noFill/>
          <a:ln>
            <a:noFill/>
          </a:ln>
        </p:spPr>
      </p:pic>
      <p:pic>
        <p:nvPicPr>
          <p:cNvPr id="263" name="Google Shape;263;p34"/>
          <p:cNvPicPr preferRelativeResize="0"/>
          <p:nvPr/>
        </p:nvPicPr>
        <p:blipFill rotWithShape="1">
          <a:blip r:embed="rId3">
            <a:alphaModFix/>
          </a:blip>
          <a:srcRect b="0" l="0" r="0" t="0"/>
          <a:stretch/>
        </p:blipFill>
        <p:spPr>
          <a:xfrm>
            <a:off x="5277349" y="3868615"/>
            <a:ext cx="6504341" cy="2989384"/>
          </a:xfrm>
          <a:prstGeom prst="rect">
            <a:avLst/>
          </a:prstGeom>
          <a:noFill/>
          <a:ln>
            <a:noFill/>
          </a:ln>
        </p:spPr>
      </p:pic>
      <p:pic>
        <p:nvPicPr>
          <p:cNvPr id="264" name="Google Shape;264;p34"/>
          <p:cNvPicPr preferRelativeResize="0"/>
          <p:nvPr/>
        </p:nvPicPr>
        <p:blipFill rotWithShape="1">
          <a:blip r:embed="rId4">
            <a:alphaModFix/>
          </a:blip>
          <a:srcRect b="0" l="0" r="0" t="0"/>
          <a:stretch/>
        </p:blipFill>
        <p:spPr>
          <a:xfrm rot="-900000">
            <a:off x="10148064" y="3298375"/>
            <a:ext cx="1652295" cy="1652295"/>
          </a:xfrm>
          <a:prstGeom prst="rect">
            <a:avLst/>
          </a:prstGeom>
          <a:noFill/>
          <a:ln>
            <a:noFill/>
          </a:ln>
        </p:spPr>
      </p:pic>
      <p:grpSp>
        <p:nvGrpSpPr>
          <p:cNvPr id="265" name="Google Shape;265;p34"/>
          <p:cNvGrpSpPr/>
          <p:nvPr/>
        </p:nvGrpSpPr>
        <p:grpSpPr>
          <a:xfrm>
            <a:off x="8633164" y="5848262"/>
            <a:ext cx="2735397" cy="613425"/>
            <a:chOff x="8633164" y="5848262"/>
            <a:chExt cx="2735397" cy="613425"/>
          </a:xfrm>
        </p:grpSpPr>
        <p:grpSp>
          <p:nvGrpSpPr>
            <p:cNvPr id="266" name="Google Shape;266;p34"/>
            <p:cNvGrpSpPr/>
            <p:nvPr/>
          </p:nvGrpSpPr>
          <p:grpSpPr>
            <a:xfrm>
              <a:off x="8633164" y="5848273"/>
              <a:ext cx="1998892" cy="613414"/>
              <a:chOff x="3177526" y="2721707"/>
              <a:chExt cx="5109642" cy="1568032"/>
            </a:xfrm>
          </p:grpSpPr>
          <p:sp>
            <p:nvSpPr>
              <p:cNvPr id="267" name="Google Shape;267;p34"/>
              <p:cNvSpPr/>
              <p:nvPr/>
            </p:nvSpPr>
            <p:spPr>
              <a:xfrm>
                <a:off x="3177526" y="4022972"/>
                <a:ext cx="143842" cy="199150"/>
              </a:xfrm>
              <a:custGeom>
                <a:rect b="b" l="l" r="r" t="t"/>
                <a:pathLst>
                  <a:path extrusionOk="0" h="199150" w="143842">
                    <a:moveTo>
                      <a:pt x="0" y="0"/>
                    </a:moveTo>
                    <a:lnTo>
                      <a:pt x="143842" y="0"/>
                    </a:lnTo>
                    <a:lnTo>
                      <a:pt x="143842" y="19876"/>
                    </a:lnTo>
                    <a:lnTo>
                      <a:pt x="83144" y="19876"/>
                    </a:lnTo>
                    <a:lnTo>
                      <a:pt x="83144" y="199150"/>
                    </a:lnTo>
                    <a:lnTo>
                      <a:pt x="61286" y="199150"/>
                    </a:lnTo>
                    <a:lnTo>
                      <a:pt x="61286" y="19876"/>
                    </a:lnTo>
                    <a:lnTo>
                      <a:pt x="0" y="19876"/>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68" name="Google Shape;268;p34"/>
              <p:cNvSpPr/>
              <p:nvPr/>
            </p:nvSpPr>
            <p:spPr>
              <a:xfrm>
                <a:off x="3324339"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69" name="Google Shape;269;p34"/>
              <p:cNvSpPr/>
              <p:nvPr/>
            </p:nvSpPr>
            <p:spPr>
              <a:xfrm>
                <a:off x="3416843" y="4075367"/>
                <a:ext cx="127420" cy="149643"/>
              </a:xfrm>
              <a:custGeom>
                <a:rect b="b" l="l" r="r" t="t"/>
                <a:pathLst>
                  <a:path extrusionOk="0" h="149643" w="127420">
                    <a:moveTo>
                      <a:pt x="110747" y="119984"/>
                    </a:moveTo>
                    <a:cubicBezTo>
                      <a:pt x="111308" y="128338"/>
                      <a:pt x="118229" y="131505"/>
                      <a:pt x="127421" y="132655"/>
                    </a:cubicBezTo>
                    <a:lnTo>
                      <a:pt x="126580" y="149643"/>
                    </a:lnTo>
                    <a:cubicBezTo>
                      <a:pt x="111308" y="149643"/>
                      <a:pt x="100967" y="146756"/>
                      <a:pt x="92336" y="138121"/>
                    </a:cubicBezTo>
                    <a:cubicBezTo>
                      <a:pt x="92336" y="138121"/>
                      <a:pt x="66443" y="149643"/>
                      <a:pt x="40549" y="149643"/>
                    </a:cubicBezTo>
                    <a:cubicBezTo>
                      <a:pt x="14376" y="149643"/>
                      <a:pt x="0" y="134673"/>
                      <a:pt x="0" y="105602"/>
                    </a:cubicBezTo>
                    <a:cubicBezTo>
                      <a:pt x="0" y="77989"/>
                      <a:pt x="14376" y="65879"/>
                      <a:pt x="43996" y="63019"/>
                    </a:cubicBezTo>
                    <a:lnTo>
                      <a:pt x="89169" y="58702"/>
                    </a:lnTo>
                    <a:lnTo>
                      <a:pt x="89169" y="46312"/>
                    </a:lnTo>
                    <a:cubicBezTo>
                      <a:pt x="89169" y="26183"/>
                      <a:pt x="80538" y="18979"/>
                      <a:pt x="63276" y="18979"/>
                    </a:cubicBezTo>
                    <a:cubicBezTo>
                      <a:pt x="43128" y="18979"/>
                      <a:pt x="8911" y="22735"/>
                      <a:pt x="8911" y="22735"/>
                    </a:cubicBezTo>
                    <a:lnTo>
                      <a:pt x="8043" y="6308"/>
                    </a:lnTo>
                    <a:cubicBezTo>
                      <a:pt x="8043" y="6308"/>
                      <a:pt x="39681" y="0"/>
                      <a:pt x="64425" y="0"/>
                    </a:cubicBezTo>
                    <a:cubicBezTo>
                      <a:pt x="96932" y="0"/>
                      <a:pt x="110747" y="14942"/>
                      <a:pt x="110747" y="46312"/>
                    </a:cubicBezTo>
                    <a:lnTo>
                      <a:pt x="110747" y="119984"/>
                    </a:lnTo>
                    <a:close/>
                    <a:moveTo>
                      <a:pt x="46602" y="79139"/>
                    </a:moveTo>
                    <a:cubicBezTo>
                      <a:pt x="29032"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0" name="Google Shape;270;p34"/>
              <p:cNvSpPr/>
              <p:nvPr/>
            </p:nvSpPr>
            <p:spPr>
              <a:xfrm>
                <a:off x="3563460" y="4075367"/>
                <a:ext cx="99229" cy="149643"/>
              </a:xfrm>
              <a:custGeom>
                <a:rect b="b" l="l" r="r" t="t"/>
                <a:pathLst>
                  <a:path extrusionOk="0" h="149643" w="99229">
                    <a:moveTo>
                      <a:pt x="98949" y="4317"/>
                    </a:moveTo>
                    <a:lnTo>
                      <a:pt x="98081" y="21866"/>
                    </a:lnTo>
                    <a:cubicBezTo>
                      <a:pt x="98081" y="21866"/>
                      <a:pt x="75074" y="19259"/>
                      <a:pt x="64145" y="19259"/>
                    </a:cubicBezTo>
                    <a:cubicBezTo>
                      <a:pt x="31050" y="19259"/>
                      <a:pt x="22138" y="33668"/>
                      <a:pt x="22138" y="72215"/>
                    </a:cubicBezTo>
                    <a:cubicBezTo>
                      <a:pt x="22138" y="114826"/>
                      <a:pt x="28752" y="130356"/>
                      <a:pt x="64425" y="130356"/>
                    </a:cubicBezTo>
                    <a:cubicBezTo>
                      <a:pt x="75354" y="130356"/>
                      <a:pt x="98361" y="127749"/>
                      <a:pt x="98361" y="127749"/>
                    </a:cubicBezTo>
                    <a:lnTo>
                      <a:pt x="99230" y="145606"/>
                    </a:lnTo>
                    <a:cubicBezTo>
                      <a:pt x="99230" y="145606"/>
                      <a:pt x="72468" y="149643"/>
                      <a:pt x="59241" y="149643"/>
                    </a:cubicBezTo>
                    <a:cubicBezTo>
                      <a:pt x="13507" y="149643"/>
                      <a:pt x="0" y="128618"/>
                      <a:pt x="0" y="72215"/>
                    </a:cubicBezTo>
                    <a:cubicBezTo>
                      <a:pt x="0" y="20128"/>
                      <a:pt x="16954" y="0"/>
                      <a:pt x="59829" y="0"/>
                    </a:cubicBezTo>
                    <a:cubicBezTo>
                      <a:pt x="73056" y="0"/>
                      <a:pt x="98949" y="4317"/>
                      <a:pt x="98949" y="431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1" name="Google Shape;271;p34"/>
              <p:cNvSpPr/>
              <p:nvPr/>
            </p:nvSpPr>
            <p:spPr>
              <a:xfrm>
                <a:off x="3685724" y="4075367"/>
                <a:ext cx="117949" cy="149643"/>
              </a:xfrm>
              <a:custGeom>
                <a:rect b="b" l="l" r="r" t="t"/>
                <a:pathLst>
                  <a:path extrusionOk="0" h="149643" w="117949">
                    <a:moveTo>
                      <a:pt x="112485" y="128057"/>
                    </a:moveTo>
                    <a:lnTo>
                      <a:pt x="113073" y="145018"/>
                    </a:lnTo>
                    <a:cubicBezTo>
                      <a:pt x="113073" y="145018"/>
                      <a:pt x="80258" y="149643"/>
                      <a:pt x="56971" y="149643"/>
                    </a:cubicBezTo>
                    <a:cubicBezTo>
                      <a:pt x="14096" y="149643"/>
                      <a:pt x="0" y="124609"/>
                      <a:pt x="0" y="75663"/>
                    </a:cubicBezTo>
                    <a:cubicBezTo>
                      <a:pt x="0" y="20997"/>
                      <a:pt x="23595" y="0"/>
                      <a:pt x="60137"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7"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2" name="Google Shape;272;p34"/>
              <p:cNvSpPr/>
              <p:nvPr/>
            </p:nvSpPr>
            <p:spPr>
              <a:xfrm>
                <a:off x="3828334" y="4075367"/>
                <a:ext cx="127420" cy="149643"/>
              </a:xfrm>
              <a:custGeom>
                <a:rect b="b" l="l" r="r" t="t"/>
                <a:pathLst>
                  <a:path extrusionOk="0" h="149643" w="127420">
                    <a:moveTo>
                      <a:pt x="110747" y="119984"/>
                    </a:moveTo>
                    <a:cubicBezTo>
                      <a:pt x="111308" y="128338"/>
                      <a:pt x="118229" y="131505"/>
                      <a:pt x="127421" y="132655"/>
                    </a:cubicBezTo>
                    <a:lnTo>
                      <a:pt x="126580" y="149643"/>
                    </a:lnTo>
                    <a:cubicBezTo>
                      <a:pt x="111308" y="149643"/>
                      <a:pt x="100967" y="146756"/>
                      <a:pt x="92336" y="138121"/>
                    </a:cubicBezTo>
                    <a:cubicBezTo>
                      <a:pt x="92336" y="138121"/>
                      <a:pt x="66443" y="149643"/>
                      <a:pt x="40549" y="149643"/>
                    </a:cubicBezTo>
                    <a:cubicBezTo>
                      <a:pt x="14376" y="149643"/>
                      <a:pt x="0" y="134673"/>
                      <a:pt x="0" y="105602"/>
                    </a:cubicBezTo>
                    <a:cubicBezTo>
                      <a:pt x="0" y="77989"/>
                      <a:pt x="14376" y="65879"/>
                      <a:pt x="43996" y="63019"/>
                    </a:cubicBezTo>
                    <a:lnTo>
                      <a:pt x="89169" y="58702"/>
                    </a:lnTo>
                    <a:lnTo>
                      <a:pt x="89169" y="46312"/>
                    </a:lnTo>
                    <a:cubicBezTo>
                      <a:pt x="89169" y="26183"/>
                      <a:pt x="80538" y="18979"/>
                      <a:pt x="63276" y="18979"/>
                    </a:cubicBezTo>
                    <a:cubicBezTo>
                      <a:pt x="43128" y="18979"/>
                      <a:pt x="8911" y="22735"/>
                      <a:pt x="8911" y="22735"/>
                    </a:cubicBezTo>
                    <a:lnTo>
                      <a:pt x="8043" y="6308"/>
                    </a:lnTo>
                    <a:cubicBezTo>
                      <a:pt x="8043" y="6308"/>
                      <a:pt x="39681" y="0"/>
                      <a:pt x="64425" y="0"/>
                    </a:cubicBezTo>
                    <a:cubicBezTo>
                      <a:pt x="96932" y="0"/>
                      <a:pt x="110747" y="14942"/>
                      <a:pt x="110747" y="46312"/>
                    </a:cubicBezTo>
                    <a:lnTo>
                      <a:pt x="110747" y="119984"/>
                    </a:lnTo>
                    <a:close/>
                    <a:moveTo>
                      <a:pt x="46602" y="79139"/>
                    </a:moveTo>
                    <a:cubicBezTo>
                      <a:pt x="29032"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3" name="Google Shape;273;p34"/>
              <p:cNvSpPr/>
              <p:nvPr/>
            </p:nvSpPr>
            <p:spPr>
              <a:xfrm>
                <a:off x="3983189" y="4015487"/>
                <a:ext cx="115931" cy="209522"/>
              </a:xfrm>
              <a:custGeom>
                <a:rect b="b" l="l" r="r" t="t"/>
                <a:pathLst>
                  <a:path extrusionOk="0" h="209522" w="115931">
                    <a:moveTo>
                      <a:pt x="115931" y="132374"/>
                    </a:moveTo>
                    <a:cubicBezTo>
                      <a:pt x="115931" y="189647"/>
                      <a:pt x="100407" y="209523"/>
                      <a:pt x="48031" y="209523"/>
                    </a:cubicBezTo>
                    <a:cubicBezTo>
                      <a:pt x="30797" y="209523"/>
                      <a:pt x="0" y="206355"/>
                      <a:pt x="0" y="206355"/>
                    </a:cubicBezTo>
                    <a:lnTo>
                      <a:pt x="0" y="0"/>
                    </a:lnTo>
                    <a:lnTo>
                      <a:pt x="21297" y="0"/>
                    </a:lnTo>
                    <a:lnTo>
                      <a:pt x="21297" y="69944"/>
                    </a:lnTo>
                    <a:cubicBezTo>
                      <a:pt x="21297" y="69944"/>
                      <a:pt x="43155" y="59880"/>
                      <a:pt x="63584" y="59880"/>
                    </a:cubicBezTo>
                    <a:cubicBezTo>
                      <a:pt x="102704" y="59880"/>
                      <a:pt x="115931" y="80597"/>
                      <a:pt x="115931" y="132374"/>
                    </a:cubicBezTo>
                    <a:close/>
                    <a:moveTo>
                      <a:pt x="94073" y="132374"/>
                    </a:moveTo>
                    <a:cubicBezTo>
                      <a:pt x="94073" y="95258"/>
                      <a:pt x="86591" y="79139"/>
                      <a:pt x="61286" y="79139"/>
                    </a:cubicBezTo>
                    <a:cubicBezTo>
                      <a:pt x="41418" y="79139"/>
                      <a:pt x="21297" y="87493"/>
                      <a:pt x="21297" y="87493"/>
                    </a:cubicBezTo>
                    <a:lnTo>
                      <a:pt x="21297" y="188806"/>
                    </a:lnTo>
                    <a:cubicBezTo>
                      <a:pt x="21297" y="188806"/>
                      <a:pt x="39989" y="190236"/>
                      <a:pt x="47751" y="190236"/>
                    </a:cubicBezTo>
                    <a:cubicBezTo>
                      <a:pt x="87180" y="190236"/>
                      <a:pt x="94073" y="172687"/>
                      <a:pt x="94073" y="1323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4" name="Google Shape;274;p34"/>
              <p:cNvSpPr/>
              <p:nvPr/>
            </p:nvSpPr>
            <p:spPr>
              <a:xfrm>
                <a:off x="4133981"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5" name="Google Shape;275;p34"/>
              <p:cNvSpPr/>
              <p:nvPr/>
            </p:nvSpPr>
            <p:spPr>
              <a:xfrm>
                <a:off x="4195632" y="4015487"/>
                <a:ext cx="21577" cy="206635"/>
              </a:xfrm>
              <a:custGeom>
                <a:rect b="b" l="l" r="r" t="t"/>
                <a:pathLst>
                  <a:path extrusionOk="0" h="206635" w="21577">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6" name="Google Shape;276;p34"/>
              <p:cNvSpPr/>
              <p:nvPr/>
            </p:nvSpPr>
            <p:spPr>
              <a:xfrm>
                <a:off x="4257255"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7" name="Google Shape;277;p34"/>
              <p:cNvSpPr/>
              <p:nvPr/>
            </p:nvSpPr>
            <p:spPr>
              <a:xfrm>
                <a:off x="4307360" y="4034214"/>
                <a:ext cx="89477" cy="191076"/>
              </a:xfrm>
              <a:custGeom>
                <a:rect b="b" l="l" r="r" t="t"/>
                <a:pathLst>
                  <a:path extrusionOk="0" h="191076" w="89477">
                    <a:moveTo>
                      <a:pt x="41726" y="62711"/>
                    </a:moveTo>
                    <a:lnTo>
                      <a:pt x="41726" y="131505"/>
                    </a:lnTo>
                    <a:cubicBezTo>
                      <a:pt x="41726" y="162875"/>
                      <a:pt x="43744" y="171790"/>
                      <a:pt x="62435"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6" y="0"/>
                    </a:lnTo>
                    <a:lnTo>
                      <a:pt x="41726" y="44013"/>
                    </a:lnTo>
                    <a:lnTo>
                      <a:pt x="87460" y="44013"/>
                    </a:lnTo>
                    <a:lnTo>
                      <a:pt x="87460" y="62711"/>
                    </a:lnTo>
                    <a:lnTo>
                      <a:pt x="41726"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8" name="Google Shape;278;p34"/>
              <p:cNvSpPr/>
              <p:nvPr/>
            </p:nvSpPr>
            <p:spPr>
              <a:xfrm>
                <a:off x="4415473" y="4078226"/>
                <a:ext cx="124842" cy="207784"/>
              </a:xfrm>
              <a:custGeom>
                <a:rect b="b" l="l" r="r" t="t"/>
                <a:pathLst>
                  <a:path extrusionOk="0" h="207784" w="124842">
                    <a:moveTo>
                      <a:pt x="21578" y="0"/>
                    </a:moveTo>
                    <a:lnTo>
                      <a:pt x="57531" y="125198"/>
                    </a:lnTo>
                    <a:lnTo>
                      <a:pt x="67031" y="125198"/>
                    </a:lnTo>
                    <a:lnTo>
                      <a:pt x="103265" y="0"/>
                    </a:lnTo>
                    <a:lnTo>
                      <a:pt x="124843" y="0"/>
                    </a:lnTo>
                    <a:lnTo>
                      <a:pt x="65013" y="207785"/>
                    </a:lnTo>
                    <a:lnTo>
                      <a:pt x="43436" y="207785"/>
                    </a:lnTo>
                    <a:lnTo>
                      <a:pt x="62127" y="143896"/>
                    </a:lnTo>
                    <a:lnTo>
                      <a:pt x="40829" y="143896"/>
                    </a:lnTo>
                    <a:lnTo>
                      <a:pt x="0" y="0"/>
                    </a:lnTo>
                    <a:lnTo>
                      <a:pt x="2157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9" name="Google Shape;279;p34"/>
              <p:cNvSpPr/>
              <p:nvPr/>
            </p:nvSpPr>
            <p:spPr>
              <a:xfrm>
                <a:off x="4613624" y="4034214"/>
                <a:ext cx="89477" cy="191076"/>
              </a:xfrm>
              <a:custGeom>
                <a:rect b="b" l="l" r="r" t="t"/>
                <a:pathLst>
                  <a:path extrusionOk="0" h="191076" w="89477">
                    <a:moveTo>
                      <a:pt x="41727" y="62711"/>
                    </a:moveTo>
                    <a:lnTo>
                      <a:pt x="41727" y="131505"/>
                    </a:lnTo>
                    <a:cubicBezTo>
                      <a:pt x="41727" y="162875"/>
                      <a:pt x="43744" y="171790"/>
                      <a:pt x="62435"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0" name="Google Shape;280;p34"/>
              <p:cNvSpPr/>
              <p:nvPr/>
            </p:nvSpPr>
            <p:spPr>
              <a:xfrm>
                <a:off x="4721681" y="4075367"/>
                <a:ext cx="117949" cy="149643"/>
              </a:xfrm>
              <a:custGeom>
                <a:rect b="b" l="l" r="r" t="t"/>
                <a:pathLst>
                  <a:path extrusionOk="0" h="149643" w="117949">
                    <a:moveTo>
                      <a:pt x="112485" y="128057"/>
                    </a:moveTo>
                    <a:lnTo>
                      <a:pt x="113073" y="145018"/>
                    </a:lnTo>
                    <a:cubicBezTo>
                      <a:pt x="113073"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1" name="Google Shape;281;p34"/>
              <p:cNvSpPr/>
              <p:nvPr/>
            </p:nvSpPr>
            <p:spPr>
              <a:xfrm>
                <a:off x="4868017" y="4075367"/>
                <a:ext cx="99229" cy="149643"/>
              </a:xfrm>
              <a:custGeom>
                <a:rect b="b" l="l" r="r" t="t"/>
                <a:pathLst>
                  <a:path extrusionOk="0" h="149643" w="99229">
                    <a:moveTo>
                      <a:pt x="98949" y="4317"/>
                    </a:moveTo>
                    <a:lnTo>
                      <a:pt x="98081" y="21866"/>
                    </a:lnTo>
                    <a:cubicBezTo>
                      <a:pt x="98081" y="21866"/>
                      <a:pt x="75074" y="19259"/>
                      <a:pt x="64145" y="19259"/>
                    </a:cubicBezTo>
                    <a:cubicBezTo>
                      <a:pt x="31050" y="19259"/>
                      <a:pt x="22138" y="33668"/>
                      <a:pt x="22138" y="72215"/>
                    </a:cubicBezTo>
                    <a:cubicBezTo>
                      <a:pt x="22138" y="114826"/>
                      <a:pt x="28752" y="130356"/>
                      <a:pt x="64425" y="130356"/>
                    </a:cubicBezTo>
                    <a:cubicBezTo>
                      <a:pt x="75354" y="130356"/>
                      <a:pt x="98361" y="127749"/>
                      <a:pt x="98361" y="127749"/>
                    </a:cubicBezTo>
                    <a:lnTo>
                      <a:pt x="99230" y="145606"/>
                    </a:lnTo>
                    <a:cubicBezTo>
                      <a:pt x="99230" y="145606"/>
                      <a:pt x="72468" y="149643"/>
                      <a:pt x="59241" y="149643"/>
                    </a:cubicBezTo>
                    <a:cubicBezTo>
                      <a:pt x="13507" y="149643"/>
                      <a:pt x="0" y="128618"/>
                      <a:pt x="0" y="72215"/>
                    </a:cubicBezTo>
                    <a:cubicBezTo>
                      <a:pt x="0" y="20128"/>
                      <a:pt x="16954" y="0"/>
                      <a:pt x="59829" y="0"/>
                    </a:cubicBezTo>
                    <a:cubicBezTo>
                      <a:pt x="73056" y="0"/>
                      <a:pt x="98949" y="4317"/>
                      <a:pt x="98949" y="431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2" name="Google Shape;282;p34"/>
              <p:cNvSpPr/>
              <p:nvPr/>
            </p:nvSpPr>
            <p:spPr>
              <a:xfrm>
                <a:off x="4997820" y="4015487"/>
                <a:ext cx="114502" cy="206635"/>
              </a:xfrm>
              <a:custGeom>
                <a:rect b="b" l="l" r="r" t="t"/>
                <a:pathLst>
                  <a:path extrusionOk="0" h="206635" w="114502">
                    <a:moveTo>
                      <a:pt x="0" y="206635"/>
                    </a:moveTo>
                    <a:lnTo>
                      <a:pt x="0" y="0"/>
                    </a:lnTo>
                    <a:lnTo>
                      <a:pt x="21578" y="0"/>
                    </a:lnTo>
                    <a:lnTo>
                      <a:pt x="21578" y="70813"/>
                    </a:lnTo>
                    <a:cubicBezTo>
                      <a:pt x="21578" y="70813"/>
                      <a:pt x="44585" y="59880"/>
                      <a:pt x="65882" y="59880"/>
                    </a:cubicBezTo>
                    <a:cubicBezTo>
                      <a:pt x="105283" y="59880"/>
                      <a:pt x="114502" y="79447"/>
                      <a:pt x="114502" y="130664"/>
                    </a:cubicBezTo>
                    <a:lnTo>
                      <a:pt x="114502" y="206635"/>
                    </a:lnTo>
                    <a:lnTo>
                      <a:pt x="92924" y="206635"/>
                    </a:lnTo>
                    <a:lnTo>
                      <a:pt x="92924" y="131225"/>
                    </a:lnTo>
                    <a:cubicBezTo>
                      <a:pt x="92924" y="93240"/>
                      <a:pt x="88609" y="79139"/>
                      <a:pt x="62155" y="79139"/>
                    </a:cubicBezTo>
                    <a:cubicBezTo>
                      <a:pt x="41726" y="79139"/>
                      <a:pt x="21578" y="87773"/>
                      <a:pt x="21578" y="87773"/>
                    </a:cubicBezTo>
                    <a:lnTo>
                      <a:pt x="21578" y="206635"/>
                    </a:lnTo>
                    <a:lnTo>
                      <a:pt x="0" y="20663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3" name="Google Shape;283;p34"/>
              <p:cNvSpPr/>
              <p:nvPr/>
            </p:nvSpPr>
            <p:spPr>
              <a:xfrm>
                <a:off x="5150882" y="4075367"/>
                <a:ext cx="114502" cy="146755"/>
              </a:xfrm>
              <a:custGeom>
                <a:rect b="b" l="l" r="r" t="t"/>
                <a:pathLst>
                  <a:path extrusionOk="0" h="146755" w="114502">
                    <a:moveTo>
                      <a:pt x="0" y="146756"/>
                    </a:moveTo>
                    <a:lnTo>
                      <a:pt x="0" y="2859"/>
                    </a:lnTo>
                    <a:lnTo>
                      <a:pt x="21297" y="2859"/>
                    </a:lnTo>
                    <a:lnTo>
                      <a:pt x="21297" y="12924"/>
                    </a:lnTo>
                    <a:cubicBezTo>
                      <a:pt x="21297" y="12924"/>
                      <a:pt x="44585" y="0"/>
                      <a:pt x="65882" y="0"/>
                    </a:cubicBezTo>
                    <a:cubicBezTo>
                      <a:pt x="105591" y="0"/>
                      <a:pt x="114502" y="19568"/>
                      <a:pt x="114502" y="70785"/>
                    </a:cubicBezTo>
                    <a:lnTo>
                      <a:pt x="114502" y="146756"/>
                    </a:lnTo>
                    <a:lnTo>
                      <a:pt x="93205" y="146756"/>
                    </a:lnTo>
                    <a:lnTo>
                      <a:pt x="93205" y="71345"/>
                    </a:lnTo>
                    <a:cubicBezTo>
                      <a:pt x="93205" y="33360"/>
                      <a:pt x="88889" y="19259"/>
                      <a:pt x="62155" y="19259"/>
                    </a:cubicBezTo>
                    <a:cubicBezTo>
                      <a:pt x="41418" y="19259"/>
                      <a:pt x="21578" y="29912"/>
                      <a:pt x="21578" y="29912"/>
                    </a:cubicBezTo>
                    <a:lnTo>
                      <a:pt x="21578" y="146756"/>
                    </a:lnTo>
                    <a:lnTo>
                      <a:pt x="0" y="14675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4" name="Google Shape;284;p34"/>
              <p:cNvSpPr/>
              <p:nvPr/>
            </p:nvSpPr>
            <p:spPr>
              <a:xfrm>
                <a:off x="5298508"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5" name="Google Shape;285;p34"/>
              <p:cNvSpPr/>
              <p:nvPr/>
            </p:nvSpPr>
            <p:spPr>
              <a:xfrm>
                <a:off x="5456950" y="4015487"/>
                <a:ext cx="21577" cy="206635"/>
              </a:xfrm>
              <a:custGeom>
                <a:rect b="b" l="l" r="r" t="t"/>
                <a:pathLst>
                  <a:path extrusionOk="0" h="206635" w="21577">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6" name="Google Shape;286;p34"/>
              <p:cNvSpPr/>
              <p:nvPr/>
            </p:nvSpPr>
            <p:spPr>
              <a:xfrm>
                <a:off x="5513557"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7" name="Google Shape;287;p34"/>
              <p:cNvSpPr/>
              <p:nvPr/>
            </p:nvSpPr>
            <p:spPr>
              <a:xfrm>
                <a:off x="5664489" y="4075367"/>
                <a:ext cx="128009" cy="214372"/>
              </a:xfrm>
              <a:custGeom>
                <a:rect b="b" l="l" r="r" t="t"/>
                <a:pathLst>
                  <a:path extrusionOk="0" h="214372" w="128009">
                    <a:moveTo>
                      <a:pt x="0" y="170921"/>
                    </a:moveTo>
                    <a:cubicBezTo>
                      <a:pt x="0" y="154241"/>
                      <a:pt x="7762" y="146475"/>
                      <a:pt x="22727" y="135234"/>
                    </a:cubicBezTo>
                    <a:cubicBezTo>
                      <a:pt x="17543" y="131786"/>
                      <a:pt x="14684" y="124301"/>
                      <a:pt x="14684" y="115386"/>
                    </a:cubicBezTo>
                    <a:cubicBezTo>
                      <a:pt x="14684" y="109920"/>
                      <a:pt x="24464" y="92651"/>
                      <a:pt x="24464" y="92651"/>
                    </a:cubicBezTo>
                    <a:cubicBezTo>
                      <a:pt x="12386" y="87185"/>
                      <a:pt x="1738" y="75663"/>
                      <a:pt x="1738" y="49199"/>
                    </a:cubicBezTo>
                    <a:cubicBezTo>
                      <a:pt x="1738" y="13793"/>
                      <a:pt x="23595" y="0"/>
                      <a:pt x="55542" y="0"/>
                    </a:cubicBezTo>
                    <a:cubicBezTo>
                      <a:pt x="69918" y="0"/>
                      <a:pt x="85442" y="3729"/>
                      <a:pt x="85442" y="3729"/>
                    </a:cubicBezTo>
                    <a:lnTo>
                      <a:pt x="128010" y="2579"/>
                    </a:lnTo>
                    <a:lnTo>
                      <a:pt x="128010" y="20997"/>
                    </a:lnTo>
                    <a:lnTo>
                      <a:pt x="100687" y="20409"/>
                    </a:lnTo>
                    <a:cubicBezTo>
                      <a:pt x="106151" y="25875"/>
                      <a:pt x="110187" y="33949"/>
                      <a:pt x="110187" y="49199"/>
                    </a:cubicBezTo>
                    <a:cubicBezTo>
                      <a:pt x="110187" y="86596"/>
                      <a:pt x="91495" y="97837"/>
                      <a:pt x="54673" y="97837"/>
                    </a:cubicBezTo>
                    <a:cubicBezTo>
                      <a:pt x="51787" y="97837"/>
                      <a:pt x="43744" y="97249"/>
                      <a:pt x="40578" y="96688"/>
                    </a:cubicBezTo>
                    <a:cubicBezTo>
                      <a:pt x="40578" y="96688"/>
                      <a:pt x="35393" y="109331"/>
                      <a:pt x="35393" y="113087"/>
                    </a:cubicBezTo>
                    <a:cubicBezTo>
                      <a:pt x="35393" y="124609"/>
                      <a:pt x="37691" y="126320"/>
                      <a:pt x="70198" y="126320"/>
                    </a:cubicBezTo>
                    <a:cubicBezTo>
                      <a:pt x="111056" y="126320"/>
                      <a:pt x="125712" y="134393"/>
                      <a:pt x="125712" y="168622"/>
                    </a:cubicBezTo>
                    <a:cubicBezTo>
                      <a:pt x="125712" y="201141"/>
                      <a:pt x="102425" y="214373"/>
                      <a:pt x="61847" y="214373"/>
                    </a:cubicBezTo>
                    <a:cubicBezTo>
                      <a:pt x="16394" y="214372"/>
                      <a:pt x="0" y="204309"/>
                      <a:pt x="0" y="170921"/>
                    </a:cubicBezTo>
                    <a:close/>
                    <a:moveTo>
                      <a:pt x="37411" y="143868"/>
                    </a:moveTo>
                    <a:cubicBezTo>
                      <a:pt x="25333" y="152811"/>
                      <a:pt x="21298" y="157969"/>
                      <a:pt x="21298" y="169211"/>
                    </a:cubicBezTo>
                    <a:cubicBezTo>
                      <a:pt x="21298" y="189058"/>
                      <a:pt x="29649" y="196263"/>
                      <a:pt x="62155" y="196263"/>
                    </a:cubicBezTo>
                    <a:cubicBezTo>
                      <a:pt x="90907" y="196263"/>
                      <a:pt x="103854" y="188498"/>
                      <a:pt x="103854" y="169491"/>
                    </a:cubicBezTo>
                    <a:cubicBezTo>
                      <a:pt x="103854" y="147625"/>
                      <a:pt x="94662" y="145326"/>
                      <a:pt x="68489" y="145326"/>
                    </a:cubicBezTo>
                    <a:cubicBezTo>
                      <a:pt x="58400" y="145326"/>
                      <a:pt x="37411" y="143868"/>
                      <a:pt x="37411" y="143868"/>
                    </a:cubicBezTo>
                    <a:close/>
                    <a:moveTo>
                      <a:pt x="88609" y="49199"/>
                    </a:moveTo>
                    <a:cubicBezTo>
                      <a:pt x="88609" y="26464"/>
                      <a:pt x="79698" y="17549"/>
                      <a:pt x="55542" y="17549"/>
                    </a:cubicBezTo>
                    <a:cubicBezTo>
                      <a:pt x="33095" y="17549"/>
                      <a:pt x="23315" y="26464"/>
                      <a:pt x="23315" y="49199"/>
                    </a:cubicBezTo>
                    <a:cubicBezTo>
                      <a:pt x="23315" y="71934"/>
                      <a:pt x="33095" y="80569"/>
                      <a:pt x="55542" y="80569"/>
                    </a:cubicBezTo>
                    <a:cubicBezTo>
                      <a:pt x="79698" y="80569"/>
                      <a:pt x="88609" y="71934"/>
                      <a:pt x="88609" y="4919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8" name="Google Shape;288;p34"/>
              <p:cNvSpPr/>
              <p:nvPr/>
            </p:nvSpPr>
            <p:spPr>
              <a:xfrm>
                <a:off x="5820157"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9" name="Google Shape;289;p34"/>
              <p:cNvSpPr/>
              <p:nvPr/>
            </p:nvSpPr>
            <p:spPr>
              <a:xfrm>
                <a:off x="5875867" y="4075367"/>
                <a:ext cx="117948" cy="149643"/>
              </a:xfrm>
              <a:custGeom>
                <a:rect b="b" l="l" r="r" t="t"/>
                <a:pathLst>
                  <a:path extrusionOk="0" h="149643" w="117948">
                    <a:moveTo>
                      <a:pt x="112485" y="128057"/>
                    </a:moveTo>
                    <a:lnTo>
                      <a:pt x="113073" y="145018"/>
                    </a:lnTo>
                    <a:cubicBezTo>
                      <a:pt x="113073"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0" name="Google Shape;290;p34"/>
              <p:cNvSpPr/>
              <p:nvPr/>
            </p:nvSpPr>
            <p:spPr>
              <a:xfrm>
                <a:off x="6020830" y="4075367"/>
                <a:ext cx="108449" cy="149643"/>
              </a:xfrm>
              <a:custGeom>
                <a:rect b="b" l="l" r="r" t="t"/>
                <a:pathLst>
                  <a:path extrusionOk="0" h="149643" w="108449">
                    <a:moveTo>
                      <a:pt x="103265" y="23885"/>
                    </a:moveTo>
                    <a:cubicBezTo>
                      <a:pt x="103265" y="23885"/>
                      <a:pt x="71347" y="19259"/>
                      <a:pt x="52935" y="19259"/>
                    </a:cubicBezTo>
                    <a:cubicBezTo>
                      <a:pt x="35085" y="19259"/>
                      <a:pt x="21578" y="24165"/>
                      <a:pt x="21578" y="41153"/>
                    </a:cubicBezTo>
                    <a:cubicBezTo>
                      <a:pt x="21578" y="54665"/>
                      <a:pt x="28471" y="58394"/>
                      <a:pt x="58961" y="63580"/>
                    </a:cubicBezTo>
                    <a:cubicBezTo>
                      <a:pt x="94942" y="69635"/>
                      <a:pt x="108449" y="76812"/>
                      <a:pt x="108449" y="104733"/>
                    </a:cubicBezTo>
                    <a:cubicBezTo>
                      <a:pt x="108449" y="138402"/>
                      <a:pt x="87152" y="149643"/>
                      <a:pt x="52655" y="149643"/>
                    </a:cubicBezTo>
                    <a:cubicBezTo>
                      <a:pt x="34244" y="149643"/>
                      <a:pt x="2018" y="144177"/>
                      <a:pt x="2018" y="144177"/>
                    </a:cubicBezTo>
                    <a:lnTo>
                      <a:pt x="3167" y="125450"/>
                    </a:lnTo>
                    <a:cubicBezTo>
                      <a:pt x="3167" y="125450"/>
                      <a:pt x="35954" y="130356"/>
                      <a:pt x="50638" y="130356"/>
                    </a:cubicBezTo>
                    <a:cubicBezTo>
                      <a:pt x="74205" y="130356"/>
                      <a:pt x="86871" y="125170"/>
                      <a:pt x="86871" y="105602"/>
                    </a:cubicBezTo>
                    <a:cubicBezTo>
                      <a:pt x="86871" y="90632"/>
                      <a:pt x="79389" y="86904"/>
                      <a:pt x="48032" y="81998"/>
                    </a:cubicBezTo>
                    <a:cubicBezTo>
                      <a:pt x="15525" y="76812"/>
                      <a:pt x="0" y="70785"/>
                      <a:pt x="0" y="41994"/>
                    </a:cubicBezTo>
                    <a:cubicBezTo>
                      <a:pt x="0" y="10344"/>
                      <a:pt x="25613" y="0"/>
                      <a:pt x="51786" y="0"/>
                    </a:cubicBezTo>
                    <a:cubicBezTo>
                      <a:pt x="73364" y="0"/>
                      <a:pt x="103854" y="5467"/>
                      <a:pt x="103854" y="5467"/>
                    </a:cubicBezTo>
                    <a:lnTo>
                      <a:pt x="103265" y="2388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1" name="Google Shape;291;p34"/>
              <p:cNvSpPr/>
              <p:nvPr/>
            </p:nvSpPr>
            <p:spPr>
              <a:xfrm>
                <a:off x="6208949" y="4012628"/>
                <a:ext cx="86002" cy="209494"/>
              </a:xfrm>
              <a:custGeom>
                <a:rect b="b" l="l" r="r" t="t"/>
                <a:pathLst>
                  <a:path extrusionOk="0" h="209494" w="86002">
                    <a:moveTo>
                      <a:pt x="39708" y="209495"/>
                    </a:moveTo>
                    <a:lnTo>
                      <a:pt x="18131" y="209495"/>
                    </a:lnTo>
                    <a:lnTo>
                      <a:pt x="18131" y="84297"/>
                    </a:lnTo>
                    <a:lnTo>
                      <a:pt x="0" y="84297"/>
                    </a:lnTo>
                    <a:lnTo>
                      <a:pt x="0" y="65598"/>
                    </a:lnTo>
                    <a:lnTo>
                      <a:pt x="18131" y="65598"/>
                    </a:lnTo>
                    <a:lnTo>
                      <a:pt x="18131" y="52647"/>
                    </a:lnTo>
                    <a:cubicBezTo>
                      <a:pt x="18131" y="11213"/>
                      <a:pt x="28780" y="0"/>
                      <a:pt x="56971" y="0"/>
                    </a:cubicBezTo>
                    <a:cubicBezTo>
                      <a:pt x="66751" y="0"/>
                      <a:pt x="86003" y="1990"/>
                      <a:pt x="86003" y="1990"/>
                    </a:cubicBezTo>
                    <a:lnTo>
                      <a:pt x="85722" y="19848"/>
                    </a:lnTo>
                    <a:cubicBezTo>
                      <a:pt x="85722" y="19848"/>
                      <a:pt x="69609" y="19259"/>
                      <a:pt x="60978" y="19259"/>
                    </a:cubicBezTo>
                    <a:cubicBezTo>
                      <a:pt x="44864" y="19259"/>
                      <a:pt x="39708" y="26183"/>
                      <a:pt x="39708" y="52927"/>
                    </a:cubicBezTo>
                    <a:lnTo>
                      <a:pt x="39708" y="65598"/>
                    </a:lnTo>
                    <a:lnTo>
                      <a:pt x="81407" y="65598"/>
                    </a:lnTo>
                    <a:lnTo>
                      <a:pt x="81407" y="84297"/>
                    </a:lnTo>
                    <a:lnTo>
                      <a:pt x="39708" y="84297"/>
                    </a:lnTo>
                    <a:lnTo>
                      <a:pt x="39708" y="20949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2" name="Google Shape;292;p34"/>
              <p:cNvSpPr/>
              <p:nvPr/>
            </p:nvSpPr>
            <p:spPr>
              <a:xfrm>
                <a:off x="6310365"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3" name="Google Shape;293;p34"/>
              <p:cNvSpPr/>
              <p:nvPr/>
            </p:nvSpPr>
            <p:spPr>
              <a:xfrm>
                <a:off x="6467742"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4" name="Google Shape;294;p34"/>
              <p:cNvSpPr/>
              <p:nvPr/>
            </p:nvSpPr>
            <p:spPr>
              <a:xfrm>
                <a:off x="6616741" y="4075367"/>
                <a:ext cx="127420" cy="149643"/>
              </a:xfrm>
              <a:custGeom>
                <a:rect b="b" l="l" r="r" t="t"/>
                <a:pathLst>
                  <a:path extrusionOk="0" h="149643" w="127420">
                    <a:moveTo>
                      <a:pt x="110747" y="119984"/>
                    </a:moveTo>
                    <a:cubicBezTo>
                      <a:pt x="111307" y="128338"/>
                      <a:pt x="118229" y="131505"/>
                      <a:pt x="127421" y="132655"/>
                    </a:cubicBezTo>
                    <a:lnTo>
                      <a:pt x="126580" y="149643"/>
                    </a:lnTo>
                    <a:cubicBezTo>
                      <a:pt x="111307" y="149643"/>
                      <a:pt x="100967" y="146756"/>
                      <a:pt x="92336" y="138121"/>
                    </a:cubicBezTo>
                    <a:cubicBezTo>
                      <a:pt x="92336" y="138121"/>
                      <a:pt x="66443" y="149643"/>
                      <a:pt x="40549" y="149643"/>
                    </a:cubicBezTo>
                    <a:cubicBezTo>
                      <a:pt x="14375" y="149643"/>
                      <a:pt x="0" y="134673"/>
                      <a:pt x="0" y="105602"/>
                    </a:cubicBezTo>
                    <a:cubicBezTo>
                      <a:pt x="0" y="77989"/>
                      <a:pt x="14375" y="65879"/>
                      <a:pt x="43996" y="63019"/>
                    </a:cubicBezTo>
                    <a:lnTo>
                      <a:pt x="89169" y="58702"/>
                    </a:lnTo>
                    <a:lnTo>
                      <a:pt x="89169" y="46312"/>
                    </a:lnTo>
                    <a:cubicBezTo>
                      <a:pt x="89169" y="26183"/>
                      <a:pt x="80538" y="18979"/>
                      <a:pt x="63276" y="18979"/>
                    </a:cubicBezTo>
                    <a:cubicBezTo>
                      <a:pt x="43127" y="18979"/>
                      <a:pt x="8911" y="22735"/>
                      <a:pt x="8911" y="22735"/>
                    </a:cubicBezTo>
                    <a:lnTo>
                      <a:pt x="8042" y="6308"/>
                    </a:lnTo>
                    <a:cubicBezTo>
                      <a:pt x="8042" y="6308"/>
                      <a:pt x="39680" y="0"/>
                      <a:pt x="64425" y="0"/>
                    </a:cubicBezTo>
                    <a:cubicBezTo>
                      <a:pt x="96931" y="0"/>
                      <a:pt x="110747" y="14942"/>
                      <a:pt x="110747" y="46312"/>
                    </a:cubicBezTo>
                    <a:lnTo>
                      <a:pt x="110747" y="119984"/>
                    </a:lnTo>
                    <a:close/>
                    <a:moveTo>
                      <a:pt x="46602" y="79139"/>
                    </a:moveTo>
                    <a:cubicBezTo>
                      <a:pt x="29031"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5" name="Google Shape;295;p34"/>
              <p:cNvSpPr/>
              <p:nvPr/>
            </p:nvSpPr>
            <p:spPr>
              <a:xfrm>
                <a:off x="6828707" y="4015487"/>
                <a:ext cx="115931" cy="209522"/>
              </a:xfrm>
              <a:custGeom>
                <a:rect b="b" l="l" r="r" t="t"/>
                <a:pathLst>
                  <a:path extrusionOk="0" h="209522" w="115931">
                    <a:moveTo>
                      <a:pt x="115931" y="132374"/>
                    </a:moveTo>
                    <a:cubicBezTo>
                      <a:pt x="115931" y="189647"/>
                      <a:pt x="100407" y="209523"/>
                      <a:pt x="48032" y="209523"/>
                    </a:cubicBezTo>
                    <a:cubicBezTo>
                      <a:pt x="30797" y="209523"/>
                      <a:pt x="0" y="206355"/>
                      <a:pt x="0" y="206355"/>
                    </a:cubicBezTo>
                    <a:lnTo>
                      <a:pt x="0" y="0"/>
                    </a:lnTo>
                    <a:lnTo>
                      <a:pt x="21297" y="0"/>
                    </a:lnTo>
                    <a:lnTo>
                      <a:pt x="21297" y="69944"/>
                    </a:lnTo>
                    <a:cubicBezTo>
                      <a:pt x="21297" y="69944"/>
                      <a:pt x="43155" y="59880"/>
                      <a:pt x="63584" y="59880"/>
                    </a:cubicBezTo>
                    <a:cubicBezTo>
                      <a:pt x="102705" y="59880"/>
                      <a:pt x="115931" y="80597"/>
                      <a:pt x="115931" y="132374"/>
                    </a:cubicBezTo>
                    <a:close/>
                    <a:moveTo>
                      <a:pt x="94073" y="132374"/>
                    </a:moveTo>
                    <a:cubicBezTo>
                      <a:pt x="94073" y="95258"/>
                      <a:pt x="86591" y="79139"/>
                      <a:pt x="61286" y="79139"/>
                    </a:cubicBezTo>
                    <a:cubicBezTo>
                      <a:pt x="41418" y="79139"/>
                      <a:pt x="21297" y="87493"/>
                      <a:pt x="21297" y="87493"/>
                    </a:cubicBezTo>
                    <a:lnTo>
                      <a:pt x="21297" y="188806"/>
                    </a:lnTo>
                    <a:cubicBezTo>
                      <a:pt x="21297" y="188806"/>
                      <a:pt x="39989" y="190236"/>
                      <a:pt x="47751" y="190236"/>
                    </a:cubicBezTo>
                    <a:cubicBezTo>
                      <a:pt x="87180" y="190236"/>
                      <a:pt x="94073" y="172687"/>
                      <a:pt x="94073" y="1323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6" name="Google Shape;296;p34"/>
              <p:cNvSpPr/>
              <p:nvPr/>
            </p:nvSpPr>
            <p:spPr>
              <a:xfrm>
                <a:off x="6973726" y="4075367"/>
                <a:ext cx="117949" cy="149643"/>
              </a:xfrm>
              <a:custGeom>
                <a:rect b="b" l="l" r="r" t="t"/>
                <a:pathLst>
                  <a:path extrusionOk="0" h="149643" w="117949">
                    <a:moveTo>
                      <a:pt x="112485" y="128057"/>
                    </a:moveTo>
                    <a:lnTo>
                      <a:pt x="113074" y="145018"/>
                    </a:lnTo>
                    <a:cubicBezTo>
                      <a:pt x="113074"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7" name="Google Shape;297;p34"/>
              <p:cNvSpPr/>
              <p:nvPr/>
            </p:nvSpPr>
            <p:spPr>
              <a:xfrm>
                <a:off x="7112861" y="4034214"/>
                <a:ext cx="89477" cy="191076"/>
              </a:xfrm>
              <a:custGeom>
                <a:rect b="b" l="l" r="r" t="t"/>
                <a:pathLst>
                  <a:path extrusionOk="0" h="191076" w="89477">
                    <a:moveTo>
                      <a:pt x="41727" y="62711"/>
                    </a:moveTo>
                    <a:lnTo>
                      <a:pt x="41727" y="131505"/>
                    </a:lnTo>
                    <a:cubicBezTo>
                      <a:pt x="41727" y="162875"/>
                      <a:pt x="43744" y="171790"/>
                      <a:pt x="62436"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8" name="Google Shape;298;p34"/>
              <p:cNvSpPr/>
              <p:nvPr/>
            </p:nvSpPr>
            <p:spPr>
              <a:xfrm>
                <a:off x="7221226" y="4034214"/>
                <a:ext cx="89477" cy="191076"/>
              </a:xfrm>
              <a:custGeom>
                <a:rect b="b" l="l" r="r" t="t"/>
                <a:pathLst>
                  <a:path extrusionOk="0" h="191076" w="89477">
                    <a:moveTo>
                      <a:pt x="41727" y="62711"/>
                    </a:moveTo>
                    <a:lnTo>
                      <a:pt x="41727" y="131505"/>
                    </a:lnTo>
                    <a:cubicBezTo>
                      <a:pt x="41727" y="162875"/>
                      <a:pt x="43744" y="171790"/>
                      <a:pt x="62435" y="171790"/>
                    </a:cubicBezTo>
                    <a:cubicBezTo>
                      <a:pt x="70478" y="171790"/>
                      <a:pt x="88020" y="170080"/>
                      <a:pt x="88020"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99" name="Google Shape;299;p34"/>
              <p:cNvSpPr/>
              <p:nvPr/>
            </p:nvSpPr>
            <p:spPr>
              <a:xfrm>
                <a:off x="7329311" y="4075367"/>
                <a:ext cx="117948" cy="149643"/>
              </a:xfrm>
              <a:custGeom>
                <a:rect b="b" l="l" r="r" t="t"/>
                <a:pathLst>
                  <a:path extrusionOk="0" h="149643" w="117948">
                    <a:moveTo>
                      <a:pt x="112484" y="128057"/>
                    </a:moveTo>
                    <a:lnTo>
                      <a:pt x="113073" y="145018"/>
                    </a:lnTo>
                    <a:cubicBezTo>
                      <a:pt x="113073" y="145018"/>
                      <a:pt x="80258" y="149643"/>
                      <a:pt x="56970" y="149643"/>
                    </a:cubicBezTo>
                    <a:cubicBezTo>
                      <a:pt x="14095" y="149643"/>
                      <a:pt x="0" y="124609"/>
                      <a:pt x="0" y="75663"/>
                    </a:cubicBezTo>
                    <a:cubicBezTo>
                      <a:pt x="0" y="20997"/>
                      <a:pt x="23595" y="0"/>
                      <a:pt x="60137" y="0"/>
                    </a:cubicBezTo>
                    <a:cubicBezTo>
                      <a:pt x="98389" y="0"/>
                      <a:pt x="117949" y="20128"/>
                      <a:pt x="117949" y="67337"/>
                    </a:cubicBezTo>
                    <a:lnTo>
                      <a:pt x="116800" y="83736"/>
                    </a:lnTo>
                    <a:lnTo>
                      <a:pt x="21858" y="83736"/>
                    </a:lnTo>
                    <a:cubicBezTo>
                      <a:pt x="21858" y="114517"/>
                      <a:pt x="31358" y="130636"/>
                      <a:pt x="59549" y="130636"/>
                    </a:cubicBezTo>
                    <a:cubicBezTo>
                      <a:pt x="81126" y="130636"/>
                      <a:pt x="112484" y="128057"/>
                      <a:pt x="112484" y="128057"/>
                    </a:cubicBezTo>
                    <a:close/>
                    <a:moveTo>
                      <a:pt x="96371" y="66468"/>
                    </a:moveTo>
                    <a:cubicBezTo>
                      <a:pt x="96371" y="30781"/>
                      <a:pt x="85442" y="18110"/>
                      <a:pt x="60137"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00" name="Google Shape;300;p34"/>
              <p:cNvSpPr/>
              <p:nvPr/>
            </p:nvSpPr>
            <p:spPr>
              <a:xfrm>
                <a:off x="7479627"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01" name="Google Shape;301;p34"/>
              <p:cNvSpPr/>
              <p:nvPr/>
            </p:nvSpPr>
            <p:spPr>
              <a:xfrm>
                <a:off x="7626020" y="4078226"/>
                <a:ext cx="201373" cy="143896"/>
              </a:xfrm>
              <a:custGeom>
                <a:rect b="b" l="l" r="r" t="t"/>
                <a:pathLst>
                  <a:path extrusionOk="0" h="143896" w="201373">
                    <a:moveTo>
                      <a:pt x="21578" y="0"/>
                    </a:moveTo>
                    <a:lnTo>
                      <a:pt x="50638" y="125198"/>
                    </a:lnTo>
                    <a:lnTo>
                      <a:pt x="55233" y="125198"/>
                    </a:lnTo>
                    <a:lnTo>
                      <a:pt x="89478" y="2888"/>
                    </a:lnTo>
                    <a:lnTo>
                      <a:pt x="111924" y="2888"/>
                    </a:lnTo>
                    <a:lnTo>
                      <a:pt x="146140" y="125198"/>
                    </a:lnTo>
                    <a:lnTo>
                      <a:pt x="151044" y="125198"/>
                    </a:lnTo>
                    <a:lnTo>
                      <a:pt x="179796" y="0"/>
                    </a:lnTo>
                    <a:lnTo>
                      <a:pt x="201373" y="0"/>
                    </a:lnTo>
                    <a:lnTo>
                      <a:pt x="167158" y="143896"/>
                    </a:lnTo>
                    <a:lnTo>
                      <a:pt x="131176" y="143896"/>
                    </a:lnTo>
                    <a:lnTo>
                      <a:pt x="100687" y="31370"/>
                    </a:lnTo>
                    <a:lnTo>
                      <a:pt x="70197" y="143896"/>
                    </a:lnTo>
                    <a:lnTo>
                      <a:pt x="34244" y="143896"/>
                    </a:lnTo>
                    <a:lnTo>
                      <a:pt x="0" y="0"/>
                    </a:lnTo>
                    <a:lnTo>
                      <a:pt x="2157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02" name="Google Shape;302;p34"/>
              <p:cNvSpPr/>
              <p:nvPr/>
            </p:nvSpPr>
            <p:spPr>
              <a:xfrm>
                <a:off x="7848523" y="4075367"/>
                <a:ext cx="123133" cy="149643"/>
              </a:xfrm>
              <a:custGeom>
                <a:rect b="b" l="l" r="r" t="t"/>
                <a:pathLst>
                  <a:path extrusionOk="0" h="149643" w="123133">
                    <a:moveTo>
                      <a:pt x="123133" y="73084"/>
                    </a:moveTo>
                    <a:cubicBezTo>
                      <a:pt x="123133" y="125450"/>
                      <a:pt x="110187" y="149643"/>
                      <a:pt x="61566" y="149643"/>
                    </a:cubicBezTo>
                    <a:cubicBezTo>
                      <a:pt x="13255" y="149643"/>
                      <a:pt x="0" y="125450"/>
                      <a:pt x="0" y="73084"/>
                    </a:cubicBezTo>
                    <a:cubicBezTo>
                      <a:pt x="0" y="23576"/>
                      <a:pt x="16113" y="0"/>
                      <a:pt x="61566" y="0"/>
                    </a:cubicBezTo>
                    <a:cubicBezTo>
                      <a:pt x="107300" y="0"/>
                      <a:pt x="123133" y="23576"/>
                      <a:pt x="123133" y="73084"/>
                    </a:cubicBezTo>
                    <a:close/>
                    <a:moveTo>
                      <a:pt x="100995" y="73084"/>
                    </a:moveTo>
                    <a:cubicBezTo>
                      <a:pt x="100995" y="33080"/>
                      <a:pt x="92364" y="18699"/>
                      <a:pt x="61566" y="18699"/>
                    </a:cubicBezTo>
                    <a:cubicBezTo>
                      <a:pt x="31078" y="18699"/>
                      <a:pt x="22166" y="33080"/>
                      <a:pt x="22166" y="73084"/>
                    </a:cubicBezTo>
                    <a:cubicBezTo>
                      <a:pt x="22166" y="113957"/>
                      <a:pt x="27631" y="130917"/>
                      <a:pt x="61566"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03" name="Google Shape;303;p34"/>
              <p:cNvSpPr/>
              <p:nvPr/>
            </p:nvSpPr>
            <p:spPr>
              <a:xfrm>
                <a:off x="8005872"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04" name="Google Shape;304;p34"/>
              <p:cNvSpPr/>
              <p:nvPr/>
            </p:nvSpPr>
            <p:spPr>
              <a:xfrm>
                <a:off x="8107932" y="4015487"/>
                <a:ext cx="21578" cy="206635"/>
              </a:xfrm>
              <a:custGeom>
                <a:rect b="b" l="l" r="r" t="t"/>
                <a:pathLst>
                  <a:path extrusionOk="0" h="206635" w="21578">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05" name="Google Shape;305;p34"/>
              <p:cNvSpPr/>
              <p:nvPr/>
            </p:nvSpPr>
            <p:spPr>
              <a:xfrm>
                <a:off x="8164510" y="4015487"/>
                <a:ext cx="116800" cy="209522"/>
              </a:xfrm>
              <a:custGeom>
                <a:rect b="b" l="l" r="r" t="t"/>
                <a:pathLst>
                  <a:path extrusionOk="0" h="209522" w="116800">
                    <a:moveTo>
                      <a:pt x="116800" y="206635"/>
                    </a:moveTo>
                    <a:lnTo>
                      <a:pt x="95503" y="206635"/>
                    </a:lnTo>
                    <a:lnTo>
                      <a:pt x="95503" y="196851"/>
                    </a:lnTo>
                    <a:cubicBezTo>
                      <a:pt x="95503" y="196851"/>
                      <a:pt x="73365" y="209522"/>
                      <a:pt x="51787" y="209522"/>
                    </a:cubicBezTo>
                    <a:cubicBezTo>
                      <a:pt x="23595" y="209522"/>
                      <a:pt x="0" y="198001"/>
                      <a:pt x="0" y="135850"/>
                    </a:cubicBezTo>
                    <a:cubicBezTo>
                      <a:pt x="0" y="85194"/>
                      <a:pt x="16394" y="59879"/>
                      <a:pt x="60138" y="59879"/>
                    </a:cubicBezTo>
                    <a:cubicBezTo>
                      <a:pt x="72496" y="59879"/>
                      <a:pt x="91187" y="62739"/>
                      <a:pt x="95503" y="63608"/>
                    </a:cubicBezTo>
                    <a:lnTo>
                      <a:pt x="95503" y="0"/>
                    </a:lnTo>
                    <a:lnTo>
                      <a:pt x="116800" y="0"/>
                    </a:lnTo>
                    <a:lnTo>
                      <a:pt x="116800" y="206635"/>
                    </a:lnTo>
                    <a:close/>
                    <a:moveTo>
                      <a:pt x="95503" y="179583"/>
                    </a:moveTo>
                    <a:lnTo>
                      <a:pt x="95503" y="82026"/>
                    </a:lnTo>
                    <a:cubicBezTo>
                      <a:pt x="90907" y="81157"/>
                      <a:pt x="73084" y="78578"/>
                      <a:pt x="61287" y="78578"/>
                    </a:cubicBezTo>
                    <a:cubicBezTo>
                      <a:pt x="31078" y="78578"/>
                      <a:pt x="22166" y="98426"/>
                      <a:pt x="22166" y="135850"/>
                    </a:cubicBezTo>
                    <a:cubicBezTo>
                      <a:pt x="22166" y="182470"/>
                      <a:pt x="37411" y="190235"/>
                      <a:pt x="54365" y="190235"/>
                    </a:cubicBezTo>
                    <a:cubicBezTo>
                      <a:pt x="74794" y="190235"/>
                      <a:pt x="95503" y="179583"/>
                      <a:pt x="95503" y="17958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306" name="Google Shape;306;p34"/>
              <p:cNvGrpSpPr/>
              <p:nvPr/>
            </p:nvGrpSpPr>
            <p:grpSpPr>
              <a:xfrm>
                <a:off x="3184600" y="3375248"/>
                <a:ext cx="1077540" cy="465787"/>
                <a:chOff x="3184600" y="3375248"/>
                <a:chExt cx="1077540" cy="465787"/>
              </a:xfrm>
            </p:grpSpPr>
            <p:sp>
              <p:nvSpPr>
                <p:cNvPr id="307" name="Google Shape;307;p34"/>
                <p:cNvSpPr/>
                <p:nvPr/>
              </p:nvSpPr>
              <p:spPr>
                <a:xfrm>
                  <a:off x="3797655" y="3375248"/>
                  <a:ext cx="464485" cy="465787"/>
                </a:xfrm>
                <a:custGeom>
                  <a:rect b="b" l="l" r="r" t="t"/>
                  <a:pathLst>
                    <a:path extrusionOk="0" h="465787" w="464485">
                      <a:moveTo>
                        <a:pt x="246533" y="129896"/>
                      </a:moveTo>
                      <a:cubicBezTo>
                        <a:pt x="270684" y="73647"/>
                        <a:pt x="327166" y="-1495"/>
                        <a:pt x="420085" y="23"/>
                      </a:cubicBezTo>
                      <a:cubicBezTo>
                        <a:pt x="420102" y="64"/>
                        <a:pt x="420068" y="-21"/>
                        <a:pt x="420085" y="23"/>
                      </a:cubicBezTo>
                      <a:cubicBezTo>
                        <a:pt x="459842" y="1349"/>
                        <a:pt x="473654" y="6304"/>
                        <a:pt x="458460" y="50775"/>
                      </a:cubicBezTo>
                      <a:cubicBezTo>
                        <a:pt x="456344" y="56970"/>
                        <a:pt x="454039" y="62938"/>
                        <a:pt x="450694" y="68091"/>
                      </a:cubicBezTo>
                      <a:cubicBezTo>
                        <a:pt x="437657" y="93763"/>
                        <a:pt x="406259" y="131235"/>
                        <a:pt x="382817" y="166105"/>
                      </a:cubicBezTo>
                      <a:cubicBezTo>
                        <a:pt x="347425" y="218746"/>
                        <a:pt x="308766" y="272037"/>
                        <a:pt x="273620" y="304396"/>
                      </a:cubicBezTo>
                      <a:cubicBezTo>
                        <a:pt x="273405" y="304594"/>
                        <a:pt x="273194" y="304781"/>
                        <a:pt x="272979" y="304978"/>
                      </a:cubicBezTo>
                      <a:cubicBezTo>
                        <a:pt x="268131" y="308858"/>
                        <a:pt x="261828" y="310925"/>
                        <a:pt x="255163" y="310239"/>
                      </a:cubicBezTo>
                      <a:cubicBezTo>
                        <a:pt x="241697" y="308853"/>
                        <a:pt x="231903" y="296808"/>
                        <a:pt x="233289" y="283337"/>
                      </a:cubicBezTo>
                      <a:cubicBezTo>
                        <a:pt x="233838" y="277989"/>
                        <a:pt x="236113" y="273267"/>
                        <a:pt x="239443" y="269547"/>
                      </a:cubicBezTo>
                      <a:cubicBezTo>
                        <a:pt x="239441" y="269543"/>
                        <a:pt x="239406" y="269497"/>
                        <a:pt x="239406" y="269497"/>
                      </a:cubicBezTo>
                      <a:cubicBezTo>
                        <a:pt x="264438" y="244229"/>
                        <a:pt x="338450" y="149971"/>
                        <a:pt x="338450" y="149971"/>
                      </a:cubicBezTo>
                      <a:cubicBezTo>
                        <a:pt x="383682" y="93080"/>
                        <a:pt x="421675" y="50497"/>
                        <a:pt x="417946" y="42515"/>
                      </a:cubicBezTo>
                      <a:cubicBezTo>
                        <a:pt x="408336" y="21946"/>
                        <a:pt x="297724" y="60268"/>
                        <a:pt x="285219" y="157015"/>
                      </a:cubicBezTo>
                      <a:lnTo>
                        <a:pt x="281115" y="168456"/>
                      </a:lnTo>
                      <a:lnTo>
                        <a:pt x="269338" y="171489"/>
                      </a:lnTo>
                      <a:cubicBezTo>
                        <a:pt x="142747" y="204031"/>
                        <a:pt x="69405" y="251910"/>
                        <a:pt x="51348" y="313792"/>
                      </a:cubicBezTo>
                      <a:cubicBezTo>
                        <a:pt x="31440" y="381979"/>
                        <a:pt x="59648" y="417389"/>
                        <a:pt x="70865" y="430516"/>
                      </a:cubicBezTo>
                      <a:lnTo>
                        <a:pt x="70859" y="430521"/>
                      </a:lnTo>
                      <a:cubicBezTo>
                        <a:pt x="74387" y="434815"/>
                        <a:pt x="76277" y="440456"/>
                        <a:pt x="75662" y="446424"/>
                      </a:cubicBezTo>
                      <a:cubicBezTo>
                        <a:pt x="74445" y="458274"/>
                        <a:pt x="63854" y="466891"/>
                        <a:pt x="52011" y="465673"/>
                      </a:cubicBezTo>
                      <a:cubicBezTo>
                        <a:pt x="48028" y="465263"/>
                        <a:pt x="44464" y="463725"/>
                        <a:pt x="41462" y="461504"/>
                      </a:cubicBezTo>
                      <a:lnTo>
                        <a:pt x="41404" y="461567"/>
                      </a:lnTo>
                      <a:lnTo>
                        <a:pt x="41114" y="461266"/>
                      </a:lnTo>
                      <a:cubicBezTo>
                        <a:pt x="39443" y="459978"/>
                        <a:pt x="38000" y="458456"/>
                        <a:pt x="36773" y="456752"/>
                      </a:cubicBezTo>
                      <a:lnTo>
                        <a:pt x="36401" y="456363"/>
                      </a:lnTo>
                      <a:cubicBezTo>
                        <a:pt x="13982" y="423430"/>
                        <a:pt x="-13137" y="370841"/>
                        <a:pt x="7129" y="301093"/>
                      </a:cubicBezTo>
                      <a:cubicBezTo>
                        <a:pt x="29363" y="224490"/>
                        <a:pt x="109895" y="166901"/>
                        <a:pt x="246533" y="12989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08" name="Google Shape;308;p34"/>
                <p:cNvSpPr/>
                <p:nvPr/>
              </p:nvSpPr>
              <p:spPr>
                <a:xfrm>
                  <a:off x="3184600" y="3375248"/>
                  <a:ext cx="464485" cy="465787"/>
                </a:xfrm>
                <a:custGeom>
                  <a:rect b="b" l="l" r="r" t="t"/>
                  <a:pathLst>
                    <a:path extrusionOk="0" h="465787" w="464485">
                      <a:moveTo>
                        <a:pt x="217953" y="129896"/>
                      </a:moveTo>
                      <a:cubicBezTo>
                        <a:pt x="193802" y="73647"/>
                        <a:pt x="137320" y="-1495"/>
                        <a:pt x="44401" y="23"/>
                      </a:cubicBezTo>
                      <a:cubicBezTo>
                        <a:pt x="44383" y="64"/>
                        <a:pt x="44418" y="-21"/>
                        <a:pt x="44401" y="23"/>
                      </a:cubicBezTo>
                      <a:cubicBezTo>
                        <a:pt x="4644" y="1349"/>
                        <a:pt x="-9169" y="6304"/>
                        <a:pt x="6025" y="50775"/>
                      </a:cubicBezTo>
                      <a:cubicBezTo>
                        <a:pt x="8142" y="56970"/>
                        <a:pt x="10447" y="62938"/>
                        <a:pt x="13791" y="68091"/>
                      </a:cubicBezTo>
                      <a:cubicBezTo>
                        <a:pt x="26829" y="93763"/>
                        <a:pt x="58227" y="131235"/>
                        <a:pt x="81669" y="166105"/>
                      </a:cubicBezTo>
                      <a:cubicBezTo>
                        <a:pt x="117061" y="218746"/>
                        <a:pt x="155720" y="272037"/>
                        <a:pt x="190866" y="304396"/>
                      </a:cubicBezTo>
                      <a:cubicBezTo>
                        <a:pt x="191081" y="304594"/>
                        <a:pt x="191292" y="304781"/>
                        <a:pt x="191507" y="304978"/>
                      </a:cubicBezTo>
                      <a:cubicBezTo>
                        <a:pt x="196355" y="308858"/>
                        <a:pt x="202658" y="310925"/>
                        <a:pt x="209323" y="310239"/>
                      </a:cubicBezTo>
                      <a:cubicBezTo>
                        <a:pt x="222789" y="308853"/>
                        <a:pt x="232583" y="296808"/>
                        <a:pt x="231197" y="283337"/>
                      </a:cubicBezTo>
                      <a:cubicBezTo>
                        <a:pt x="230647" y="277989"/>
                        <a:pt x="228373" y="273267"/>
                        <a:pt x="225043" y="269547"/>
                      </a:cubicBezTo>
                      <a:cubicBezTo>
                        <a:pt x="225045" y="269543"/>
                        <a:pt x="225080" y="269497"/>
                        <a:pt x="225080" y="269497"/>
                      </a:cubicBezTo>
                      <a:cubicBezTo>
                        <a:pt x="200048" y="244229"/>
                        <a:pt x="126036" y="149971"/>
                        <a:pt x="126036" y="149971"/>
                      </a:cubicBezTo>
                      <a:cubicBezTo>
                        <a:pt x="80804" y="93080"/>
                        <a:pt x="42811" y="50497"/>
                        <a:pt x="46540" y="42515"/>
                      </a:cubicBezTo>
                      <a:cubicBezTo>
                        <a:pt x="56150" y="21946"/>
                        <a:pt x="166762" y="60268"/>
                        <a:pt x="179267" y="157015"/>
                      </a:cubicBezTo>
                      <a:lnTo>
                        <a:pt x="183371" y="168456"/>
                      </a:lnTo>
                      <a:lnTo>
                        <a:pt x="195148" y="171489"/>
                      </a:lnTo>
                      <a:cubicBezTo>
                        <a:pt x="321739" y="204031"/>
                        <a:pt x="395081" y="251910"/>
                        <a:pt x="413137" y="313792"/>
                      </a:cubicBezTo>
                      <a:cubicBezTo>
                        <a:pt x="433046" y="381979"/>
                        <a:pt x="404837" y="417389"/>
                        <a:pt x="393621" y="430516"/>
                      </a:cubicBezTo>
                      <a:lnTo>
                        <a:pt x="393627" y="430521"/>
                      </a:lnTo>
                      <a:cubicBezTo>
                        <a:pt x="390099" y="434815"/>
                        <a:pt x="388209" y="440456"/>
                        <a:pt x="388823" y="446424"/>
                      </a:cubicBezTo>
                      <a:cubicBezTo>
                        <a:pt x="390041" y="458274"/>
                        <a:pt x="400631" y="466891"/>
                        <a:pt x="412475" y="465673"/>
                      </a:cubicBezTo>
                      <a:cubicBezTo>
                        <a:pt x="416458" y="465263"/>
                        <a:pt x="420022" y="463725"/>
                        <a:pt x="423023" y="461504"/>
                      </a:cubicBezTo>
                      <a:lnTo>
                        <a:pt x="423082" y="461567"/>
                      </a:lnTo>
                      <a:lnTo>
                        <a:pt x="423372" y="461266"/>
                      </a:lnTo>
                      <a:cubicBezTo>
                        <a:pt x="425043" y="459978"/>
                        <a:pt x="426486" y="458456"/>
                        <a:pt x="427713" y="456752"/>
                      </a:cubicBezTo>
                      <a:lnTo>
                        <a:pt x="428085" y="456363"/>
                      </a:lnTo>
                      <a:cubicBezTo>
                        <a:pt x="450504" y="423430"/>
                        <a:pt x="477622" y="370841"/>
                        <a:pt x="457357" y="301093"/>
                      </a:cubicBezTo>
                      <a:cubicBezTo>
                        <a:pt x="435123" y="224490"/>
                        <a:pt x="354591" y="166901"/>
                        <a:pt x="217953" y="12989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309" name="Google Shape;309;p34"/>
              <p:cNvSpPr/>
              <p:nvPr/>
            </p:nvSpPr>
            <p:spPr>
              <a:xfrm>
                <a:off x="4499353" y="2721707"/>
                <a:ext cx="1117411" cy="1117829"/>
              </a:xfrm>
              <a:custGeom>
                <a:rect b="b" l="l" r="r" t="t"/>
                <a:pathLst>
                  <a:path extrusionOk="0" h="1117829" w="1117411">
                    <a:moveTo>
                      <a:pt x="1117411" y="558915"/>
                    </a:moveTo>
                    <a:cubicBezTo>
                      <a:pt x="1117411" y="877493"/>
                      <a:pt x="867028" y="1117829"/>
                      <a:pt x="558671" y="1117829"/>
                    </a:cubicBezTo>
                    <a:cubicBezTo>
                      <a:pt x="250348" y="1117829"/>
                      <a:pt x="0" y="877493"/>
                      <a:pt x="0" y="558915"/>
                    </a:cubicBezTo>
                    <a:cubicBezTo>
                      <a:pt x="0" y="251740"/>
                      <a:pt x="253154" y="0"/>
                      <a:pt x="558671" y="0"/>
                    </a:cubicBezTo>
                    <a:cubicBezTo>
                      <a:pt x="864117" y="0"/>
                      <a:pt x="1117411" y="251740"/>
                      <a:pt x="1117411" y="558915"/>
                    </a:cubicBezTo>
                    <a:moveTo>
                      <a:pt x="984451" y="558915"/>
                    </a:moveTo>
                    <a:cubicBezTo>
                      <a:pt x="984451" y="327139"/>
                      <a:pt x="809053" y="133010"/>
                      <a:pt x="558671" y="133010"/>
                    </a:cubicBezTo>
                    <a:cubicBezTo>
                      <a:pt x="308323" y="133010"/>
                      <a:pt x="132960" y="327139"/>
                      <a:pt x="132960" y="558915"/>
                    </a:cubicBezTo>
                    <a:cubicBezTo>
                      <a:pt x="132960" y="799076"/>
                      <a:pt x="328174" y="984820"/>
                      <a:pt x="558671" y="984820"/>
                    </a:cubicBezTo>
                    <a:cubicBezTo>
                      <a:pt x="789238" y="984820"/>
                      <a:pt x="984451" y="799076"/>
                      <a:pt x="984451" y="558915"/>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10" name="Google Shape;310;p34"/>
              <p:cNvSpPr/>
              <p:nvPr/>
            </p:nvSpPr>
            <p:spPr>
              <a:xfrm>
                <a:off x="5746400" y="2744351"/>
                <a:ext cx="583151" cy="1067727"/>
              </a:xfrm>
              <a:custGeom>
                <a:rect b="b" l="l" r="r" t="t"/>
                <a:pathLst>
                  <a:path extrusionOk="0" h="1067727" w="583151">
                    <a:moveTo>
                      <a:pt x="133031" y="1067727"/>
                    </a:moveTo>
                    <a:lnTo>
                      <a:pt x="0" y="1067727"/>
                    </a:lnTo>
                    <a:lnTo>
                      <a:pt x="0" y="0"/>
                    </a:lnTo>
                    <a:lnTo>
                      <a:pt x="152882" y="0"/>
                    </a:lnTo>
                    <a:cubicBezTo>
                      <a:pt x="481231" y="0"/>
                      <a:pt x="583152" y="113292"/>
                      <a:pt x="583152" y="308719"/>
                    </a:cubicBezTo>
                    <a:cubicBezTo>
                      <a:pt x="583152" y="533863"/>
                      <a:pt x="411892" y="620244"/>
                      <a:pt x="209418" y="620244"/>
                    </a:cubicBezTo>
                    <a:lnTo>
                      <a:pt x="133031" y="620244"/>
                    </a:lnTo>
                    <a:lnTo>
                      <a:pt x="133031" y="1067727"/>
                    </a:lnTo>
                    <a:close/>
                    <a:moveTo>
                      <a:pt x="133031" y="501339"/>
                    </a:moveTo>
                    <a:lnTo>
                      <a:pt x="175468" y="501339"/>
                    </a:lnTo>
                    <a:cubicBezTo>
                      <a:pt x="311339" y="501339"/>
                      <a:pt x="458644" y="475797"/>
                      <a:pt x="458644" y="305912"/>
                    </a:cubicBezTo>
                    <a:cubicBezTo>
                      <a:pt x="458644" y="138799"/>
                      <a:pt x="300081" y="118975"/>
                      <a:pt x="168454" y="118975"/>
                    </a:cubicBezTo>
                    <a:lnTo>
                      <a:pt x="133031" y="118975"/>
                    </a:lnTo>
                    <a:lnTo>
                      <a:pt x="133031" y="5013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11" name="Google Shape;311;p34"/>
              <p:cNvSpPr/>
              <p:nvPr/>
            </p:nvSpPr>
            <p:spPr>
              <a:xfrm>
                <a:off x="6347912" y="2744333"/>
                <a:ext cx="639898" cy="1067727"/>
              </a:xfrm>
              <a:custGeom>
                <a:rect b="b" l="l" r="r" t="t"/>
                <a:pathLst>
                  <a:path extrusionOk="0" h="1067727" w="639898">
                    <a:moveTo>
                      <a:pt x="386500" y="1067727"/>
                    </a:moveTo>
                    <a:lnTo>
                      <a:pt x="253434" y="1067727"/>
                    </a:lnTo>
                    <a:lnTo>
                      <a:pt x="253434" y="121818"/>
                    </a:lnTo>
                    <a:lnTo>
                      <a:pt x="0" y="121818"/>
                    </a:lnTo>
                    <a:lnTo>
                      <a:pt x="0" y="0"/>
                    </a:lnTo>
                    <a:lnTo>
                      <a:pt x="639899" y="0"/>
                    </a:lnTo>
                    <a:lnTo>
                      <a:pt x="639899" y="121818"/>
                    </a:lnTo>
                    <a:lnTo>
                      <a:pt x="386500" y="1218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12" name="Google Shape;312;p34"/>
              <p:cNvSpPr/>
              <p:nvPr/>
            </p:nvSpPr>
            <p:spPr>
              <a:xfrm>
                <a:off x="7092498" y="2744347"/>
                <a:ext cx="573295" cy="1067727"/>
              </a:xfrm>
              <a:custGeom>
                <a:rect b="b" l="l" r="r" t="t"/>
                <a:pathLst>
                  <a:path extrusionOk="0" h="1067727" w="573295">
                    <a:moveTo>
                      <a:pt x="0" y="0"/>
                    </a:moveTo>
                    <a:lnTo>
                      <a:pt x="573296" y="0"/>
                    </a:lnTo>
                    <a:lnTo>
                      <a:pt x="573296" y="121817"/>
                    </a:lnTo>
                    <a:lnTo>
                      <a:pt x="133030" y="121817"/>
                    </a:lnTo>
                    <a:lnTo>
                      <a:pt x="133030" y="420537"/>
                    </a:lnTo>
                    <a:lnTo>
                      <a:pt x="560565" y="420537"/>
                    </a:lnTo>
                    <a:lnTo>
                      <a:pt x="560565" y="542354"/>
                    </a:lnTo>
                    <a:lnTo>
                      <a:pt x="133030" y="542354"/>
                    </a:lnTo>
                    <a:lnTo>
                      <a:pt x="133030" y="945910"/>
                    </a:lnTo>
                    <a:lnTo>
                      <a:pt x="573296" y="945910"/>
                    </a:lnTo>
                    <a:lnTo>
                      <a:pt x="573296" y="1067727"/>
                    </a:lnTo>
                    <a:lnTo>
                      <a:pt x="0" y="106772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13" name="Google Shape;313;p34"/>
              <p:cNvSpPr/>
              <p:nvPr/>
            </p:nvSpPr>
            <p:spPr>
              <a:xfrm>
                <a:off x="7830032" y="2744365"/>
                <a:ext cx="457136" cy="1067692"/>
              </a:xfrm>
              <a:custGeom>
                <a:rect b="b" l="l" r="r" t="t"/>
                <a:pathLst>
                  <a:path extrusionOk="0" h="1067692" w="457136">
                    <a:moveTo>
                      <a:pt x="133031" y="945910"/>
                    </a:moveTo>
                    <a:lnTo>
                      <a:pt x="457136" y="945910"/>
                    </a:lnTo>
                    <a:lnTo>
                      <a:pt x="457136" y="1067692"/>
                    </a:lnTo>
                    <a:lnTo>
                      <a:pt x="0" y="1067692"/>
                    </a:lnTo>
                    <a:lnTo>
                      <a:pt x="0" y="0"/>
                    </a:lnTo>
                    <a:lnTo>
                      <a:pt x="133031"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14" name="Google Shape;314;p34"/>
              <p:cNvSpPr/>
              <p:nvPr/>
            </p:nvSpPr>
            <p:spPr>
              <a:xfrm>
                <a:off x="3273558" y="2727975"/>
                <a:ext cx="444461" cy="442224"/>
              </a:xfrm>
              <a:custGeom>
                <a:rect b="b" l="l" r="r" t="t"/>
                <a:pathLst>
                  <a:path extrusionOk="0" h="442224" w="444461">
                    <a:moveTo>
                      <a:pt x="227875" y="0"/>
                    </a:moveTo>
                    <a:lnTo>
                      <a:pt x="250893" y="42870"/>
                    </a:lnTo>
                    <a:cubicBezTo>
                      <a:pt x="274314" y="46998"/>
                      <a:pt x="296319" y="55723"/>
                      <a:pt x="315824" y="68154"/>
                    </a:cubicBezTo>
                    <a:lnTo>
                      <a:pt x="362466" y="50774"/>
                    </a:lnTo>
                    <a:lnTo>
                      <a:pt x="400220" y="90404"/>
                    </a:lnTo>
                    <a:lnTo>
                      <a:pt x="379597" y="138611"/>
                    </a:lnTo>
                    <a:cubicBezTo>
                      <a:pt x="388891" y="157069"/>
                      <a:pt x="395123" y="177455"/>
                      <a:pt x="397548" y="199128"/>
                    </a:cubicBezTo>
                    <a:lnTo>
                      <a:pt x="444461" y="227320"/>
                    </a:lnTo>
                    <a:lnTo>
                      <a:pt x="437025" y="281568"/>
                    </a:lnTo>
                    <a:lnTo>
                      <a:pt x="380876" y="297029"/>
                    </a:lnTo>
                    <a:cubicBezTo>
                      <a:pt x="372840" y="313627"/>
                      <a:pt x="362293" y="328837"/>
                      <a:pt x="349714" y="342172"/>
                    </a:cubicBezTo>
                    <a:lnTo>
                      <a:pt x="357602" y="401547"/>
                    </a:lnTo>
                    <a:lnTo>
                      <a:pt x="310583" y="429544"/>
                    </a:lnTo>
                    <a:lnTo>
                      <a:pt x="260862" y="393353"/>
                    </a:lnTo>
                    <a:cubicBezTo>
                      <a:pt x="252638" y="395285"/>
                      <a:pt x="244179" y="396670"/>
                      <a:pt x="235548" y="397438"/>
                    </a:cubicBezTo>
                    <a:cubicBezTo>
                      <a:pt x="226881" y="398200"/>
                      <a:pt x="218317" y="398327"/>
                      <a:pt x="209886" y="397865"/>
                    </a:cubicBezTo>
                    <a:lnTo>
                      <a:pt x="167300" y="442225"/>
                    </a:lnTo>
                    <a:lnTo>
                      <a:pt x="116083" y="422913"/>
                    </a:lnTo>
                    <a:lnTo>
                      <a:pt x="113428" y="363071"/>
                    </a:lnTo>
                    <a:cubicBezTo>
                      <a:pt x="98696" y="352167"/>
                      <a:pt x="85658" y="339030"/>
                      <a:pt x="74849" y="324100"/>
                    </a:cubicBezTo>
                    <a:lnTo>
                      <a:pt x="16837" y="318743"/>
                    </a:lnTo>
                    <a:lnTo>
                      <a:pt x="0" y="266647"/>
                    </a:lnTo>
                    <a:lnTo>
                      <a:pt x="41241" y="230661"/>
                    </a:lnTo>
                    <a:cubicBezTo>
                      <a:pt x="39827" y="208886"/>
                      <a:pt x="42392" y="187731"/>
                      <a:pt x="48313" y="167911"/>
                    </a:cubicBezTo>
                    <a:lnTo>
                      <a:pt x="19543" y="124086"/>
                    </a:lnTo>
                    <a:lnTo>
                      <a:pt x="49756" y="78442"/>
                    </a:lnTo>
                    <a:lnTo>
                      <a:pt x="98741" y="87368"/>
                    </a:lnTo>
                    <a:cubicBezTo>
                      <a:pt x="115748" y="71695"/>
                      <a:pt x="135882" y="59255"/>
                      <a:pt x="158217" y="51071"/>
                    </a:cubicBezTo>
                    <a:lnTo>
                      <a:pt x="173358" y="4832"/>
                    </a:lnTo>
                    <a:lnTo>
                      <a:pt x="227875" y="0"/>
                    </a:lnTo>
                    <a:lnTo>
                      <a:pt x="227875" y="0"/>
                    </a:lnTo>
                    <a:close/>
                    <a:moveTo>
                      <a:pt x="231676" y="353695"/>
                    </a:moveTo>
                    <a:cubicBezTo>
                      <a:pt x="305950" y="347117"/>
                      <a:pt x="360841" y="281550"/>
                      <a:pt x="354265" y="207249"/>
                    </a:cubicBezTo>
                    <a:cubicBezTo>
                      <a:pt x="347689" y="132950"/>
                      <a:pt x="282163" y="78033"/>
                      <a:pt x="207891" y="84611"/>
                    </a:cubicBezTo>
                    <a:cubicBezTo>
                      <a:pt x="133599" y="91179"/>
                      <a:pt x="78706" y="156744"/>
                      <a:pt x="85282" y="231045"/>
                    </a:cubicBezTo>
                    <a:cubicBezTo>
                      <a:pt x="91847" y="305365"/>
                      <a:pt x="157387" y="360271"/>
                      <a:pt x="231676" y="3536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15" name="Google Shape;315;p34"/>
              <p:cNvSpPr/>
              <p:nvPr/>
            </p:nvSpPr>
            <p:spPr>
              <a:xfrm>
                <a:off x="3829527" y="2817834"/>
                <a:ext cx="444414" cy="442294"/>
              </a:xfrm>
              <a:custGeom>
                <a:rect b="b" l="l" r="r" t="t"/>
                <a:pathLst>
                  <a:path extrusionOk="0" h="442294" w="444414">
                    <a:moveTo>
                      <a:pt x="400025" y="90208"/>
                    </a:moveTo>
                    <a:lnTo>
                      <a:pt x="380923" y="134962"/>
                    </a:lnTo>
                    <a:cubicBezTo>
                      <a:pt x="392323" y="155841"/>
                      <a:pt x="399249" y="178484"/>
                      <a:pt x="401721" y="201487"/>
                    </a:cubicBezTo>
                    <a:lnTo>
                      <a:pt x="444414" y="227082"/>
                    </a:lnTo>
                    <a:lnTo>
                      <a:pt x="437042" y="281328"/>
                    </a:lnTo>
                    <a:lnTo>
                      <a:pt x="386524" y="295312"/>
                    </a:lnTo>
                    <a:cubicBezTo>
                      <a:pt x="377914" y="314099"/>
                      <a:pt x="365887" y="331697"/>
                      <a:pt x="350478" y="347124"/>
                    </a:cubicBezTo>
                    <a:lnTo>
                      <a:pt x="357756" y="401385"/>
                    </a:lnTo>
                    <a:lnTo>
                      <a:pt x="310755" y="429445"/>
                    </a:lnTo>
                    <a:lnTo>
                      <a:pt x="263624" y="395223"/>
                    </a:lnTo>
                    <a:cubicBezTo>
                      <a:pt x="245647" y="399306"/>
                      <a:pt x="227185" y="400562"/>
                      <a:pt x="208918" y="399058"/>
                    </a:cubicBezTo>
                    <a:lnTo>
                      <a:pt x="167482" y="442294"/>
                    </a:lnTo>
                    <a:lnTo>
                      <a:pt x="116263" y="423033"/>
                    </a:lnTo>
                    <a:lnTo>
                      <a:pt x="113478" y="361584"/>
                    </a:lnTo>
                    <a:cubicBezTo>
                      <a:pt x="106834" y="356364"/>
                      <a:pt x="100472" y="350618"/>
                      <a:pt x="94483" y="344353"/>
                    </a:cubicBezTo>
                    <a:cubicBezTo>
                      <a:pt x="88477" y="338056"/>
                      <a:pt x="83031" y="331444"/>
                      <a:pt x="78127" y="324567"/>
                    </a:cubicBezTo>
                    <a:lnTo>
                      <a:pt x="16899" y="318986"/>
                    </a:lnTo>
                    <a:lnTo>
                      <a:pt x="0" y="266907"/>
                    </a:lnTo>
                    <a:lnTo>
                      <a:pt x="45069" y="227469"/>
                    </a:lnTo>
                    <a:cubicBezTo>
                      <a:pt x="44385" y="209149"/>
                      <a:pt x="46502" y="190758"/>
                      <a:pt x="51412" y="172990"/>
                    </a:cubicBezTo>
                    <a:lnTo>
                      <a:pt x="19374" y="124313"/>
                    </a:lnTo>
                    <a:lnTo>
                      <a:pt x="49540" y="78629"/>
                    </a:lnTo>
                    <a:lnTo>
                      <a:pt x="103388" y="88387"/>
                    </a:lnTo>
                    <a:cubicBezTo>
                      <a:pt x="119508" y="73686"/>
                      <a:pt x="137628" y="62482"/>
                      <a:pt x="156801" y="54734"/>
                    </a:cubicBezTo>
                    <a:lnTo>
                      <a:pt x="173058" y="4889"/>
                    </a:lnTo>
                    <a:lnTo>
                      <a:pt x="227563" y="0"/>
                    </a:lnTo>
                    <a:lnTo>
                      <a:pt x="251178" y="43851"/>
                    </a:lnTo>
                    <a:cubicBezTo>
                      <a:pt x="274034" y="47354"/>
                      <a:pt x="296319" y="55320"/>
                      <a:pt x="316655" y="67664"/>
                    </a:cubicBezTo>
                    <a:lnTo>
                      <a:pt x="362213" y="50624"/>
                    </a:lnTo>
                    <a:lnTo>
                      <a:pt x="400025" y="90208"/>
                    </a:lnTo>
                    <a:lnTo>
                      <a:pt x="400025" y="90208"/>
                    </a:lnTo>
                    <a:close/>
                    <a:moveTo>
                      <a:pt x="126221" y="314016"/>
                    </a:moveTo>
                    <a:cubicBezTo>
                      <a:pt x="177732" y="367947"/>
                      <a:pt x="263201" y="369903"/>
                      <a:pt x="317112" y="318373"/>
                    </a:cubicBezTo>
                    <a:cubicBezTo>
                      <a:pt x="371022" y="266844"/>
                      <a:pt x="372990" y="181352"/>
                      <a:pt x="321481" y="127421"/>
                    </a:cubicBezTo>
                    <a:cubicBezTo>
                      <a:pt x="269966" y="73469"/>
                      <a:pt x="184497" y="71511"/>
                      <a:pt x="130586" y="123041"/>
                    </a:cubicBezTo>
                    <a:cubicBezTo>
                      <a:pt x="76654" y="174575"/>
                      <a:pt x="74703" y="260070"/>
                      <a:pt x="126221" y="3140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16" name="Google Shape;316;p34"/>
              <p:cNvSpPr/>
              <p:nvPr/>
            </p:nvSpPr>
            <p:spPr>
              <a:xfrm>
                <a:off x="3500449" y="3116840"/>
                <a:ext cx="445427" cy="440230"/>
              </a:xfrm>
              <a:custGeom>
                <a:rect b="b" l="l" r="r" t="t"/>
                <a:pathLst>
                  <a:path extrusionOk="0" h="440230" w="445427">
                    <a:moveTo>
                      <a:pt x="55302" y="73116"/>
                    </a:moveTo>
                    <a:lnTo>
                      <a:pt x="102879" y="83257"/>
                    </a:lnTo>
                    <a:cubicBezTo>
                      <a:pt x="121166" y="68048"/>
                      <a:pt x="142045" y="56891"/>
                      <a:pt x="164134" y="50039"/>
                    </a:cubicBezTo>
                    <a:lnTo>
                      <a:pt x="181026" y="3202"/>
                    </a:lnTo>
                    <a:lnTo>
                      <a:pt x="235656" y="0"/>
                    </a:lnTo>
                    <a:lnTo>
                      <a:pt x="259095" y="46902"/>
                    </a:lnTo>
                    <a:cubicBezTo>
                      <a:pt x="279181" y="51739"/>
                      <a:pt x="298758" y="60159"/>
                      <a:pt x="316856" y="72317"/>
                    </a:cubicBezTo>
                    <a:lnTo>
                      <a:pt x="368683" y="54731"/>
                    </a:lnTo>
                    <a:lnTo>
                      <a:pt x="405252" y="95472"/>
                    </a:lnTo>
                    <a:lnTo>
                      <a:pt x="380752" y="148324"/>
                    </a:lnTo>
                    <a:cubicBezTo>
                      <a:pt x="388217" y="165186"/>
                      <a:pt x="393001" y="183068"/>
                      <a:pt x="395041" y="201290"/>
                    </a:cubicBezTo>
                    <a:lnTo>
                      <a:pt x="445427" y="233647"/>
                    </a:lnTo>
                    <a:lnTo>
                      <a:pt x="436389" y="287634"/>
                    </a:lnTo>
                    <a:lnTo>
                      <a:pt x="376647" y="302192"/>
                    </a:lnTo>
                    <a:cubicBezTo>
                      <a:pt x="372805" y="309719"/>
                      <a:pt x="368393" y="317070"/>
                      <a:pt x="363400" y="324155"/>
                    </a:cubicBezTo>
                    <a:cubicBezTo>
                      <a:pt x="358379" y="331263"/>
                      <a:pt x="352940" y="337882"/>
                      <a:pt x="347138" y="344019"/>
                    </a:cubicBezTo>
                    <a:lnTo>
                      <a:pt x="353446" y="405198"/>
                    </a:lnTo>
                    <a:lnTo>
                      <a:pt x="305611" y="431810"/>
                    </a:lnTo>
                    <a:lnTo>
                      <a:pt x="258251" y="395156"/>
                    </a:lnTo>
                    <a:cubicBezTo>
                      <a:pt x="240412" y="399353"/>
                      <a:pt x="221965" y="400813"/>
                      <a:pt x="203590" y="399412"/>
                    </a:cubicBezTo>
                    <a:lnTo>
                      <a:pt x="162006" y="440231"/>
                    </a:lnTo>
                    <a:lnTo>
                      <a:pt x="111388" y="419408"/>
                    </a:lnTo>
                    <a:lnTo>
                      <a:pt x="110598" y="364669"/>
                    </a:lnTo>
                    <a:cubicBezTo>
                      <a:pt x="93075" y="351673"/>
                      <a:pt x="78597" y="336041"/>
                      <a:pt x="67308" y="318711"/>
                    </a:cubicBezTo>
                    <a:lnTo>
                      <a:pt x="15285" y="312343"/>
                    </a:lnTo>
                    <a:lnTo>
                      <a:pt x="0" y="259778"/>
                    </a:lnTo>
                    <a:lnTo>
                      <a:pt x="38471" y="228157"/>
                    </a:lnTo>
                    <a:cubicBezTo>
                      <a:pt x="37509" y="205045"/>
                      <a:pt x="41035" y="181636"/>
                      <a:pt x="49230" y="159298"/>
                    </a:cubicBezTo>
                    <a:lnTo>
                      <a:pt x="23749" y="117852"/>
                    </a:lnTo>
                    <a:lnTo>
                      <a:pt x="55302" y="73116"/>
                    </a:lnTo>
                    <a:lnTo>
                      <a:pt x="55302" y="73116"/>
                    </a:lnTo>
                    <a:close/>
                    <a:moveTo>
                      <a:pt x="327533" y="298836"/>
                    </a:moveTo>
                    <a:cubicBezTo>
                      <a:pt x="370524" y="237891"/>
                      <a:pt x="355996" y="153612"/>
                      <a:pt x="295073" y="110605"/>
                    </a:cubicBezTo>
                    <a:cubicBezTo>
                      <a:pt x="234152" y="67598"/>
                      <a:pt x="149911" y="82117"/>
                      <a:pt x="106920" y="143061"/>
                    </a:cubicBezTo>
                    <a:cubicBezTo>
                      <a:pt x="63909" y="204013"/>
                      <a:pt x="78435" y="288294"/>
                      <a:pt x="139358" y="331300"/>
                    </a:cubicBezTo>
                    <a:cubicBezTo>
                      <a:pt x="200287" y="374328"/>
                      <a:pt x="284529" y="359791"/>
                      <a:pt x="327533" y="29883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317" name="Google Shape;317;p34"/>
              <p:cNvGrpSpPr/>
              <p:nvPr/>
            </p:nvGrpSpPr>
            <p:grpSpPr>
              <a:xfrm>
                <a:off x="8087939" y="2743821"/>
                <a:ext cx="199126" cy="108731"/>
                <a:chOff x="8087939" y="2743821"/>
                <a:chExt cx="199126" cy="108731"/>
              </a:xfrm>
            </p:grpSpPr>
            <p:sp>
              <p:nvSpPr>
                <p:cNvPr id="318" name="Google Shape;318;p34"/>
                <p:cNvSpPr/>
                <p:nvPr/>
              </p:nvSpPr>
              <p:spPr>
                <a:xfrm>
                  <a:off x="8087939" y="2743821"/>
                  <a:ext cx="78526" cy="108731"/>
                </a:xfrm>
                <a:custGeom>
                  <a:rect b="b" l="l" r="r" t="t"/>
                  <a:pathLst>
                    <a:path extrusionOk="0" h="108731" w="78526">
                      <a:moveTo>
                        <a:pt x="0" y="0"/>
                      </a:moveTo>
                      <a:lnTo>
                        <a:pt x="78526" y="0"/>
                      </a:lnTo>
                      <a:lnTo>
                        <a:pt x="78526" y="10840"/>
                      </a:lnTo>
                      <a:lnTo>
                        <a:pt x="45388" y="10840"/>
                      </a:lnTo>
                      <a:lnTo>
                        <a:pt x="45388" y="108732"/>
                      </a:lnTo>
                      <a:lnTo>
                        <a:pt x="33453" y="108732"/>
                      </a:lnTo>
                      <a:lnTo>
                        <a:pt x="33453" y="10840"/>
                      </a:lnTo>
                      <a:lnTo>
                        <a:pt x="0" y="10840"/>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19" name="Google Shape;319;p34"/>
                <p:cNvSpPr/>
                <p:nvPr/>
              </p:nvSpPr>
              <p:spPr>
                <a:xfrm>
                  <a:off x="8181833" y="2743821"/>
                  <a:ext cx="105232" cy="108731"/>
                </a:xfrm>
                <a:custGeom>
                  <a:rect b="b" l="l" r="r" t="t"/>
                  <a:pathLst>
                    <a:path extrusionOk="0" h="108731" w="105232">
                      <a:moveTo>
                        <a:pt x="0" y="0"/>
                      </a:moveTo>
                      <a:lnTo>
                        <a:pt x="21834" y="0"/>
                      </a:lnTo>
                      <a:lnTo>
                        <a:pt x="52621" y="91918"/>
                      </a:lnTo>
                      <a:lnTo>
                        <a:pt x="83399" y="0"/>
                      </a:lnTo>
                      <a:lnTo>
                        <a:pt x="105233" y="0"/>
                      </a:lnTo>
                      <a:lnTo>
                        <a:pt x="105233" y="108732"/>
                      </a:lnTo>
                      <a:lnTo>
                        <a:pt x="93144" y="108732"/>
                      </a:lnTo>
                      <a:lnTo>
                        <a:pt x="93144" y="12885"/>
                      </a:lnTo>
                      <a:lnTo>
                        <a:pt x="90947" y="12885"/>
                      </a:lnTo>
                      <a:lnTo>
                        <a:pt x="59376" y="104803"/>
                      </a:lnTo>
                      <a:lnTo>
                        <a:pt x="45865" y="104803"/>
                      </a:lnTo>
                      <a:lnTo>
                        <a:pt x="14295" y="12885"/>
                      </a:lnTo>
                      <a:lnTo>
                        <a:pt x="12097" y="12885"/>
                      </a:lnTo>
                      <a:lnTo>
                        <a:pt x="12097" y="108732"/>
                      </a:lnTo>
                      <a:lnTo>
                        <a:pt x="0" y="108732"/>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grpSp>
          <p:nvGrpSpPr>
            <p:cNvPr id="320" name="Google Shape;320;p34"/>
            <p:cNvGrpSpPr/>
            <p:nvPr/>
          </p:nvGrpSpPr>
          <p:grpSpPr>
            <a:xfrm>
              <a:off x="11015283" y="5848262"/>
              <a:ext cx="353278" cy="600022"/>
              <a:chOff x="5637821" y="2666167"/>
              <a:chExt cx="914281" cy="1552852"/>
            </a:xfrm>
          </p:grpSpPr>
          <p:grpSp>
            <p:nvGrpSpPr>
              <p:cNvPr id="321" name="Google Shape;321;p34"/>
              <p:cNvGrpSpPr/>
              <p:nvPr/>
            </p:nvGrpSpPr>
            <p:grpSpPr>
              <a:xfrm>
                <a:off x="5639340" y="2916528"/>
                <a:ext cx="912762" cy="919431"/>
                <a:chOff x="5639340" y="2916528"/>
                <a:chExt cx="912762" cy="919431"/>
              </a:xfrm>
            </p:grpSpPr>
            <p:sp>
              <p:nvSpPr>
                <p:cNvPr id="322" name="Google Shape;322;p34"/>
                <p:cNvSpPr/>
                <p:nvPr/>
              </p:nvSpPr>
              <p:spPr>
                <a:xfrm>
                  <a:off x="5904724" y="3113901"/>
                  <a:ext cx="409996" cy="524701"/>
                </a:xfrm>
                <a:custGeom>
                  <a:rect b="b" l="l" r="r" t="t"/>
                  <a:pathLst>
                    <a:path extrusionOk="0" h="524701" w="409996">
                      <a:moveTo>
                        <a:pt x="0" y="0"/>
                      </a:moveTo>
                      <a:lnTo>
                        <a:pt x="188932" y="0"/>
                      </a:lnTo>
                      <a:cubicBezTo>
                        <a:pt x="234915" y="0"/>
                        <a:pt x="295465" y="0"/>
                        <a:pt x="326831" y="19106"/>
                      </a:cubicBezTo>
                      <a:cubicBezTo>
                        <a:pt x="361121" y="39682"/>
                        <a:pt x="388090" y="77159"/>
                        <a:pt x="388090" y="128617"/>
                      </a:cubicBezTo>
                      <a:cubicBezTo>
                        <a:pt x="388090" y="184458"/>
                        <a:pt x="358942" y="226344"/>
                        <a:pt x="310782" y="246171"/>
                      </a:cubicBezTo>
                      <a:lnTo>
                        <a:pt x="310782" y="247651"/>
                      </a:lnTo>
                      <a:cubicBezTo>
                        <a:pt x="375008" y="260866"/>
                        <a:pt x="409996" y="309383"/>
                        <a:pt x="409996" y="374062"/>
                      </a:cubicBezTo>
                      <a:cubicBezTo>
                        <a:pt x="409996" y="451196"/>
                        <a:pt x="355270" y="524701"/>
                        <a:pt x="251694" y="524701"/>
                      </a:cubicBezTo>
                      <a:lnTo>
                        <a:pt x="0" y="524701"/>
                      </a:lnTo>
                      <a:lnTo>
                        <a:pt x="0" y="0"/>
                      </a:lnTo>
                      <a:close/>
                      <a:moveTo>
                        <a:pt x="69267" y="225609"/>
                      </a:moveTo>
                      <a:lnTo>
                        <a:pt x="207946" y="225609"/>
                      </a:lnTo>
                      <a:cubicBezTo>
                        <a:pt x="286702" y="225609"/>
                        <a:pt x="318835" y="196950"/>
                        <a:pt x="318835" y="141821"/>
                      </a:cubicBezTo>
                      <a:cubicBezTo>
                        <a:pt x="318835" y="69061"/>
                        <a:pt x="267789" y="58793"/>
                        <a:pt x="207946" y="58793"/>
                      </a:cubicBezTo>
                      <a:lnTo>
                        <a:pt x="69267" y="58793"/>
                      </a:lnTo>
                      <a:lnTo>
                        <a:pt x="69267" y="225609"/>
                      </a:lnTo>
                      <a:close/>
                      <a:moveTo>
                        <a:pt x="69267" y="465902"/>
                      </a:moveTo>
                      <a:lnTo>
                        <a:pt x="242946" y="465902"/>
                      </a:lnTo>
                      <a:cubicBezTo>
                        <a:pt x="302751" y="465902"/>
                        <a:pt x="340707" y="429165"/>
                        <a:pt x="340707" y="371855"/>
                      </a:cubicBezTo>
                      <a:cubicBezTo>
                        <a:pt x="340707" y="303500"/>
                        <a:pt x="285987" y="284394"/>
                        <a:pt x="227597" y="284394"/>
                      </a:cubicBezTo>
                      <a:lnTo>
                        <a:pt x="69267" y="284394"/>
                      </a:lnTo>
                      <a:lnTo>
                        <a:pt x="69267" y="46590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23" name="Google Shape;323;p34"/>
                <p:cNvSpPr/>
                <p:nvPr/>
              </p:nvSpPr>
              <p:spPr>
                <a:xfrm>
                  <a:off x="5639340" y="2916528"/>
                  <a:ext cx="912762" cy="919431"/>
                </a:xfrm>
                <a:custGeom>
                  <a:rect b="b" l="l" r="r" t="t"/>
                  <a:pathLst>
                    <a:path extrusionOk="0" h="919431" w="912762">
                      <a:moveTo>
                        <a:pt x="852579" y="459940"/>
                      </a:moveTo>
                      <a:cubicBezTo>
                        <a:pt x="852579" y="680375"/>
                        <a:pt x="675212" y="859064"/>
                        <a:pt x="456335" y="859064"/>
                      </a:cubicBezTo>
                      <a:cubicBezTo>
                        <a:pt x="237545" y="859064"/>
                        <a:pt x="60169" y="680375"/>
                        <a:pt x="60169" y="459940"/>
                      </a:cubicBezTo>
                      <a:cubicBezTo>
                        <a:pt x="60169" y="239533"/>
                        <a:pt x="237545" y="60875"/>
                        <a:pt x="456335" y="60875"/>
                      </a:cubicBezTo>
                      <a:cubicBezTo>
                        <a:pt x="675212" y="60875"/>
                        <a:pt x="852579" y="239533"/>
                        <a:pt x="852579" y="459940"/>
                      </a:cubicBezTo>
                      <a:close/>
                      <a:moveTo>
                        <a:pt x="456335" y="0"/>
                      </a:moveTo>
                      <a:cubicBezTo>
                        <a:pt x="204322" y="0"/>
                        <a:pt x="0" y="205825"/>
                        <a:pt x="0" y="459718"/>
                      </a:cubicBezTo>
                      <a:cubicBezTo>
                        <a:pt x="0" y="713598"/>
                        <a:pt x="204322" y="919432"/>
                        <a:pt x="456335" y="919432"/>
                      </a:cubicBezTo>
                      <a:cubicBezTo>
                        <a:pt x="708431" y="919432"/>
                        <a:pt x="912763" y="713598"/>
                        <a:pt x="912763" y="459718"/>
                      </a:cubicBezTo>
                      <a:cubicBezTo>
                        <a:pt x="912762" y="205825"/>
                        <a:pt x="708431" y="0"/>
                        <a:pt x="456335"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324" name="Google Shape;324;p34"/>
              <p:cNvGrpSpPr/>
              <p:nvPr/>
            </p:nvGrpSpPr>
            <p:grpSpPr>
              <a:xfrm>
                <a:off x="5640283" y="3840998"/>
                <a:ext cx="910874" cy="152249"/>
                <a:chOff x="5640283" y="3840998"/>
                <a:chExt cx="910874" cy="152249"/>
              </a:xfrm>
            </p:grpSpPr>
            <p:sp>
              <p:nvSpPr>
                <p:cNvPr id="325" name="Google Shape;325;p34"/>
                <p:cNvSpPr/>
                <p:nvPr/>
              </p:nvSpPr>
              <p:spPr>
                <a:xfrm>
                  <a:off x="5640283" y="3932933"/>
                  <a:ext cx="910874" cy="60314"/>
                </a:xfrm>
                <a:custGeom>
                  <a:rect b="b" l="l" r="r" t="t"/>
                  <a:pathLst>
                    <a:path extrusionOk="0" h="60314" w="910874">
                      <a:moveTo>
                        <a:pt x="0" y="0"/>
                      </a:moveTo>
                      <a:lnTo>
                        <a:pt x="910875" y="0"/>
                      </a:lnTo>
                      <a:lnTo>
                        <a:pt x="910875" y="60315"/>
                      </a:lnTo>
                      <a:lnTo>
                        <a:pt x="0" y="6031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26" name="Google Shape;326;p34"/>
                <p:cNvSpPr/>
                <p:nvPr/>
              </p:nvSpPr>
              <p:spPr>
                <a:xfrm>
                  <a:off x="6495817" y="3840998"/>
                  <a:ext cx="54608" cy="54662"/>
                </a:xfrm>
                <a:custGeom>
                  <a:rect b="b" l="l" r="r" t="t"/>
                  <a:pathLst>
                    <a:path extrusionOk="0" h="54662" w="54608">
                      <a:moveTo>
                        <a:pt x="26845" y="25536"/>
                      </a:moveTo>
                      <a:cubicBezTo>
                        <a:pt x="27970" y="25536"/>
                        <a:pt x="29029" y="25478"/>
                        <a:pt x="30031" y="25420"/>
                      </a:cubicBezTo>
                      <a:cubicBezTo>
                        <a:pt x="30951" y="25371"/>
                        <a:pt x="31903" y="25156"/>
                        <a:pt x="32650" y="24817"/>
                      </a:cubicBezTo>
                      <a:cubicBezTo>
                        <a:pt x="33463" y="24419"/>
                        <a:pt x="34079" y="23907"/>
                        <a:pt x="34523" y="23228"/>
                      </a:cubicBezTo>
                      <a:cubicBezTo>
                        <a:pt x="34999" y="22484"/>
                        <a:pt x="35180" y="21549"/>
                        <a:pt x="35180" y="20242"/>
                      </a:cubicBezTo>
                      <a:cubicBezTo>
                        <a:pt x="35180" y="19175"/>
                        <a:pt x="34999" y="18281"/>
                        <a:pt x="34572" y="17711"/>
                      </a:cubicBezTo>
                      <a:cubicBezTo>
                        <a:pt x="34170" y="17032"/>
                        <a:pt x="33619" y="16577"/>
                        <a:pt x="32963" y="16255"/>
                      </a:cubicBezTo>
                      <a:cubicBezTo>
                        <a:pt x="32297" y="15866"/>
                        <a:pt x="31608" y="15643"/>
                        <a:pt x="30729" y="15486"/>
                      </a:cubicBezTo>
                      <a:cubicBezTo>
                        <a:pt x="29883" y="15436"/>
                        <a:pt x="29078" y="15345"/>
                        <a:pt x="28216" y="15345"/>
                      </a:cubicBezTo>
                      <a:lnTo>
                        <a:pt x="21680" y="15345"/>
                      </a:lnTo>
                      <a:lnTo>
                        <a:pt x="21680" y="25536"/>
                      </a:lnTo>
                      <a:lnTo>
                        <a:pt x="26845" y="25536"/>
                      </a:lnTo>
                      <a:close/>
                      <a:moveTo>
                        <a:pt x="29029" y="11308"/>
                      </a:moveTo>
                      <a:cubicBezTo>
                        <a:pt x="32823" y="11308"/>
                        <a:pt x="35590" y="12069"/>
                        <a:pt x="37413" y="13550"/>
                      </a:cubicBezTo>
                      <a:cubicBezTo>
                        <a:pt x="39244" y="15113"/>
                        <a:pt x="40189" y="17372"/>
                        <a:pt x="40189" y="20457"/>
                      </a:cubicBezTo>
                      <a:cubicBezTo>
                        <a:pt x="40189" y="23369"/>
                        <a:pt x="39335" y="25420"/>
                        <a:pt x="37783" y="26827"/>
                      </a:cubicBezTo>
                      <a:cubicBezTo>
                        <a:pt x="36132" y="28142"/>
                        <a:pt x="34170" y="28944"/>
                        <a:pt x="31747" y="29218"/>
                      </a:cubicBezTo>
                      <a:lnTo>
                        <a:pt x="40854" y="43297"/>
                      </a:lnTo>
                      <a:lnTo>
                        <a:pt x="35590" y="43297"/>
                      </a:lnTo>
                      <a:lnTo>
                        <a:pt x="26894" y="29515"/>
                      </a:lnTo>
                      <a:lnTo>
                        <a:pt x="21679" y="29515"/>
                      </a:lnTo>
                      <a:lnTo>
                        <a:pt x="21679" y="43297"/>
                      </a:lnTo>
                      <a:lnTo>
                        <a:pt x="16678" y="43297"/>
                      </a:lnTo>
                      <a:lnTo>
                        <a:pt x="16678" y="11308"/>
                      </a:lnTo>
                      <a:lnTo>
                        <a:pt x="29029" y="11308"/>
                      </a:lnTo>
                      <a:close/>
                      <a:moveTo>
                        <a:pt x="6635" y="36497"/>
                      </a:moveTo>
                      <a:cubicBezTo>
                        <a:pt x="7703" y="39401"/>
                        <a:pt x="9271" y="41890"/>
                        <a:pt x="11324" y="43992"/>
                      </a:cubicBezTo>
                      <a:cubicBezTo>
                        <a:pt x="13295" y="46076"/>
                        <a:pt x="15685" y="47739"/>
                        <a:pt x="18460" y="48947"/>
                      </a:cubicBezTo>
                      <a:cubicBezTo>
                        <a:pt x="21146" y="50130"/>
                        <a:pt x="24167" y="50667"/>
                        <a:pt x="27296" y="50667"/>
                      </a:cubicBezTo>
                      <a:cubicBezTo>
                        <a:pt x="30499" y="50667"/>
                        <a:pt x="33463" y="50130"/>
                        <a:pt x="36132" y="48947"/>
                      </a:cubicBezTo>
                      <a:cubicBezTo>
                        <a:pt x="38842" y="47739"/>
                        <a:pt x="41207" y="46076"/>
                        <a:pt x="43268" y="43992"/>
                      </a:cubicBezTo>
                      <a:cubicBezTo>
                        <a:pt x="45214" y="41890"/>
                        <a:pt x="46824" y="39401"/>
                        <a:pt x="47932" y="36497"/>
                      </a:cubicBezTo>
                      <a:cubicBezTo>
                        <a:pt x="49107" y="33676"/>
                        <a:pt x="49690" y="30557"/>
                        <a:pt x="49690" y="27265"/>
                      </a:cubicBezTo>
                      <a:cubicBezTo>
                        <a:pt x="49690" y="23907"/>
                        <a:pt x="49107" y="20912"/>
                        <a:pt x="47932" y="18066"/>
                      </a:cubicBezTo>
                      <a:cubicBezTo>
                        <a:pt x="46824" y="15196"/>
                        <a:pt x="45214" y="12764"/>
                        <a:pt x="43268" y="10663"/>
                      </a:cubicBezTo>
                      <a:cubicBezTo>
                        <a:pt x="41207" y="8611"/>
                        <a:pt x="38842" y="6982"/>
                        <a:pt x="36132" y="5774"/>
                      </a:cubicBezTo>
                      <a:cubicBezTo>
                        <a:pt x="33463" y="4624"/>
                        <a:pt x="30499" y="3979"/>
                        <a:pt x="27296" y="3979"/>
                      </a:cubicBezTo>
                      <a:cubicBezTo>
                        <a:pt x="24167" y="3979"/>
                        <a:pt x="21146" y="4624"/>
                        <a:pt x="18460" y="5774"/>
                      </a:cubicBezTo>
                      <a:cubicBezTo>
                        <a:pt x="15685" y="6982"/>
                        <a:pt x="13295" y="8611"/>
                        <a:pt x="11324" y="10663"/>
                      </a:cubicBezTo>
                      <a:cubicBezTo>
                        <a:pt x="9271" y="12764"/>
                        <a:pt x="7703" y="15196"/>
                        <a:pt x="6635" y="18066"/>
                      </a:cubicBezTo>
                      <a:cubicBezTo>
                        <a:pt x="5469" y="20912"/>
                        <a:pt x="4911" y="23907"/>
                        <a:pt x="4911" y="27265"/>
                      </a:cubicBezTo>
                      <a:cubicBezTo>
                        <a:pt x="4911" y="30557"/>
                        <a:pt x="5469" y="33676"/>
                        <a:pt x="6635" y="36497"/>
                      </a:cubicBezTo>
                      <a:moveTo>
                        <a:pt x="2127" y="16396"/>
                      </a:moveTo>
                      <a:cubicBezTo>
                        <a:pt x="3589" y="13095"/>
                        <a:pt x="5568" y="10299"/>
                        <a:pt x="8031" y="7784"/>
                      </a:cubicBezTo>
                      <a:cubicBezTo>
                        <a:pt x="10519" y="5319"/>
                        <a:pt x="13451" y="3482"/>
                        <a:pt x="16777" y="2051"/>
                      </a:cubicBezTo>
                      <a:cubicBezTo>
                        <a:pt x="20070" y="637"/>
                        <a:pt x="23650" y="0"/>
                        <a:pt x="27296" y="0"/>
                      </a:cubicBezTo>
                      <a:cubicBezTo>
                        <a:pt x="31090" y="0"/>
                        <a:pt x="34597" y="637"/>
                        <a:pt x="37963" y="2051"/>
                      </a:cubicBezTo>
                      <a:cubicBezTo>
                        <a:pt x="41207" y="3482"/>
                        <a:pt x="44073" y="5319"/>
                        <a:pt x="46512" y="7784"/>
                      </a:cubicBezTo>
                      <a:cubicBezTo>
                        <a:pt x="48975" y="10299"/>
                        <a:pt x="51020" y="13095"/>
                        <a:pt x="52416" y="16396"/>
                      </a:cubicBezTo>
                      <a:cubicBezTo>
                        <a:pt x="53927" y="19737"/>
                        <a:pt x="54609" y="23369"/>
                        <a:pt x="54609" y="27265"/>
                      </a:cubicBezTo>
                      <a:cubicBezTo>
                        <a:pt x="54609" y="31203"/>
                        <a:pt x="53927" y="34817"/>
                        <a:pt x="52416" y="38118"/>
                      </a:cubicBezTo>
                      <a:cubicBezTo>
                        <a:pt x="51020" y="41510"/>
                        <a:pt x="48975" y="44372"/>
                        <a:pt x="46512" y="46845"/>
                      </a:cubicBezTo>
                      <a:cubicBezTo>
                        <a:pt x="44073" y="49377"/>
                        <a:pt x="41207" y="51221"/>
                        <a:pt x="37963" y="52636"/>
                      </a:cubicBezTo>
                      <a:cubicBezTo>
                        <a:pt x="34597" y="53993"/>
                        <a:pt x="31090" y="54663"/>
                        <a:pt x="27296" y="54663"/>
                      </a:cubicBezTo>
                      <a:cubicBezTo>
                        <a:pt x="23650" y="54663"/>
                        <a:pt x="20070" y="53993"/>
                        <a:pt x="16777" y="52636"/>
                      </a:cubicBezTo>
                      <a:cubicBezTo>
                        <a:pt x="13451" y="51221"/>
                        <a:pt x="10519" y="49377"/>
                        <a:pt x="8031" y="46845"/>
                      </a:cubicBezTo>
                      <a:cubicBezTo>
                        <a:pt x="5568" y="44372"/>
                        <a:pt x="3589" y="41510"/>
                        <a:pt x="2127" y="38118"/>
                      </a:cubicBezTo>
                      <a:cubicBezTo>
                        <a:pt x="608" y="34817"/>
                        <a:pt x="0" y="31203"/>
                        <a:pt x="0" y="27265"/>
                      </a:cubicBezTo>
                      <a:cubicBezTo>
                        <a:pt x="0" y="23369"/>
                        <a:pt x="608" y="19737"/>
                        <a:pt x="2127" y="16396"/>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327" name="Google Shape;327;p34"/>
              <p:cNvGrpSpPr/>
              <p:nvPr/>
            </p:nvGrpSpPr>
            <p:grpSpPr>
              <a:xfrm>
                <a:off x="5637851" y="2666167"/>
                <a:ext cx="913307" cy="173599"/>
                <a:chOff x="5637851" y="2666167"/>
                <a:chExt cx="913307" cy="173599"/>
              </a:xfrm>
            </p:grpSpPr>
            <p:sp>
              <p:nvSpPr>
                <p:cNvPr id="328" name="Google Shape;328;p34"/>
                <p:cNvSpPr/>
                <p:nvPr/>
              </p:nvSpPr>
              <p:spPr>
                <a:xfrm>
                  <a:off x="5637851" y="2666167"/>
                  <a:ext cx="153414" cy="173599"/>
                </a:xfrm>
                <a:custGeom>
                  <a:rect b="b" l="l" r="r" t="t"/>
                  <a:pathLst>
                    <a:path extrusionOk="0" h="173599" w="153414">
                      <a:moveTo>
                        <a:pt x="112819" y="48220"/>
                      </a:moveTo>
                      <a:cubicBezTo>
                        <a:pt x="110653" y="44735"/>
                        <a:pt x="107968" y="41676"/>
                        <a:pt x="104737" y="39044"/>
                      </a:cubicBezTo>
                      <a:cubicBezTo>
                        <a:pt x="101503" y="36406"/>
                        <a:pt x="97859" y="34359"/>
                        <a:pt x="93784" y="32880"/>
                      </a:cubicBezTo>
                      <a:cubicBezTo>
                        <a:pt x="89697" y="31413"/>
                        <a:pt x="85438" y="30676"/>
                        <a:pt x="80977" y="30676"/>
                      </a:cubicBezTo>
                      <a:cubicBezTo>
                        <a:pt x="72827" y="30676"/>
                        <a:pt x="65900" y="32262"/>
                        <a:pt x="60211" y="35440"/>
                      </a:cubicBezTo>
                      <a:cubicBezTo>
                        <a:pt x="54524" y="38622"/>
                        <a:pt x="49907" y="42879"/>
                        <a:pt x="46373" y="48220"/>
                      </a:cubicBezTo>
                      <a:cubicBezTo>
                        <a:pt x="42833" y="53563"/>
                        <a:pt x="40260" y="59648"/>
                        <a:pt x="38641" y="66463"/>
                      </a:cubicBezTo>
                      <a:cubicBezTo>
                        <a:pt x="37022" y="73285"/>
                        <a:pt x="36224" y="80336"/>
                        <a:pt x="36224" y="87618"/>
                      </a:cubicBezTo>
                      <a:cubicBezTo>
                        <a:pt x="36224" y="94580"/>
                        <a:pt x="37022" y="101362"/>
                        <a:pt x="38641" y="107941"/>
                      </a:cubicBezTo>
                      <a:cubicBezTo>
                        <a:pt x="40260" y="114532"/>
                        <a:pt x="42833" y="120460"/>
                        <a:pt x="46373" y="125728"/>
                      </a:cubicBezTo>
                      <a:cubicBezTo>
                        <a:pt x="49907" y="130991"/>
                        <a:pt x="54524" y="135209"/>
                        <a:pt x="60211" y="138392"/>
                      </a:cubicBezTo>
                      <a:cubicBezTo>
                        <a:pt x="65900" y="141564"/>
                        <a:pt x="72827" y="143150"/>
                        <a:pt x="80977" y="143150"/>
                      </a:cubicBezTo>
                      <a:cubicBezTo>
                        <a:pt x="92053" y="143150"/>
                        <a:pt x="100705" y="139748"/>
                        <a:pt x="106925" y="132932"/>
                      </a:cubicBezTo>
                      <a:cubicBezTo>
                        <a:pt x="113154" y="126111"/>
                        <a:pt x="116962" y="117130"/>
                        <a:pt x="118346" y="105979"/>
                      </a:cubicBezTo>
                      <a:lnTo>
                        <a:pt x="153414" y="105979"/>
                      </a:lnTo>
                      <a:cubicBezTo>
                        <a:pt x="152493" y="116349"/>
                        <a:pt x="150109" y="125728"/>
                        <a:pt x="146269" y="134084"/>
                      </a:cubicBezTo>
                      <a:cubicBezTo>
                        <a:pt x="142418" y="142457"/>
                        <a:pt x="137337" y="149588"/>
                        <a:pt x="131040" y="155464"/>
                      </a:cubicBezTo>
                      <a:cubicBezTo>
                        <a:pt x="124733" y="161359"/>
                        <a:pt x="117353" y="165851"/>
                        <a:pt x="108889" y="168949"/>
                      </a:cubicBezTo>
                      <a:cubicBezTo>
                        <a:pt x="100433" y="172042"/>
                        <a:pt x="91126" y="173600"/>
                        <a:pt x="80977" y="173600"/>
                      </a:cubicBezTo>
                      <a:cubicBezTo>
                        <a:pt x="68362" y="173600"/>
                        <a:pt x="57018" y="171390"/>
                        <a:pt x="46948" y="166970"/>
                      </a:cubicBezTo>
                      <a:cubicBezTo>
                        <a:pt x="36877" y="162561"/>
                        <a:pt x="28370" y="156477"/>
                        <a:pt x="21459" y="148729"/>
                      </a:cubicBezTo>
                      <a:cubicBezTo>
                        <a:pt x="14542" y="140984"/>
                        <a:pt x="9229" y="131886"/>
                        <a:pt x="5538" y="121427"/>
                      </a:cubicBezTo>
                      <a:cubicBezTo>
                        <a:pt x="1842" y="110973"/>
                        <a:pt x="0" y="99698"/>
                        <a:pt x="0" y="87618"/>
                      </a:cubicBezTo>
                      <a:cubicBezTo>
                        <a:pt x="0" y="75219"/>
                        <a:pt x="1842" y="63713"/>
                        <a:pt x="5538" y="53097"/>
                      </a:cubicBezTo>
                      <a:cubicBezTo>
                        <a:pt x="9229" y="42485"/>
                        <a:pt x="14542" y="33229"/>
                        <a:pt x="21459" y="25334"/>
                      </a:cubicBezTo>
                      <a:cubicBezTo>
                        <a:pt x="28370" y="17427"/>
                        <a:pt x="36877" y="11236"/>
                        <a:pt x="46948" y="6737"/>
                      </a:cubicBezTo>
                      <a:cubicBezTo>
                        <a:pt x="57018" y="2249"/>
                        <a:pt x="68362" y="0"/>
                        <a:pt x="80977" y="0"/>
                      </a:cubicBezTo>
                      <a:cubicBezTo>
                        <a:pt x="90049" y="0"/>
                        <a:pt x="98629" y="1322"/>
                        <a:pt x="106696" y="3948"/>
                      </a:cubicBezTo>
                      <a:cubicBezTo>
                        <a:pt x="114773" y="6586"/>
                        <a:pt x="122003" y="10420"/>
                        <a:pt x="128383" y="15459"/>
                      </a:cubicBezTo>
                      <a:cubicBezTo>
                        <a:pt x="134764" y="20492"/>
                        <a:pt x="140034" y="26728"/>
                        <a:pt x="144182" y="34162"/>
                      </a:cubicBezTo>
                      <a:cubicBezTo>
                        <a:pt x="148339" y="41596"/>
                        <a:pt x="150952" y="50122"/>
                        <a:pt x="152030" y="59721"/>
                      </a:cubicBezTo>
                      <a:lnTo>
                        <a:pt x="116962" y="59721"/>
                      </a:lnTo>
                      <a:cubicBezTo>
                        <a:pt x="116348" y="55543"/>
                        <a:pt x="114963" y="51708"/>
                        <a:pt x="112819" y="4822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29" name="Google Shape;329;p34"/>
                <p:cNvSpPr/>
                <p:nvPr/>
              </p:nvSpPr>
              <p:spPr>
                <a:xfrm>
                  <a:off x="5797657" y="2712649"/>
                  <a:ext cx="119007" cy="126414"/>
                </a:xfrm>
                <a:custGeom>
                  <a:rect b="b" l="l" r="r" t="t"/>
                  <a:pathLst>
                    <a:path extrusionOk="0" h="126414" w="119007">
                      <a:moveTo>
                        <a:pt x="40835" y="94580"/>
                      </a:moveTo>
                      <a:cubicBezTo>
                        <a:pt x="45753" y="99378"/>
                        <a:pt x="52831" y="101778"/>
                        <a:pt x="62058" y="101778"/>
                      </a:cubicBezTo>
                      <a:cubicBezTo>
                        <a:pt x="68674" y="101778"/>
                        <a:pt x="74362" y="100113"/>
                        <a:pt x="79130" y="96780"/>
                      </a:cubicBezTo>
                      <a:cubicBezTo>
                        <a:pt x="83891" y="93456"/>
                        <a:pt x="86817" y="89929"/>
                        <a:pt x="87900" y="86207"/>
                      </a:cubicBezTo>
                      <a:lnTo>
                        <a:pt x="116739" y="86207"/>
                      </a:lnTo>
                      <a:cubicBezTo>
                        <a:pt x="112116" y="100620"/>
                        <a:pt x="105043" y="110928"/>
                        <a:pt x="95508" y="117119"/>
                      </a:cubicBezTo>
                      <a:cubicBezTo>
                        <a:pt x="85969" y="123316"/>
                        <a:pt x="74436" y="126414"/>
                        <a:pt x="60904" y="126414"/>
                      </a:cubicBezTo>
                      <a:cubicBezTo>
                        <a:pt x="51520" y="126414"/>
                        <a:pt x="43062" y="124907"/>
                        <a:pt x="35531" y="121887"/>
                      </a:cubicBezTo>
                      <a:cubicBezTo>
                        <a:pt x="27991" y="118862"/>
                        <a:pt x="21610" y="114566"/>
                        <a:pt x="16378" y="108981"/>
                      </a:cubicBezTo>
                      <a:cubicBezTo>
                        <a:pt x="11154" y="103410"/>
                        <a:pt x="7106" y="96745"/>
                        <a:pt x="4266" y="89003"/>
                      </a:cubicBezTo>
                      <a:cubicBezTo>
                        <a:pt x="1417" y="81259"/>
                        <a:pt x="0" y="72734"/>
                        <a:pt x="0" y="63437"/>
                      </a:cubicBezTo>
                      <a:cubicBezTo>
                        <a:pt x="0" y="54458"/>
                        <a:pt x="1462" y="46084"/>
                        <a:pt x="4382" y="38341"/>
                      </a:cubicBezTo>
                      <a:cubicBezTo>
                        <a:pt x="7302" y="30592"/>
                        <a:pt x="11461" y="23895"/>
                        <a:pt x="16836" y="18237"/>
                      </a:cubicBezTo>
                      <a:cubicBezTo>
                        <a:pt x="22230" y="12586"/>
                        <a:pt x="28649" y="8132"/>
                        <a:pt x="36106" y="4882"/>
                      </a:cubicBezTo>
                      <a:cubicBezTo>
                        <a:pt x="43565" y="1620"/>
                        <a:pt x="51826" y="0"/>
                        <a:pt x="60904" y="0"/>
                      </a:cubicBezTo>
                      <a:cubicBezTo>
                        <a:pt x="71053" y="0"/>
                        <a:pt x="79894" y="1974"/>
                        <a:pt x="87436" y="5922"/>
                      </a:cubicBezTo>
                      <a:cubicBezTo>
                        <a:pt x="94967" y="9876"/>
                        <a:pt x="101164" y="15178"/>
                        <a:pt x="106003" y="21841"/>
                      </a:cubicBezTo>
                      <a:cubicBezTo>
                        <a:pt x="110849" y="28505"/>
                        <a:pt x="114349" y="36097"/>
                        <a:pt x="116503" y="44617"/>
                      </a:cubicBezTo>
                      <a:cubicBezTo>
                        <a:pt x="118647" y="53136"/>
                        <a:pt x="119417" y="62048"/>
                        <a:pt x="118804" y="71339"/>
                      </a:cubicBezTo>
                      <a:lnTo>
                        <a:pt x="32763" y="71339"/>
                      </a:lnTo>
                      <a:cubicBezTo>
                        <a:pt x="33221" y="82029"/>
                        <a:pt x="35905" y="89779"/>
                        <a:pt x="40835" y="94580"/>
                      </a:cubicBezTo>
                      <a:close/>
                      <a:moveTo>
                        <a:pt x="77863" y="31368"/>
                      </a:moveTo>
                      <a:cubicBezTo>
                        <a:pt x="73938" y="27038"/>
                        <a:pt x="67971" y="24861"/>
                        <a:pt x="59977" y="24861"/>
                      </a:cubicBezTo>
                      <a:cubicBezTo>
                        <a:pt x="54752" y="24861"/>
                        <a:pt x="50402" y="25756"/>
                        <a:pt x="46948" y="27533"/>
                      </a:cubicBezTo>
                      <a:cubicBezTo>
                        <a:pt x="43486" y="29316"/>
                        <a:pt x="40717" y="31520"/>
                        <a:pt x="38641" y="34152"/>
                      </a:cubicBezTo>
                      <a:cubicBezTo>
                        <a:pt x="36565" y="36795"/>
                        <a:pt x="35102" y="39579"/>
                        <a:pt x="34253" y="42531"/>
                      </a:cubicBezTo>
                      <a:cubicBezTo>
                        <a:pt x="33410" y="45472"/>
                        <a:pt x="32907" y="48097"/>
                        <a:pt x="32763" y="50426"/>
                      </a:cubicBezTo>
                      <a:lnTo>
                        <a:pt x="86052" y="50426"/>
                      </a:lnTo>
                      <a:cubicBezTo>
                        <a:pt x="84517" y="42052"/>
                        <a:pt x="81781" y="35703"/>
                        <a:pt x="77863" y="3136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0" name="Google Shape;330;p34"/>
                <p:cNvSpPr/>
                <p:nvPr/>
              </p:nvSpPr>
              <p:spPr>
                <a:xfrm>
                  <a:off x="5931226" y="2712650"/>
                  <a:ext cx="76829" cy="123394"/>
                </a:xfrm>
                <a:custGeom>
                  <a:rect b="b" l="l" r="r" t="t"/>
                  <a:pathLst>
                    <a:path extrusionOk="0" h="123394" w="76829">
                      <a:moveTo>
                        <a:pt x="31144" y="3251"/>
                      </a:moveTo>
                      <a:lnTo>
                        <a:pt x="31144" y="25565"/>
                      </a:lnTo>
                      <a:lnTo>
                        <a:pt x="31608" y="25565"/>
                      </a:lnTo>
                      <a:cubicBezTo>
                        <a:pt x="33143" y="21841"/>
                        <a:pt x="35219" y="18395"/>
                        <a:pt x="37832" y="15217"/>
                      </a:cubicBezTo>
                      <a:cubicBezTo>
                        <a:pt x="40449" y="12045"/>
                        <a:pt x="43447" y="9329"/>
                        <a:pt x="46830" y="7080"/>
                      </a:cubicBezTo>
                      <a:cubicBezTo>
                        <a:pt x="50213" y="4842"/>
                        <a:pt x="53830" y="3093"/>
                        <a:pt x="57682" y="1850"/>
                      </a:cubicBezTo>
                      <a:cubicBezTo>
                        <a:pt x="61523" y="614"/>
                        <a:pt x="65520" y="0"/>
                        <a:pt x="69674" y="0"/>
                      </a:cubicBezTo>
                      <a:cubicBezTo>
                        <a:pt x="71828" y="0"/>
                        <a:pt x="74201" y="388"/>
                        <a:pt x="76830" y="1158"/>
                      </a:cubicBezTo>
                      <a:lnTo>
                        <a:pt x="76830" y="31829"/>
                      </a:lnTo>
                      <a:cubicBezTo>
                        <a:pt x="75278" y="31520"/>
                        <a:pt x="73442" y="31255"/>
                        <a:pt x="71282" y="31019"/>
                      </a:cubicBezTo>
                      <a:cubicBezTo>
                        <a:pt x="69132" y="30789"/>
                        <a:pt x="67050" y="30670"/>
                        <a:pt x="65057" y="30670"/>
                      </a:cubicBezTo>
                      <a:cubicBezTo>
                        <a:pt x="59056" y="30670"/>
                        <a:pt x="53987" y="31682"/>
                        <a:pt x="49834" y="33695"/>
                      </a:cubicBezTo>
                      <a:cubicBezTo>
                        <a:pt x="45675" y="35703"/>
                        <a:pt x="42332" y="38453"/>
                        <a:pt x="39797" y="41939"/>
                      </a:cubicBezTo>
                      <a:cubicBezTo>
                        <a:pt x="37263" y="45426"/>
                        <a:pt x="35448" y="49492"/>
                        <a:pt x="34376" y="54142"/>
                      </a:cubicBezTo>
                      <a:cubicBezTo>
                        <a:pt x="33298" y="58787"/>
                        <a:pt x="32763" y="63825"/>
                        <a:pt x="32763" y="69242"/>
                      </a:cubicBezTo>
                      <a:lnTo>
                        <a:pt x="32763" y="123395"/>
                      </a:lnTo>
                      <a:lnTo>
                        <a:pt x="0" y="123395"/>
                      </a:lnTo>
                      <a:lnTo>
                        <a:pt x="0" y="3251"/>
                      </a:lnTo>
                      <a:lnTo>
                        <a:pt x="31144" y="325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1" name="Google Shape;331;p34"/>
                <p:cNvSpPr/>
                <p:nvPr/>
              </p:nvSpPr>
              <p:spPr>
                <a:xfrm>
                  <a:off x="6019125" y="2679877"/>
                  <a:ext cx="76595" cy="157332"/>
                </a:xfrm>
                <a:custGeom>
                  <a:rect b="b" l="l" r="r" t="t"/>
                  <a:pathLst>
                    <a:path extrusionOk="0" h="157332" w="76595">
                      <a:moveTo>
                        <a:pt x="76596" y="36024"/>
                      </a:moveTo>
                      <a:lnTo>
                        <a:pt x="76596" y="58096"/>
                      </a:lnTo>
                      <a:lnTo>
                        <a:pt x="52592" y="58096"/>
                      </a:lnTo>
                      <a:lnTo>
                        <a:pt x="52592" y="117586"/>
                      </a:lnTo>
                      <a:cubicBezTo>
                        <a:pt x="52592" y="123176"/>
                        <a:pt x="53523" y="126886"/>
                        <a:pt x="55372" y="128747"/>
                      </a:cubicBezTo>
                      <a:cubicBezTo>
                        <a:pt x="57214" y="130604"/>
                        <a:pt x="60909" y="131537"/>
                        <a:pt x="66430" y="131537"/>
                      </a:cubicBezTo>
                      <a:cubicBezTo>
                        <a:pt x="68279" y="131537"/>
                        <a:pt x="70053" y="131459"/>
                        <a:pt x="71739" y="131301"/>
                      </a:cubicBezTo>
                      <a:cubicBezTo>
                        <a:pt x="73426" y="131149"/>
                        <a:pt x="75044" y="130918"/>
                        <a:pt x="76596" y="130604"/>
                      </a:cubicBezTo>
                      <a:lnTo>
                        <a:pt x="76596" y="156168"/>
                      </a:lnTo>
                      <a:cubicBezTo>
                        <a:pt x="73827" y="156635"/>
                        <a:pt x="70735" y="156938"/>
                        <a:pt x="67357" y="157091"/>
                      </a:cubicBezTo>
                      <a:cubicBezTo>
                        <a:pt x="63980" y="157248"/>
                        <a:pt x="60674" y="157332"/>
                        <a:pt x="57437" y="157332"/>
                      </a:cubicBezTo>
                      <a:cubicBezTo>
                        <a:pt x="52368" y="157332"/>
                        <a:pt x="47551" y="156983"/>
                        <a:pt x="43018" y="156281"/>
                      </a:cubicBezTo>
                      <a:cubicBezTo>
                        <a:pt x="38479" y="155589"/>
                        <a:pt x="34494" y="154239"/>
                        <a:pt x="31027" y="152220"/>
                      </a:cubicBezTo>
                      <a:cubicBezTo>
                        <a:pt x="27565" y="150201"/>
                        <a:pt x="24837" y="147339"/>
                        <a:pt x="22833" y="143617"/>
                      </a:cubicBezTo>
                      <a:cubicBezTo>
                        <a:pt x="20829" y="139899"/>
                        <a:pt x="19845" y="135019"/>
                        <a:pt x="19845" y="128985"/>
                      </a:cubicBezTo>
                      <a:lnTo>
                        <a:pt x="19845" y="58096"/>
                      </a:lnTo>
                      <a:lnTo>
                        <a:pt x="0" y="58096"/>
                      </a:lnTo>
                      <a:lnTo>
                        <a:pt x="0" y="36025"/>
                      </a:lnTo>
                      <a:lnTo>
                        <a:pt x="19845" y="36025"/>
                      </a:lnTo>
                      <a:lnTo>
                        <a:pt x="19845" y="0"/>
                      </a:lnTo>
                      <a:lnTo>
                        <a:pt x="52592" y="0"/>
                      </a:lnTo>
                      <a:lnTo>
                        <a:pt x="52592" y="36025"/>
                      </a:lnTo>
                      <a:lnTo>
                        <a:pt x="76596" y="3602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2" name="Google Shape;332;p34"/>
                <p:cNvSpPr/>
                <p:nvPr/>
              </p:nvSpPr>
              <p:spPr>
                <a:xfrm>
                  <a:off x="6114798" y="2670115"/>
                  <a:ext cx="32761" cy="165929"/>
                </a:xfrm>
                <a:custGeom>
                  <a:rect b="b" l="l" r="r" t="t"/>
                  <a:pathLst>
                    <a:path extrusionOk="0" h="165929" w="32761">
                      <a:moveTo>
                        <a:pt x="0" y="27194"/>
                      </a:moveTo>
                      <a:lnTo>
                        <a:pt x="0" y="0"/>
                      </a:lnTo>
                      <a:lnTo>
                        <a:pt x="32762" y="0"/>
                      </a:lnTo>
                      <a:lnTo>
                        <a:pt x="32762" y="27194"/>
                      </a:lnTo>
                      <a:lnTo>
                        <a:pt x="0" y="27194"/>
                      </a:lnTo>
                      <a:close/>
                      <a:moveTo>
                        <a:pt x="32762" y="45786"/>
                      </a:moveTo>
                      <a:lnTo>
                        <a:pt x="32762" y="165930"/>
                      </a:lnTo>
                      <a:lnTo>
                        <a:pt x="0" y="165930"/>
                      </a:lnTo>
                      <a:lnTo>
                        <a:pt x="0" y="45786"/>
                      </a:lnTo>
                      <a:lnTo>
                        <a:pt x="32762" y="45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3" name="Google Shape;333;p34"/>
                <p:cNvSpPr/>
                <p:nvPr/>
              </p:nvSpPr>
              <p:spPr>
                <a:xfrm>
                  <a:off x="6160541" y="2670115"/>
                  <a:ext cx="76813" cy="165929"/>
                </a:xfrm>
                <a:custGeom>
                  <a:rect b="b" l="l" r="r" t="t"/>
                  <a:pathLst>
                    <a:path extrusionOk="0" h="165929" w="76813">
                      <a:moveTo>
                        <a:pt x="0" y="67858"/>
                      </a:moveTo>
                      <a:lnTo>
                        <a:pt x="0" y="45786"/>
                      </a:lnTo>
                      <a:lnTo>
                        <a:pt x="19611" y="45786"/>
                      </a:lnTo>
                      <a:lnTo>
                        <a:pt x="19611" y="36485"/>
                      </a:lnTo>
                      <a:cubicBezTo>
                        <a:pt x="19611" y="25800"/>
                        <a:pt x="22916" y="17045"/>
                        <a:pt x="29531" y="10235"/>
                      </a:cubicBezTo>
                      <a:cubicBezTo>
                        <a:pt x="36140" y="3413"/>
                        <a:pt x="46149" y="0"/>
                        <a:pt x="59526" y="0"/>
                      </a:cubicBezTo>
                      <a:cubicBezTo>
                        <a:pt x="62434" y="0"/>
                        <a:pt x="65370" y="118"/>
                        <a:pt x="68295" y="354"/>
                      </a:cubicBezTo>
                      <a:cubicBezTo>
                        <a:pt x="71198" y="585"/>
                        <a:pt x="74051" y="786"/>
                        <a:pt x="76814" y="933"/>
                      </a:cubicBezTo>
                      <a:lnTo>
                        <a:pt x="76814" y="25569"/>
                      </a:lnTo>
                      <a:cubicBezTo>
                        <a:pt x="72973" y="25097"/>
                        <a:pt x="68970" y="24867"/>
                        <a:pt x="64822" y="24867"/>
                      </a:cubicBezTo>
                      <a:cubicBezTo>
                        <a:pt x="60368" y="24867"/>
                        <a:pt x="57169" y="25913"/>
                        <a:pt x="55254" y="28004"/>
                      </a:cubicBezTo>
                      <a:cubicBezTo>
                        <a:pt x="53334" y="30096"/>
                        <a:pt x="52375" y="33621"/>
                        <a:pt x="52375" y="38582"/>
                      </a:cubicBezTo>
                      <a:lnTo>
                        <a:pt x="52375" y="45786"/>
                      </a:lnTo>
                      <a:lnTo>
                        <a:pt x="74971" y="45786"/>
                      </a:lnTo>
                      <a:lnTo>
                        <a:pt x="74971" y="67857"/>
                      </a:lnTo>
                      <a:lnTo>
                        <a:pt x="52375" y="67857"/>
                      </a:lnTo>
                      <a:lnTo>
                        <a:pt x="52375" y="165930"/>
                      </a:lnTo>
                      <a:lnTo>
                        <a:pt x="19610" y="165930"/>
                      </a:lnTo>
                      <a:lnTo>
                        <a:pt x="19610" y="67858"/>
                      </a:lnTo>
                      <a:lnTo>
                        <a:pt x="0" y="6785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4" name="Google Shape;334;p34"/>
                <p:cNvSpPr/>
                <p:nvPr/>
              </p:nvSpPr>
              <p:spPr>
                <a:xfrm>
                  <a:off x="6257722" y="2670115"/>
                  <a:ext cx="32762" cy="165929"/>
                </a:xfrm>
                <a:custGeom>
                  <a:rect b="b" l="l" r="r" t="t"/>
                  <a:pathLst>
                    <a:path extrusionOk="0" h="165929" w="32762">
                      <a:moveTo>
                        <a:pt x="0" y="27194"/>
                      </a:moveTo>
                      <a:lnTo>
                        <a:pt x="0" y="0"/>
                      </a:lnTo>
                      <a:lnTo>
                        <a:pt x="32763" y="0"/>
                      </a:lnTo>
                      <a:lnTo>
                        <a:pt x="32763" y="27194"/>
                      </a:lnTo>
                      <a:lnTo>
                        <a:pt x="0" y="27194"/>
                      </a:lnTo>
                      <a:close/>
                      <a:moveTo>
                        <a:pt x="32763" y="45786"/>
                      </a:moveTo>
                      <a:lnTo>
                        <a:pt x="32763" y="165930"/>
                      </a:lnTo>
                      <a:lnTo>
                        <a:pt x="0" y="165930"/>
                      </a:lnTo>
                      <a:lnTo>
                        <a:pt x="0" y="45786"/>
                      </a:lnTo>
                      <a:lnTo>
                        <a:pt x="32763" y="45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5" name="Google Shape;335;p34"/>
                <p:cNvSpPr/>
                <p:nvPr/>
              </p:nvSpPr>
              <p:spPr>
                <a:xfrm>
                  <a:off x="6301314" y="2712649"/>
                  <a:ext cx="119014" cy="126414"/>
                </a:xfrm>
                <a:custGeom>
                  <a:rect b="b" l="l" r="r" t="t"/>
                  <a:pathLst>
                    <a:path extrusionOk="0" h="126414" w="119014">
                      <a:moveTo>
                        <a:pt x="40834" y="94580"/>
                      </a:moveTo>
                      <a:cubicBezTo>
                        <a:pt x="45764" y="99378"/>
                        <a:pt x="52842" y="101778"/>
                        <a:pt x="62054" y="101778"/>
                      </a:cubicBezTo>
                      <a:cubicBezTo>
                        <a:pt x="68674" y="101778"/>
                        <a:pt x="74363" y="100113"/>
                        <a:pt x="79135" y="96780"/>
                      </a:cubicBezTo>
                      <a:cubicBezTo>
                        <a:pt x="83903" y="93456"/>
                        <a:pt x="86828" y="89929"/>
                        <a:pt x="87899" y="86207"/>
                      </a:cubicBezTo>
                      <a:lnTo>
                        <a:pt x="116727" y="86207"/>
                      </a:lnTo>
                      <a:cubicBezTo>
                        <a:pt x="112127" y="100620"/>
                        <a:pt x="105042" y="110928"/>
                        <a:pt x="95525" y="117119"/>
                      </a:cubicBezTo>
                      <a:cubicBezTo>
                        <a:pt x="85963" y="123316"/>
                        <a:pt x="74441" y="126414"/>
                        <a:pt x="60908" y="126414"/>
                      </a:cubicBezTo>
                      <a:cubicBezTo>
                        <a:pt x="51513" y="126414"/>
                        <a:pt x="43062" y="124907"/>
                        <a:pt x="35532" y="121887"/>
                      </a:cubicBezTo>
                      <a:cubicBezTo>
                        <a:pt x="27996" y="118862"/>
                        <a:pt x="21604" y="114566"/>
                        <a:pt x="16385" y="108981"/>
                      </a:cubicBezTo>
                      <a:cubicBezTo>
                        <a:pt x="11153" y="103410"/>
                        <a:pt x="7117" y="96745"/>
                        <a:pt x="4270" y="89003"/>
                      </a:cubicBezTo>
                      <a:cubicBezTo>
                        <a:pt x="1434" y="81259"/>
                        <a:pt x="0" y="72734"/>
                        <a:pt x="0" y="63437"/>
                      </a:cubicBezTo>
                      <a:cubicBezTo>
                        <a:pt x="0" y="54458"/>
                        <a:pt x="1474" y="46084"/>
                        <a:pt x="4387" y="38341"/>
                      </a:cubicBezTo>
                      <a:cubicBezTo>
                        <a:pt x="7313" y="30592"/>
                        <a:pt x="11454" y="23895"/>
                        <a:pt x="16848" y="18237"/>
                      </a:cubicBezTo>
                      <a:cubicBezTo>
                        <a:pt x="22229" y="12586"/>
                        <a:pt x="28648" y="8132"/>
                        <a:pt x="36107" y="4882"/>
                      </a:cubicBezTo>
                      <a:cubicBezTo>
                        <a:pt x="43564" y="1620"/>
                        <a:pt x="51831" y="0"/>
                        <a:pt x="60909" y="0"/>
                      </a:cubicBezTo>
                      <a:cubicBezTo>
                        <a:pt x="71058" y="0"/>
                        <a:pt x="79906" y="1974"/>
                        <a:pt x="87442" y="5922"/>
                      </a:cubicBezTo>
                      <a:cubicBezTo>
                        <a:pt x="94978" y="9876"/>
                        <a:pt x="101164" y="15178"/>
                        <a:pt x="106014" y="21841"/>
                      </a:cubicBezTo>
                      <a:cubicBezTo>
                        <a:pt x="110854" y="28505"/>
                        <a:pt x="114349" y="36097"/>
                        <a:pt x="116493" y="44617"/>
                      </a:cubicBezTo>
                      <a:cubicBezTo>
                        <a:pt x="118659" y="53136"/>
                        <a:pt x="119418" y="62048"/>
                        <a:pt x="118814" y="71339"/>
                      </a:cubicBezTo>
                      <a:lnTo>
                        <a:pt x="32768" y="71339"/>
                      </a:lnTo>
                      <a:cubicBezTo>
                        <a:pt x="33226" y="82029"/>
                        <a:pt x="35917" y="89779"/>
                        <a:pt x="40834" y="94580"/>
                      </a:cubicBezTo>
                      <a:close/>
                      <a:moveTo>
                        <a:pt x="77857" y="31368"/>
                      </a:moveTo>
                      <a:cubicBezTo>
                        <a:pt x="73943" y="27038"/>
                        <a:pt x="67971" y="24861"/>
                        <a:pt x="59987" y="24861"/>
                      </a:cubicBezTo>
                      <a:cubicBezTo>
                        <a:pt x="54752" y="24861"/>
                        <a:pt x="50419" y="25756"/>
                        <a:pt x="46953" y="27533"/>
                      </a:cubicBezTo>
                      <a:cubicBezTo>
                        <a:pt x="43487" y="29316"/>
                        <a:pt x="40724" y="31520"/>
                        <a:pt x="38646" y="34152"/>
                      </a:cubicBezTo>
                      <a:cubicBezTo>
                        <a:pt x="36570" y="36795"/>
                        <a:pt x="35107" y="39579"/>
                        <a:pt x="34258" y="42531"/>
                      </a:cubicBezTo>
                      <a:cubicBezTo>
                        <a:pt x="33421" y="45472"/>
                        <a:pt x="32919" y="48097"/>
                        <a:pt x="32768" y="50426"/>
                      </a:cubicBezTo>
                      <a:lnTo>
                        <a:pt x="86046" y="50426"/>
                      </a:lnTo>
                      <a:cubicBezTo>
                        <a:pt x="84528" y="42052"/>
                        <a:pt x="81793" y="35703"/>
                        <a:pt x="77857" y="3136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6" name="Google Shape;336;p34"/>
                <p:cNvSpPr/>
                <p:nvPr/>
              </p:nvSpPr>
              <p:spPr>
                <a:xfrm>
                  <a:off x="6429826" y="2670115"/>
                  <a:ext cx="121332" cy="168948"/>
                </a:xfrm>
                <a:custGeom>
                  <a:rect b="b" l="l" r="r" t="t"/>
                  <a:pathLst>
                    <a:path extrusionOk="0" h="168948" w="121332">
                      <a:moveTo>
                        <a:pt x="89736" y="150589"/>
                      </a:moveTo>
                      <a:cubicBezTo>
                        <a:pt x="85879" y="157100"/>
                        <a:pt x="80844" y="161790"/>
                        <a:pt x="74613" y="164648"/>
                      </a:cubicBezTo>
                      <a:cubicBezTo>
                        <a:pt x="68395" y="167515"/>
                        <a:pt x="61361" y="168949"/>
                        <a:pt x="53512" y="168949"/>
                      </a:cubicBezTo>
                      <a:cubicBezTo>
                        <a:pt x="44581" y="168949"/>
                        <a:pt x="36748" y="167211"/>
                        <a:pt x="29988" y="163719"/>
                      </a:cubicBezTo>
                      <a:cubicBezTo>
                        <a:pt x="23216" y="160239"/>
                        <a:pt x="17634" y="155515"/>
                        <a:pt x="13253" y="149548"/>
                      </a:cubicBezTo>
                      <a:cubicBezTo>
                        <a:pt x="8865" y="143588"/>
                        <a:pt x="5554" y="136732"/>
                        <a:pt x="3332" y="128983"/>
                      </a:cubicBezTo>
                      <a:cubicBezTo>
                        <a:pt x="1105" y="121240"/>
                        <a:pt x="0" y="113182"/>
                        <a:pt x="0" y="104815"/>
                      </a:cubicBezTo>
                      <a:cubicBezTo>
                        <a:pt x="0" y="96761"/>
                        <a:pt x="1105" y="88974"/>
                        <a:pt x="3332" y="81460"/>
                      </a:cubicBezTo>
                      <a:cubicBezTo>
                        <a:pt x="5554" y="73942"/>
                        <a:pt x="8865" y="67323"/>
                        <a:pt x="13253" y="61582"/>
                      </a:cubicBezTo>
                      <a:cubicBezTo>
                        <a:pt x="17634" y="55863"/>
                        <a:pt x="23139" y="51246"/>
                        <a:pt x="29748" y="47759"/>
                      </a:cubicBezTo>
                      <a:cubicBezTo>
                        <a:pt x="36363" y="44272"/>
                        <a:pt x="44050" y="42534"/>
                        <a:pt x="52826" y="42534"/>
                      </a:cubicBezTo>
                      <a:cubicBezTo>
                        <a:pt x="59898" y="42534"/>
                        <a:pt x="66625" y="44036"/>
                        <a:pt x="72994" y="47062"/>
                      </a:cubicBezTo>
                      <a:cubicBezTo>
                        <a:pt x="79386" y="50081"/>
                        <a:pt x="84422" y="54535"/>
                        <a:pt x="88117" y="60423"/>
                      </a:cubicBezTo>
                      <a:lnTo>
                        <a:pt x="88575" y="60423"/>
                      </a:lnTo>
                      <a:lnTo>
                        <a:pt x="88575" y="0"/>
                      </a:lnTo>
                      <a:lnTo>
                        <a:pt x="121332" y="0"/>
                      </a:lnTo>
                      <a:lnTo>
                        <a:pt x="121332" y="165930"/>
                      </a:lnTo>
                      <a:lnTo>
                        <a:pt x="90193" y="165930"/>
                      </a:lnTo>
                      <a:lnTo>
                        <a:pt x="90193" y="150589"/>
                      </a:lnTo>
                      <a:lnTo>
                        <a:pt x="89736" y="150589"/>
                      </a:lnTo>
                      <a:close/>
                      <a:moveTo>
                        <a:pt x="88340" y="91211"/>
                      </a:moveTo>
                      <a:cubicBezTo>
                        <a:pt x="87425" y="86645"/>
                        <a:pt x="85839" y="82618"/>
                        <a:pt x="83617" y="79127"/>
                      </a:cubicBezTo>
                      <a:cubicBezTo>
                        <a:pt x="81390" y="75645"/>
                        <a:pt x="78505" y="72822"/>
                        <a:pt x="74965" y="70646"/>
                      </a:cubicBezTo>
                      <a:cubicBezTo>
                        <a:pt x="71425" y="68476"/>
                        <a:pt x="66971" y="67396"/>
                        <a:pt x="61590" y="67396"/>
                      </a:cubicBezTo>
                      <a:cubicBezTo>
                        <a:pt x="56209" y="67396"/>
                        <a:pt x="51664" y="68476"/>
                        <a:pt x="47975" y="70646"/>
                      </a:cubicBezTo>
                      <a:cubicBezTo>
                        <a:pt x="44284" y="72822"/>
                        <a:pt x="41316" y="75680"/>
                        <a:pt x="39081" y="79250"/>
                      </a:cubicBezTo>
                      <a:cubicBezTo>
                        <a:pt x="36860" y="82816"/>
                        <a:pt x="35253" y="86881"/>
                        <a:pt x="34253" y="91447"/>
                      </a:cubicBezTo>
                      <a:cubicBezTo>
                        <a:pt x="33243" y="96019"/>
                        <a:pt x="32763" y="100783"/>
                        <a:pt x="32763" y="105742"/>
                      </a:cubicBezTo>
                      <a:cubicBezTo>
                        <a:pt x="32763" y="110382"/>
                        <a:pt x="33287" y="115032"/>
                        <a:pt x="34360" y="119683"/>
                      </a:cubicBezTo>
                      <a:cubicBezTo>
                        <a:pt x="35437" y="124334"/>
                        <a:pt x="37172" y="128477"/>
                        <a:pt x="39552" y="132116"/>
                      </a:cubicBezTo>
                      <a:cubicBezTo>
                        <a:pt x="41945" y="135766"/>
                        <a:pt x="44933" y="138701"/>
                        <a:pt x="48560" y="140945"/>
                      </a:cubicBezTo>
                      <a:cubicBezTo>
                        <a:pt x="52167" y="143200"/>
                        <a:pt x="56520" y="144312"/>
                        <a:pt x="61590" y="144312"/>
                      </a:cubicBezTo>
                      <a:cubicBezTo>
                        <a:pt x="66971" y="144312"/>
                        <a:pt x="71470" y="143239"/>
                        <a:pt x="75088" y="141063"/>
                      </a:cubicBezTo>
                      <a:cubicBezTo>
                        <a:pt x="78694" y="138891"/>
                        <a:pt x="81586" y="135991"/>
                        <a:pt x="83741" y="132347"/>
                      </a:cubicBezTo>
                      <a:cubicBezTo>
                        <a:pt x="85879" y="128709"/>
                        <a:pt x="87425" y="124563"/>
                        <a:pt x="88340" y="119919"/>
                      </a:cubicBezTo>
                      <a:cubicBezTo>
                        <a:pt x="89267" y="115268"/>
                        <a:pt x="89736" y="110466"/>
                        <a:pt x="89736" y="105512"/>
                      </a:cubicBezTo>
                      <a:cubicBezTo>
                        <a:pt x="89736" y="100557"/>
                        <a:pt x="89267" y="95789"/>
                        <a:pt x="88340" y="9121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337" name="Google Shape;337;p34"/>
              <p:cNvGrpSpPr/>
              <p:nvPr/>
            </p:nvGrpSpPr>
            <p:grpSpPr>
              <a:xfrm>
                <a:off x="5637821" y="4069610"/>
                <a:ext cx="913336" cy="149409"/>
                <a:chOff x="5637821" y="4069610"/>
                <a:chExt cx="913336" cy="149409"/>
              </a:xfrm>
            </p:grpSpPr>
            <p:sp>
              <p:nvSpPr>
                <p:cNvPr id="338" name="Google Shape;338;p34"/>
                <p:cNvSpPr/>
                <p:nvPr/>
              </p:nvSpPr>
              <p:spPr>
                <a:xfrm>
                  <a:off x="5637821" y="4069610"/>
                  <a:ext cx="108045" cy="122406"/>
                </a:xfrm>
                <a:custGeom>
                  <a:rect b="b" l="l" r="r" t="t"/>
                  <a:pathLst>
                    <a:path extrusionOk="0" h="122406" w="108045">
                      <a:moveTo>
                        <a:pt x="82366" y="42059"/>
                      </a:moveTo>
                      <a:cubicBezTo>
                        <a:pt x="80716" y="30439"/>
                        <a:pt x="69676" y="21600"/>
                        <a:pt x="57002" y="21600"/>
                      </a:cubicBezTo>
                      <a:cubicBezTo>
                        <a:pt x="34110" y="21600"/>
                        <a:pt x="25485" y="41254"/>
                        <a:pt x="25485" y="61712"/>
                      </a:cubicBezTo>
                      <a:cubicBezTo>
                        <a:pt x="25485" y="81165"/>
                        <a:pt x="34110" y="100806"/>
                        <a:pt x="57002" y="100806"/>
                      </a:cubicBezTo>
                      <a:cubicBezTo>
                        <a:pt x="72586" y="100806"/>
                        <a:pt x="81405" y="90009"/>
                        <a:pt x="83310" y="74619"/>
                      </a:cubicBezTo>
                      <a:lnTo>
                        <a:pt x="108045" y="74619"/>
                      </a:lnTo>
                      <a:cubicBezTo>
                        <a:pt x="105431" y="103760"/>
                        <a:pt x="85448" y="122406"/>
                        <a:pt x="57002" y="122406"/>
                      </a:cubicBezTo>
                      <a:cubicBezTo>
                        <a:pt x="21115" y="122406"/>
                        <a:pt x="0" y="95402"/>
                        <a:pt x="0" y="61712"/>
                      </a:cubicBezTo>
                      <a:cubicBezTo>
                        <a:pt x="0" y="27004"/>
                        <a:pt x="21115" y="0"/>
                        <a:pt x="57002" y="0"/>
                      </a:cubicBezTo>
                      <a:cubicBezTo>
                        <a:pt x="82516" y="0"/>
                        <a:pt x="103948" y="15066"/>
                        <a:pt x="107051" y="42059"/>
                      </a:cubicBezTo>
                      <a:lnTo>
                        <a:pt x="82366" y="4205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9" name="Google Shape;339;p34"/>
                <p:cNvSpPr/>
                <p:nvPr/>
              </p:nvSpPr>
              <p:spPr>
                <a:xfrm>
                  <a:off x="5755742" y="4102353"/>
                  <a:ext cx="86908" cy="89176"/>
                </a:xfrm>
                <a:custGeom>
                  <a:rect b="b" l="l" r="r" t="t"/>
                  <a:pathLst>
                    <a:path extrusionOk="0" h="89176" w="86908">
                      <a:moveTo>
                        <a:pt x="43369" y="0"/>
                      </a:moveTo>
                      <a:cubicBezTo>
                        <a:pt x="69853" y="0"/>
                        <a:pt x="86908" y="17645"/>
                        <a:pt x="86908" y="44666"/>
                      </a:cubicBezTo>
                      <a:cubicBezTo>
                        <a:pt x="86908" y="71502"/>
                        <a:pt x="69853" y="89176"/>
                        <a:pt x="43369" y="89176"/>
                      </a:cubicBezTo>
                      <a:cubicBezTo>
                        <a:pt x="17050" y="89176"/>
                        <a:pt x="0" y="71503"/>
                        <a:pt x="0" y="44666"/>
                      </a:cubicBezTo>
                      <a:cubicBezTo>
                        <a:pt x="0" y="17645"/>
                        <a:pt x="17050" y="0"/>
                        <a:pt x="43369" y="0"/>
                      </a:cubicBezTo>
                      <a:close/>
                      <a:moveTo>
                        <a:pt x="43369" y="71660"/>
                      </a:moveTo>
                      <a:cubicBezTo>
                        <a:pt x="59123" y="71660"/>
                        <a:pt x="63827" y="58070"/>
                        <a:pt x="63827" y="44666"/>
                      </a:cubicBezTo>
                      <a:cubicBezTo>
                        <a:pt x="63827" y="31089"/>
                        <a:pt x="59123" y="17505"/>
                        <a:pt x="43369" y="17505"/>
                      </a:cubicBezTo>
                      <a:cubicBezTo>
                        <a:pt x="27780" y="17505"/>
                        <a:pt x="23042" y="31089"/>
                        <a:pt x="23042" y="44666"/>
                      </a:cubicBezTo>
                      <a:cubicBezTo>
                        <a:pt x="23042" y="58070"/>
                        <a:pt x="27780" y="71660"/>
                        <a:pt x="43369"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0" name="Google Shape;340;p34"/>
                <p:cNvSpPr/>
                <p:nvPr/>
              </p:nvSpPr>
              <p:spPr>
                <a:xfrm>
                  <a:off x="5856883" y="4102204"/>
                  <a:ext cx="54102" cy="86887"/>
                </a:xfrm>
                <a:custGeom>
                  <a:rect b="b" l="l" r="r" t="t"/>
                  <a:pathLst>
                    <a:path extrusionOk="0" h="86887" w="54102">
                      <a:moveTo>
                        <a:pt x="0" y="2283"/>
                      </a:moveTo>
                      <a:lnTo>
                        <a:pt x="21904" y="2283"/>
                      </a:lnTo>
                      <a:lnTo>
                        <a:pt x="21904" y="17986"/>
                      </a:lnTo>
                      <a:lnTo>
                        <a:pt x="22242" y="17986"/>
                      </a:lnTo>
                      <a:cubicBezTo>
                        <a:pt x="26446" y="7357"/>
                        <a:pt x="37831" y="0"/>
                        <a:pt x="49061" y="0"/>
                      </a:cubicBezTo>
                      <a:cubicBezTo>
                        <a:pt x="50683" y="0"/>
                        <a:pt x="52615" y="313"/>
                        <a:pt x="54103" y="800"/>
                      </a:cubicBezTo>
                      <a:lnTo>
                        <a:pt x="54103" y="22400"/>
                      </a:lnTo>
                      <a:cubicBezTo>
                        <a:pt x="51955" y="21914"/>
                        <a:pt x="48566" y="21605"/>
                        <a:pt x="45811" y="21605"/>
                      </a:cubicBezTo>
                      <a:cubicBezTo>
                        <a:pt x="28895" y="21605"/>
                        <a:pt x="23036" y="33880"/>
                        <a:pt x="23036" y="48756"/>
                      </a:cubicBezTo>
                      <a:lnTo>
                        <a:pt x="23036"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1" name="Google Shape;341;p34"/>
                <p:cNvSpPr/>
                <p:nvPr/>
              </p:nvSpPr>
              <p:spPr>
                <a:xfrm>
                  <a:off x="5919991" y="4102353"/>
                  <a:ext cx="85425" cy="116666"/>
                </a:xfrm>
                <a:custGeom>
                  <a:rect b="b" l="l" r="r" t="t"/>
                  <a:pathLst>
                    <a:path extrusionOk="0" h="116666" w="85425">
                      <a:moveTo>
                        <a:pt x="0" y="2283"/>
                      </a:moveTo>
                      <a:lnTo>
                        <a:pt x="21943" y="2283"/>
                      </a:lnTo>
                      <a:lnTo>
                        <a:pt x="21943" y="13075"/>
                      </a:lnTo>
                      <a:lnTo>
                        <a:pt x="22258" y="13075"/>
                      </a:lnTo>
                      <a:cubicBezTo>
                        <a:pt x="27773" y="4083"/>
                        <a:pt x="36865" y="0"/>
                        <a:pt x="47255" y="0"/>
                      </a:cubicBezTo>
                      <a:cubicBezTo>
                        <a:pt x="73597" y="0"/>
                        <a:pt x="85426" y="21427"/>
                        <a:pt x="85426" y="45472"/>
                      </a:cubicBezTo>
                      <a:cubicBezTo>
                        <a:pt x="85426" y="68062"/>
                        <a:pt x="73107" y="89176"/>
                        <a:pt x="48561" y="89176"/>
                      </a:cubicBezTo>
                      <a:cubicBezTo>
                        <a:pt x="38497" y="89176"/>
                        <a:pt x="28922" y="84755"/>
                        <a:pt x="23397" y="76409"/>
                      </a:cubicBezTo>
                      <a:lnTo>
                        <a:pt x="23058" y="76409"/>
                      </a:lnTo>
                      <a:lnTo>
                        <a:pt x="23058" y="116666"/>
                      </a:lnTo>
                      <a:lnTo>
                        <a:pt x="0" y="116666"/>
                      </a:lnTo>
                      <a:lnTo>
                        <a:pt x="0" y="2283"/>
                      </a:lnTo>
                      <a:close/>
                      <a:moveTo>
                        <a:pt x="62367" y="44840"/>
                      </a:moveTo>
                      <a:cubicBezTo>
                        <a:pt x="62367" y="31390"/>
                        <a:pt x="57002" y="17505"/>
                        <a:pt x="42229" y="17505"/>
                      </a:cubicBezTo>
                      <a:cubicBezTo>
                        <a:pt x="27123" y="17505"/>
                        <a:pt x="22258" y="31089"/>
                        <a:pt x="22258" y="44840"/>
                      </a:cubicBezTo>
                      <a:cubicBezTo>
                        <a:pt x="22258" y="58569"/>
                        <a:pt x="27451" y="71660"/>
                        <a:pt x="42396" y="71660"/>
                      </a:cubicBezTo>
                      <a:cubicBezTo>
                        <a:pt x="57518" y="71660"/>
                        <a:pt x="62367" y="58569"/>
                        <a:pt x="62367" y="4484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2" name="Google Shape;342;p34"/>
                <p:cNvSpPr/>
                <p:nvPr/>
              </p:nvSpPr>
              <p:spPr>
                <a:xfrm>
                  <a:off x="6012694" y="4102353"/>
                  <a:ext cx="86925" cy="89176"/>
                </a:xfrm>
                <a:custGeom>
                  <a:rect b="b" l="l" r="r" t="t"/>
                  <a:pathLst>
                    <a:path extrusionOk="0" h="89176" w="86925">
                      <a:moveTo>
                        <a:pt x="43351" y="0"/>
                      </a:moveTo>
                      <a:cubicBezTo>
                        <a:pt x="69842" y="0"/>
                        <a:pt x="86925" y="17645"/>
                        <a:pt x="86925" y="44666"/>
                      </a:cubicBezTo>
                      <a:cubicBezTo>
                        <a:pt x="86925" y="71502"/>
                        <a:pt x="69842" y="89176"/>
                        <a:pt x="43351" y="89176"/>
                      </a:cubicBezTo>
                      <a:cubicBezTo>
                        <a:pt x="17050" y="89176"/>
                        <a:pt x="0" y="71503"/>
                        <a:pt x="0" y="44666"/>
                      </a:cubicBezTo>
                      <a:cubicBezTo>
                        <a:pt x="0" y="17645"/>
                        <a:pt x="17050" y="0"/>
                        <a:pt x="43351" y="0"/>
                      </a:cubicBezTo>
                      <a:close/>
                      <a:moveTo>
                        <a:pt x="43351" y="71660"/>
                      </a:moveTo>
                      <a:cubicBezTo>
                        <a:pt x="59113" y="71660"/>
                        <a:pt x="63833" y="58070"/>
                        <a:pt x="63833" y="44666"/>
                      </a:cubicBezTo>
                      <a:cubicBezTo>
                        <a:pt x="63833" y="31089"/>
                        <a:pt x="59113" y="17505"/>
                        <a:pt x="43351" y="17505"/>
                      </a:cubicBezTo>
                      <a:cubicBezTo>
                        <a:pt x="27779" y="17505"/>
                        <a:pt x="23053" y="31089"/>
                        <a:pt x="23053" y="44666"/>
                      </a:cubicBezTo>
                      <a:cubicBezTo>
                        <a:pt x="23053" y="58070"/>
                        <a:pt x="27779" y="71660"/>
                        <a:pt x="43351"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3" name="Google Shape;343;p34"/>
                <p:cNvSpPr/>
                <p:nvPr/>
              </p:nvSpPr>
              <p:spPr>
                <a:xfrm>
                  <a:off x="6113852" y="4102204"/>
                  <a:ext cx="54097" cy="86887"/>
                </a:xfrm>
                <a:custGeom>
                  <a:rect b="b" l="l" r="r" t="t"/>
                  <a:pathLst>
                    <a:path extrusionOk="0" h="86887" w="54097">
                      <a:moveTo>
                        <a:pt x="0" y="2283"/>
                      </a:moveTo>
                      <a:lnTo>
                        <a:pt x="21926" y="2283"/>
                      </a:lnTo>
                      <a:lnTo>
                        <a:pt x="21926" y="17986"/>
                      </a:lnTo>
                      <a:lnTo>
                        <a:pt x="22276" y="17986"/>
                      </a:lnTo>
                      <a:cubicBezTo>
                        <a:pt x="26473" y="7357"/>
                        <a:pt x="37847" y="0"/>
                        <a:pt x="49056" y="0"/>
                      </a:cubicBezTo>
                      <a:cubicBezTo>
                        <a:pt x="50676" y="0"/>
                        <a:pt x="52637" y="313"/>
                        <a:pt x="54097" y="800"/>
                      </a:cubicBezTo>
                      <a:lnTo>
                        <a:pt x="54097" y="22400"/>
                      </a:lnTo>
                      <a:cubicBezTo>
                        <a:pt x="51987" y="21914"/>
                        <a:pt x="48566" y="21605"/>
                        <a:pt x="45811" y="21605"/>
                      </a:cubicBezTo>
                      <a:cubicBezTo>
                        <a:pt x="28917" y="21605"/>
                        <a:pt x="23064" y="33880"/>
                        <a:pt x="23064" y="48756"/>
                      </a:cubicBezTo>
                      <a:lnTo>
                        <a:pt x="23064"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4" name="Google Shape;344;p34"/>
                <p:cNvSpPr/>
                <p:nvPr/>
              </p:nvSpPr>
              <p:spPr>
                <a:xfrm>
                  <a:off x="6172143" y="4102353"/>
                  <a:ext cx="81893" cy="89176"/>
                </a:xfrm>
                <a:custGeom>
                  <a:rect b="b" l="l" r="r" t="t"/>
                  <a:pathLst>
                    <a:path extrusionOk="0" h="89176" w="81893">
                      <a:moveTo>
                        <a:pt x="2577" y="28302"/>
                      </a:moveTo>
                      <a:cubicBezTo>
                        <a:pt x="3899" y="6529"/>
                        <a:pt x="23214" y="0"/>
                        <a:pt x="42062" y="0"/>
                      </a:cubicBezTo>
                      <a:cubicBezTo>
                        <a:pt x="58784" y="0"/>
                        <a:pt x="78950" y="3754"/>
                        <a:pt x="78950" y="24027"/>
                      </a:cubicBezTo>
                      <a:lnTo>
                        <a:pt x="78950" y="68062"/>
                      </a:lnTo>
                      <a:cubicBezTo>
                        <a:pt x="78950" y="75766"/>
                        <a:pt x="79739" y="83442"/>
                        <a:pt x="81894" y="86888"/>
                      </a:cubicBezTo>
                      <a:lnTo>
                        <a:pt x="58468" y="86888"/>
                      </a:lnTo>
                      <a:cubicBezTo>
                        <a:pt x="57680" y="84253"/>
                        <a:pt x="57002" y="81483"/>
                        <a:pt x="56825" y="78692"/>
                      </a:cubicBezTo>
                      <a:cubicBezTo>
                        <a:pt x="49539" y="86401"/>
                        <a:pt x="38826" y="89176"/>
                        <a:pt x="28585" y="89176"/>
                      </a:cubicBezTo>
                      <a:cubicBezTo>
                        <a:pt x="12663" y="89176"/>
                        <a:pt x="0" y="81165"/>
                        <a:pt x="0" y="63799"/>
                      </a:cubicBezTo>
                      <a:cubicBezTo>
                        <a:pt x="0" y="44666"/>
                        <a:pt x="14317" y="40090"/>
                        <a:pt x="28585" y="38121"/>
                      </a:cubicBezTo>
                      <a:cubicBezTo>
                        <a:pt x="42724" y="35983"/>
                        <a:pt x="55892" y="36482"/>
                        <a:pt x="55892" y="26977"/>
                      </a:cubicBezTo>
                      <a:cubicBezTo>
                        <a:pt x="55892" y="17018"/>
                        <a:pt x="49033" y="15535"/>
                        <a:pt x="40936" y="15535"/>
                      </a:cubicBezTo>
                      <a:cubicBezTo>
                        <a:pt x="32155" y="15535"/>
                        <a:pt x="26485" y="19127"/>
                        <a:pt x="25652" y="28302"/>
                      </a:cubicBezTo>
                      <a:lnTo>
                        <a:pt x="2577" y="28302"/>
                      </a:lnTo>
                      <a:close/>
                      <a:moveTo>
                        <a:pt x="55892" y="45472"/>
                      </a:moveTo>
                      <a:cubicBezTo>
                        <a:pt x="51964" y="48935"/>
                        <a:pt x="43862" y="49057"/>
                        <a:pt x="36703" y="50389"/>
                      </a:cubicBezTo>
                      <a:cubicBezTo>
                        <a:pt x="29557" y="51833"/>
                        <a:pt x="23058" y="54328"/>
                        <a:pt x="23058" y="62826"/>
                      </a:cubicBezTo>
                      <a:cubicBezTo>
                        <a:pt x="23058" y="71503"/>
                        <a:pt x="29724" y="73612"/>
                        <a:pt x="37209" y="73612"/>
                      </a:cubicBezTo>
                      <a:cubicBezTo>
                        <a:pt x="55215" y="73612"/>
                        <a:pt x="55892" y="59234"/>
                        <a:pt x="55892" y="54150"/>
                      </a:cubicBezTo>
                      <a:lnTo>
                        <a:pt x="55892" y="4547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5" name="Google Shape;345;p34"/>
                <p:cNvSpPr/>
                <p:nvPr/>
              </p:nvSpPr>
              <p:spPr>
                <a:xfrm>
                  <a:off x="6260642" y="4079260"/>
                  <a:ext cx="53942" cy="110965"/>
                </a:xfrm>
                <a:custGeom>
                  <a:rect b="b" l="l" r="r" t="t"/>
                  <a:pathLst>
                    <a:path extrusionOk="0" h="110965" w="53942">
                      <a:moveTo>
                        <a:pt x="37037" y="25376"/>
                      </a:moveTo>
                      <a:lnTo>
                        <a:pt x="53942" y="25376"/>
                      </a:lnTo>
                      <a:lnTo>
                        <a:pt x="53942" y="40923"/>
                      </a:lnTo>
                      <a:lnTo>
                        <a:pt x="37037" y="40923"/>
                      </a:lnTo>
                      <a:lnTo>
                        <a:pt x="37037" y="82786"/>
                      </a:lnTo>
                      <a:cubicBezTo>
                        <a:pt x="37037" y="90669"/>
                        <a:pt x="39003" y="92627"/>
                        <a:pt x="46778" y="92627"/>
                      </a:cubicBezTo>
                      <a:cubicBezTo>
                        <a:pt x="49221" y="92627"/>
                        <a:pt x="51504" y="92459"/>
                        <a:pt x="53942" y="91990"/>
                      </a:cubicBezTo>
                      <a:lnTo>
                        <a:pt x="53942" y="110149"/>
                      </a:lnTo>
                      <a:cubicBezTo>
                        <a:pt x="50021" y="110804"/>
                        <a:pt x="44978" y="110966"/>
                        <a:pt x="40436" y="110966"/>
                      </a:cubicBezTo>
                      <a:cubicBezTo>
                        <a:pt x="26341" y="110966"/>
                        <a:pt x="13990" y="107670"/>
                        <a:pt x="13990" y="90825"/>
                      </a:cubicBezTo>
                      <a:lnTo>
                        <a:pt x="13990" y="40923"/>
                      </a:lnTo>
                      <a:lnTo>
                        <a:pt x="0" y="40923"/>
                      </a:lnTo>
                      <a:lnTo>
                        <a:pt x="0" y="25376"/>
                      </a:lnTo>
                      <a:lnTo>
                        <a:pt x="13990" y="25376"/>
                      </a:lnTo>
                      <a:lnTo>
                        <a:pt x="13990" y="0"/>
                      </a:lnTo>
                      <a:lnTo>
                        <a:pt x="37037" y="0"/>
                      </a:lnTo>
                      <a:lnTo>
                        <a:pt x="37037" y="2537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6" name="Google Shape;346;p34"/>
                <p:cNvSpPr/>
                <p:nvPr/>
              </p:nvSpPr>
              <p:spPr>
                <a:xfrm>
                  <a:off x="6331981" y="4072384"/>
                  <a:ext cx="23069" cy="116857"/>
                </a:xfrm>
                <a:custGeom>
                  <a:rect b="b" l="l" r="r" t="t"/>
                  <a:pathLst>
                    <a:path extrusionOk="0" h="116857" w="23069">
                      <a:moveTo>
                        <a:pt x="23070" y="19155"/>
                      </a:moveTo>
                      <a:lnTo>
                        <a:pt x="0" y="19155"/>
                      </a:lnTo>
                      <a:lnTo>
                        <a:pt x="0" y="0"/>
                      </a:lnTo>
                      <a:lnTo>
                        <a:pt x="23070" y="0"/>
                      </a:lnTo>
                      <a:lnTo>
                        <a:pt x="23070" y="19155"/>
                      </a:lnTo>
                      <a:close/>
                      <a:moveTo>
                        <a:pt x="0" y="32252"/>
                      </a:moveTo>
                      <a:lnTo>
                        <a:pt x="23070" y="32252"/>
                      </a:lnTo>
                      <a:lnTo>
                        <a:pt x="23070" y="116857"/>
                      </a:lnTo>
                      <a:lnTo>
                        <a:pt x="0" y="116857"/>
                      </a:lnTo>
                      <a:lnTo>
                        <a:pt x="0" y="3225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7" name="Google Shape;347;p34"/>
                <p:cNvSpPr/>
                <p:nvPr/>
              </p:nvSpPr>
              <p:spPr>
                <a:xfrm>
                  <a:off x="6370555" y="4102353"/>
                  <a:ext cx="86919" cy="89176"/>
                </a:xfrm>
                <a:custGeom>
                  <a:rect b="b" l="l" r="r" t="t"/>
                  <a:pathLst>
                    <a:path extrusionOk="0" h="89176" w="86919">
                      <a:moveTo>
                        <a:pt x="43335" y="0"/>
                      </a:moveTo>
                      <a:cubicBezTo>
                        <a:pt x="69831" y="0"/>
                        <a:pt x="86920" y="17645"/>
                        <a:pt x="86920" y="44666"/>
                      </a:cubicBezTo>
                      <a:cubicBezTo>
                        <a:pt x="86920" y="71502"/>
                        <a:pt x="69831" y="89176"/>
                        <a:pt x="43335" y="89176"/>
                      </a:cubicBezTo>
                      <a:cubicBezTo>
                        <a:pt x="17044" y="89176"/>
                        <a:pt x="0" y="71503"/>
                        <a:pt x="0" y="44666"/>
                      </a:cubicBezTo>
                      <a:cubicBezTo>
                        <a:pt x="0" y="17645"/>
                        <a:pt x="17044" y="0"/>
                        <a:pt x="43335" y="0"/>
                      </a:cubicBezTo>
                      <a:close/>
                      <a:moveTo>
                        <a:pt x="43335" y="71660"/>
                      </a:moveTo>
                      <a:cubicBezTo>
                        <a:pt x="59130" y="71660"/>
                        <a:pt x="63822" y="58070"/>
                        <a:pt x="63822" y="44666"/>
                      </a:cubicBezTo>
                      <a:cubicBezTo>
                        <a:pt x="63822" y="31089"/>
                        <a:pt x="59130" y="17505"/>
                        <a:pt x="43335" y="17505"/>
                      </a:cubicBezTo>
                      <a:cubicBezTo>
                        <a:pt x="27751" y="17505"/>
                        <a:pt x="23036" y="31089"/>
                        <a:pt x="23036" y="44666"/>
                      </a:cubicBezTo>
                      <a:cubicBezTo>
                        <a:pt x="23036" y="58070"/>
                        <a:pt x="27751" y="71660"/>
                        <a:pt x="43335"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8" name="Google Shape;348;p34"/>
                <p:cNvSpPr/>
                <p:nvPr/>
              </p:nvSpPr>
              <p:spPr>
                <a:xfrm>
                  <a:off x="6472374" y="4102353"/>
                  <a:ext cx="78783" cy="86887"/>
                </a:xfrm>
                <a:custGeom>
                  <a:rect b="b" l="l" r="r" t="t"/>
                  <a:pathLst>
                    <a:path extrusionOk="0" h="86887" w="78783">
                      <a:moveTo>
                        <a:pt x="0" y="2283"/>
                      </a:moveTo>
                      <a:lnTo>
                        <a:pt x="21937" y="2283"/>
                      </a:lnTo>
                      <a:lnTo>
                        <a:pt x="21937" y="14070"/>
                      </a:lnTo>
                      <a:lnTo>
                        <a:pt x="22414" y="14070"/>
                      </a:lnTo>
                      <a:cubicBezTo>
                        <a:pt x="28268" y="4571"/>
                        <a:pt x="38336" y="0"/>
                        <a:pt x="48094" y="0"/>
                      </a:cubicBezTo>
                      <a:cubicBezTo>
                        <a:pt x="72619" y="0"/>
                        <a:pt x="78784" y="13902"/>
                        <a:pt x="78784" y="34848"/>
                      </a:cubicBezTo>
                      <a:lnTo>
                        <a:pt x="78784" y="86888"/>
                      </a:lnTo>
                      <a:lnTo>
                        <a:pt x="55725" y="86888"/>
                      </a:lnTo>
                      <a:lnTo>
                        <a:pt x="55725" y="39095"/>
                      </a:lnTo>
                      <a:cubicBezTo>
                        <a:pt x="55725" y="25192"/>
                        <a:pt x="51648" y="18299"/>
                        <a:pt x="40952" y="18299"/>
                      </a:cubicBezTo>
                      <a:cubicBezTo>
                        <a:pt x="28419" y="18299"/>
                        <a:pt x="23065" y="25355"/>
                        <a:pt x="23065" y="42546"/>
                      </a:cubicBezTo>
                      <a:lnTo>
                        <a:pt x="23065"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Diapositive de titre">
  <p:cSld name="28_Diapositive de titre">
    <p:bg>
      <p:bgPr>
        <a:solidFill>
          <a:srgbClr val="FFFFFF"/>
        </a:solidFill>
      </p:bgPr>
    </p:bg>
    <p:spTree>
      <p:nvGrpSpPr>
        <p:cNvPr id="349" name="Shape 349"/>
        <p:cNvGrpSpPr/>
        <p:nvPr/>
      </p:nvGrpSpPr>
      <p:grpSpPr>
        <a:xfrm>
          <a:off x="0" y="0"/>
          <a:ext cx="0" cy="0"/>
          <a:chOff x="0" y="0"/>
          <a:chExt cx="0" cy="0"/>
        </a:xfrm>
      </p:grpSpPr>
      <p:pic>
        <p:nvPicPr>
          <p:cNvPr id="350" name="Google Shape;350;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1" name="Google Shape;351;p3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52" name="Google Shape;352;p35"/>
          <p:cNvPicPr preferRelativeResize="0"/>
          <p:nvPr/>
        </p:nvPicPr>
        <p:blipFill rotWithShape="1">
          <a:blip r:embed="rId4">
            <a:alphaModFix/>
          </a:blip>
          <a:srcRect b="0" l="0" r="0" t="0"/>
          <a:stretch/>
        </p:blipFill>
        <p:spPr>
          <a:xfrm>
            <a:off x="9381379" y="6505247"/>
            <a:ext cx="639844" cy="140001"/>
          </a:xfrm>
          <a:prstGeom prst="rect">
            <a:avLst/>
          </a:prstGeom>
          <a:noFill/>
          <a:ln>
            <a:noFill/>
          </a:ln>
        </p:spPr>
      </p:pic>
      <p:sp>
        <p:nvSpPr>
          <p:cNvPr id="353" name="Google Shape;353;p35"/>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a:p>
        </p:txBody>
      </p:sp>
      <p:sp>
        <p:nvSpPr>
          <p:cNvPr id="354" name="Google Shape;354;p35"/>
          <p:cNvSpPr/>
          <p:nvPr/>
        </p:nvSpPr>
        <p:spPr>
          <a:xfrm>
            <a:off x="1529070" y="1867208"/>
            <a:ext cx="924000" cy="924000"/>
          </a:xfrm>
          <a:prstGeom prst="ellipse">
            <a:avLst/>
          </a:prstGeom>
          <a:solidFill>
            <a:srgbClr val="032F5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355" name="Google Shape;355;p35"/>
          <p:cNvPicPr preferRelativeResize="0"/>
          <p:nvPr/>
        </p:nvPicPr>
        <p:blipFill rotWithShape="1">
          <a:blip r:embed="rId5">
            <a:alphaModFix/>
          </a:blip>
          <a:srcRect b="0" l="0" r="0" t="0"/>
          <a:stretch/>
        </p:blipFill>
        <p:spPr>
          <a:xfrm>
            <a:off x="1773897" y="1978450"/>
            <a:ext cx="2901100" cy="2901100"/>
          </a:xfrm>
          <a:prstGeom prst="rect">
            <a:avLst/>
          </a:prstGeom>
          <a:noFill/>
          <a:ln>
            <a:noFill/>
          </a:ln>
        </p:spPr>
      </p:pic>
      <p:sp>
        <p:nvSpPr>
          <p:cNvPr id="356" name="Google Shape;356;p35"/>
          <p:cNvSpPr/>
          <p:nvPr/>
        </p:nvSpPr>
        <p:spPr>
          <a:xfrm>
            <a:off x="1773897" y="1978450"/>
            <a:ext cx="2901000" cy="2901000"/>
          </a:xfrm>
          <a:prstGeom prst="ellipse">
            <a:avLst/>
          </a:prstGeom>
          <a:noFill/>
          <a:ln cap="flat" cmpd="sng" w="28575">
            <a:solidFill>
              <a:srgbClr val="2361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57" name="Google Shape;357;p35"/>
          <p:cNvSpPr/>
          <p:nvPr/>
        </p:nvSpPr>
        <p:spPr>
          <a:xfrm>
            <a:off x="1610856" y="1825742"/>
            <a:ext cx="3216300" cy="3216300"/>
          </a:xfrm>
          <a:prstGeom prst="ellipse">
            <a:avLst/>
          </a:prstGeom>
          <a:noFill/>
          <a:ln cap="flat" cmpd="sng" w="19050">
            <a:solidFill>
              <a:srgbClr val="23619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58" name="Google Shape;358;p35"/>
          <p:cNvSpPr/>
          <p:nvPr/>
        </p:nvSpPr>
        <p:spPr>
          <a:xfrm>
            <a:off x="2034935" y="4515512"/>
            <a:ext cx="637800" cy="637800"/>
          </a:xfrm>
          <a:prstGeom prst="ellipse">
            <a:avLst/>
          </a:prstGeom>
          <a:solidFill>
            <a:srgbClr val="2361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Diapositive de titre">
  <p:cSld name="21_Diapositive de titre">
    <p:bg>
      <p:bgPr>
        <a:solidFill>
          <a:srgbClr val="FFFFFF"/>
        </a:solidFill>
      </p:bgPr>
    </p:bg>
    <p:spTree>
      <p:nvGrpSpPr>
        <p:cNvPr id="359" name="Shape 359"/>
        <p:cNvGrpSpPr/>
        <p:nvPr/>
      </p:nvGrpSpPr>
      <p:grpSpPr>
        <a:xfrm>
          <a:off x="0" y="0"/>
          <a:ext cx="0" cy="0"/>
          <a:chOff x="0" y="0"/>
          <a:chExt cx="0" cy="0"/>
        </a:xfrm>
      </p:grpSpPr>
      <p:pic>
        <p:nvPicPr>
          <p:cNvPr id="360" name="Google Shape;360;p36"/>
          <p:cNvPicPr preferRelativeResize="0"/>
          <p:nvPr/>
        </p:nvPicPr>
        <p:blipFill rotWithShape="1">
          <a:blip r:embed="rId2">
            <a:alphaModFix/>
          </a:blip>
          <a:srcRect b="0" l="0" r="0" t="4479"/>
          <a:stretch/>
        </p:blipFill>
        <p:spPr>
          <a:xfrm>
            <a:off x="0" y="0"/>
            <a:ext cx="12192000" cy="6858000"/>
          </a:xfrm>
          <a:prstGeom prst="rect">
            <a:avLst/>
          </a:prstGeom>
          <a:noFill/>
          <a:ln>
            <a:noFill/>
          </a:ln>
        </p:spPr>
      </p:pic>
      <p:sp>
        <p:nvSpPr>
          <p:cNvPr id="361" name="Google Shape;361;p36"/>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sz="1800">
              <a:solidFill>
                <a:schemeClr val="dk1"/>
              </a:solidFill>
              <a:latin typeface="Trebuchet MS"/>
              <a:ea typeface="Trebuchet MS"/>
              <a:cs typeface="Trebuchet MS"/>
              <a:sym typeface="Trebuchet MS"/>
            </a:endParaRPr>
          </a:p>
        </p:txBody>
      </p:sp>
      <p:pic>
        <p:nvPicPr>
          <p:cNvPr id="362" name="Google Shape;362;p36"/>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Diapositive de titre">
  <p:cSld name="22_Diapositive de titre">
    <p:bg>
      <p:bgPr>
        <a:solidFill>
          <a:srgbClr val="FFFFFF"/>
        </a:solidFill>
      </p:bgPr>
    </p:bg>
    <p:spTree>
      <p:nvGrpSpPr>
        <p:cNvPr id="363" name="Shape 363"/>
        <p:cNvGrpSpPr/>
        <p:nvPr/>
      </p:nvGrpSpPr>
      <p:grpSpPr>
        <a:xfrm>
          <a:off x="0" y="0"/>
          <a:ext cx="0" cy="0"/>
          <a:chOff x="0" y="0"/>
          <a:chExt cx="0" cy="0"/>
        </a:xfrm>
      </p:grpSpPr>
      <p:pic>
        <p:nvPicPr>
          <p:cNvPr id="364" name="Google Shape;364;p37"/>
          <p:cNvPicPr preferRelativeResize="0"/>
          <p:nvPr/>
        </p:nvPicPr>
        <p:blipFill rotWithShape="1">
          <a:blip r:embed="rId2">
            <a:alphaModFix/>
          </a:blip>
          <a:srcRect b="0" l="0" r="0" t="3194"/>
          <a:stretch/>
        </p:blipFill>
        <p:spPr>
          <a:xfrm>
            <a:off x="0" y="0"/>
            <a:ext cx="12192000" cy="6858000"/>
          </a:xfrm>
          <a:prstGeom prst="rect">
            <a:avLst/>
          </a:prstGeom>
          <a:noFill/>
          <a:ln>
            <a:noFill/>
          </a:ln>
        </p:spPr>
      </p:pic>
      <p:sp>
        <p:nvSpPr>
          <p:cNvPr id="365" name="Google Shape;365;p3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sz="1800">
              <a:solidFill>
                <a:schemeClr val="dk1"/>
              </a:solidFill>
              <a:latin typeface="Trebuchet MS"/>
              <a:ea typeface="Trebuchet MS"/>
              <a:cs typeface="Trebuchet MS"/>
              <a:sym typeface="Trebuchet MS"/>
            </a:endParaRPr>
          </a:p>
        </p:txBody>
      </p:sp>
      <p:pic>
        <p:nvPicPr>
          <p:cNvPr id="366" name="Google Shape;366;p37"/>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 +2 Txt + 2 Pict">
  <p:cSld name="Title + SubT +2 Txt + 2 Pict">
    <p:spTree>
      <p:nvGrpSpPr>
        <p:cNvPr id="367" name="Shape 367"/>
        <p:cNvGrpSpPr/>
        <p:nvPr/>
      </p:nvGrpSpPr>
      <p:grpSpPr>
        <a:xfrm>
          <a:off x="0" y="0"/>
          <a:ext cx="0" cy="0"/>
          <a:chOff x="0" y="0"/>
          <a:chExt cx="0" cy="0"/>
        </a:xfrm>
      </p:grpSpPr>
      <p:sp>
        <p:nvSpPr>
          <p:cNvPr id="368" name="Google Shape;368;p38"/>
          <p:cNvSpPr/>
          <p:nvPr>
            <p:ph idx="2" type="pic"/>
          </p:nvPr>
        </p:nvSpPr>
        <p:spPr>
          <a:xfrm>
            <a:off x="0" y="3670300"/>
            <a:ext cx="2438400" cy="3165900"/>
          </a:xfrm>
          <a:prstGeom prst="rect">
            <a:avLst/>
          </a:prstGeom>
          <a:solidFill>
            <a:srgbClr val="D8D8D8"/>
          </a:solidFill>
          <a:ln>
            <a:noFill/>
          </a:ln>
        </p:spPr>
      </p:sp>
      <p:sp>
        <p:nvSpPr>
          <p:cNvPr id="369" name="Google Shape;369;p38"/>
          <p:cNvSpPr/>
          <p:nvPr>
            <p:ph idx="3" type="pic"/>
          </p:nvPr>
        </p:nvSpPr>
        <p:spPr>
          <a:xfrm>
            <a:off x="9753612" y="0"/>
            <a:ext cx="2438400" cy="4673700"/>
          </a:xfrm>
          <a:prstGeom prst="rect">
            <a:avLst/>
          </a:prstGeom>
          <a:solidFill>
            <a:srgbClr val="D8D8D8"/>
          </a:solidFill>
          <a:ln>
            <a:noFill/>
          </a:ln>
        </p:spPr>
      </p:sp>
      <p:sp>
        <p:nvSpPr>
          <p:cNvPr id="370" name="Google Shape;370;p38"/>
          <p:cNvSpPr txBox="1"/>
          <p:nvPr>
            <p:ph type="title"/>
          </p:nvPr>
        </p:nvSpPr>
        <p:spPr>
          <a:xfrm>
            <a:off x="838199" y="498090"/>
            <a:ext cx="10858200" cy="646200"/>
          </a:xfrm>
          <a:prstGeom prst="rect">
            <a:avLst/>
          </a:prstGeom>
          <a:noFill/>
          <a:ln>
            <a:noFill/>
          </a:ln>
        </p:spPr>
        <p:txBody>
          <a:bodyPr anchorCtr="0" anchor="b" bIns="45700" lIns="91425" spcFirstLastPara="1" rIns="91425" wrap="square" tIns="45700">
            <a:normAutofit/>
          </a:bodyPr>
          <a:lstStyle>
            <a:lvl1pPr lvl="0" rtl="0" algn="l">
              <a:lnSpc>
                <a:spcPct val="80000"/>
              </a:lnSpc>
              <a:spcBef>
                <a:spcPts val="0"/>
              </a:spcBef>
              <a:spcAft>
                <a:spcPts val="0"/>
              </a:spcAft>
              <a:buClr>
                <a:schemeClr val="lt2"/>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1" name="Google Shape;371;p38"/>
          <p:cNvSpPr txBox="1"/>
          <p:nvPr>
            <p:ph idx="10" type="dt"/>
          </p:nvPr>
        </p:nvSpPr>
        <p:spPr>
          <a:xfrm>
            <a:off x="10092896" y="6492944"/>
            <a:ext cx="7617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2" name="Google Shape;372;p38"/>
          <p:cNvSpPr txBox="1"/>
          <p:nvPr>
            <p:ph idx="11" type="ftr"/>
          </p:nvPr>
        </p:nvSpPr>
        <p:spPr>
          <a:xfrm>
            <a:off x="838198" y="6492944"/>
            <a:ext cx="91470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3" name="Google Shape;373;p38"/>
          <p:cNvSpPr txBox="1"/>
          <p:nvPr>
            <p:ph idx="12" type="sldNum"/>
          </p:nvPr>
        </p:nvSpPr>
        <p:spPr>
          <a:xfrm>
            <a:off x="10962347" y="6492944"/>
            <a:ext cx="391500" cy="307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
        <p:nvSpPr>
          <p:cNvPr id="374" name="Google Shape;374;p38"/>
          <p:cNvSpPr txBox="1"/>
          <p:nvPr>
            <p:ph idx="1" type="body"/>
          </p:nvPr>
        </p:nvSpPr>
        <p:spPr>
          <a:xfrm>
            <a:off x="838200" y="1052088"/>
            <a:ext cx="10858200" cy="370500"/>
          </a:xfrm>
          <a:prstGeom prst="rect">
            <a:avLst/>
          </a:prstGeom>
          <a:noFill/>
          <a:ln>
            <a:noFill/>
          </a:ln>
        </p:spPr>
        <p:txBody>
          <a:bodyPr anchorCtr="0" anchor="t" bIns="45700" lIns="90000" spcFirstLastPara="1" rIns="90000" wrap="square" tIns="46800">
            <a:spAutoFit/>
          </a:bodyPr>
          <a:lstStyle>
            <a:lvl1pPr indent="-228600" lvl="0" marL="457200" rtl="0" algn="l">
              <a:lnSpc>
                <a:spcPct val="90000"/>
              </a:lnSpc>
              <a:spcBef>
                <a:spcPts val="1200"/>
              </a:spcBef>
              <a:spcAft>
                <a:spcPts val="0"/>
              </a:spcAft>
              <a:buClr>
                <a:schemeClr val="dk1"/>
              </a:buClr>
              <a:buSzPts val="2000"/>
              <a:buNone/>
              <a:defRPr b="1" cap="none">
                <a:solidFill>
                  <a:schemeClr val="dk1"/>
                </a:solidFill>
              </a:defRPr>
            </a:lvl1pPr>
            <a:lvl2pPr indent="-228600" lvl="1" marL="914400" rtl="0" algn="l">
              <a:lnSpc>
                <a:spcPct val="90000"/>
              </a:lnSpc>
              <a:spcBef>
                <a:spcPts val="1200"/>
              </a:spcBef>
              <a:spcAft>
                <a:spcPts val="0"/>
              </a:spcAft>
              <a:buSzPts val="1800"/>
              <a:buNone/>
              <a:defRPr/>
            </a:lvl2pPr>
            <a:lvl3pPr indent="-228600" lvl="2" marL="1371600" rtl="0" algn="l">
              <a:lnSpc>
                <a:spcPct val="90000"/>
              </a:lnSpc>
              <a:spcBef>
                <a:spcPts val="600"/>
              </a:spcBef>
              <a:spcAft>
                <a:spcPts val="0"/>
              </a:spcAft>
              <a:buSzPts val="1800"/>
              <a:buNone/>
              <a:defRPr/>
            </a:lvl3pPr>
            <a:lvl4pPr indent="-228600" lvl="3" marL="1828800" rtl="0" algn="l">
              <a:lnSpc>
                <a:spcPct val="90000"/>
              </a:lnSpc>
              <a:spcBef>
                <a:spcPts val="600"/>
              </a:spcBef>
              <a:spcAft>
                <a:spcPts val="0"/>
              </a:spcAft>
              <a:buClr>
                <a:schemeClr val="dk1"/>
              </a:buClr>
              <a:buSzPts val="1400"/>
              <a:buNone/>
              <a:defRPr/>
            </a:lvl4pPr>
            <a:lvl5pPr indent="-228600" lvl="4" marL="2286000" rtl="0" algn="l">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5" name="Google Shape;375;p38"/>
          <p:cNvSpPr txBox="1"/>
          <p:nvPr>
            <p:ph idx="4" type="body"/>
          </p:nvPr>
        </p:nvSpPr>
        <p:spPr>
          <a:xfrm>
            <a:off x="1238491" y="2607895"/>
            <a:ext cx="4674900" cy="3416400"/>
          </a:xfrm>
          <a:prstGeom prst="rect">
            <a:avLst/>
          </a:prstGeom>
          <a:solidFill>
            <a:schemeClr val="lt1"/>
          </a:solidFill>
          <a:ln>
            <a:noFill/>
          </a:ln>
          <a:effectLst>
            <a:outerShdw blurRad="330200" rotWithShape="0" algn="t" dir="5400000" dist="279400">
              <a:srgbClr val="005962">
                <a:alpha val="8630"/>
              </a:srgbClr>
            </a:outerShdw>
          </a:effectLst>
        </p:spPr>
        <p:txBody>
          <a:bodyPr anchorCtr="0" anchor="ctr" bIns="720000" lIns="0" spcFirstLastPara="1" rIns="144000" wrap="square" tIns="36000">
            <a:normAutofit/>
          </a:bodyPr>
          <a:lstStyle>
            <a:lvl1pPr indent="-431800" lvl="0" marL="457200" rtl="0" algn="ctr">
              <a:lnSpc>
                <a:spcPct val="90000"/>
              </a:lnSpc>
              <a:spcBef>
                <a:spcPts val="1200"/>
              </a:spcBef>
              <a:spcAft>
                <a:spcPts val="0"/>
              </a:spcAft>
              <a:buClr>
                <a:schemeClr val="lt1"/>
              </a:buClr>
              <a:buSzPts val="3200"/>
              <a:buFont typeface="Arial"/>
              <a:buChar char=" "/>
              <a:defRPr b="1" sz="3200" cap="none">
                <a:solidFill>
                  <a:schemeClr val="lt1"/>
                </a:solidFill>
              </a:defRPr>
            </a:lvl1pPr>
            <a:lvl2pPr indent="-228600" lvl="1" marL="914400" rtl="0" algn="ctr">
              <a:lnSpc>
                <a:spcPct val="90000"/>
              </a:lnSpc>
              <a:spcBef>
                <a:spcPts val="1800"/>
              </a:spcBef>
              <a:spcAft>
                <a:spcPts val="0"/>
              </a:spcAft>
              <a:buSzPts val="1800"/>
              <a:buNone/>
              <a:defRPr cap="none">
                <a:solidFill>
                  <a:schemeClr val="lt1"/>
                </a:solidFill>
              </a:defRPr>
            </a:lvl2pPr>
            <a:lvl3pPr indent="-228600" lvl="2" marL="1371600" rtl="0" algn="ctr">
              <a:lnSpc>
                <a:spcPct val="90000"/>
              </a:lnSpc>
              <a:spcBef>
                <a:spcPts val="600"/>
              </a:spcBef>
              <a:spcAft>
                <a:spcPts val="0"/>
              </a:spcAft>
              <a:buSzPts val="1800"/>
              <a:buNone/>
              <a:defRPr/>
            </a:lvl3pPr>
            <a:lvl4pPr indent="-228600" lvl="3" marL="1828800" rtl="0" algn="ctr">
              <a:lnSpc>
                <a:spcPct val="90000"/>
              </a:lnSpc>
              <a:spcBef>
                <a:spcPts val="600"/>
              </a:spcBef>
              <a:spcAft>
                <a:spcPts val="0"/>
              </a:spcAft>
              <a:buClr>
                <a:schemeClr val="dk1"/>
              </a:buClr>
              <a:buSzPts val="1400"/>
              <a:buNone/>
              <a:defRPr/>
            </a:lvl4pPr>
            <a:lvl5pPr indent="-228600" lvl="4" marL="2286000" rtl="0" algn="ctr">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6" name="Google Shape;376;p38"/>
          <p:cNvSpPr txBox="1"/>
          <p:nvPr>
            <p:ph idx="5" type="body"/>
          </p:nvPr>
        </p:nvSpPr>
        <p:spPr>
          <a:xfrm>
            <a:off x="6278492" y="2116421"/>
            <a:ext cx="4674900" cy="3416400"/>
          </a:xfrm>
          <a:prstGeom prst="rect">
            <a:avLst/>
          </a:prstGeom>
          <a:solidFill>
            <a:schemeClr val="lt1"/>
          </a:solidFill>
          <a:ln>
            <a:noFill/>
          </a:ln>
          <a:effectLst>
            <a:outerShdw blurRad="330200" rotWithShape="0" algn="t" dir="5400000" dist="279400">
              <a:srgbClr val="005962">
                <a:alpha val="8630"/>
              </a:srgbClr>
            </a:outerShdw>
          </a:effectLst>
        </p:spPr>
        <p:txBody>
          <a:bodyPr anchorCtr="0" anchor="ctr" bIns="720000" lIns="0" spcFirstLastPara="1" rIns="144000" wrap="square" tIns="36000">
            <a:normAutofit/>
          </a:bodyPr>
          <a:lstStyle>
            <a:lvl1pPr indent="-431800" lvl="0" marL="457200" rtl="0" algn="ctr">
              <a:lnSpc>
                <a:spcPct val="90000"/>
              </a:lnSpc>
              <a:spcBef>
                <a:spcPts val="1200"/>
              </a:spcBef>
              <a:spcAft>
                <a:spcPts val="0"/>
              </a:spcAft>
              <a:buClr>
                <a:schemeClr val="lt1"/>
              </a:buClr>
              <a:buSzPts val="3200"/>
              <a:buFont typeface="Arial"/>
              <a:buChar char=" "/>
              <a:defRPr b="1" sz="3200" cap="none">
                <a:solidFill>
                  <a:schemeClr val="lt1"/>
                </a:solidFill>
              </a:defRPr>
            </a:lvl1pPr>
            <a:lvl2pPr indent="-228600" lvl="1" marL="914400" rtl="0" algn="ctr">
              <a:lnSpc>
                <a:spcPct val="90000"/>
              </a:lnSpc>
              <a:spcBef>
                <a:spcPts val="1800"/>
              </a:spcBef>
              <a:spcAft>
                <a:spcPts val="0"/>
              </a:spcAft>
              <a:buSzPts val="1800"/>
              <a:buNone/>
              <a:defRPr cap="none">
                <a:solidFill>
                  <a:schemeClr val="lt1"/>
                </a:solidFill>
              </a:defRPr>
            </a:lvl2pPr>
            <a:lvl3pPr indent="-228600" lvl="2" marL="1371600" rtl="0" algn="ctr">
              <a:lnSpc>
                <a:spcPct val="90000"/>
              </a:lnSpc>
              <a:spcBef>
                <a:spcPts val="600"/>
              </a:spcBef>
              <a:spcAft>
                <a:spcPts val="0"/>
              </a:spcAft>
              <a:buSzPts val="1800"/>
              <a:buNone/>
              <a:defRPr/>
            </a:lvl3pPr>
            <a:lvl4pPr indent="-228600" lvl="3" marL="1828800" rtl="0" algn="ctr">
              <a:lnSpc>
                <a:spcPct val="90000"/>
              </a:lnSpc>
              <a:spcBef>
                <a:spcPts val="600"/>
              </a:spcBef>
              <a:spcAft>
                <a:spcPts val="0"/>
              </a:spcAft>
              <a:buClr>
                <a:schemeClr val="dk1"/>
              </a:buClr>
              <a:buSzPts val="1400"/>
              <a:buNone/>
              <a:defRPr/>
            </a:lvl4pPr>
            <a:lvl5pPr indent="-228600" lvl="4" marL="2286000" rtl="0" algn="ctr">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377" name="Shape 377"/>
        <p:cNvGrpSpPr/>
        <p:nvPr/>
      </p:nvGrpSpPr>
      <p:grpSpPr>
        <a:xfrm>
          <a:off x="0" y="0"/>
          <a:ext cx="0" cy="0"/>
          <a:chOff x="0" y="0"/>
          <a:chExt cx="0" cy="0"/>
        </a:xfrm>
      </p:grpSpPr>
      <p:sp>
        <p:nvSpPr>
          <p:cNvPr id="378" name="Google Shape;378;p39"/>
          <p:cNvSpPr txBox="1"/>
          <p:nvPr>
            <p:ph idx="10" type="dt"/>
          </p:nvPr>
        </p:nvSpPr>
        <p:spPr>
          <a:xfrm>
            <a:off x="10092896" y="6492944"/>
            <a:ext cx="7617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9" name="Google Shape;379;p39"/>
          <p:cNvSpPr txBox="1"/>
          <p:nvPr>
            <p:ph idx="11" type="ftr"/>
          </p:nvPr>
        </p:nvSpPr>
        <p:spPr>
          <a:xfrm>
            <a:off x="838198" y="6492944"/>
            <a:ext cx="91470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0" name="Google Shape;380;p39"/>
          <p:cNvSpPr txBox="1"/>
          <p:nvPr>
            <p:ph idx="12" type="sldNum"/>
          </p:nvPr>
        </p:nvSpPr>
        <p:spPr>
          <a:xfrm>
            <a:off x="10962347" y="6492944"/>
            <a:ext cx="391500" cy="307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 +5 Txt areas">
  <p:cSld name="Title + SubT +5 Txt areas">
    <p:spTree>
      <p:nvGrpSpPr>
        <p:cNvPr id="381" name="Shape 381"/>
        <p:cNvGrpSpPr/>
        <p:nvPr/>
      </p:nvGrpSpPr>
      <p:grpSpPr>
        <a:xfrm>
          <a:off x="0" y="0"/>
          <a:ext cx="0" cy="0"/>
          <a:chOff x="0" y="0"/>
          <a:chExt cx="0" cy="0"/>
        </a:xfrm>
      </p:grpSpPr>
      <p:sp>
        <p:nvSpPr>
          <p:cNvPr id="382" name="Google Shape;382;p40"/>
          <p:cNvSpPr/>
          <p:nvPr/>
        </p:nvSpPr>
        <p:spPr>
          <a:xfrm>
            <a:off x="11059180" y="2209759"/>
            <a:ext cx="457200" cy="457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 name="Google Shape;383;p40"/>
          <p:cNvSpPr txBox="1"/>
          <p:nvPr>
            <p:ph idx="1" type="body"/>
          </p:nvPr>
        </p:nvSpPr>
        <p:spPr>
          <a:xfrm>
            <a:off x="2975671" y="1825625"/>
            <a:ext cx="1965600" cy="3517800"/>
          </a:xfrm>
          <a:prstGeom prst="rect">
            <a:avLst/>
          </a:prstGeom>
          <a:solidFill>
            <a:schemeClr val="lt1"/>
          </a:solidFill>
          <a:ln>
            <a:noFill/>
          </a:ln>
          <a:effectLst>
            <a:outerShdw blurRad="330200" rotWithShape="0" algn="t" dir="5400000" dist="279400">
              <a:srgbClr val="005962">
                <a:alpha val="8630"/>
              </a:srgbClr>
            </a:outerShdw>
          </a:effectLst>
        </p:spPr>
        <p:txBody>
          <a:bodyPr anchorCtr="0" anchor="t" bIns="45700" lIns="72000" spcFirstLastPara="1" rIns="72000" wrap="square" tIns="1980000">
            <a:noAutofit/>
          </a:bodyPr>
          <a:lstStyle>
            <a:lvl1pPr indent="-304800" lvl="0" marL="457200" rtl="0" algn="l">
              <a:lnSpc>
                <a:spcPct val="90000"/>
              </a:lnSpc>
              <a:spcBef>
                <a:spcPts val="1200"/>
              </a:spcBef>
              <a:spcAft>
                <a:spcPts val="0"/>
              </a:spcAft>
              <a:buClr>
                <a:schemeClr val="lt2"/>
              </a:buClr>
              <a:buSzPts val="1200"/>
              <a:buFont typeface="Arial"/>
              <a:buChar char="׀"/>
              <a:defRPr b="0" sz="1200">
                <a:solidFill>
                  <a:schemeClr val="dk1"/>
                </a:solidFill>
              </a:defRPr>
            </a:lvl1pPr>
            <a:lvl2pPr indent="-292100" lvl="1" marL="914400" rtl="0" algn="l">
              <a:lnSpc>
                <a:spcPct val="100000"/>
              </a:lnSpc>
              <a:spcBef>
                <a:spcPts val="600"/>
              </a:spcBef>
              <a:spcAft>
                <a:spcPts val="0"/>
              </a:spcAft>
              <a:buClr>
                <a:schemeClr val="dk1"/>
              </a:buClr>
              <a:buSzPts val="1000"/>
              <a:buFont typeface="Arial"/>
              <a:buChar char="•"/>
              <a:defRPr b="0" sz="1000"/>
            </a:lvl2pPr>
            <a:lvl3pPr indent="-292100" lvl="2" marL="1371600" rtl="0" algn="l">
              <a:lnSpc>
                <a:spcPct val="90000"/>
              </a:lnSpc>
              <a:spcBef>
                <a:spcPts val="600"/>
              </a:spcBef>
              <a:spcAft>
                <a:spcPts val="0"/>
              </a:spcAft>
              <a:buClr>
                <a:schemeClr val="dk1"/>
              </a:buClr>
              <a:buSzPts val="1000"/>
              <a:buFont typeface="Arial"/>
              <a:buChar char="•"/>
              <a:defRPr i="1" sz="1000"/>
            </a:lvl3pPr>
            <a:lvl4pPr indent="-228600" lvl="3" marL="1828800" rtl="0" algn="ctr">
              <a:lnSpc>
                <a:spcPct val="90000"/>
              </a:lnSpc>
              <a:spcBef>
                <a:spcPts val="600"/>
              </a:spcBef>
              <a:spcAft>
                <a:spcPts val="0"/>
              </a:spcAft>
              <a:buClr>
                <a:schemeClr val="dk1"/>
              </a:buClr>
              <a:buSzPts val="1400"/>
              <a:buNone/>
              <a:defRPr/>
            </a:lvl4pPr>
            <a:lvl5pPr indent="-228600" lvl="4" marL="2286000" rtl="0" algn="ctr">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4" name="Google Shape;384;p40"/>
          <p:cNvSpPr txBox="1"/>
          <p:nvPr>
            <p:ph idx="2" type="body"/>
          </p:nvPr>
        </p:nvSpPr>
        <p:spPr>
          <a:xfrm>
            <a:off x="5113142" y="2362200"/>
            <a:ext cx="1965600" cy="3517800"/>
          </a:xfrm>
          <a:prstGeom prst="rect">
            <a:avLst/>
          </a:prstGeom>
          <a:solidFill>
            <a:schemeClr val="lt1"/>
          </a:solidFill>
          <a:ln>
            <a:noFill/>
          </a:ln>
          <a:effectLst>
            <a:outerShdw blurRad="330200" rotWithShape="0" algn="t" dir="5400000" dist="279400">
              <a:srgbClr val="005962">
                <a:alpha val="8630"/>
              </a:srgbClr>
            </a:outerShdw>
          </a:effectLst>
        </p:spPr>
        <p:txBody>
          <a:bodyPr anchorCtr="0" anchor="t" bIns="45700" lIns="72000" spcFirstLastPara="1" rIns="72000" wrap="square" tIns="1980000">
            <a:noAutofit/>
          </a:bodyPr>
          <a:lstStyle>
            <a:lvl1pPr indent="-304800" lvl="0" marL="457200" rtl="0" algn="l">
              <a:lnSpc>
                <a:spcPct val="90000"/>
              </a:lnSpc>
              <a:spcBef>
                <a:spcPts val="1200"/>
              </a:spcBef>
              <a:spcAft>
                <a:spcPts val="0"/>
              </a:spcAft>
              <a:buClr>
                <a:schemeClr val="lt2"/>
              </a:buClr>
              <a:buSzPts val="1200"/>
              <a:buFont typeface="Arial"/>
              <a:buChar char="׀"/>
              <a:defRPr b="0" sz="1200">
                <a:solidFill>
                  <a:schemeClr val="dk1"/>
                </a:solidFill>
              </a:defRPr>
            </a:lvl1pPr>
            <a:lvl2pPr indent="-292100" lvl="1" marL="914400" rtl="0" algn="l">
              <a:lnSpc>
                <a:spcPct val="100000"/>
              </a:lnSpc>
              <a:spcBef>
                <a:spcPts val="600"/>
              </a:spcBef>
              <a:spcAft>
                <a:spcPts val="0"/>
              </a:spcAft>
              <a:buClr>
                <a:schemeClr val="dk1"/>
              </a:buClr>
              <a:buSzPts val="1000"/>
              <a:buFont typeface="Arial"/>
              <a:buChar char="•"/>
              <a:defRPr b="0" sz="1000"/>
            </a:lvl2pPr>
            <a:lvl3pPr indent="-292100" lvl="2" marL="1371600" rtl="0" algn="l">
              <a:lnSpc>
                <a:spcPct val="90000"/>
              </a:lnSpc>
              <a:spcBef>
                <a:spcPts val="600"/>
              </a:spcBef>
              <a:spcAft>
                <a:spcPts val="0"/>
              </a:spcAft>
              <a:buClr>
                <a:schemeClr val="dk1"/>
              </a:buClr>
              <a:buSzPts val="1000"/>
              <a:buFont typeface="Arial"/>
              <a:buChar char="•"/>
              <a:defRPr i="1" sz="1000"/>
            </a:lvl3pPr>
            <a:lvl4pPr indent="-228600" lvl="3" marL="1828800" rtl="0" algn="ctr">
              <a:lnSpc>
                <a:spcPct val="90000"/>
              </a:lnSpc>
              <a:spcBef>
                <a:spcPts val="600"/>
              </a:spcBef>
              <a:spcAft>
                <a:spcPts val="0"/>
              </a:spcAft>
              <a:buClr>
                <a:schemeClr val="dk1"/>
              </a:buClr>
              <a:buSzPts val="1400"/>
              <a:buNone/>
              <a:defRPr/>
            </a:lvl4pPr>
            <a:lvl5pPr indent="-228600" lvl="4" marL="2286000" rtl="0" algn="ctr">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5" name="Google Shape;385;p40"/>
          <p:cNvSpPr txBox="1"/>
          <p:nvPr>
            <p:ph idx="3" type="body"/>
          </p:nvPr>
        </p:nvSpPr>
        <p:spPr>
          <a:xfrm>
            <a:off x="7250613" y="1825625"/>
            <a:ext cx="1965600" cy="3517800"/>
          </a:xfrm>
          <a:prstGeom prst="rect">
            <a:avLst/>
          </a:prstGeom>
          <a:solidFill>
            <a:schemeClr val="lt1"/>
          </a:solidFill>
          <a:ln>
            <a:noFill/>
          </a:ln>
          <a:effectLst>
            <a:outerShdw blurRad="330200" rotWithShape="0" algn="t" dir="5400000" dist="279400">
              <a:srgbClr val="005962">
                <a:alpha val="8630"/>
              </a:srgbClr>
            </a:outerShdw>
          </a:effectLst>
        </p:spPr>
        <p:txBody>
          <a:bodyPr anchorCtr="0" anchor="t" bIns="45700" lIns="72000" spcFirstLastPara="1" rIns="72000" wrap="square" tIns="1980000">
            <a:noAutofit/>
          </a:bodyPr>
          <a:lstStyle>
            <a:lvl1pPr indent="-304800" lvl="0" marL="457200" rtl="0" algn="l">
              <a:lnSpc>
                <a:spcPct val="90000"/>
              </a:lnSpc>
              <a:spcBef>
                <a:spcPts val="1200"/>
              </a:spcBef>
              <a:spcAft>
                <a:spcPts val="0"/>
              </a:spcAft>
              <a:buClr>
                <a:schemeClr val="lt2"/>
              </a:buClr>
              <a:buSzPts val="1200"/>
              <a:buFont typeface="Arial"/>
              <a:buChar char="׀"/>
              <a:defRPr b="0" sz="1200">
                <a:solidFill>
                  <a:schemeClr val="dk1"/>
                </a:solidFill>
              </a:defRPr>
            </a:lvl1pPr>
            <a:lvl2pPr indent="-292100" lvl="1" marL="914400" rtl="0" algn="l">
              <a:lnSpc>
                <a:spcPct val="100000"/>
              </a:lnSpc>
              <a:spcBef>
                <a:spcPts val="600"/>
              </a:spcBef>
              <a:spcAft>
                <a:spcPts val="0"/>
              </a:spcAft>
              <a:buClr>
                <a:schemeClr val="dk1"/>
              </a:buClr>
              <a:buSzPts val="1000"/>
              <a:buFont typeface="Arial"/>
              <a:buChar char="•"/>
              <a:defRPr b="0" sz="1000"/>
            </a:lvl2pPr>
            <a:lvl3pPr indent="-292100" lvl="2" marL="1371600" rtl="0" algn="l">
              <a:lnSpc>
                <a:spcPct val="90000"/>
              </a:lnSpc>
              <a:spcBef>
                <a:spcPts val="600"/>
              </a:spcBef>
              <a:spcAft>
                <a:spcPts val="0"/>
              </a:spcAft>
              <a:buClr>
                <a:schemeClr val="dk1"/>
              </a:buClr>
              <a:buSzPts val="1000"/>
              <a:buFont typeface="Arial"/>
              <a:buChar char="•"/>
              <a:defRPr i="1" sz="1000"/>
            </a:lvl3pPr>
            <a:lvl4pPr indent="-228600" lvl="3" marL="1828800" rtl="0" algn="ctr">
              <a:lnSpc>
                <a:spcPct val="90000"/>
              </a:lnSpc>
              <a:spcBef>
                <a:spcPts val="600"/>
              </a:spcBef>
              <a:spcAft>
                <a:spcPts val="0"/>
              </a:spcAft>
              <a:buClr>
                <a:schemeClr val="dk1"/>
              </a:buClr>
              <a:buSzPts val="1400"/>
              <a:buNone/>
              <a:defRPr/>
            </a:lvl4pPr>
            <a:lvl5pPr indent="-228600" lvl="4" marL="2286000" rtl="0" algn="ctr">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6" name="Google Shape;386;p40"/>
          <p:cNvSpPr/>
          <p:nvPr/>
        </p:nvSpPr>
        <p:spPr>
          <a:xfrm>
            <a:off x="683227" y="5576908"/>
            <a:ext cx="457200" cy="457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 name="Google Shape;387;p40"/>
          <p:cNvSpPr txBox="1"/>
          <p:nvPr>
            <p:ph idx="4" type="body"/>
          </p:nvPr>
        </p:nvSpPr>
        <p:spPr>
          <a:xfrm>
            <a:off x="838200" y="2362200"/>
            <a:ext cx="1965600" cy="3517800"/>
          </a:xfrm>
          <a:prstGeom prst="rect">
            <a:avLst/>
          </a:prstGeom>
          <a:solidFill>
            <a:schemeClr val="lt1"/>
          </a:solidFill>
          <a:ln>
            <a:noFill/>
          </a:ln>
          <a:effectLst>
            <a:outerShdw blurRad="330200" rotWithShape="0" algn="t" dir="5400000" dist="279400">
              <a:srgbClr val="005962">
                <a:alpha val="8630"/>
              </a:srgbClr>
            </a:outerShdw>
          </a:effectLst>
        </p:spPr>
        <p:txBody>
          <a:bodyPr anchorCtr="0" anchor="t" bIns="45700" lIns="72000" spcFirstLastPara="1" rIns="72000" wrap="square" tIns="1980000">
            <a:noAutofit/>
          </a:bodyPr>
          <a:lstStyle>
            <a:lvl1pPr indent="-304800" lvl="0" marL="457200" rtl="0" algn="l">
              <a:lnSpc>
                <a:spcPct val="90000"/>
              </a:lnSpc>
              <a:spcBef>
                <a:spcPts val="1200"/>
              </a:spcBef>
              <a:spcAft>
                <a:spcPts val="0"/>
              </a:spcAft>
              <a:buClr>
                <a:schemeClr val="lt2"/>
              </a:buClr>
              <a:buSzPts val="1200"/>
              <a:buFont typeface="Arial"/>
              <a:buChar char="׀"/>
              <a:defRPr b="0" sz="1200">
                <a:solidFill>
                  <a:schemeClr val="dk1"/>
                </a:solidFill>
              </a:defRPr>
            </a:lvl1pPr>
            <a:lvl2pPr indent="-292100" lvl="1" marL="914400" rtl="0" algn="l">
              <a:lnSpc>
                <a:spcPct val="100000"/>
              </a:lnSpc>
              <a:spcBef>
                <a:spcPts val="600"/>
              </a:spcBef>
              <a:spcAft>
                <a:spcPts val="0"/>
              </a:spcAft>
              <a:buClr>
                <a:schemeClr val="dk1"/>
              </a:buClr>
              <a:buSzPts val="1000"/>
              <a:buFont typeface="Arial"/>
              <a:buChar char="•"/>
              <a:defRPr b="0" sz="1000"/>
            </a:lvl2pPr>
            <a:lvl3pPr indent="-292100" lvl="2" marL="1371600" rtl="0" algn="l">
              <a:lnSpc>
                <a:spcPct val="90000"/>
              </a:lnSpc>
              <a:spcBef>
                <a:spcPts val="600"/>
              </a:spcBef>
              <a:spcAft>
                <a:spcPts val="0"/>
              </a:spcAft>
              <a:buClr>
                <a:schemeClr val="dk1"/>
              </a:buClr>
              <a:buSzPts val="1000"/>
              <a:buFont typeface="Arial"/>
              <a:buChar char="•"/>
              <a:defRPr i="1" sz="1000"/>
            </a:lvl3pPr>
            <a:lvl4pPr indent="-228600" lvl="3" marL="1828800" rtl="0" algn="ctr">
              <a:lnSpc>
                <a:spcPct val="90000"/>
              </a:lnSpc>
              <a:spcBef>
                <a:spcPts val="600"/>
              </a:spcBef>
              <a:spcAft>
                <a:spcPts val="0"/>
              </a:spcAft>
              <a:buClr>
                <a:schemeClr val="dk1"/>
              </a:buClr>
              <a:buSzPts val="1400"/>
              <a:buNone/>
              <a:defRPr/>
            </a:lvl4pPr>
            <a:lvl5pPr indent="-228600" lvl="4" marL="2286000" rtl="0" algn="ctr">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8" name="Google Shape;388;p40"/>
          <p:cNvSpPr txBox="1"/>
          <p:nvPr>
            <p:ph idx="10" type="dt"/>
          </p:nvPr>
        </p:nvSpPr>
        <p:spPr>
          <a:xfrm>
            <a:off x="10092896" y="6492944"/>
            <a:ext cx="7617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9" name="Google Shape;389;p40"/>
          <p:cNvSpPr txBox="1"/>
          <p:nvPr>
            <p:ph idx="11" type="ftr"/>
          </p:nvPr>
        </p:nvSpPr>
        <p:spPr>
          <a:xfrm>
            <a:off x="838198" y="6492944"/>
            <a:ext cx="91470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0" name="Google Shape;390;p40"/>
          <p:cNvSpPr txBox="1"/>
          <p:nvPr>
            <p:ph idx="12" type="sldNum"/>
          </p:nvPr>
        </p:nvSpPr>
        <p:spPr>
          <a:xfrm>
            <a:off x="10962347" y="6492944"/>
            <a:ext cx="391500" cy="307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
        <p:nvSpPr>
          <p:cNvPr id="391" name="Google Shape;391;p40"/>
          <p:cNvSpPr txBox="1"/>
          <p:nvPr>
            <p:ph idx="5" type="body"/>
          </p:nvPr>
        </p:nvSpPr>
        <p:spPr>
          <a:xfrm>
            <a:off x="838200" y="1052088"/>
            <a:ext cx="10858200" cy="370500"/>
          </a:xfrm>
          <a:prstGeom prst="rect">
            <a:avLst/>
          </a:prstGeom>
          <a:noFill/>
          <a:ln>
            <a:noFill/>
          </a:ln>
        </p:spPr>
        <p:txBody>
          <a:bodyPr anchorCtr="0" anchor="t" bIns="45700" lIns="90000" spcFirstLastPara="1" rIns="90000" wrap="square" tIns="46800">
            <a:spAutoFit/>
          </a:bodyPr>
          <a:lstStyle>
            <a:lvl1pPr indent="-228600" lvl="0" marL="457200" rtl="0" algn="l">
              <a:lnSpc>
                <a:spcPct val="90000"/>
              </a:lnSpc>
              <a:spcBef>
                <a:spcPts val="1200"/>
              </a:spcBef>
              <a:spcAft>
                <a:spcPts val="0"/>
              </a:spcAft>
              <a:buClr>
                <a:schemeClr val="dk1"/>
              </a:buClr>
              <a:buSzPts val="2000"/>
              <a:buNone/>
              <a:defRPr b="1" cap="none">
                <a:solidFill>
                  <a:schemeClr val="dk1"/>
                </a:solidFill>
              </a:defRPr>
            </a:lvl1pPr>
            <a:lvl2pPr indent="-228600" lvl="1" marL="914400" rtl="0" algn="l">
              <a:lnSpc>
                <a:spcPct val="90000"/>
              </a:lnSpc>
              <a:spcBef>
                <a:spcPts val="1200"/>
              </a:spcBef>
              <a:spcAft>
                <a:spcPts val="0"/>
              </a:spcAft>
              <a:buSzPts val="1800"/>
              <a:buNone/>
              <a:defRPr/>
            </a:lvl2pPr>
            <a:lvl3pPr indent="-228600" lvl="2" marL="1371600" rtl="0" algn="l">
              <a:lnSpc>
                <a:spcPct val="90000"/>
              </a:lnSpc>
              <a:spcBef>
                <a:spcPts val="600"/>
              </a:spcBef>
              <a:spcAft>
                <a:spcPts val="0"/>
              </a:spcAft>
              <a:buSzPts val="1800"/>
              <a:buNone/>
              <a:defRPr/>
            </a:lvl3pPr>
            <a:lvl4pPr indent="-228600" lvl="3" marL="1828800" rtl="0" algn="l">
              <a:lnSpc>
                <a:spcPct val="90000"/>
              </a:lnSpc>
              <a:spcBef>
                <a:spcPts val="600"/>
              </a:spcBef>
              <a:spcAft>
                <a:spcPts val="0"/>
              </a:spcAft>
              <a:buClr>
                <a:schemeClr val="dk1"/>
              </a:buClr>
              <a:buSzPts val="1400"/>
              <a:buNone/>
              <a:defRPr/>
            </a:lvl4pPr>
            <a:lvl5pPr indent="-228600" lvl="4" marL="2286000" rtl="0" algn="l">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2" name="Google Shape;392;p40"/>
          <p:cNvSpPr txBox="1"/>
          <p:nvPr>
            <p:ph type="title"/>
          </p:nvPr>
        </p:nvSpPr>
        <p:spPr>
          <a:xfrm>
            <a:off x="838199" y="498090"/>
            <a:ext cx="10858200" cy="646200"/>
          </a:xfrm>
          <a:prstGeom prst="rect">
            <a:avLst/>
          </a:prstGeom>
          <a:noFill/>
          <a:ln>
            <a:noFill/>
          </a:ln>
        </p:spPr>
        <p:txBody>
          <a:bodyPr anchorCtr="0" anchor="b" bIns="45700" lIns="91425" spcFirstLastPara="1" rIns="91425" wrap="square" tIns="45700">
            <a:normAutofit/>
          </a:bodyPr>
          <a:lstStyle>
            <a:lvl1pPr lvl="0" rtl="0" algn="l">
              <a:lnSpc>
                <a:spcPct val="80000"/>
              </a:lnSpc>
              <a:spcBef>
                <a:spcPts val="0"/>
              </a:spcBef>
              <a:spcAft>
                <a:spcPts val="0"/>
              </a:spcAft>
              <a:buClr>
                <a:schemeClr val="lt2"/>
              </a:buClr>
              <a:buSzPts val="3600"/>
              <a:buFont typeface="Arial"/>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3" name="Google Shape;393;p40"/>
          <p:cNvSpPr txBox="1"/>
          <p:nvPr>
            <p:ph idx="6" type="body"/>
          </p:nvPr>
        </p:nvSpPr>
        <p:spPr>
          <a:xfrm>
            <a:off x="1224071" y="3701890"/>
            <a:ext cx="1194000" cy="402900"/>
          </a:xfrm>
          <a:prstGeom prst="rect">
            <a:avLst/>
          </a:prstGeom>
          <a:noFill/>
          <a:ln cap="flat" cmpd="sng" w="9525">
            <a:solidFill>
              <a:schemeClr val="dk1"/>
            </a:solidFill>
            <a:prstDash val="solid"/>
            <a:round/>
            <a:headEnd len="sm" w="sm" type="none"/>
            <a:tailEnd len="sm" w="sm" type="none"/>
          </a:ln>
        </p:spPr>
        <p:txBody>
          <a:bodyPr anchorCtr="0" anchor="ctr" bIns="108000" lIns="324000" spcFirstLastPara="1" rIns="252000" wrap="square" tIns="108000">
            <a:spAutoFit/>
          </a:bodyPr>
          <a:lstStyle>
            <a:lvl1pPr indent="-228600" lvl="0" marL="457200" rtl="0" algn="ctr">
              <a:lnSpc>
                <a:spcPct val="100000"/>
              </a:lnSpc>
              <a:spcBef>
                <a:spcPts val="600"/>
              </a:spcBef>
              <a:spcAft>
                <a:spcPts val="0"/>
              </a:spcAft>
              <a:buClr>
                <a:schemeClr val="lt2"/>
              </a:buClr>
              <a:buSzPts val="1100"/>
              <a:buFont typeface="Arial"/>
              <a:buNone/>
              <a:defRPr b="0" sz="1100" cap="none">
                <a:solidFill>
                  <a:schemeClr val="dk1"/>
                </a:solidFill>
              </a:defRPr>
            </a:lvl1pPr>
            <a:lvl2pPr indent="-228600" lvl="1" marL="914400" rtl="0" algn="l">
              <a:lnSpc>
                <a:spcPct val="90000"/>
              </a:lnSpc>
              <a:spcBef>
                <a:spcPts val="1200"/>
              </a:spcBef>
              <a:spcAft>
                <a:spcPts val="0"/>
              </a:spcAft>
              <a:buSzPts val="1800"/>
              <a:buNone/>
              <a:defRPr/>
            </a:lvl2pPr>
            <a:lvl3pPr indent="-342900" lvl="2" marL="1371600" rtl="0" algn="l">
              <a:lnSpc>
                <a:spcPct val="90000"/>
              </a:lnSpc>
              <a:spcBef>
                <a:spcPts val="600"/>
              </a:spcBef>
              <a:spcAft>
                <a:spcPts val="0"/>
              </a:spcAft>
              <a:buSzPts val="1800"/>
              <a:buChar char="■"/>
              <a:defRPr/>
            </a:lvl3pPr>
            <a:lvl4pPr indent="-342900" lvl="3" marL="1828800" rtl="0" algn="l">
              <a:lnSpc>
                <a:spcPct val="90000"/>
              </a:lnSpc>
              <a:spcBef>
                <a:spcPts val="600"/>
              </a:spcBef>
              <a:spcAft>
                <a:spcPts val="0"/>
              </a:spcAft>
              <a:buClr>
                <a:schemeClr val="dk1"/>
              </a:buClr>
              <a:buSzPts val="1800"/>
              <a:buChar char="●"/>
              <a:defRPr/>
            </a:lvl4pPr>
            <a:lvl5pPr indent="-342900" lvl="4" marL="2286000" rtl="0" algn="l">
              <a:lnSpc>
                <a:spcPct val="90000"/>
              </a:lnSpc>
              <a:spcBef>
                <a:spcPts val="6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4" name="Google Shape;394;p40"/>
          <p:cNvSpPr txBox="1"/>
          <p:nvPr>
            <p:ph idx="7" type="body"/>
          </p:nvPr>
        </p:nvSpPr>
        <p:spPr>
          <a:xfrm>
            <a:off x="5499013" y="3701890"/>
            <a:ext cx="1194000" cy="402900"/>
          </a:xfrm>
          <a:prstGeom prst="rect">
            <a:avLst/>
          </a:prstGeom>
          <a:noFill/>
          <a:ln cap="flat" cmpd="sng" w="9525">
            <a:solidFill>
              <a:schemeClr val="dk1"/>
            </a:solidFill>
            <a:prstDash val="solid"/>
            <a:round/>
            <a:headEnd len="sm" w="sm" type="none"/>
            <a:tailEnd len="sm" w="sm" type="none"/>
          </a:ln>
        </p:spPr>
        <p:txBody>
          <a:bodyPr anchorCtr="0" anchor="ctr" bIns="108000" lIns="324000" spcFirstLastPara="1" rIns="252000" wrap="square" tIns="108000">
            <a:spAutoFit/>
          </a:bodyPr>
          <a:lstStyle>
            <a:lvl1pPr indent="-228600" lvl="0" marL="457200" rtl="0" algn="ctr">
              <a:lnSpc>
                <a:spcPct val="100000"/>
              </a:lnSpc>
              <a:spcBef>
                <a:spcPts val="600"/>
              </a:spcBef>
              <a:spcAft>
                <a:spcPts val="0"/>
              </a:spcAft>
              <a:buClr>
                <a:schemeClr val="lt2"/>
              </a:buClr>
              <a:buSzPts val="1100"/>
              <a:buFont typeface="Arial"/>
              <a:buNone/>
              <a:defRPr b="0" sz="1100" cap="none">
                <a:solidFill>
                  <a:schemeClr val="dk1"/>
                </a:solidFill>
              </a:defRPr>
            </a:lvl1pPr>
            <a:lvl2pPr indent="-228600" lvl="1" marL="914400" rtl="0" algn="l">
              <a:lnSpc>
                <a:spcPct val="90000"/>
              </a:lnSpc>
              <a:spcBef>
                <a:spcPts val="1200"/>
              </a:spcBef>
              <a:spcAft>
                <a:spcPts val="0"/>
              </a:spcAft>
              <a:buSzPts val="1800"/>
              <a:buNone/>
              <a:defRPr/>
            </a:lvl2pPr>
            <a:lvl3pPr indent="-342900" lvl="2" marL="1371600" rtl="0" algn="l">
              <a:lnSpc>
                <a:spcPct val="90000"/>
              </a:lnSpc>
              <a:spcBef>
                <a:spcPts val="600"/>
              </a:spcBef>
              <a:spcAft>
                <a:spcPts val="0"/>
              </a:spcAft>
              <a:buSzPts val="1800"/>
              <a:buChar char="■"/>
              <a:defRPr/>
            </a:lvl3pPr>
            <a:lvl4pPr indent="-342900" lvl="3" marL="1828800" rtl="0" algn="l">
              <a:lnSpc>
                <a:spcPct val="90000"/>
              </a:lnSpc>
              <a:spcBef>
                <a:spcPts val="600"/>
              </a:spcBef>
              <a:spcAft>
                <a:spcPts val="0"/>
              </a:spcAft>
              <a:buClr>
                <a:schemeClr val="dk1"/>
              </a:buClr>
              <a:buSzPts val="1800"/>
              <a:buChar char="●"/>
              <a:defRPr/>
            </a:lvl4pPr>
            <a:lvl5pPr indent="-342900" lvl="4" marL="2286000" rtl="0" algn="l">
              <a:lnSpc>
                <a:spcPct val="90000"/>
              </a:lnSpc>
              <a:spcBef>
                <a:spcPts val="6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5" name="Google Shape;395;p40"/>
          <p:cNvSpPr txBox="1"/>
          <p:nvPr>
            <p:ph idx="8" type="body"/>
          </p:nvPr>
        </p:nvSpPr>
        <p:spPr>
          <a:xfrm>
            <a:off x="3361542" y="3134730"/>
            <a:ext cx="1194000" cy="402900"/>
          </a:xfrm>
          <a:prstGeom prst="rect">
            <a:avLst/>
          </a:prstGeom>
          <a:noFill/>
          <a:ln cap="flat" cmpd="sng" w="9525">
            <a:solidFill>
              <a:schemeClr val="dk1"/>
            </a:solidFill>
            <a:prstDash val="solid"/>
            <a:round/>
            <a:headEnd len="sm" w="sm" type="none"/>
            <a:tailEnd len="sm" w="sm" type="none"/>
          </a:ln>
        </p:spPr>
        <p:txBody>
          <a:bodyPr anchorCtr="0" anchor="ctr" bIns="108000" lIns="324000" spcFirstLastPara="1" rIns="252000" wrap="square" tIns="108000">
            <a:spAutoFit/>
          </a:bodyPr>
          <a:lstStyle>
            <a:lvl1pPr indent="-228600" lvl="0" marL="457200" rtl="0" algn="ctr">
              <a:lnSpc>
                <a:spcPct val="100000"/>
              </a:lnSpc>
              <a:spcBef>
                <a:spcPts val="600"/>
              </a:spcBef>
              <a:spcAft>
                <a:spcPts val="0"/>
              </a:spcAft>
              <a:buClr>
                <a:schemeClr val="lt2"/>
              </a:buClr>
              <a:buSzPts val="1100"/>
              <a:buFont typeface="Arial"/>
              <a:buNone/>
              <a:defRPr b="0" sz="1100" cap="none">
                <a:solidFill>
                  <a:schemeClr val="dk1"/>
                </a:solidFill>
              </a:defRPr>
            </a:lvl1pPr>
            <a:lvl2pPr indent="-228600" lvl="1" marL="914400" rtl="0" algn="l">
              <a:lnSpc>
                <a:spcPct val="90000"/>
              </a:lnSpc>
              <a:spcBef>
                <a:spcPts val="1200"/>
              </a:spcBef>
              <a:spcAft>
                <a:spcPts val="0"/>
              </a:spcAft>
              <a:buSzPts val="1800"/>
              <a:buNone/>
              <a:defRPr/>
            </a:lvl2pPr>
            <a:lvl3pPr indent="-342900" lvl="2" marL="1371600" rtl="0" algn="l">
              <a:lnSpc>
                <a:spcPct val="90000"/>
              </a:lnSpc>
              <a:spcBef>
                <a:spcPts val="600"/>
              </a:spcBef>
              <a:spcAft>
                <a:spcPts val="0"/>
              </a:spcAft>
              <a:buSzPts val="1800"/>
              <a:buChar char="■"/>
              <a:defRPr/>
            </a:lvl3pPr>
            <a:lvl4pPr indent="-342900" lvl="3" marL="1828800" rtl="0" algn="l">
              <a:lnSpc>
                <a:spcPct val="90000"/>
              </a:lnSpc>
              <a:spcBef>
                <a:spcPts val="600"/>
              </a:spcBef>
              <a:spcAft>
                <a:spcPts val="0"/>
              </a:spcAft>
              <a:buClr>
                <a:schemeClr val="dk1"/>
              </a:buClr>
              <a:buSzPts val="1800"/>
              <a:buChar char="●"/>
              <a:defRPr/>
            </a:lvl4pPr>
            <a:lvl5pPr indent="-342900" lvl="4" marL="2286000" rtl="0" algn="l">
              <a:lnSpc>
                <a:spcPct val="90000"/>
              </a:lnSpc>
              <a:spcBef>
                <a:spcPts val="6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6" name="Google Shape;396;p40"/>
          <p:cNvSpPr txBox="1"/>
          <p:nvPr>
            <p:ph idx="9" type="body"/>
          </p:nvPr>
        </p:nvSpPr>
        <p:spPr>
          <a:xfrm>
            <a:off x="7636484" y="3134730"/>
            <a:ext cx="1194000" cy="402900"/>
          </a:xfrm>
          <a:prstGeom prst="rect">
            <a:avLst/>
          </a:prstGeom>
          <a:noFill/>
          <a:ln cap="flat" cmpd="sng" w="9525">
            <a:solidFill>
              <a:schemeClr val="dk1"/>
            </a:solidFill>
            <a:prstDash val="solid"/>
            <a:round/>
            <a:headEnd len="sm" w="sm" type="none"/>
            <a:tailEnd len="sm" w="sm" type="none"/>
          </a:ln>
        </p:spPr>
        <p:txBody>
          <a:bodyPr anchorCtr="0" anchor="ctr" bIns="108000" lIns="324000" spcFirstLastPara="1" rIns="252000" wrap="square" tIns="108000">
            <a:spAutoFit/>
          </a:bodyPr>
          <a:lstStyle>
            <a:lvl1pPr indent="-228600" lvl="0" marL="457200" rtl="0" algn="ctr">
              <a:lnSpc>
                <a:spcPct val="100000"/>
              </a:lnSpc>
              <a:spcBef>
                <a:spcPts val="600"/>
              </a:spcBef>
              <a:spcAft>
                <a:spcPts val="0"/>
              </a:spcAft>
              <a:buClr>
                <a:schemeClr val="lt2"/>
              </a:buClr>
              <a:buSzPts val="1100"/>
              <a:buFont typeface="Arial"/>
              <a:buNone/>
              <a:defRPr b="0" sz="1100" cap="none">
                <a:solidFill>
                  <a:schemeClr val="dk1"/>
                </a:solidFill>
              </a:defRPr>
            </a:lvl1pPr>
            <a:lvl2pPr indent="-228600" lvl="1" marL="914400" rtl="0" algn="l">
              <a:lnSpc>
                <a:spcPct val="90000"/>
              </a:lnSpc>
              <a:spcBef>
                <a:spcPts val="1200"/>
              </a:spcBef>
              <a:spcAft>
                <a:spcPts val="0"/>
              </a:spcAft>
              <a:buSzPts val="1800"/>
              <a:buNone/>
              <a:defRPr/>
            </a:lvl2pPr>
            <a:lvl3pPr indent="-342900" lvl="2" marL="1371600" rtl="0" algn="l">
              <a:lnSpc>
                <a:spcPct val="90000"/>
              </a:lnSpc>
              <a:spcBef>
                <a:spcPts val="600"/>
              </a:spcBef>
              <a:spcAft>
                <a:spcPts val="0"/>
              </a:spcAft>
              <a:buSzPts val="1800"/>
              <a:buChar char="■"/>
              <a:defRPr/>
            </a:lvl3pPr>
            <a:lvl4pPr indent="-342900" lvl="3" marL="1828800" rtl="0" algn="l">
              <a:lnSpc>
                <a:spcPct val="90000"/>
              </a:lnSpc>
              <a:spcBef>
                <a:spcPts val="600"/>
              </a:spcBef>
              <a:spcAft>
                <a:spcPts val="0"/>
              </a:spcAft>
              <a:buClr>
                <a:schemeClr val="dk1"/>
              </a:buClr>
              <a:buSzPts val="1800"/>
              <a:buChar char="●"/>
              <a:defRPr/>
            </a:lvl4pPr>
            <a:lvl5pPr indent="-342900" lvl="4" marL="2286000" rtl="0" algn="l">
              <a:lnSpc>
                <a:spcPct val="90000"/>
              </a:lnSpc>
              <a:spcBef>
                <a:spcPts val="6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7" name="Google Shape;397;p40"/>
          <p:cNvSpPr txBox="1"/>
          <p:nvPr>
            <p:ph idx="13" type="body"/>
          </p:nvPr>
        </p:nvSpPr>
        <p:spPr>
          <a:xfrm>
            <a:off x="9388086" y="2362200"/>
            <a:ext cx="1965600" cy="3517800"/>
          </a:xfrm>
          <a:prstGeom prst="rect">
            <a:avLst/>
          </a:prstGeom>
          <a:solidFill>
            <a:schemeClr val="lt1"/>
          </a:solidFill>
          <a:ln>
            <a:noFill/>
          </a:ln>
          <a:effectLst>
            <a:outerShdw blurRad="330200" rotWithShape="0" algn="t" dir="5400000" dist="279400">
              <a:srgbClr val="005962">
                <a:alpha val="8630"/>
              </a:srgbClr>
            </a:outerShdw>
          </a:effectLst>
        </p:spPr>
        <p:txBody>
          <a:bodyPr anchorCtr="0" anchor="t" bIns="45700" lIns="72000" spcFirstLastPara="1" rIns="72000" wrap="square" tIns="1980000">
            <a:noAutofit/>
          </a:bodyPr>
          <a:lstStyle>
            <a:lvl1pPr indent="-304800" lvl="0" marL="457200" rtl="0" algn="l">
              <a:lnSpc>
                <a:spcPct val="90000"/>
              </a:lnSpc>
              <a:spcBef>
                <a:spcPts val="1200"/>
              </a:spcBef>
              <a:spcAft>
                <a:spcPts val="0"/>
              </a:spcAft>
              <a:buClr>
                <a:schemeClr val="lt2"/>
              </a:buClr>
              <a:buSzPts val="1200"/>
              <a:buFont typeface="Arial"/>
              <a:buChar char="׀"/>
              <a:defRPr b="0" sz="1200">
                <a:solidFill>
                  <a:schemeClr val="dk1"/>
                </a:solidFill>
              </a:defRPr>
            </a:lvl1pPr>
            <a:lvl2pPr indent="-292100" lvl="1" marL="914400" rtl="0" algn="l">
              <a:lnSpc>
                <a:spcPct val="100000"/>
              </a:lnSpc>
              <a:spcBef>
                <a:spcPts val="600"/>
              </a:spcBef>
              <a:spcAft>
                <a:spcPts val="0"/>
              </a:spcAft>
              <a:buClr>
                <a:schemeClr val="dk1"/>
              </a:buClr>
              <a:buSzPts val="1000"/>
              <a:buFont typeface="Arial"/>
              <a:buChar char="•"/>
              <a:defRPr b="0" sz="1000"/>
            </a:lvl2pPr>
            <a:lvl3pPr indent="-292100" lvl="2" marL="1371600" rtl="0" algn="l">
              <a:lnSpc>
                <a:spcPct val="90000"/>
              </a:lnSpc>
              <a:spcBef>
                <a:spcPts val="600"/>
              </a:spcBef>
              <a:spcAft>
                <a:spcPts val="0"/>
              </a:spcAft>
              <a:buClr>
                <a:schemeClr val="dk1"/>
              </a:buClr>
              <a:buSzPts val="1000"/>
              <a:buFont typeface="Arial"/>
              <a:buChar char="•"/>
              <a:defRPr i="1" sz="1000"/>
            </a:lvl3pPr>
            <a:lvl4pPr indent="-228600" lvl="3" marL="1828800" rtl="0" algn="ctr">
              <a:lnSpc>
                <a:spcPct val="90000"/>
              </a:lnSpc>
              <a:spcBef>
                <a:spcPts val="600"/>
              </a:spcBef>
              <a:spcAft>
                <a:spcPts val="0"/>
              </a:spcAft>
              <a:buClr>
                <a:schemeClr val="dk1"/>
              </a:buClr>
              <a:buSzPts val="1400"/>
              <a:buNone/>
              <a:defRPr/>
            </a:lvl4pPr>
            <a:lvl5pPr indent="-228600" lvl="4" marL="2286000" rtl="0" algn="ctr">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8" name="Google Shape;398;p40"/>
          <p:cNvSpPr txBox="1"/>
          <p:nvPr>
            <p:ph idx="14" type="body"/>
          </p:nvPr>
        </p:nvSpPr>
        <p:spPr>
          <a:xfrm>
            <a:off x="9773957" y="3701890"/>
            <a:ext cx="1194000" cy="402900"/>
          </a:xfrm>
          <a:prstGeom prst="rect">
            <a:avLst/>
          </a:prstGeom>
          <a:noFill/>
          <a:ln cap="flat" cmpd="sng" w="9525">
            <a:solidFill>
              <a:schemeClr val="dk1"/>
            </a:solidFill>
            <a:prstDash val="solid"/>
            <a:round/>
            <a:headEnd len="sm" w="sm" type="none"/>
            <a:tailEnd len="sm" w="sm" type="none"/>
          </a:ln>
        </p:spPr>
        <p:txBody>
          <a:bodyPr anchorCtr="0" anchor="ctr" bIns="108000" lIns="324000" spcFirstLastPara="1" rIns="252000" wrap="square" tIns="108000">
            <a:spAutoFit/>
          </a:bodyPr>
          <a:lstStyle>
            <a:lvl1pPr indent="-228600" lvl="0" marL="457200" rtl="0" algn="ctr">
              <a:lnSpc>
                <a:spcPct val="100000"/>
              </a:lnSpc>
              <a:spcBef>
                <a:spcPts val="600"/>
              </a:spcBef>
              <a:spcAft>
                <a:spcPts val="0"/>
              </a:spcAft>
              <a:buClr>
                <a:schemeClr val="lt2"/>
              </a:buClr>
              <a:buSzPts val="1100"/>
              <a:buFont typeface="Arial"/>
              <a:buNone/>
              <a:defRPr b="0" sz="1100" cap="none">
                <a:solidFill>
                  <a:schemeClr val="dk1"/>
                </a:solidFill>
              </a:defRPr>
            </a:lvl1pPr>
            <a:lvl2pPr indent="-228600" lvl="1" marL="914400" rtl="0" algn="l">
              <a:lnSpc>
                <a:spcPct val="90000"/>
              </a:lnSpc>
              <a:spcBef>
                <a:spcPts val="1200"/>
              </a:spcBef>
              <a:spcAft>
                <a:spcPts val="0"/>
              </a:spcAft>
              <a:buSzPts val="1800"/>
              <a:buNone/>
              <a:defRPr/>
            </a:lvl2pPr>
            <a:lvl3pPr indent="-342900" lvl="2" marL="1371600" rtl="0" algn="l">
              <a:lnSpc>
                <a:spcPct val="90000"/>
              </a:lnSpc>
              <a:spcBef>
                <a:spcPts val="600"/>
              </a:spcBef>
              <a:spcAft>
                <a:spcPts val="0"/>
              </a:spcAft>
              <a:buSzPts val="1800"/>
              <a:buChar char="■"/>
              <a:defRPr/>
            </a:lvl3pPr>
            <a:lvl4pPr indent="-342900" lvl="3" marL="1828800" rtl="0" algn="l">
              <a:lnSpc>
                <a:spcPct val="90000"/>
              </a:lnSpc>
              <a:spcBef>
                <a:spcPts val="600"/>
              </a:spcBef>
              <a:spcAft>
                <a:spcPts val="0"/>
              </a:spcAft>
              <a:buClr>
                <a:schemeClr val="dk1"/>
              </a:buClr>
              <a:buSzPts val="1800"/>
              <a:buChar char="●"/>
              <a:defRPr/>
            </a:lvl4pPr>
            <a:lvl5pPr indent="-342900" lvl="4" marL="2286000" rtl="0" algn="l">
              <a:lnSpc>
                <a:spcPct val="90000"/>
              </a:lnSpc>
              <a:spcBef>
                <a:spcPts val="6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399" name="Shape 399"/>
        <p:cNvGrpSpPr/>
        <p:nvPr/>
      </p:nvGrpSpPr>
      <p:grpSpPr>
        <a:xfrm>
          <a:off x="0" y="0"/>
          <a:ext cx="0" cy="0"/>
          <a:chOff x="0" y="0"/>
          <a:chExt cx="0" cy="0"/>
        </a:xfrm>
      </p:grpSpPr>
      <p:sp>
        <p:nvSpPr>
          <p:cNvPr id="400" name="Google Shape;400;p41"/>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a:t>
            </a:r>
            <a:r>
              <a:rPr lang="fr-CA" sz="700">
                <a:solidFill>
                  <a:srgbClr val="7C878E"/>
                </a:solidFill>
                <a:latin typeface="Trebuchet MS"/>
                <a:ea typeface="Trebuchet MS"/>
                <a:cs typeface="Trebuchet MS"/>
                <a:sym typeface="Trebuchet MS"/>
              </a:rPr>
              <a:t>3</a:t>
            </a:r>
            <a:r>
              <a:rPr b="0" i="0" lang="fr-CA" sz="700" u="none" cap="none" strike="noStrike">
                <a:solidFill>
                  <a:srgbClr val="7C878E"/>
                </a:solidFill>
                <a:latin typeface="Trebuchet MS"/>
                <a:ea typeface="Trebuchet MS"/>
                <a:cs typeface="Trebuchet MS"/>
                <a:sym typeface="Trebuchet MS"/>
              </a:rPr>
              <a:t> by OPTEL GROUP. All rights reserved.</a:t>
            </a:r>
            <a:endParaRPr/>
          </a:p>
        </p:txBody>
      </p:sp>
      <p:pic>
        <p:nvPicPr>
          <p:cNvPr id="401" name="Google Shape;401;p41"/>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pic>
        <p:nvPicPr>
          <p:cNvPr id="402" name="Google Shape;402;p41"/>
          <p:cNvPicPr preferRelativeResize="0"/>
          <p:nvPr/>
        </p:nvPicPr>
        <p:blipFill rotWithShape="1">
          <a:blip r:embed="rId3">
            <a:alphaModFix/>
          </a:blip>
          <a:srcRect b="0" l="0" r="0" t="0"/>
          <a:stretch/>
        </p:blipFill>
        <p:spPr>
          <a:xfrm>
            <a:off x="0" y="0"/>
            <a:ext cx="3058112"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Diapositive de titre">
  <p:cSld name="29_Diapositive de titre">
    <p:spTree>
      <p:nvGrpSpPr>
        <p:cNvPr id="108" name="Shape 108"/>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apositive de titre">
  <p:cSld name="2_Diapositive de titre">
    <p:bg>
      <p:bgPr>
        <a:solidFill>
          <a:srgbClr val="FFFFFF"/>
        </a:solidFill>
      </p:bgPr>
    </p:bg>
    <p:spTree>
      <p:nvGrpSpPr>
        <p:cNvPr id="406" name="Shape 406"/>
        <p:cNvGrpSpPr/>
        <p:nvPr/>
      </p:nvGrpSpPr>
      <p:grpSpPr>
        <a:xfrm>
          <a:off x="0" y="0"/>
          <a:ext cx="0" cy="0"/>
          <a:chOff x="0" y="0"/>
          <a:chExt cx="0" cy="0"/>
        </a:xfrm>
      </p:grpSpPr>
      <p:pic>
        <p:nvPicPr>
          <p:cNvPr id="407" name="Google Shape;407;p43"/>
          <p:cNvPicPr preferRelativeResize="0"/>
          <p:nvPr/>
        </p:nvPicPr>
        <p:blipFill rotWithShape="1">
          <a:blip r:embed="rId2">
            <a:alphaModFix/>
          </a:blip>
          <a:srcRect b="0" l="0" r="0" t="0"/>
          <a:stretch/>
        </p:blipFill>
        <p:spPr>
          <a:xfrm>
            <a:off x="0" y="-1"/>
            <a:ext cx="12192000" cy="6858000"/>
          </a:xfrm>
          <a:prstGeom prst="rect">
            <a:avLst/>
          </a:prstGeom>
          <a:noFill/>
          <a:ln>
            <a:noFill/>
          </a:ln>
        </p:spPr>
      </p:pic>
      <p:pic>
        <p:nvPicPr>
          <p:cNvPr id="408" name="Google Shape;408;p43"/>
          <p:cNvPicPr preferRelativeResize="0"/>
          <p:nvPr/>
        </p:nvPicPr>
        <p:blipFill rotWithShape="1">
          <a:blip r:embed="rId3">
            <a:alphaModFix/>
          </a:blip>
          <a:srcRect b="0" l="0" r="0" t="0"/>
          <a:stretch/>
        </p:blipFill>
        <p:spPr>
          <a:xfrm>
            <a:off x="5277349" y="3868615"/>
            <a:ext cx="6504341" cy="2989384"/>
          </a:xfrm>
          <a:prstGeom prst="rect">
            <a:avLst/>
          </a:prstGeom>
          <a:noFill/>
          <a:ln>
            <a:noFill/>
          </a:ln>
        </p:spPr>
      </p:pic>
      <p:grpSp>
        <p:nvGrpSpPr>
          <p:cNvPr id="409" name="Google Shape;409;p43"/>
          <p:cNvGrpSpPr/>
          <p:nvPr/>
        </p:nvGrpSpPr>
        <p:grpSpPr>
          <a:xfrm>
            <a:off x="8637419" y="5786846"/>
            <a:ext cx="2806433" cy="728382"/>
            <a:chOff x="8637419" y="5786846"/>
            <a:chExt cx="2806433" cy="728382"/>
          </a:xfrm>
        </p:grpSpPr>
        <p:pic>
          <p:nvPicPr>
            <p:cNvPr id="410" name="Google Shape;410;p43"/>
            <p:cNvPicPr preferRelativeResize="0"/>
            <p:nvPr/>
          </p:nvPicPr>
          <p:blipFill rotWithShape="1">
            <a:blip r:embed="rId4">
              <a:alphaModFix/>
            </a:blip>
            <a:srcRect b="0" l="0" r="0" t="0"/>
            <a:stretch/>
          </p:blipFill>
          <p:spPr>
            <a:xfrm>
              <a:off x="8637419" y="5848351"/>
              <a:ext cx="1994873" cy="613458"/>
            </a:xfrm>
            <a:prstGeom prst="rect">
              <a:avLst/>
            </a:prstGeom>
            <a:noFill/>
            <a:ln>
              <a:noFill/>
            </a:ln>
          </p:spPr>
        </p:pic>
        <p:pic>
          <p:nvPicPr>
            <p:cNvPr id="411" name="Google Shape;411;p43"/>
            <p:cNvPicPr preferRelativeResize="0"/>
            <p:nvPr/>
          </p:nvPicPr>
          <p:blipFill rotWithShape="1">
            <a:blip r:embed="rId5">
              <a:alphaModFix/>
            </a:blip>
            <a:srcRect b="0" l="0" r="0" t="0"/>
            <a:stretch/>
          </p:blipFill>
          <p:spPr>
            <a:xfrm>
              <a:off x="10948553" y="5786846"/>
              <a:ext cx="495299" cy="728382"/>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Diapositive de titre">
  <p:cSld name="29_Diapositive de titre">
    <p:spTree>
      <p:nvGrpSpPr>
        <p:cNvPr id="412" name="Shape 412"/>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apositive de titre">
  <p:cSld name="3_Diapositive de titre">
    <p:spTree>
      <p:nvGrpSpPr>
        <p:cNvPr id="413" name="Shape 413"/>
        <p:cNvGrpSpPr/>
        <p:nvPr/>
      </p:nvGrpSpPr>
      <p:grpSpPr>
        <a:xfrm>
          <a:off x="0" y="0"/>
          <a:ext cx="0" cy="0"/>
          <a:chOff x="0" y="0"/>
          <a:chExt cx="0" cy="0"/>
        </a:xfrm>
      </p:grpSpPr>
      <p:sp>
        <p:nvSpPr>
          <p:cNvPr id="414" name="Google Shape;414;p45"/>
          <p:cNvSpPr/>
          <p:nvPr/>
        </p:nvSpPr>
        <p:spPr>
          <a:xfrm>
            <a:off x="4137271" y="991906"/>
            <a:ext cx="8050374" cy="5870701"/>
          </a:xfrm>
          <a:custGeom>
            <a:rect b="b" l="l" r="r" t="t"/>
            <a:pathLst>
              <a:path extrusionOk="0" h="5870701" w="8050374">
                <a:moveTo>
                  <a:pt x="8050375" y="0"/>
                </a:moveTo>
                <a:lnTo>
                  <a:pt x="1885243" y="0"/>
                </a:lnTo>
                <a:cubicBezTo>
                  <a:pt x="1825274" y="0"/>
                  <a:pt x="1772337" y="39152"/>
                  <a:pt x="1754798" y="96477"/>
                </a:cubicBezTo>
                <a:lnTo>
                  <a:pt x="1686559" y="319529"/>
                </a:lnTo>
                <a:cubicBezTo>
                  <a:pt x="1673545" y="362060"/>
                  <a:pt x="1640918" y="396440"/>
                  <a:pt x="1598379" y="409495"/>
                </a:cubicBezTo>
                <a:lnTo>
                  <a:pt x="1598386" y="409495"/>
                </a:lnTo>
                <a:cubicBezTo>
                  <a:pt x="1488943" y="443065"/>
                  <a:pt x="1384031" y="486898"/>
                  <a:pt x="1284614" y="539743"/>
                </a:cubicBezTo>
                <a:cubicBezTo>
                  <a:pt x="1245417" y="560579"/>
                  <a:pt x="1198166" y="559465"/>
                  <a:pt x="1158968" y="538634"/>
                </a:cubicBezTo>
                <a:lnTo>
                  <a:pt x="952769" y="429064"/>
                </a:lnTo>
                <a:lnTo>
                  <a:pt x="952236" y="428780"/>
                </a:lnTo>
                <a:lnTo>
                  <a:pt x="952235" y="428780"/>
                </a:lnTo>
                <a:lnTo>
                  <a:pt x="952226" y="428776"/>
                </a:lnTo>
                <a:cubicBezTo>
                  <a:pt x="899276" y="400639"/>
                  <a:pt x="834152" y="410371"/>
                  <a:pt x="791758" y="452756"/>
                </a:cubicBezTo>
                <a:lnTo>
                  <a:pt x="791751" y="452763"/>
                </a:lnTo>
                <a:lnTo>
                  <a:pt x="452938" y="791443"/>
                </a:lnTo>
                <a:cubicBezTo>
                  <a:pt x="410533" y="833831"/>
                  <a:pt x="400796" y="898933"/>
                  <a:pt x="428946" y="951865"/>
                </a:cubicBezTo>
                <a:lnTo>
                  <a:pt x="538477" y="1157820"/>
                </a:lnTo>
                <a:cubicBezTo>
                  <a:pt x="559361" y="1197093"/>
                  <a:pt x="560610" y="1244465"/>
                  <a:pt x="539765" y="1283764"/>
                </a:cubicBezTo>
                <a:lnTo>
                  <a:pt x="539769" y="1283759"/>
                </a:lnTo>
                <a:cubicBezTo>
                  <a:pt x="486129" y="1384854"/>
                  <a:pt x="442952" y="1490004"/>
                  <a:pt x="410035" y="1597642"/>
                </a:cubicBezTo>
                <a:cubicBezTo>
                  <a:pt x="397057" y="1640081"/>
                  <a:pt x="362858" y="1672691"/>
                  <a:pt x="320405" y="1685668"/>
                </a:cubicBezTo>
                <a:lnTo>
                  <a:pt x="97093" y="1753938"/>
                </a:lnTo>
                <a:lnTo>
                  <a:pt x="96515" y="1754115"/>
                </a:lnTo>
                <a:lnTo>
                  <a:pt x="96514" y="1754115"/>
                </a:lnTo>
                <a:lnTo>
                  <a:pt x="96505" y="1754118"/>
                </a:lnTo>
                <a:cubicBezTo>
                  <a:pt x="39160" y="1771648"/>
                  <a:pt x="-5" y="1824562"/>
                  <a:pt x="0" y="1884498"/>
                </a:cubicBezTo>
                <a:lnTo>
                  <a:pt x="0" y="5870695"/>
                </a:lnTo>
                <a:lnTo>
                  <a:pt x="8050375" y="5870701"/>
                </a:lnTo>
                <a:lnTo>
                  <a:pt x="8050375" y="0"/>
                </a:ln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415" name="Google Shape;415;p45"/>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416" name="Google Shape;416;p45"/>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Diapositive de titre">
  <p:cSld name="6_Diapositive de titre">
    <p:spTree>
      <p:nvGrpSpPr>
        <p:cNvPr id="417" name="Shape 417"/>
        <p:cNvGrpSpPr/>
        <p:nvPr/>
      </p:nvGrpSpPr>
      <p:grpSpPr>
        <a:xfrm>
          <a:off x="0" y="0"/>
          <a:ext cx="0" cy="0"/>
          <a:chOff x="0" y="0"/>
          <a:chExt cx="0" cy="0"/>
        </a:xfrm>
      </p:grpSpPr>
      <p:pic>
        <p:nvPicPr>
          <p:cNvPr id="418" name="Google Shape;418;p46"/>
          <p:cNvPicPr preferRelativeResize="0"/>
          <p:nvPr/>
        </p:nvPicPr>
        <p:blipFill rotWithShape="1">
          <a:blip r:embed="rId2">
            <a:alphaModFix/>
          </a:blip>
          <a:srcRect b="0" l="0" r="0" t="0"/>
          <a:stretch/>
        </p:blipFill>
        <p:spPr>
          <a:xfrm>
            <a:off x="9086964" y="987299"/>
            <a:ext cx="3104726" cy="5868732"/>
          </a:xfrm>
          <a:custGeom>
            <a:rect b="b" l="l" r="r" t="t"/>
            <a:pathLst>
              <a:path extrusionOk="0" h="5782002" w="3058843">
                <a:moveTo>
                  <a:pt x="1860012" y="0"/>
                </a:moveTo>
                <a:lnTo>
                  <a:pt x="3058843" y="0"/>
                </a:lnTo>
                <a:lnTo>
                  <a:pt x="3058843" y="5782002"/>
                </a:lnTo>
                <a:lnTo>
                  <a:pt x="1" y="5782002"/>
                </a:lnTo>
                <a:lnTo>
                  <a:pt x="1" y="1857321"/>
                </a:lnTo>
                <a:cubicBezTo>
                  <a:pt x="-4" y="1798249"/>
                  <a:pt x="38636" y="1746098"/>
                  <a:pt x="95214" y="1728820"/>
                </a:cubicBezTo>
                <a:lnTo>
                  <a:pt x="95223" y="1728817"/>
                </a:lnTo>
                <a:lnTo>
                  <a:pt x="95224" y="1728817"/>
                </a:lnTo>
                <a:lnTo>
                  <a:pt x="95794" y="1728643"/>
                </a:lnTo>
                <a:lnTo>
                  <a:pt x="316118" y="1661358"/>
                </a:lnTo>
                <a:cubicBezTo>
                  <a:pt x="358002" y="1648568"/>
                  <a:pt x="391743" y="1616428"/>
                  <a:pt x="404548" y="1574601"/>
                </a:cubicBezTo>
                <a:cubicBezTo>
                  <a:pt x="437024" y="1468516"/>
                  <a:pt x="479624" y="1364882"/>
                  <a:pt x="532546" y="1265245"/>
                </a:cubicBezTo>
                <a:lnTo>
                  <a:pt x="532541" y="1265250"/>
                </a:lnTo>
                <a:cubicBezTo>
                  <a:pt x="553107" y="1226517"/>
                  <a:pt x="551875" y="1179828"/>
                  <a:pt x="531271" y="1141122"/>
                </a:cubicBezTo>
                <a:lnTo>
                  <a:pt x="423206" y="938137"/>
                </a:lnTo>
                <a:cubicBezTo>
                  <a:pt x="395433" y="885969"/>
                  <a:pt x="405039" y="821806"/>
                  <a:pt x="446877" y="780029"/>
                </a:cubicBezTo>
                <a:lnTo>
                  <a:pt x="781155" y="446234"/>
                </a:lnTo>
                <a:lnTo>
                  <a:pt x="781161" y="446227"/>
                </a:lnTo>
                <a:cubicBezTo>
                  <a:pt x="822988" y="404453"/>
                  <a:pt x="887241" y="394861"/>
                  <a:pt x="939482" y="422592"/>
                </a:cubicBezTo>
                <a:lnTo>
                  <a:pt x="939491" y="422597"/>
                </a:lnTo>
                <a:lnTo>
                  <a:pt x="940018" y="422876"/>
                </a:lnTo>
                <a:lnTo>
                  <a:pt x="1143457" y="530866"/>
                </a:lnTo>
                <a:cubicBezTo>
                  <a:pt x="1182130" y="551396"/>
                  <a:pt x="1228748" y="552494"/>
                  <a:pt x="1267421" y="531959"/>
                </a:cubicBezTo>
                <a:cubicBezTo>
                  <a:pt x="1365508" y="479877"/>
                  <a:pt x="1469016" y="436675"/>
                  <a:pt x="1576993" y="403589"/>
                </a:cubicBezTo>
                <a:lnTo>
                  <a:pt x="1576986" y="403589"/>
                </a:lnTo>
                <a:cubicBezTo>
                  <a:pt x="1618956" y="390723"/>
                  <a:pt x="1651147" y="356839"/>
                  <a:pt x="1663986" y="314921"/>
                </a:cubicBezTo>
                <a:lnTo>
                  <a:pt x="1731312" y="95086"/>
                </a:lnTo>
                <a:cubicBezTo>
                  <a:pt x="1748616" y="38587"/>
                  <a:pt x="1800844" y="0"/>
                  <a:pt x="1860012" y="0"/>
                </a:cubicBezTo>
                <a:close/>
              </a:path>
            </a:pathLst>
          </a:custGeom>
          <a:noFill/>
          <a:ln>
            <a:noFill/>
          </a:ln>
        </p:spPr>
      </p:pic>
      <p:pic>
        <p:nvPicPr>
          <p:cNvPr id="419" name="Google Shape;419;p46"/>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420" name="Google Shape;420;p46"/>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Diapositive de titre">
  <p:cSld name="7_Diapositive de titre">
    <p:spTree>
      <p:nvGrpSpPr>
        <p:cNvPr id="421" name="Shape 421"/>
        <p:cNvGrpSpPr/>
        <p:nvPr/>
      </p:nvGrpSpPr>
      <p:grpSpPr>
        <a:xfrm>
          <a:off x="0" y="0"/>
          <a:ext cx="0" cy="0"/>
          <a:chOff x="0" y="0"/>
          <a:chExt cx="0" cy="0"/>
        </a:xfrm>
      </p:grpSpPr>
      <p:pic>
        <p:nvPicPr>
          <p:cNvPr id="422" name="Google Shape;422;p47"/>
          <p:cNvPicPr preferRelativeResize="0"/>
          <p:nvPr/>
        </p:nvPicPr>
        <p:blipFill rotWithShape="1">
          <a:blip r:embed="rId2">
            <a:alphaModFix/>
          </a:blip>
          <a:srcRect b="0" l="0" r="0" t="0"/>
          <a:stretch/>
        </p:blipFill>
        <p:spPr>
          <a:xfrm>
            <a:off x="9089128" y="991329"/>
            <a:ext cx="3104722" cy="5872822"/>
          </a:xfrm>
          <a:custGeom>
            <a:rect b="b" l="l" r="r" t="t"/>
            <a:pathLst>
              <a:path extrusionOk="0" h="5786032" w="3058839">
                <a:moveTo>
                  <a:pt x="1860009" y="0"/>
                </a:moveTo>
                <a:lnTo>
                  <a:pt x="3058839" y="0"/>
                </a:lnTo>
                <a:lnTo>
                  <a:pt x="3058839" y="5786032"/>
                </a:lnTo>
                <a:lnTo>
                  <a:pt x="1" y="5786032"/>
                </a:lnTo>
                <a:lnTo>
                  <a:pt x="1" y="1857324"/>
                </a:lnTo>
                <a:cubicBezTo>
                  <a:pt x="-4" y="1798253"/>
                  <a:pt x="38636" y="1746102"/>
                  <a:pt x="95214" y="1728819"/>
                </a:cubicBezTo>
                <a:lnTo>
                  <a:pt x="95223" y="1728819"/>
                </a:lnTo>
                <a:lnTo>
                  <a:pt x="95224" y="1728819"/>
                </a:lnTo>
                <a:lnTo>
                  <a:pt x="95794" y="1728643"/>
                </a:lnTo>
                <a:lnTo>
                  <a:pt x="316118" y="1661362"/>
                </a:lnTo>
                <a:cubicBezTo>
                  <a:pt x="358002" y="1648571"/>
                  <a:pt x="391744" y="1616433"/>
                  <a:pt x="404548" y="1574607"/>
                </a:cubicBezTo>
                <a:cubicBezTo>
                  <a:pt x="437024" y="1468516"/>
                  <a:pt x="479624" y="1364878"/>
                  <a:pt x="532546" y="1265245"/>
                </a:cubicBezTo>
                <a:lnTo>
                  <a:pt x="532541" y="1265245"/>
                </a:lnTo>
                <a:cubicBezTo>
                  <a:pt x="553107" y="1226518"/>
                  <a:pt x="551875" y="1179829"/>
                  <a:pt x="531270" y="1141122"/>
                </a:cubicBezTo>
                <a:lnTo>
                  <a:pt x="423206" y="938137"/>
                </a:lnTo>
                <a:cubicBezTo>
                  <a:pt x="395432" y="885969"/>
                  <a:pt x="405039" y="821805"/>
                  <a:pt x="446878" y="780028"/>
                </a:cubicBezTo>
                <a:lnTo>
                  <a:pt x="781154" y="446234"/>
                </a:lnTo>
                <a:lnTo>
                  <a:pt x="781162" y="446227"/>
                </a:lnTo>
                <a:cubicBezTo>
                  <a:pt x="822989" y="404452"/>
                  <a:pt x="887241" y="394861"/>
                  <a:pt x="939483" y="422592"/>
                </a:cubicBezTo>
                <a:lnTo>
                  <a:pt x="939490" y="422597"/>
                </a:lnTo>
                <a:lnTo>
                  <a:pt x="939492" y="422597"/>
                </a:lnTo>
                <a:lnTo>
                  <a:pt x="940018" y="422876"/>
                </a:lnTo>
                <a:lnTo>
                  <a:pt x="1143456" y="530867"/>
                </a:lnTo>
                <a:cubicBezTo>
                  <a:pt x="1182130" y="551397"/>
                  <a:pt x="1228749" y="552494"/>
                  <a:pt x="1267425" y="531959"/>
                </a:cubicBezTo>
                <a:cubicBezTo>
                  <a:pt x="1365510" y="479876"/>
                  <a:pt x="1469010" y="436675"/>
                  <a:pt x="1576996" y="403590"/>
                </a:cubicBezTo>
                <a:lnTo>
                  <a:pt x="1576984" y="403590"/>
                </a:lnTo>
                <a:cubicBezTo>
                  <a:pt x="1618958" y="390723"/>
                  <a:pt x="1651143" y="356838"/>
                  <a:pt x="1663990" y="314921"/>
                </a:cubicBezTo>
                <a:lnTo>
                  <a:pt x="1731318" y="95086"/>
                </a:lnTo>
                <a:cubicBezTo>
                  <a:pt x="1748614" y="38587"/>
                  <a:pt x="1800840" y="0"/>
                  <a:pt x="1860009" y="0"/>
                </a:cubicBezTo>
                <a:close/>
              </a:path>
            </a:pathLst>
          </a:custGeom>
          <a:noFill/>
          <a:ln>
            <a:noFill/>
          </a:ln>
        </p:spPr>
      </p:pic>
      <p:pic>
        <p:nvPicPr>
          <p:cNvPr id="423" name="Google Shape;423;p47"/>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424" name="Google Shape;424;p4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Diapositive de titre">
  <p:cSld name="8_Diapositive de titre">
    <p:spTree>
      <p:nvGrpSpPr>
        <p:cNvPr id="425" name="Shape 425"/>
        <p:cNvGrpSpPr/>
        <p:nvPr/>
      </p:nvGrpSpPr>
      <p:grpSpPr>
        <a:xfrm>
          <a:off x="0" y="0"/>
          <a:ext cx="0" cy="0"/>
          <a:chOff x="0" y="0"/>
          <a:chExt cx="0" cy="0"/>
        </a:xfrm>
      </p:grpSpPr>
      <p:pic>
        <p:nvPicPr>
          <p:cNvPr id="426" name="Google Shape;426;p48"/>
          <p:cNvPicPr preferRelativeResize="0"/>
          <p:nvPr/>
        </p:nvPicPr>
        <p:blipFill rotWithShape="1">
          <a:blip r:embed="rId2">
            <a:alphaModFix/>
          </a:blip>
          <a:srcRect b="0" l="0" r="0" t="0"/>
          <a:stretch/>
        </p:blipFill>
        <p:spPr>
          <a:xfrm>
            <a:off x="9089128" y="991329"/>
            <a:ext cx="3104722" cy="5872822"/>
          </a:xfrm>
          <a:custGeom>
            <a:rect b="b" l="l" r="r" t="t"/>
            <a:pathLst>
              <a:path extrusionOk="0" h="5786032" w="3058839">
                <a:moveTo>
                  <a:pt x="1860009" y="0"/>
                </a:moveTo>
                <a:lnTo>
                  <a:pt x="3058839" y="0"/>
                </a:lnTo>
                <a:lnTo>
                  <a:pt x="3058839" y="5786032"/>
                </a:lnTo>
                <a:lnTo>
                  <a:pt x="1" y="5786032"/>
                </a:lnTo>
                <a:lnTo>
                  <a:pt x="1" y="1857324"/>
                </a:lnTo>
                <a:cubicBezTo>
                  <a:pt x="-4" y="1798253"/>
                  <a:pt x="38636" y="1746102"/>
                  <a:pt x="95214" y="1728819"/>
                </a:cubicBezTo>
                <a:lnTo>
                  <a:pt x="95223" y="1728819"/>
                </a:lnTo>
                <a:lnTo>
                  <a:pt x="95224" y="1728819"/>
                </a:lnTo>
                <a:lnTo>
                  <a:pt x="95794" y="1728643"/>
                </a:lnTo>
                <a:lnTo>
                  <a:pt x="316118" y="1661362"/>
                </a:lnTo>
                <a:cubicBezTo>
                  <a:pt x="358002" y="1648571"/>
                  <a:pt x="391744" y="1616433"/>
                  <a:pt x="404548" y="1574607"/>
                </a:cubicBezTo>
                <a:cubicBezTo>
                  <a:pt x="437024" y="1468516"/>
                  <a:pt x="479624" y="1364878"/>
                  <a:pt x="532546" y="1265245"/>
                </a:cubicBezTo>
                <a:lnTo>
                  <a:pt x="532541" y="1265245"/>
                </a:lnTo>
                <a:cubicBezTo>
                  <a:pt x="553107" y="1226518"/>
                  <a:pt x="551875" y="1179829"/>
                  <a:pt x="531270" y="1141122"/>
                </a:cubicBezTo>
                <a:lnTo>
                  <a:pt x="423206" y="938137"/>
                </a:lnTo>
                <a:cubicBezTo>
                  <a:pt x="395432" y="885969"/>
                  <a:pt x="405039" y="821805"/>
                  <a:pt x="446878" y="780028"/>
                </a:cubicBezTo>
                <a:lnTo>
                  <a:pt x="781154" y="446234"/>
                </a:lnTo>
                <a:lnTo>
                  <a:pt x="781162" y="446227"/>
                </a:lnTo>
                <a:cubicBezTo>
                  <a:pt x="822989" y="404452"/>
                  <a:pt x="887241" y="394861"/>
                  <a:pt x="939483" y="422592"/>
                </a:cubicBezTo>
                <a:lnTo>
                  <a:pt x="939490" y="422597"/>
                </a:lnTo>
                <a:lnTo>
                  <a:pt x="939492" y="422597"/>
                </a:lnTo>
                <a:lnTo>
                  <a:pt x="940018" y="422876"/>
                </a:lnTo>
                <a:lnTo>
                  <a:pt x="1143456" y="530867"/>
                </a:lnTo>
                <a:cubicBezTo>
                  <a:pt x="1182130" y="551397"/>
                  <a:pt x="1228749" y="552494"/>
                  <a:pt x="1267425" y="531959"/>
                </a:cubicBezTo>
                <a:cubicBezTo>
                  <a:pt x="1365510" y="479876"/>
                  <a:pt x="1469010" y="436675"/>
                  <a:pt x="1576996" y="403590"/>
                </a:cubicBezTo>
                <a:lnTo>
                  <a:pt x="1576984" y="403590"/>
                </a:lnTo>
                <a:cubicBezTo>
                  <a:pt x="1618958" y="390723"/>
                  <a:pt x="1651143" y="356838"/>
                  <a:pt x="1663990" y="314921"/>
                </a:cubicBezTo>
                <a:lnTo>
                  <a:pt x="1731318" y="95086"/>
                </a:lnTo>
                <a:cubicBezTo>
                  <a:pt x="1748614" y="38587"/>
                  <a:pt x="1800840" y="0"/>
                  <a:pt x="1860009" y="0"/>
                </a:cubicBezTo>
                <a:close/>
              </a:path>
            </a:pathLst>
          </a:custGeom>
          <a:noFill/>
          <a:ln>
            <a:noFill/>
          </a:ln>
        </p:spPr>
      </p:pic>
      <p:pic>
        <p:nvPicPr>
          <p:cNvPr id="427" name="Google Shape;427;p48"/>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428" name="Google Shape;428;p48"/>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Diapositive de titre">
  <p:cSld name="10_Diapositive de titre">
    <p:spTree>
      <p:nvGrpSpPr>
        <p:cNvPr id="429" name="Shape 429"/>
        <p:cNvGrpSpPr/>
        <p:nvPr/>
      </p:nvGrpSpPr>
      <p:grpSpPr>
        <a:xfrm>
          <a:off x="0" y="0"/>
          <a:ext cx="0" cy="0"/>
          <a:chOff x="0" y="0"/>
          <a:chExt cx="0" cy="0"/>
        </a:xfrm>
      </p:grpSpPr>
      <p:sp>
        <p:nvSpPr>
          <p:cNvPr id="430" name="Google Shape;430;p49"/>
          <p:cNvSpPr/>
          <p:nvPr/>
        </p:nvSpPr>
        <p:spPr>
          <a:xfrm flipH="1">
            <a:off x="4140300" y="0"/>
            <a:ext cx="80517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31" name="Google Shape;431;p49"/>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432" name="Google Shape;432;p49"/>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Diapositive de titre">
  <p:cSld name="15_Diapositive de titre">
    <p:spTree>
      <p:nvGrpSpPr>
        <p:cNvPr id="433" name="Shape 433"/>
        <p:cNvGrpSpPr/>
        <p:nvPr/>
      </p:nvGrpSpPr>
      <p:grpSpPr>
        <a:xfrm>
          <a:off x="0" y="0"/>
          <a:ext cx="0" cy="0"/>
          <a:chOff x="0" y="0"/>
          <a:chExt cx="0" cy="0"/>
        </a:xfrm>
      </p:grpSpPr>
      <p:sp>
        <p:nvSpPr>
          <p:cNvPr id="434" name="Google Shape;434;p50"/>
          <p:cNvSpPr/>
          <p:nvPr/>
        </p:nvSpPr>
        <p:spPr>
          <a:xfrm flipH="1">
            <a:off x="0" y="1363272"/>
            <a:ext cx="12192000" cy="54948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35" name="Google Shape;435;p50"/>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436" name="Google Shape;436;p50"/>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Diapositive de titre">
  <p:cSld name="32_Diapositive de titre">
    <p:bg>
      <p:bgPr>
        <a:solidFill>
          <a:srgbClr val="FFFFFF"/>
        </a:solidFill>
      </p:bgPr>
    </p:bg>
    <p:spTree>
      <p:nvGrpSpPr>
        <p:cNvPr id="437" name="Shape 437"/>
        <p:cNvGrpSpPr/>
        <p:nvPr/>
      </p:nvGrpSpPr>
      <p:grpSpPr>
        <a:xfrm>
          <a:off x="0" y="0"/>
          <a:ext cx="0" cy="0"/>
          <a:chOff x="0" y="0"/>
          <a:chExt cx="0" cy="0"/>
        </a:xfrm>
      </p:grpSpPr>
      <p:pic>
        <p:nvPicPr>
          <p:cNvPr id="438" name="Google Shape;438;p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39" name="Google Shape;439;p51"/>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700" u="none" cap="none" strike="noStrike">
              <a:solidFill>
                <a:srgbClr val="7C878E"/>
              </a:solidFill>
              <a:latin typeface="Trebuchet MS"/>
              <a:ea typeface="Trebuchet MS"/>
              <a:cs typeface="Trebuchet MS"/>
              <a:sym typeface="Trebuchet MS"/>
            </a:endParaRPr>
          </a:p>
        </p:txBody>
      </p:sp>
      <p:pic>
        <p:nvPicPr>
          <p:cNvPr id="440" name="Google Shape;440;p51"/>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pic>
        <p:nvPicPr>
          <p:cNvPr id="441" name="Google Shape;441;p51"/>
          <p:cNvPicPr preferRelativeResize="0"/>
          <p:nvPr/>
        </p:nvPicPr>
        <p:blipFill rotWithShape="1">
          <a:blip r:embed="rId4">
            <a:alphaModFix/>
          </a:blip>
          <a:srcRect b="0" l="0" r="0" t="0"/>
          <a:stretch/>
        </p:blipFill>
        <p:spPr>
          <a:xfrm>
            <a:off x="0" y="0"/>
            <a:ext cx="12192000" cy="136327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Diapositive de titre">
  <p:cSld name="20_Diapositive de titre">
    <p:bg>
      <p:bgPr>
        <a:solidFill>
          <a:srgbClr val="FFFFFF"/>
        </a:solidFill>
      </p:bgPr>
    </p:bg>
    <p:spTree>
      <p:nvGrpSpPr>
        <p:cNvPr id="442" name="Shape 442"/>
        <p:cNvGrpSpPr/>
        <p:nvPr/>
      </p:nvGrpSpPr>
      <p:grpSpPr>
        <a:xfrm>
          <a:off x="0" y="0"/>
          <a:ext cx="0" cy="0"/>
          <a:chOff x="0" y="0"/>
          <a:chExt cx="0" cy="0"/>
        </a:xfrm>
      </p:grpSpPr>
      <p:sp>
        <p:nvSpPr>
          <p:cNvPr id="443" name="Google Shape;443;p52"/>
          <p:cNvSpPr/>
          <p:nvPr/>
        </p:nvSpPr>
        <p:spPr>
          <a:xfrm>
            <a:off x="5550" y="4144850"/>
            <a:ext cx="12203100" cy="2713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p:txBody>
      </p:sp>
      <p:pic>
        <p:nvPicPr>
          <p:cNvPr id="444" name="Google Shape;444;p52"/>
          <p:cNvPicPr preferRelativeResize="0"/>
          <p:nvPr/>
        </p:nvPicPr>
        <p:blipFill rotWithShape="1">
          <a:blip r:embed="rId2">
            <a:alphaModFix amt="45000"/>
          </a:blip>
          <a:srcRect b="50532" l="8194" r="8277" t="6373"/>
          <a:stretch/>
        </p:blipFill>
        <p:spPr>
          <a:xfrm>
            <a:off x="-5550" y="0"/>
            <a:ext cx="12192000" cy="3298724"/>
          </a:xfrm>
          <a:prstGeom prst="rect">
            <a:avLst/>
          </a:prstGeom>
          <a:noFill/>
          <a:ln>
            <a:noFill/>
          </a:ln>
        </p:spPr>
      </p:pic>
      <p:pic>
        <p:nvPicPr>
          <p:cNvPr id="445" name="Google Shape;445;p52"/>
          <p:cNvPicPr preferRelativeResize="0"/>
          <p:nvPr/>
        </p:nvPicPr>
        <p:blipFill rotWithShape="1">
          <a:blip r:embed="rId2">
            <a:alphaModFix amt="10000"/>
          </a:blip>
          <a:srcRect b="39647" l="8159" r="8235" t="49296"/>
          <a:stretch/>
        </p:blipFill>
        <p:spPr>
          <a:xfrm>
            <a:off x="-11100" y="3298725"/>
            <a:ext cx="12203100" cy="846124"/>
          </a:xfrm>
          <a:prstGeom prst="rect">
            <a:avLst/>
          </a:prstGeom>
          <a:noFill/>
          <a:ln>
            <a:noFill/>
          </a:ln>
        </p:spPr>
      </p:pic>
      <p:grpSp>
        <p:nvGrpSpPr>
          <p:cNvPr id="446" name="Google Shape;446;p52"/>
          <p:cNvGrpSpPr/>
          <p:nvPr/>
        </p:nvGrpSpPr>
        <p:grpSpPr>
          <a:xfrm>
            <a:off x="-5550" y="4144850"/>
            <a:ext cx="12203100" cy="187399"/>
            <a:chOff x="-5550" y="6443025"/>
            <a:chExt cx="12203100" cy="187399"/>
          </a:xfrm>
        </p:grpSpPr>
        <p:pic>
          <p:nvPicPr>
            <p:cNvPr id="447" name="Google Shape;447;p52"/>
            <p:cNvPicPr preferRelativeResize="0"/>
            <p:nvPr/>
          </p:nvPicPr>
          <p:blipFill rotWithShape="1">
            <a:blip r:embed="rId3">
              <a:alphaModFix amt="29000"/>
            </a:blip>
            <a:srcRect b="0" l="0" r="0" t="50000"/>
            <a:stretch/>
          </p:blipFill>
          <p:spPr>
            <a:xfrm>
              <a:off x="0" y="6443025"/>
              <a:ext cx="12192000" cy="187399"/>
            </a:xfrm>
            <a:prstGeom prst="rect">
              <a:avLst/>
            </a:prstGeom>
            <a:noFill/>
            <a:ln>
              <a:noFill/>
            </a:ln>
          </p:spPr>
        </p:pic>
        <p:cxnSp>
          <p:nvCxnSpPr>
            <p:cNvPr id="448" name="Google Shape;448;p52"/>
            <p:cNvCxnSpPr/>
            <p:nvPr/>
          </p:nvCxnSpPr>
          <p:spPr>
            <a:xfrm>
              <a:off x="-5550" y="6454050"/>
              <a:ext cx="12203100" cy="0"/>
            </a:xfrm>
            <a:prstGeom prst="straightConnector1">
              <a:avLst/>
            </a:prstGeom>
            <a:noFill/>
            <a:ln cap="flat" cmpd="sng" w="19050">
              <a:solidFill>
                <a:schemeClr val="accent1"/>
              </a:solidFill>
              <a:prstDash val="solid"/>
              <a:round/>
              <a:headEnd len="sm" w="sm" type="none"/>
              <a:tailEnd len="sm" w="sm" type="none"/>
            </a:ln>
          </p:spPr>
        </p:cxnSp>
      </p:grpSp>
      <p:pic>
        <p:nvPicPr>
          <p:cNvPr id="449" name="Google Shape;449;p52"/>
          <p:cNvPicPr preferRelativeResize="0"/>
          <p:nvPr/>
        </p:nvPicPr>
        <p:blipFill rotWithShape="1">
          <a:blip r:embed="rId4">
            <a:alphaModFix/>
          </a:blip>
          <a:srcRect b="0" l="0" r="0" t="0"/>
          <a:stretch/>
        </p:blipFill>
        <p:spPr>
          <a:xfrm>
            <a:off x="9381379" y="6505247"/>
            <a:ext cx="639844" cy="140001"/>
          </a:xfrm>
          <a:prstGeom prst="rect">
            <a:avLst/>
          </a:prstGeom>
          <a:noFill/>
          <a:ln>
            <a:noFill/>
          </a:ln>
        </p:spPr>
      </p:pic>
      <p:sp>
        <p:nvSpPr>
          <p:cNvPr id="450" name="Google Shape;450;p52"/>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451" name="Google Shape;451;p52"/>
          <p:cNvPicPr preferRelativeResize="0"/>
          <p:nvPr/>
        </p:nvPicPr>
        <p:blipFill rotWithShape="1">
          <a:blip r:embed="rId3">
            <a:alphaModFix/>
          </a:blip>
          <a:srcRect b="0" l="0" r="0" t="50000"/>
          <a:stretch/>
        </p:blipFill>
        <p:spPr>
          <a:xfrm>
            <a:off x="690410" y="4144849"/>
            <a:ext cx="10800079" cy="1074874"/>
          </a:xfrm>
          <a:prstGeom prst="rect">
            <a:avLst/>
          </a:prstGeom>
          <a:noFill/>
          <a:ln>
            <a:noFill/>
          </a:ln>
        </p:spPr>
      </p:pic>
      <p:sp>
        <p:nvSpPr>
          <p:cNvPr id="452" name="Google Shape;452;p52"/>
          <p:cNvSpPr txBox="1"/>
          <p:nvPr/>
        </p:nvSpPr>
        <p:spPr>
          <a:xfrm>
            <a:off x="0" y="3440463"/>
            <a:ext cx="121920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999"/>
              <a:buFont typeface="Trebuchet MS"/>
              <a:buNone/>
            </a:pPr>
            <a:r>
              <a:rPr b="0" i="0" lang="fr-CA" sz="3200" u="none" cap="none" strike="noStrike">
                <a:solidFill>
                  <a:schemeClr val="accent1"/>
                </a:solidFill>
                <a:latin typeface="Trebuchet MS"/>
                <a:ea typeface="Trebuchet MS"/>
                <a:cs typeface="Trebuchet MS"/>
                <a:sym typeface="Trebuchet MS"/>
              </a:rPr>
              <a:t>THANK YOU FOR YOUR INTEREST!</a:t>
            </a:r>
            <a:endParaRPr b="1" i="0" sz="3200" u="none" cap="none" strike="noStrike">
              <a:solidFill>
                <a:schemeClr val="accent1"/>
              </a:solidFill>
              <a:latin typeface="Trebuchet MS"/>
              <a:ea typeface="Trebuchet MS"/>
              <a:cs typeface="Trebuchet MS"/>
              <a:sym typeface="Trebuchet MS"/>
            </a:endParaRPr>
          </a:p>
        </p:txBody>
      </p:sp>
      <p:grpSp>
        <p:nvGrpSpPr>
          <p:cNvPr id="453" name="Google Shape;453;p52"/>
          <p:cNvGrpSpPr/>
          <p:nvPr/>
        </p:nvGrpSpPr>
        <p:grpSpPr>
          <a:xfrm>
            <a:off x="9386476" y="5724349"/>
            <a:ext cx="1779536" cy="337393"/>
            <a:chOff x="4939435" y="3212207"/>
            <a:chExt cx="2306592" cy="437321"/>
          </a:xfrm>
        </p:grpSpPr>
        <p:grpSp>
          <p:nvGrpSpPr>
            <p:cNvPr id="454" name="Google Shape;454;p52"/>
            <p:cNvGrpSpPr/>
            <p:nvPr/>
          </p:nvGrpSpPr>
          <p:grpSpPr>
            <a:xfrm>
              <a:off x="6808705" y="3212207"/>
              <a:ext cx="437322" cy="437321"/>
              <a:chOff x="6808705" y="3212207"/>
              <a:chExt cx="437322" cy="437321"/>
            </a:xfrm>
          </p:grpSpPr>
          <p:sp>
            <p:nvSpPr>
              <p:cNvPr id="455" name="Google Shape;455;p52"/>
              <p:cNvSpPr/>
              <p:nvPr/>
            </p:nvSpPr>
            <p:spPr>
              <a:xfrm>
                <a:off x="6998635" y="3387554"/>
                <a:ext cx="73178" cy="85956"/>
              </a:xfrm>
              <a:custGeom>
                <a:rect b="b" l="l" r="r" t="t"/>
                <a:pathLst>
                  <a:path extrusionOk="0" h="85956" w="73178">
                    <a:moveTo>
                      <a:pt x="0" y="85957"/>
                    </a:moveTo>
                    <a:lnTo>
                      <a:pt x="73178" y="42979"/>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456" name="Google Shape;456;p52"/>
              <p:cNvSpPr/>
              <p:nvPr/>
            </p:nvSpPr>
            <p:spPr>
              <a:xfrm>
                <a:off x="680870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4537" y="305569"/>
                    </a:moveTo>
                    <a:cubicBezTo>
                      <a:pt x="330196" y="319911"/>
                      <a:pt x="280828" y="317336"/>
                      <a:pt x="218659" y="319727"/>
                    </a:cubicBezTo>
                    <a:cubicBezTo>
                      <a:pt x="156489" y="317336"/>
                      <a:pt x="107145" y="319911"/>
                      <a:pt x="92780" y="305569"/>
                    </a:cubicBezTo>
                    <a:cubicBezTo>
                      <a:pt x="82967" y="295755"/>
                      <a:pt x="76141" y="287642"/>
                      <a:pt x="76141" y="218647"/>
                    </a:cubicBezTo>
                    <a:cubicBezTo>
                      <a:pt x="76141" y="149675"/>
                      <a:pt x="82967" y="141562"/>
                      <a:pt x="92780" y="131748"/>
                    </a:cubicBezTo>
                    <a:cubicBezTo>
                      <a:pt x="107145" y="117407"/>
                      <a:pt x="156489" y="119981"/>
                      <a:pt x="218659" y="117591"/>
                    </a:cubicBezTo>
                    <a:cubicBezTo>
                      <a:pt x="280828" y="119981"/>
                      <a:pt x="330196" y="117407"/>
                      <a:pt x="344537" y="131748"/>
                    </a:cubicBezTo>
                    <a:cubicBezTo>
                      <a:pt x="354351" y="141562"/>
                      <a:pt x="361177" y="149675"/>
                      <a:pt x="361177" y="218647"/>
                    </a:cubicBezTo>
                    <a:cubicBezTo>
                      <a:pt x="361177" y="287642"/>
                      <a:pt x="354351" y="295755"/>
                      <a:pt x="344537" y="30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457" name="Google Shape;457;p52"/>
            <p:cNvSpPr/>
            <p:nvPr/>
          </p:nvSpPr>
          <p:spPr>
            <a:xfrm>
              <a:off x="493943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280474" y="119786"/>
                  </a:moveTo>
                  <a:cubicBezTo>
                    <a:pt x="278452" y="119533"/>
                    <a:pt x="276314" y="119326"/>
                    <a:pt x="274085" y="119188"/>
                  </a:cubicBezTo>
                  <a:cubicBezTo>
                    <a:pt x="271855" y="119050"/>
                    <a:pt x="268592" y="118981"/>
                    <a:pt x="264271" y="118981"/>
                  </a:cubicBezTo>
                  <a:cubicBezTo>
                    <a:pt x="254388" y="118981"/>
                    <a:pt x="247585" y="120797"/>
                    <a:pt x="243793" y="124451"/>
                  </a:cubicBezTo>
                  <a:cubicBezTo>
                    <a:pt x="240001" y="128106"/>
                    <a:pt x="238116" y="135000"/>
                    <a:pt x="238116" y="145136"/>
                  </a:cubicBezTo>
                  <a:lnTo>
                    <a:pt x="238116" y="162557"/>
                  </a:lnTo>
                  <a:lnTo>
                    <a:pt x="279256" y="162557"/>
                  </a:lnTo>
                  <a:lnTo>
                    <a:pt x="279256" y="204524"/>
                  </a:lnTo>
                  <a:lnTo>
                    <a:pt x="239541" y="204524"/>
                  </a:lnTo>
                  <a:lnTo>
                    <a:pt x="239541" y="369313"/>
                  </a:lnTo>
                  <a:lnTo>
                    <a:pt x="187255" y="369313"/>
                  </a:lnTo>
                  <a:lnTo>
                    <a:pt x="187255" y="204524"/>
                  </a:lnTo>
                  <a:lnTo>
                    <a:pt x="156848" y="204524"/>
                  </a:lnTo>
                  <a:lnTo>
                    <a:pt x="156848" y="162557"/>
                  </a:lnTo>
                  <a:lnTo>
                    <a:pt x="187255" y="162557"/>
                  </a:lnTo>
                  <a:lnTo>
                    <a:pt x="187255" y="128910"/>
                  </a:lnTo>
                  <a:cubicBezTo>
                    <a:pt x="187255" y="111351"/>
                    <a:pt x="192656" y="97836"/>
                    <a:pt x="203458" y="88368"/>
                  </a:cubicBezTo>
                  <a:cubicBezTo>
                    <a:pt x="214259" y="78922"/>
                    <a:pt x="229727" y="74187"/>
                    <a:pt x="249883" y="74187"/>
                  </a:cubicBezTo>
                  <a:cubicBezTo>
                    <a:pt x="254595" y="74187"/>
                    <a:pt x="259560" y="74394"/>
                    <a:pt x="264777" y="74785"/>
                  </a:cubicBezTo>
                  <a:cubicBezTo>
                    <a:pt x="269971" y="75198"/>
                    <a:pt x="275211" y="75796"/>
                    <a:pt x="280474" y="76623"/>
                  </a:cubicBezTo>
                  <a:lnTo>
                    <a:pt x="280474" y="119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458" name="Google Shape;458;p52"/>
            <p:cNvSpPr/>
            <p:nvPr/>
          </p:nvSpPr>
          <p:spPr>
            <a:xfrm>
              <a:off x="6185616" y="3212207"/>
              <a:ext cx="437321" cy="437321"/>
            </a:xfrm>
            <a:custGeom>
              <a:rect b="b" l="l" r="r" t="t"/>
              <a:pathLst>
                <a:path extrusionOk="0" h="437321" w="437321">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7046" y="173916"/>
                  </a:moveTo>
                  <a:cubicBezTo>
                    <a:pt x="347046" y="174260"/>
                    <a:pt x="347046" y="174628"/>
                    <a:pt x="347046" y="174972"/>
                  </a:cubicBezTo>
                  <a:cubicBezTo>
                    <a:pt x="347046" y="174972"/>
                    <a:pt x="354585" y="241347"/>
                    <a:pt x="298484" y="300000"/>
                  </a:cubicBezTo>
                  <a:cubicBezTo>
                    <a:pt x="242382" y="358653"/>
                    <a:pt x="162952" y="348816"/>
                    <a:pt x="162952" y="348816"/>
                  </a:cubicBezTo>
                  <a:cubicBezTo>
                    <a:pt x="162952" y="348816"/>
                    <a:pt x="122456" y="346932"/>
                    <a:pt x="87959" y="322639"/>
                  </a:cubicBezTo>
                  <a:cubicBezTo>
                    <a:pt x="87959" y="322639"/>
                    <a:pt x="135395" y="330752"/>
                    <a:pt x="175409" y="298368"/>
                  </a:cubicBezTo>
                  <a:cubicBezTo>
                    <a:pt x="175409" y="298368"/>
                    <a:pt x="135717" y="299655"/>
                    <a:pt x="120020" y="257068"/>
                  </a:cubicBezTo>
                  <a:cubicBezTo>
                    <a:pt x="120020" y="257068"/>
                    <a:pt x="133304" y="260147"/>
                    <a:pt x="146749" y="255942"/>
                  </a:cubicBezTo>
                  <a:cubicBezTo>
                    <a:pt x="146749" y="255942"/>
                    <a:pt x="101243" y="248656"/>
                    <a:pt x="99611" y="196990"/>
                  </a:cubicBezTo>
                  <a:cubicBezTo>
                    <a:pt x="99611" y="196990"/>
                    <a:pt x="110298" y="204758"/>
                    <a:pt x="125536" y="204437"/>
                  </a:cubicBezTo>
                  <a:cubicBezTo>
                    <a:pt x="125536" y="204437"/>
                    <a:pt x="82121" y="175294"/>
                    <a:pt x="107885" y="125421"/>
                  </a:cubicBezTo>
                  <a:cubicBezTo>
                    <a:pt x="107885" y="125421"/>
                    <a:pt x="150657" y="184418"/>
                    <a:pt x="230086" y="187567"/>
                  </a:cubicBezTo>
                  <a:cubicBezTo>
                    <a:pt x="229074" y="183177"/>
                    <a:pt x="228523" y="178603"/>
                    <a:pt x="228523" y="173915"/>
                  </a:cubicBezTo>
                  <a:cubicBezTo>
                    <a:pt x="228523" y="141187"/>
                    <a:pt x="255046" y="114642"/>
                    <a:pt x="287773" y="114642"/>
                  </a:cubicBezTo>
                  <a:cubicBezTo>
                    <a:pt x="304758" y="114642"/>
                    <a:pt x="320042" y="121767"/>
                    <a:pt x="330844" y="133212"/>
                  </a:cubicBezTo>
                  <a:lnTo>
                    <a:pt x="330844" y="133189"/>
                  </a:lnTo>
                  <a:cubicBezTo>
                    <a:pt x="330844" y="133189"/>
                    <a:pt x="348839" y="131167"/>
                    <a:pt x="368513" y="118940"/>
                  </a:cubicBezTo>
                  <a:cubicBezTo>
                    <a:pt x="368513" y="118940"/>
                    <a:pt x="364376" y="138935"/>
                    <a:pt x="343255" y="151645"/>
                  </a:cubicBezTo>
                  <a:cubicBezTo>
                    <a:pt x="343255" y="151645"/>
                    <a:pt x="362031" y="149530"/>
                    <a:pt x="376442" y="142337"/>
                  </a:cubicBezTo>
                  <a:cubicBezTo>
                    <a:pt x="376442" y="142337"/>
                    <a:pt x="371983" y="154564"/>
                    <a:pt x="347046" y="1739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459" name="Google Shape;459;p52"/>
            <p:cNvSpPr/>
            <p:nvPr/>
          </p:nvSpPr>
          <p:spPr>
            <a:xfrm>
              <a:off x="5562525" y="3212207"/>
              <a:ext cx="437321" cy="437321"/>
            </a:xfrm>
            <a:custGeom>
              <a:rect b="b" l="l" r="r" t="t"/>
              <a:pathLst>
                <a:path extrusionOk="0" h="437321" w="437321">
                  <a:moveTo>
                    <a:pt x="218660" y="0"/>
                  </a:moveTo>
                  <a:cubicBezTo>
                    <a:pt x="98092" y="0"/>
                    <a:pt x="0" y="98092"/>
                    <a:pt x="0" y="218661"/>
                  </a:cubicBezTo>
                  <a:cubicBezTo>
                    <a:pt x="0" y="339230"/>
                    <a:pt x="98092" y="437322"/>
                    <a:pt x="218660" y="437322"/>
                  </a:cubicBezTo>
                  <a:cubicBezTo>
                    <a:pt x="339230" y="437322"/>
                    <a:pt x="437322" y="339230"/>
                    <a:pt x="437322" y="218661"/>
                  </a:cubicBezTo>
                  <a:cubicBezTo>
                    <a:pt x="437322" y="98092"/>
                    <a:pt x="339230" y="0"/>
                    <a:pt x="218660" y="0"/>
                  </a:cubicBezTo>
                  <a:close/>
                  <a:moveTo>
                    <a:pt x="146889" y="253083"/>
                  </a:moveTo>
                  <a:lnTo>
                    <a:pt x="146889" y="336879"/>
                  </a:lnTo>
                  <a:lnTo>
                    <a:pt x="119033" y="336879"/>
                  </a:lnTo>
                  <a:lnTo>
                    <a:pt x="91178" y="336879"/>
                  </a:lnTo>
                  <a:lnTo>
                    <a:pt x="91178" y="253083"/>
                  </a:lnTo>
                  <a:lnTo>
                    <a:pt x="91178" y="169287"/>
                  </a:lnTo>
                  <a:lnTo>
                    <a:pt x="119033" y="169287"/>
                  </a:lnTo>
                  <a:lnTo>
                    <a:pt x="146889" y="169287"/>
                  </a:lnTo>
                  <a:lnTo>
                    <a:pt x="146889" y="253083"/>
                  </a:lnTo>
                  <a:close/>
                  <a:moveTo>
                    <a:pt x="142079" y="137954"/>
                  </a:moveTo>
                  <a:cubicBezTo>
                    <a:pt x="136632" y="143194"/>
                    <a:pt x="128749" y="146411"/>
                    <a:pt x="119027" y="146411"/>
                  </a:cubicBezTo>
                  <a:lnTo>
                    <a:pt x="118843" y="146411"/>
                  </a:lnTo>
                  <a:lnTo>
                    <a:pt x="118659" y="146411"/>
                  </a:lnTo>
                  <a:cubicBezTo>
                    <a:pt x="109328" y="146411"/>
                    <a:pt x="101629" y="143194"/>
                    <a:pt x="96251" y="137954"/>
                  </a:cubicBezTo>
                  <a:cubicBezTo>
                    <a:pt x="90896" y="132737"/>
                    <a:pt x="87862" y="125497"/>
                    <a:pt x="87862" y="117453"/>
                  </a:cubicBezTo>
                  <a:cubicBezTo>
                    <a:pt x="87862" y="109225"/>
                    <a:pt x="90987" y="101985"/>
                    <a:pt x="96480" y="96814"/>
                  </a:cubicBezTo>
                  <a:cubicBezTo>
                    <a:pt x="101973" y="91620"/>
                    <a:pt x="109857" y="88494"/>
                    <a:pt x="119394" y="88494"/>
                  </a:cubicBezTo>
                  <a:cubicBezTo>
                    <a:pt x="128932" y="88494"/>
                    <a:pt x="136632" y="91620"/>
                    <a:pt x="141987" y="96814"/>
                  </a:cubicBezTo>
                  <a:cubicBezTo>
                    <a:pt x="147342" y="101985"/>
                    <a:pt x="150376" y="109225"/>
                    <a:pt x="150537" y="117453"/>
                  </a:cubicBezTo>
                  <a:cubicBezTo>
                    <a:pt x="150537" y="125497"/>
                    <a:pt x="147526" y="132737"/>
                    <a:pt x="142079" y="137954"/>
                  </a:cubicBezTo>
                  <a:close/>
                  <a:moveTo>
                    <a:pt x="347791" y="288817"/>
                  </a:moveTo>
                  <a:lnTo>
                    <a:pt x="347791" y="336874"/>
                  </a:lnTo>
                  <a:lnTo>
                    <a:pt x="319936" y="336874"/>
                  </a:lnTo>
                  <a:lnTo>
                    <a:pt x="292080" y="336874"/>
                  </a:lnTo>
                  <a:lnTo>
                    <a:pt x="292080" y="292058"/>
                  </a:lnTo>
                  <a:lnTo>
                    <a:pt x="292080" y="247217"/>
                  </a:lnTo>
                  <a:cubicBezTo>
                    <a:pt x="292080" y="235956"/>
                    <a:pt x="290058" y="226487"/>
                    <a:pt x="285530" y="219821"/>
                  </a:cubicBezTo>
                  <a:cubicBezTo>
                    <a:pt x="281003" y="213157"/>
                    <a:pt x="273947" y="209319"/>
                    <a:pt x="263857" y="209319"/>
                  </a:cubicBezTo>
                  <a:cubicBezTo>
                    <a:pt x="256158" y="209319"/>
                    <a:pt x="250021" y="211916"/>
                    <a:pt x="245309" y="215754"/>
                  </a:cubicBezTo>
                  <a:cubicBezTo>
                    <a:pt x="240598" y="219592"/>
                    <a:pt x="237288" y="224694"/>
                    <a:pt x="235266" y="229705"/>
                  </a:cubicBezTo>
                  <a:cubicBezTo>
                    <a:pt x="234554" y="231497"/>
                    <a:pt x="234071" y="233635"/>
                    <a:pt x="233795" y="235956"/>
                  </a:cubicBezTo>
                  <a:cubicBezTo>
                    <a:pt x="233519" y="238277"/>
                    <a:pt x="233428" y="240782"/>
                    <a:pt x="233428" y="243287"/>
                  </a:cubicBezTo>
                  <a:lnTo>
                    <a:pt x="233428" y="290081"/>
                  </a:lnTo>
                  <a:lnTo>
                    <a:pt x="233428" y="336874"/>
                  </a:lnTo>
                  <a:lnTo>
                    <a:pt x="205572" y="336874"/>
                  </a:lnTo>
                  <a:lnTo>
                    <a:pt x="177693" y="336874"/>
                  </a:lnTo>
                  <a:cubicBezTo>
                    <a:pt x="177693" y="336874"/>
                    <a:pt x="177878" y="298906"/>
                    <a:pt x="177969" y="258985"/>
                  </a:cubicBezTo>
                  <a:cubicBezTo>
                    <a:pt x="178061" y="219040"/>
                    <a:pt x="178061" y="177142"/>
                    <a:pt x="177693" y="169282"/>
                  </a:cubicBezTo>
                  <a:lnTo>
                    <a:pt x="205572" y="169282"/>
                  </a:lnTo>
                  <a:lnTo>
                    <a:pt x="233428" y="169282"/>
                  </a:lnTo>
                  <a:lnTo>
                    <a:pt x="233428" y="181164"/>
                  </a:lnTo>
                  <a:lnTo>
                    <a:pt x="233428" y="193024"/>
                  </a:lnTo>
                  <a:cubicBezTo>
                    <a:pt x="237128" y="187347"/>
                    <a:pt x="242276" y="180406"/>
                    <a:pt x="250205" y="174913"/>
                  </a:cubicBezTo>
                  <a:cubicBezTo>
                    <a:pt x="258134" y="169420"/>
                    <a:pt x="268844" y="165352"/>
                    <a:pt x="283645" y="165352"/>
                  </a:cubicBezTo>
                  <a:cubicBezTo>
                    <a:pt x="301986" y="165352"/>
                    <a:pt x="318028" y="171327"/>
                    <a:pt x="329474" y="183761"/>
                  </a:cubicBezTo>
                  <a:cubicBezTo>
                    <a:pt x="340919" y="196172"/>
                    <a:pt x="347791" y="215041"/>
                    <a:pt x="347791" y="240782"/>
                  </a:cubicBezTo>
                  <a:lnTo>
                    <a:pt x="347791" y="28881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460" name="Google Shape;460;p52"/>
          <p:cNvSpPr txBox="1"/>
          <p:nvPr/>
        </p:nvSpPr>
        <p:spPr>
          <a:xfrm>
            <a:off x="9282216" y="4719649"/>
            <a:ext cx="241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Trebuchet MS"/>
              <a:buNone/>
            </a:pPr>
            <a:r>
              <a:rPr b="0" i="0" lang="fr-CA" sz="2000" u="none" cap="none" strike="noStrike">
                <a:solidFill>
                  <a:schemeClr val="lt1"/>
                </a:solidFill>
                <a:latin typeface="Trebuchet MS"/>
                <a:ea typeface="Trebuchet MS"/>
                <a:cs typeface="Trebuchet MS"/>
                <a:sym typeface="Trebuchet MS"/>
              </a:rPr>
              <a:t>LEARN MORE AT</a:t>
            </a:r>
            <a:br>
              <a:rPr b="0" i="0" lang="fr-CA" sz="2000" u="none" cap="none" strike="noStrike">
                <a:solidFill>
                  <a:schemeClr val="lt1"/>
                </a:solidFill>
                <a:latin typeface="Trebuchet MS"/>
                <a:ea typeface="Trebuchet MS"/>
                <a:cs typeface="Trebuchet MS"/>
                <a:sym typeface="Trebuchet MS"/>
              </a:rPr>
            </a:br>
            <a:r>
              <a:rPr b="0" i="0" lang="fr-CA" sz="2000" u="none" cap="none" strike="noStrike">
                <a:solidFill>
                  <a:schemeClr val="accent2"/>
                </a:solidFill>
                <a:latin typeface="Trebuchet MS"/>
                <a:ea typeface="Trebuchet MS"/>
                <a:cs typeface="Trebuchet MS"/>
                <a:sym typeface="Trebuchet MS"/>
              </a:rPr>
              <a:t>optelgroup.com</a:t>
            </a:r>
            <a:endParaRPr b="0" i="0" sz="20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apositive de titre">
  <p:cSld name="3_Diapositive de titre">
    <p:spTree>
      <p:nvGrpSpPr>
        <p:cNvPr id="109" name="Shape 109"/>
        <p:cNvGrpSpPr/>
        <p:nvPr/>
      </p:nvGrpSpPr>
      <p:grpSpPr>
        <a:xfrm>
          <a:off x="0" y="0"/>
          <a:ext cx="0" cy="0"/>
          <a:chOff x="0" y="0"/>
          <a:chExt cx="0" cy="0"/>
        </a:xfrm>
      </p:grpSpPr>
      <p:sp>
        <p:nvSpPr>
          <p:cNvPr id="110" name="Google Shape;110;p7"/>
          <p:cNvSpPr/>
          <p:nvPr/>
        </p:nvSpPr>
        <p:spPr>
          <a:xfrm>
            <a:off x="4137271" y="991906"/>
            <a:ext cx="8050374" cy="5870701"/>
          </a:xfrm>
          <a:custGeom>
            <a:rect b="b" l="l" r="r" t="t"/>
            <a:pathLst>
              <a:path extrusionOk="0" h="5870701" w="8050374">
                <a:moveTo>
                  <a:pt x="8050375" y="0"/>
                </a:moveTo>
                <a:lnTo>
                  <a:pt x="1885243" y="0"/>
                </a:lnTo>
                <a:cubicBezTo>
                  <a:pt x="1825274" y="0"/>
                  <a:pt x="1772337" y="39152"/>
                  <a:pt x="1754798" y="96477"/>
                </a:cubicBezTo>
                <a:lnTo>
                  <a:pt x="1686559" y="319529"/>
                </a:lnTo>
                <a:cubicBezTo>
                  <a:pt x="1673545" y="362060"/>
                  <a:pt x="1640918" y="396440"/>
                  <a:pt x="1598379" y="409495"/>
                </a:cubicBezTo>
                <a:lnTo>
                  <a:pt x="1598386" y="409495"/>
                </a:lnTo>
                <a:cubicBezTo>
                  <a:pt x="1488943" y="443065"/>
                  <a:pt x="1384031" y="486898"/>
                  <a:pt x="1284614" y="539743"/>
                </a:cubicBezTo>
                <a:cubicBezTo>
                  <a:pt x="1245417" y="560579"/>
                  <a:pt x="1198166" y="559465"/>
                  <a:pt x="1158968" y="538634"/>
                </a:cubicBezTo>
                <a:lnTo>
                  <a:pt x="952769" y="429064"/>
                </a:lnTo>
                <a:lnTo>
                  <a:pt x="952236" y="428780"/>
                </a:lnTo>
                <a:lnTo>
                  <a:pt x="952235" y="428780"/>
                </a:lnTo>
                <a:lnTo>
                  <a:pt x="952226" y="428776"/>
                </a:lnTo>
                <a:cubicBezTo>
                  <a:pt x="899276" y="400639"/>
                  <a:pt x="834152" y="410371"/>
                  <a:pt x="791758" y="452756"/>
                </a:cubicBezTo>
                <a:lnTo>
                  <a:pt x="791751" y="452763"/>
                </a:lnTo>
                <a:lnTo>
                  <a:pt x="452938" y="791443"/>
                </a:lnTo>
                <a:cubicBezTo>
                  <a:pt x="410533" y="833831"/>
                  <a:pt x="400796" y="898933"/>
                  <a:pt x="428946" y="951865"/>
                </a:cubicBezTo>
                <a:lnTo>
                  <a:pt x="538477" y="1157820"/>
                </a:lnTo>
                <a:cubicBezTo>
                  <a:pt x="559361" y="1197093"/>
                  <a:pt x="560610" y="1244465"/>
                  <a:pt x="539765" y="1283764"/>
                </a:cubicBezTo>
                <a:lnTo>
                  <a:pt x="539769" y="1283759"/>
                </a:lnTo>
                <a:cubicBezTo>
                  <a:pt x="486129" y="1384854"/>
                  <a:pt x="442952" y="1490004"/>
                  <a:pt x="410035" y="1597642"/>
                </a:cubicBezTo>
                <a:cubicBezTo>
                  <a:pt x="397057" y="1640081"/>
                  <a:pt x="362858" y="1672691"/>
                  <a:pt x="320405" y="1685668"/>
                </a:cubicBezTo>
                <a:lnTo>
                  <a:pt x="97093" y="1753938"/>
                </a:lnTo>
                <a:lnTo>
                  <a:pt x="96515" y="1754115"/>
                </a:lnTo>
                <a:lnTo>
                  <a:pt x="96514" y="1754115"/>
                </a:lnTo>
                <a:lnTo>
                  <a:pt x="96505" y="1754118"/>
                </a:lnTo>
                <a:cubicBezTo>
                  <a:pt x="39160" y="1771648"/>
                  <a:pt x="-5" y="1824562"/>
                  <a:pt x="0" y="1884498"/>
                </a:cubicBezTo>
                <a:lnTo>
                  <a:pt x="0" y="5870695"/>
                </a:lnTo>
                <a:lnTo>
                  <a:pt x="8050375" y="5870701"/>
                </a:lnTo>
                <a:lnTo>
                  <a:pt x="8050375" y="0"/>
                </a:lnTo>
                <a:close/>
              </a:path>
            </a:pathLst>
          </a:custGeom>
          <a:solidFill>
            <a:srgbClr val="DDE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 name="Google Shape;111;p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a:p>
        </p:txBody>
      </p:sp>
      <p:pic>
        <p:nvPicPr>
          <p:cNvPr id="112" name="Google Shape;112;p7"/>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Diapositive de titre">
  <p:cSld name="28_Diapositive de titre">
    <p:bg>
      <p:bgPr>
        <a:solidFill>
          <a:srgbClr val="FFFFFF"/>
        </a:solidFill>
      </p:bgPr>
    </p:bg>
    <p:spTree>
      <p:nvGrpSpPr>
        <p:cNvPr id="461" name="Shape 461"/>
        <p:cNvGrpSpPr/>
        <p:nvPr/>
      </p:nvGrpSpPr>
      <p:grpSpPr>
        <a:xfrm>
          <a:off x="0" y="0"/>
          <a:ext cx="0" cy="0"/>
          <a:chOff x="0" y="0"/>
          <a:chExt cx="0" cy="0"/>
        </a:xfrm>
      </p:grpSpPr>
      <p:pic>
        <p:nvPicPr>
          <p:cNvPr id="462" name="Google Shape;462;p5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463" name="Google Shape;463;p5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64" name="Google Shape;464;p53"/>
          <p:cNvPicPr preferRelativeResize="0"/>
          <p:nvPr/>
        </p:nvPicPr>
        <p:blipFill rotWithShape="1">
          <a:blip r:embed="rId4">
            <a:alphaModFix/>
          </a:blip>
          <a:srcRect b="0" l="0" r="0" t="0"/>
          <a:stretch/>
        </p:blipFill>
        <p:spPr>
          <a:xfrm>
            <a:off x="9381379" y="6505247"/>
            <a:ext cx="639844" cy="140001"/>
          </a:xfrm>
          <a:prstGeom prst="rect">
            <a:avLst/>
          </a:prstGeom>
          <a:noFill/>
          <a:ln>
            <a:noFill/>
          </a:ln>
        </p:spPr>
      </p:pic>
      <p:sp>
        <p:nvSpPr>
          <p:cNvPr id="465" name="Google Shape;465;p53"/>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
        <p:nvSpPr>
          <p:cNvPr id="466" name="Google Shape;466;p53"/>
          <p:cNvSpPr/>
          <p:nvPr/>
        </p:nvSpPr>
        <p:spPr>
          <a:xfrm>
            <a:off x="1529070" y="1867208"/>
            <a:ext cx="924000" cy="924000"/>
          </a:xfrm>
          <a:prstGeom prst="ellipse">
            <a:avLst/>
          </a:prstGeom>
          <a:solidFill>
            <a:srgbClr val="032F5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467" name="Google Shape;467;p53"/>
          <p:cNvPicPr preferRelativeResize="0"/>
          <p:nvPr/>
        </p:nvPicPr>
        <p:blipFill rotWithShape="1">
          <a:blip r:embed="rId5">
            <a:alphaModFix/>
          </a:blip>
          <a:srcRect b="0" l="0" r="0" t="0"/>
          <a:stretch/>
        </p:blipFill>
        <p:spPr>
          <a:xfrm>
            <a:off x="1773897" y="1978450"/>
            <a:ext cx="2901100" cy="2901100"/>
          </a:xfrm>
          <a:prstGeom prst="rect">
            <a:avLst/>
          </a:prstGeom>
          <a:noFill/>
          <a:ln>
            <a:noFill/>
          </a:ln>
        </p:spPr>
      </p:pic>
      <p:sp>
        <p:nvSpPr>
          <p:cNvPr id="468" name="Google Shape;468;p53"/>
          <p:cNvSpPr/>
          <p:nvPr/>
        </p:nvSpPr>
        <p:spPr>
          <a:xfrm>
            <a:off x="1773897" y="1978450"/>
            <a:ext cx="2901000" cy="2901000"/>
          </a:xfrm>
          <a:prstGeom prst="ellipse">
            <a:avLst/>
          </a:prstGeom>
          <a:noFill/>
          <a:ln cap="flat" cmpd="sng" w="28575">
            <a:solidFill>
              <a:srgbClr val="2361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69" name="Google Shape;469;p53"/>
          <p:cNvSpPr/>
          <p:nvPr/>
        </p:nvSpPr>
        <p:spPr>
          <a:xfrm>
            <a:off x="1610856" y="1825742"/>
            <a:ext cx="3216300" cy="3216300"/>
          </a:xfrm>
          <a:prstGeom prst="ellipse">
            <a:avLst/>
          </a:prstGeom>
          <a:noFill/>
          <a:ln cap="flat" cmpd="sng" w="19050">
            <a:solidFill>
              <a:srgbClr val="23619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70" name="Google Shape;470;p53"/>
          <p:cNvSpPr/>
          <p:nvPr/>
        </p:nvSpPr>
        <p:spPr>
          <a:xfrm>
            <a:off x="2034935" y="4515512"/>
            <a:ext cx="637800" cy="637800"/>
          </a:xfrm>
          <a:prstGeom prst="ellipse">
            <a:avLst/>
          </a:prstGeom>
          <a:solidFill>
            <a:srgbClr val="2361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Diapositive de titre">
  <p:cSld name="9_Diapositive de titre">
    <p:spTree>
      <p:nvGrpSpPr>
        <p:cNvPr id="471" name="Shape 471"/>
        <p:cNvGrpSpPr/>
        <p:nvPr/>
      </p:nvGrpSpPr>
      <p:grpSpPr>
        <a:xfrm>
          <a:off x="0" y="0"/>
          <a:ext cx="0" cy="0"/>
          <a:chOff x="0" y="0"/>
          <a:chExt cx="0" cy="0"/>
        </a:xfrm>
      </p:grpSpPr>
      <p:sp>
        <p:nvSpPr>
          <p:cNvPr id="472" name="Google Shape;472;p54"/>
          <p:cNvSpPr/>
          <p:nvPr/>
        </p:nvSpPr>
        <p:spPr>
          <a:xfrm flipH="1">
            <a:off x="0" y="0"/>
            <a:ext cx="121920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73" name="Google Shape;473;p54"/>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474" name="Google Shape;474;p54"/>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Diapositive de titre">
  <p:cSld name="17_Diapositive de titre">
    <p:bg>
      <p:bgPr>
        <a:solidFill>
          <a:srgbClr val="FFFFFF"/>
        </a:solidFill>
      </p:bgPr>
    </p:bg>
    <p:spTree>
      <p:nvGrpSpPr>
        <p:cNvPr id="475" name="Shape 475"/>
        <p:cNvGrpSpPr/>
        <p:nvPr/>
      </p:nvGrpSpPr>
      <p:grpSpPr>
        <a:xfrm>
          <a:off x="0" y="0"/>
          <a:ext cx="0" cy="0"/>
          <a:chOff x="0" y="0"/>
          <a:chExt cx="0" cy="0"/>
        </a:xfrm>
      </p:grpSpPr>
      <p:pic>
        <p:nvPicPr>
          <p:cNvPr id="476" name="Google Shape;476;p55"/>
          <p:cNvPicPr preferRelativeResize="0"/>
          <p:nvPr/>
        </p:nvPicPr>
        <p:blipFill rotWithShape="1">
          <a:blip r:embed="rId2">
            <a:alphaModFix/>
          </a:blip>
          <a:srcRect b="0" l="0" r="0" t="0"/>
          <a:stretch/>
        </p:blipFill>
        <p:spPr>
          <a:xfrm>
            <a:off x="0" y="-1"/>
            <a:ext cx="12192000" cy="6858000"/>
          </a:xfrm>
          <a:prstGeom prst="rect">
            <a:avLst/>
          </a:prstGeom>
          <a:noFill/>
          <a:ln>
            <a:noFill/>
          </a:ln>
        </p:spPr>
      </p:pic>
      <p:pic>
        <p:nvPicPr>
          <p:cNvPr id="477" name="Google Shape;477;p55"/>
          <p:cNvPicPr preferRelativeResize="0"/>
          <p:nvPr/>
        </p:nvPicPr>
        <p:blipFill rotWithShape="1">
          <a:blip r:embed="rId3">
            <a:alphaModFix/>
          </a:blip>
          <a:srcRect b="0" l="0" r="0" t="0"/>
          <a:stretch/>
        </p:blipFill>
        <p:spPr>
          <a:xfrm>
            <a:off x="5277349" y="3868615"/>
            <a:ext cx="6504341" cy="2989384"/>
          </a:xfrm>
          <a:prstGeom prst="rect">
            <a:avLst/>
          </a:prstGeom>
          <a:noFill/>
          <a:ln>
            <a:noFill/>
          </a:ln>
        </p:spPr>
      </p:pic>
      <p:grpSp>
        <p:nvGrpSpPr>
          <p:cNvPr id="478" name="Google Shape;478;p55"/>
          <p:cNvGrpSpPr/>
          <p:nvPr/>
        </p:nvGrpSpPr>
        <p:grpSpPr>
          <a:xfrm>
            <a:off x="8637419" y="5786846"/>
            <a:ext cx="2806433" cy="728382"/>
            <a:chOff x="8637419" y="5786846"/>
            <a:chExt cx="2806433" cy="728382"/>
          </a:xfrm>
        </p:grpSpPr>
        <p:pic>
          <p:nvPicPr>
            <p:cNvPr id="479" name="Google Shape;479;p55"/>
            <p:cNvPicPr preferRelativeResize="0"/>
            <p:nvPr/>
          </p:nvPicPr>
          <p:blipFill rotWithShape="1">
            <a:blip r:embed="rId4">
              <a:alphaModFix/>
            </a:blip>
            <a:srcRect b="0" l="0" r="0" t="0"/>
            <a:stretch/>
          </p:blipFill>
          <p:spPr>
            <a:xfrm>
              <a:off x="8637419" y="5848351"/>
              <a:ext cx="1994873" cy="613458"/>
            </a:xfrm>
            <a:prstGeom prst="rect">
              <a:avLst/>
            </a:prstGeom>
            <a:noFill/>
            <a:ln>
              <a:noFill/>
            </a:ln>
          </p:spPr>
        </p:pic>
        <p:pic>
          <p:nvPicPr>
            <p:cNvPr id="480" name="Google Shape;480;p55"/>
            <p:cNvPicPr preferRelativeResize="0"/>
            <p:nvPr/>
          </p:nvPicPr>
          <p:blipFill rotWithShape="1">
            <a:blip r:embed="rId5">
              <a:alphaModFix/>
            </a:blip>
            <a:srcRect b="0" l="0" r="0" t="0"/>
            <a:stretch/>
          </p:blipFill>
          <p:spPr>
            <a:xfrm>
              <a:off x="10948553" y="5786846"/>
              <a:ext cx="495299" cy="728382"/>
            </a:xfrm>
            <a:prstGeom prst="rect">
              <a:avLst/>
            </a:prstGeom>
            <a:noFill/>
            <a:ln>
              <a:noFill/>
            </a:ln>
          </p:spPr>
        </p:pic>
      </p:grpSp>
      <p:pic>
        <p:nvPicPr>
          <p:cNvPr id="481" name="Google Shape;481;p55"/>
          <p:cNvPicPr preferRelativeResize="0"/>
          <p:nvPr/>
        </p:nvPicPr>
        <p:blipFill rotWithShape="1">
          <a:blip r:embed="rId6">
            <a:alphaModFix/>
          </a:blip>
          <a:srcRect b="0" l="0" r="0" t="0"/>
          <a:stretch/>
        </p:blipFill>
        <p:spPr>
          <a:xfrm rot="-900000">
            <a:off x="10148064" y="3298375"/>
            <a:ext cx="1652295" cy="165229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apositive de titre">
  <p:cSld name="4_Diapositive de titre">
    <p:spTree>
      <p:nvGrpSpPr>
        <p:cNvPr id="482" name="Shape 482"/>
        <p:cNvGrpSpPr/>
        <p:nvPr/>
      </p:nvGrpSpPr>
      <p:grpSpPr>
        <a:xfrm>
          <a:off x="0" y="0"/>
          <a:ext cx="0" cy="0"/>
          <a:chOff x="0" y="0"/>
          <a:chExt cx="0" cy="0"/>
        </a:xfrm>
      </p:grpSpPr>
      <p:sp>
        <p:nvSpPr>
          <p:cNvPr id="483" name="Google Shape;483;p56"/>
          <p:cNvSpPr/>
          <p:nvPr/>
        </p:nvSpPr>
        <p:spPr>
          <a:xfrm flipH="1" rot="10800000">
            <a:off x="4137271" y="0"/>
            <a:ext cx="8050374" cy="5870701"/>
          </a:xfrm>
          <a:custGeom>
            <a:rect b="b" l="l" r="r" t="t"/>
            <a:pathLst>
              <a:path extrusionOk="0" h="5870701" w="8050374">
                <a:moveTo>
                  <a:pt x="8050375" y="0"/>
                </a:moveTo>
                <a:lnTo>
                  <a:pt x="1885243" y="0"/>
                </a:lnTo>
                <a:cubicBezTo>
                  <a:pt x="1825274" y="0"/>
                  <a:pt x="1772337" y="39152"/>
                  <a:pt x="1754798" y="96477"/>
                </a:cubicBezTo>
                <a:lnTo>
                  <a:pt x="1686559" y="319529"/>
                </a:lnTo>
                <a:cubicBezTo>
                  <a:pt x="1673545" y="362060"/>
                  <a:pt x="1640918" y="396440"/>
                  <a:pt x="1598379" y="409495"/>
                </a:cubicBezTo>
                <a:lnTo>
                  <a:pt x="1598386" y="409495"/>
                </a:lnTo>
                <a:cubicBezTo>
                  <a:pt x="1488943" y="443065"/>
                  <a:pt x="1384031" y="486898"/>
                  <a:pt x="1284614" y="539743"/>
                </a:cubicBezTo>
                <a:cubicBezTo>
                  <a:pt x="1245417" y="560579"/>
                  <a:pt x="1198166" y="559465"/>
                  <a:pt x="1158968" y="538634"/>
                </a:cubicBezTo>
                <a:lnTo>
                  <a:pt x="952769" y="429064"/>
                </a:lnTo>
                <a:lnTo>
                  <a:pt x="952236" y="428780"/>
                </a:lnTo>
                <a:lnTo>
                  <a:pt x="952235" y="428780"/>
                </a:lnTo>
                <a:lnTo>
                  <a:pt x="952226" y="428776"/>
                </a:lnTo>
                <a:cubicBezTo>
                  <a:pt x="899276" y="400639"/>
                  <a:pt x="834152" y="410371"/>
                  <a:pt x="791758" y="452756"/>
                </a:cubicBezTo>
                <a:lnTo>
                  <a:pt x="791751" y="452763"/>
                </a:lnTo>
                <a:lnTo>
                  <a:pt x="452938" y="791443"/>
                </a:lnTo>
                <a:cubicBezTo>
                  <a:pt x="410533" y="833831"/>
                  <a:pt x="400796" y="898933"/>
                  <a:pt x="428946" y="951865"/>
                </a:cubicBezTo>
                <a:lnTo>
                  <a:pt x="538477" y="1157820"/>
                </a:lnTo>
                <a:cubicBezTo>
                  <a:pt x="559361" y="1197093"/>
                  <a:pt x="560610" y="1244465"/>
                  <a:pt x="539765" y="1283764"/>
                </a:cubicBezTo>
                <a:lnTo>
                  <a:pt x="539769" y="1283759"/>
                </a:lnTo>
                <a:cubicBezTo>
                  <a:pt x="486129" y="1384854"/>
                  <a:pt x="442952" y="1490004"/>
                  <a:pt x="410035" y="1597642"/>
                </a:cubicBezTo>
                <a:cubicBezTo>
                  <a:pt x="397057" y="1640081"/>
                  <a:pt x="362858" y="1672691"/>
                  <a:pt x="320405" y="1685668"/>
                </a:cubicBezTo>
                <a:lnTo>
                  <a:pt x="97093" y="1753938"/>
                </a:lnTo>
                <a:lnTo>
                  <a:pt x="96515" y="1754115"/>
                </a:lnTo>
                <a:lnTo>
                  <a:pt x="96514" y="1754115"/>
                </a:lnTo>
                <a:lnTo>
                  <a:pt x="96505" y="1754118"/>
                </a:lnTo>
                <a:cubicBezTo>
                  <a:pt x="39160" y="1771648"/>
                  <a:pt x="-5" y="1824562"/>
                  <a:pt x="0" y="1884498"/>
                </a:cubicBezTo>
                <a:lnTo>
                  <a:pt x="0" y="5870695"/>
                </a:lnTo>
                <a:lnTo>
                  <a:pt x="8050375" y="5870701"/>
                </a:lnTo>
                <a:lnTo>
                  <a:pt x="8050375" y="0"/>
                </a:ln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Diapositive de titre">
  <p:cSld name="12_Diapositive de titre">
    <p:spTree>
      <p:nvGrpSpPr>
        <p:cNvPr id="484" name="Shape 484"/>
        <p:cNvGrpSpPr/>
        <p:nvPr/>
      </p:nvGrpSpPr>
      <p:grpSpPr>
        <a:xfrm>
          <a:off x="0" y="0"/>
          <a:ext cx="0" cy="0"/>
          <a:chOff x="0" y="0"/>
          <a:chExt cx="0" cy="0"/>
        </a:xfrm>
      </p:grpSpPr>
      <p:sp>
        <p:nvSpPr>
          <p:cNvPr id="485" name="Google Shape;485;p57"/>
          <p:cNvSpPr/>
          <p:nvPr/>
        </p:nvSpPr>
        <p:spPr>
          <a:xfrm flipH="1">
            <a:off x="3058200" y="0"/>
            <a:ext cx="91338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86" name="Google Shape;486;p5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487" name="Google Shape;487;p57"/>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Diapositive de titre">
  <p:cSld name="31_Diapositive de titre">
    <p:spTree>
      <p:nvGrpSpPr>
        <p:cNvPr id="488" name="Shape 488"/>
        <p:cNvGrpSpPr/>
        <p:nvPr/>
      </p:nvGrpSpPr>
      <p:grpSpPr>
        <a:xfrm>
          <a:off x="0" y="0"/>
          <a:ext cx="0" cy="0"/>
          <a:chOff x="0" y="0"/>
          <a:chExt cx="0" cy="0"/>
        </a:xfrm>
      </p:grpSpPr>
      <p:sp>
        <p:nvSpPr>
          <p:cNvPr id="489" name="Google Shape;489;p58"/>
          <p:cNvSpPr/>
          <p:nvPr/>
        </p:nvSpPr>
        <p:spPr>
          <a:xfrm flipH="1">
            <a:off x="3058200" y="0"/>
            <a:ext cx="91338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490" name="Google Shape;490;p58"/>
          <p:cNvPicPr preferRelativeResize="0"/>
          <p:nvPr/>
        </p:nvPicPr>
        <p:blipFill rotWithShape="1">
          <a:blip r:embed="rId2">
            <a:alphaModFix/>
          </a:blip>
          <a:srcRect b="0" l="0" r="0" t="0"/>
          <a:stretch/>
        </p:blipFill>
        <p:spPr>
          <a:xfrm>
            <a:off x="7195381" y="-1"/>
            <a:ext cx="4996619" cy="6858000"/>
          </a:xfrm>
          <a:prstGeom prst="rect">
            <a:avLst/>
          </a:prstGeom>
          <a:noFill/>
          <a:ln>
            <a:noFill/>
          </a:ln>
        </p:spPr>
      </p:pic>
      <p:pic>
        <p:nvPicPr>
          <p:cNvPr id="491" name="Google Shape;491;p58"/>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492" name="Google Shape;492;p58"/>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700" u="none" cap="none" strike="noStrike">
              <a:solidFill>
                <a:srgbClr val="FFFFFF"/>
              </a:solidFill>
              <a:latin typeface="Trebuchet MS"/>
              <a:ea typeface="Trebuchet MS"/>
              <a:cs typeface="Trebuchet MS"/>
              <a:sym typeface="Trebuchet M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iapositive de titre">
  <p:cSld name="13_Diapositive de titre">
    <p:spTree>
      <p:nvGrpSpPr>
        <p:cNvPr id="493" name="Shape 493"/>
        <p:cNvGrpSpPr/>
        <p:nvPr/>
      </p:nvGrpSpPr>
      <p:grpSpPr>
        <a:xfrm>
          <a:off x="0" y="0"/>
          <a:ext cx="0" cy="0"/>
          <a:chOff x="0" y="0"/>
          <a:chExt cx="0" cy="0"/>
        </a:xfrm>
      </p:grpSpPr>
      <p:sp>
        <p:nvSpPr>
          <p:cNvPr id="494" name="Google Shape;494;p59"/>
          <p:cNvSpPr/>
          <p:nvPr/>
        </p:nvSpPr>
        <p:spPr>
          <a:xfrm flipH="1">
            <a:off x="7182600" y="0"/>
            <a:ext cx="50094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95" name="Google Shape;495;p59"/>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496" name="Google Shape;496;p59"/>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Diapositive de titre">
  <p:cSld name="16_Diapositive de titre">
    <p:spTree>
      <p:nvGrpSpPr>
        <p:cNvPr id="497" name="Shape 497"/>
        <p:cNvGrpSpPr/>
        <p:nvPr/>
      </p:nvGrpSpPr>
      <p:grpSpPr>
        <a:xfrm>
          <a:off x="0" y="0"/>
          <a:ext cx="0" cy="0"/>
          <a:chOff x="0" y="0"/>
          <a:chExt cx="0" cy="0"/>
        </a:xfrm>
      </p:grpSpPr>
      <p:sp>
        <p:nvSpPr>
          <p:cNvPr id="498" name="Google Shape;498;p60"/>
          <p:cNvSpPr/>
          <p:nvPr/>
        </p:nvSpPr>
        <p:spPr>
          <a:xfrm rot="10800000">
            <a:off x="0" y="73"/>
            <a:ext cx="12192000" cy="13632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Diapositive de titre">
  <p:cSld name="5_Diapositive de titre">
    <p:spTree>
      <p:nvGrpSpPr>
        <p:cNvPr id="499" name="Shape 499"/>
        <p:cNvGrpSpPr/>
        <p:nvPr/>
      </p:nvGrpSpPr>
      <p:grpSpPr>
        <a:xfrm>
          <a:off x="0" y="0"/>
          <a:ext cx="0" cy="0"/>
          <a:chOff x="0" y="0"/>
          <a:chExt cx="0" cy="0"/>
        </a:xfrm>
      </p:grpSpPr>
      <p:sp>
        <p:nvSpPr>
          <p:cNvPr id="500" name="Google Shape;500;p61"/>
          <p:cNvSpPr/>
          <p:nvPr/>
        </p:nvSpPr>
        <p:spPr>
          <a:xfrm flipH="1">
            <a:off x="-100" y="0"/>
            <a:ext cx="41403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Diapositive de titre">
  <p:cSld name="11_Diapositive de titre">
    <p:spTree>
      <p:nvGrpSpPr>
        <p:cNvPr id="501" name="Shape 501"/>
        <p:cNvGrpSpPr/>
        <p:nvPr/>
      </p:nvGrpSpPr>
      <p:grpSpPr>
        <a:xfrm>
          <a:off x="0" y="0"/>
          <a:ext cx="0" cy="0"/>
          <a:chOff x="0" y="0"/>
          <a:chExt cx="0" cy="0"/>
        </a:xfrm>
      </p:grpSpPr>
      <p:sp>
        <p:nvSpPr>
          <p:cNvPr id="502" name="Google Shape;502;p62"/>
          <p:cNvSpPr/>
          <p:nvPr/>
        </p:nvSpPr>
        <p:spPr>
          <a:xfrm flipH="1">
            <a:off x="-92" y="0"/>
            <a:ext cx="30582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apositive de titre">
  <p:cSld name="4_Diapositive de titre">
    <p:spTree>
      <p:nvGrpSpPr>
        <p:cNvPr id="113" name="Shape 113"/>
        <p:cNvGrpSpPr/>
        <p:nvPr/>
      </p:nvGrpSpPr>
      <p:grpSpPr>
        <a:xfrm>
          <a:off x="0" y="0"/>
          <a:ext cx="0" cy="0"/>
          <a:chOff x="0" y="0"/>
          <a:chExt cx="0" cy="0"/>
        </a:xfrm>
      </p:grpSpPr>
      <p:sp>
        <p:nvSpPr>
          <p:cNvPr id="114" name="Google Shape;114;p8"/>
          <p:cNvSpPr/>
          <p:nvPr/>
        </p:nvSpPr>
        <p:spPr>
          <a:xfrm flipH="1" rot="10800000">
            <a:off x="4137271" y="0"/>
            <a:ext cx="8050374" cy="5870701"/>
          </a:xfrm>
          <a:custGeom>
            <a:rect b="b" l="l" r="r" t="t"/>
            <a:pathLst>
              <a:path extrusionOk="0" h="5870701" w="8050374">
                <a:moveTo>
                  <a:pt x="8050375" y="0"/>
                </a:moveTo>
                <a:lnTo>
                  <a:pt x="1885243" y="0"/>
                </a:lnTo>
                <a:cubicBezTo>
                  <a:pt x="1825274" y="0"/>
                  <a:pt x="1772337" y="39152"/>
                  <a:pt x="1754798" y="96477"/>
                </a:cubicBezTo>
                <a:lnTo>
                  <a:pt x="1686559" y="319529"/>
                </a:lnTo>
                <a:cubicBezTo>
                  <a:pt x="1673545" y="362060"/>
                  <a:pt x="1640918" y="396440"/>
                  <a:pt x="1598379" y="409495"/>
                </a:cubicBezTo>
                <a:lnTo>
                  <a:pt x="1598386" y="409495"/>
                </a:lnTo>
                <a:cubicBezTo>
                  <a:pt x="1488943" y="443065"/>
                  <a:pt x="1384031" y="486898"/>
                  <a:pt x="1284614" y="539743"/>
                </a:cubicBezTo>
                <a:cubicBezTo>
                  <a:pt x="1245417" y="560579"/>
                  <a:pt x="1198166" y="559465"/>
                  <a:pt x="1158968" y="538634"/>
                </a:cubicBezTo>
                <a:lnTo>
                  <a:pt x="952769" y="429064"/>
                </a:lnTo>
                <a:lnTo>
                  <a:pt x="952236" y="428780"/>
                </a:lnTo>
                <a:lnTo>
                  <a:pt x="952235" y="428780"/>
                </a:lnTo>
                <a:lnTo>
                  <a:pt x="952226" y="428776"/>
                </a:lnTo>
                <a:cubicBezTo>
                  <a:pt x="899276" y="400639"/>
                  <a:pt x="834152" y="410371"/>
                  <a:pt x="791758" y="452756"/>
                </a:cubicBezTo>
                <a:lnTo>
                  <a:pt x="791751" y="452763"/>
                </a:lnTo>
                <a:lnTo>
                  <a:pt x="452938" y="791443"/>
                </a:lnTo>
                <a:cubicBezTo>
                  <a:pt x="410533" y="833831"/>
                  <a:pt x="400796" y="898933"/>
                  <a:pt x="428946" y="951865"/>
                </a:cubicBezTo>
                <a:lnTo>
                  <a:pt x="538477" y="1157820"/>
                </a:lnTo>
                <a:cubicBezTo>
                  <a:pt x="559361" y="1197093"/>
                  <a:pt x="560610" y="1244465"/>
                  <a:pt x="539765" y="1283764"/>
                </a:cubicBezTo>
                <a:lnTo>
                  <a:pt x="539769" y="1283759"/>
                </a:lnTo>
                <a:cubicBezTo>
                  <a:pt x="486129" y="1384854"/>
                  <a:pt x="442952" y="1490004"/>
                  <a:pt x="410035" y="1597642"/>
                </a:cubicBezTo>
                <a:cubicBezTo>
                  <a:pt x="397057" y="1640081"/>
                  <a:pt x="362858" y="1672691"/>
                  <a:pt x="320405" y="1685668"/>
                </a:cubicBezTo>
                <a:lnTo>
                  <a:pt x="97093" y="1753938"/>
                </a:lnTo>
                <a:lnTo>
                  <a:pt x="96515" y="1754115"/>
                </a:lnTo>
                <a:lnTo>
                  <a:pt x="96514" y="1754115"/>
                </a:lnTo>
                <a:lnTo>
                  <a:pt x="96505" y="1754118"/>
                </a:lnTo>
                <a:cubicBezTo>
                  <a:pt x="39160" y="1771648"/>
                  <a:pt x="-5" y="1824562"/>
                  <a:pt x="0" y="1884498"/>
                </a:cubicBezTo>
                <a:lnTo>
                  <a:pt x="0" y="5870695"/>
                </a:lnTo>
                <a:lnTo>
                  <a:pt x="8050375" y="5870701"/>
                </a:lnTo>
                <a:lnTo>
                  <a:pt x="8050375" y="0"/>
                </a:lnTo>
                <a:close/>
              </a:path>
            </a:pathLst>
          </a:custGeom>
          <a:solidFill>
            <a:srgbClr val="DDE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apositive de titre">
  <p:cSld name="14_Diapositive de titre">
    <p:spTree>
      <p:nvGrpSpPr>
        <p:cNvPr id="503" name="Shape 503"/>
        <p:cNvGrpSpPr/>
        <p:nvPr/>
      </p:nvGrpSpPr>
      <p:grpSpPr>
        <a:xfrm>
          <a:off x="0" y="0"/>
          <a:ext cx="0" cy="0"/>
          <a:chOff x="0" y="0"/>
          <a:chExt cx="0" cy="0"/>
        </a:xfrm>
      </p:grpSpPr>
      <p:sp>
        <p:nvSpPr>
          <p:cNvPr id="504" name="Google Shape;504;p63"/>
          <p:cNvSpPr/>
          <p:nvPr/>
        </p:nvSpPr>
        <p:spPr>
          <a:xfrm flipH="1">
            <a:off x="-64" y="0"/>
            <a:ext cx="71826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Diapositive de titre">
  <p:cSld name="27_Diapositive de titre">
    <p:bg>
      <p:bgPr>
        <a:solidFill>
          <a:srgbClr val="FFFFFF"/>
        </a:solidFill>
      </p:bgPr>
    </p:bg>
    <p:spTree>
      <p:nvGrpSpPr>
        <p:cNvPr id="505" name="Shape 505"/>
        <p:cNvGrpSpPr/>
        <p:nvPr/>
      </p:nvGrpSpPr>
      <p:grpSpPr>
        <a:xfrm>
          <a:off x="0" y="0"/>
          <a:ext cx="0" cy="0"/>
          <a:chOff x="0" y="0"/>
          <a:chExt cx="0" cy="0"/>
        </a:xfrm>
      </p:grpSpPr>
      <p:pic>
        <p:nvPicPr>
          <p:cNvPr id="506" name="Google Shape;506;p6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07" name="Google Shape;507;p64"/>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508" name="Google Shape;508;p64"/>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Diapositive de titre">
  <p:cSld name="25_Diapositive de titre">
    <p:bg>
      <p:bgPr>
        <a:solidFill>
          <a:srgbClr val="FFFFFF"/>
        </a:solidFill>
      </p:bgPr>
    </p:bg>
    <p:spTree>
      <p:nvGrpSpPr>
        <p:cNvPr id="509" name="Shape 509"/>
        <p:cNvGrpSpPr/>
        <p:nvPr/>
      </p:nvGrpSpPr>
      <p:grpSpPr>
        <a:xfrm>
          <a:off x="0" y="0"/>
          <a:ext cx="0" cy="0"/>
          <a:chOff x="0" y="0"/>
          <a:chExt cx="0" cy="0"/>
        </a:xfrm>
      </p:grpSpPr>
      <p:pic>
        <p:nvPicPr>
          <p:cNvPr id="510" name="Google Shape;510;p6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11" name="Google Shape;511;p65"/>
          <p:cNvPicPr preferRelativeResize="0"/>
          <p:nvPr/>
        </p:nvPicPr>
        <p:blipFill rotWithShape="1">
          <a:blip r:embed="rId3">
            <a:alphaModFix/>
          </a:blip>
          <a:srcRect b="0" l="0" r="0" t="0"/>
          <a:stretch/>
        </p:blipFill>
        <p:spPr>
          <a:xfrm>
            <a:off x="-335495" y="902824"/>
            <a:ext cx="8556006" cy="5347504"/>
          </a:xfrm>
          <a:prstGeom prst="rect">
            <a:avLst/>
          </a:prstGeom>
          <a:noFill/>
          <a:ln>
            <a:noFill/>
          </a:ln>
        </p:spPr>
      </p:pic>
      <p:sp>
        <p:nvSpPr>
          <p:cNvPr id="512" name="Google Shape;512;p65"/>
          <p:cNvSpPr txBox="1"/>
          <p:nvPr/>
        </p:nvSpPr>
        <p:spPr>
          <a:xfrm>
            <a:off x="5195553" y="3582770"/>
            <a:ext cx="1206300" cy="6927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ASIA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India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2016</a:t>
            </a:r>
            <a:endParaRPr b="0" i="0" sz="1400" u="none" cap="none" strike="noStrike">
              <a:solidFill>
                <a:schemeClr val="dk1"/>
              </a:solidFill>
              <a:latin typeface="Trebuchet MS"/>
              <a:ea typeface="Trebuchet MS"/>
              <a:cs typeface="Trebuchet MS"/>
              <a:sym typeface="Trebuchet MS"/>
            </a:endParaRPr>
          </a:p>
        </p:txBody>
      </p:sp>
      <p:sp>
        <p:nvSpPr>
          <p:cNvPr id="513" name="Google Shape;513;p65"/>
          <p:cNvSpPr txBox="1"/>
          <p:nvPr/>
        </p:nvSpPr>
        <p:spPr>
          <a:xfrm>
            <a:off x="2036358" y="4646338"/>
            <a:ext cx="1426800" cy="6927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SOUTH AMERICA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Brazil</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2017</a:t>
            </a:r>
            <a:endParaRPr b="0" i="0" sz="1400" u="none" cap="none" strike="noStrike">
              <a:solidFill>
                <a:schemeClr val="dk1"/>
              </a:solidFill>
              <a:latin typeface="Trebuchet MS"/>
              <a:ea typeface="Trebuchet MS"/>
              <a:cs typeface="Trebuchet MS"/>
              <a:sym typeface="Trebuchet MS"/>
            </a:endParaRPr>
          </a:p>
        </p:txBody>
      </p:sp>
      <p:sp>
        <p:nvSpPr>
          <p:cNvPr id="514" name="Google Shape;514;p65"/>
          <p:cNvSpPr txBox="1"/>
          <p:nvPr/>
        </p:nvSpPr>
        <p:spPr>
          <a:xfrm>
            <a:off x="75896" y="2509576"/>
            <a:ext cx="1866000" cy="908100"/>
          </a:xfrm>
          <a:prstGeom prst="rect">
            <a:avLst/>
          </a:prstGeom>
          <a:noFill/>
          <a:ln>
            <a:noFill/>
          </a:ln>
        </p:spPr>
        <p:txBody>
          <a:bodyPr anchorCtr="0" anchor="t" bIns="45700" lIns="0" spcFirstLastPara="1" rIns="0" wrap="square" tIns="0">
            <a:spAutoFit/>
          </a:bodyPr>
          <a:lstStyle/>
          <a:p>
            <a:pPr indent="0" lvl="0" marL="4762" marR="0" rtl="0" algn="r">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NORTH AMERICA</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1" i="0" lang="fr-CA" sz="1400" u="none" cap="none" strike="noStrike">
                <a:solidFill>
                  <a:srgbClr val="003C71"/>
                </a:solidFill>
                <a:latin typeface="Trebuchet MS"/>
                <a:ea typeface="Trebuchet MS"/>
                <a:cs typeface="Trebuchet MS"/>
                <a:sym typeface="Trebuchet MS"/>
              </a:rPr>
              <a:t>HEADQUARTERS</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Canada</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1989</a:t>
            </a:r>
            <a:endParaRPr b="0" i="0" sz="1400" u="none" cap="none" strike="noStrike">
              <a:solidFill>
                <a:schemeClr val="dk1"/>
              </a:solidFill>
              <a:latin typeface="Trebuchet MS"/>
              <a:ea typeface="Trebuchet MS"/>
              <a:cs typeface="Trebuchet MS"/>
              <a:sym typeface="Trebuchet MS"/>
            </a:endParaRPr>
          </a:p>
        </p:txBody>
      </p:sp>
      <p:sp>
        <p:nvSpPr>
          <p:cNvPr id="515" name="Google Shape;515;p65"/>
          <p:cNvSpPr txBox="1"/>
          <p:nvPr/>
        </p:nvSpPr>
        <p:spPr>
          <a:xfrm>
            <a:off x="2092008" y="2424289"/>
            <a:ext cx="1206300" cy="692700"/>
          </a:xfrm>
          <a:prstGeom prst="rect">
            <a:avLst/>
          </a:prstGeom>
          <a:noFill/>
          <a:ln>
            <a:noFill/>
          </a:ln>
        </p:spPr>
        <p:txBody>
          <a:bodyPr anchorCtr="0" anchor="t" bIns="45700" lIns="0" spcFirstLastPara="1" rIns="0" wrap="square" tIns="0">
            <a:spAutoFit/>
          </a:bodyPr>
          <a:lstStyle/>
          <a:p>
            <a:pPr indent="0" lvl="0" marL="0" marR="0" rtl="0" algn="r">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EUROPE</a:t>
            </a:r>
            <a:endParaRPr b="0" i="0" sz="1400" u="none" cap="none" strike="noStrike">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Ireland</a:t>
            </a:r>
            <a:endParaRPr b="0" i="0" sz="1400" u="none" cap="none" strike="noStrike">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2014</a:t>
            </a:r>
            <a:endParaRPr b="0" i="0" sz="1400" u="none" cap="none" strike="noStrike">
              <a:solidFill>
                <a:schemeClr val="dk1"/>
              </a:solidFill>
              <a:latin typeface="Trebuchet MS"/>
              <a:ea typeface="Trebuchet MS"/>
              <a:cs typeface="Trebuchet MS"/>
              <a:sym typeface="Trebuchet MS"/>
            </a:endParaRPr>
          </a:p>
        </p:txBody>
      </p:sp>
      <p:sp>
        <p:nvSpPr>
          <p:cNvPr id="516" name="Google Shape;516;p65"/>
          <p:cNvSpPr txBox="1"/>
          <p:nvPr/>
        </p:nvSpPr>
        <p:spPr>
          <a:xfrm>
            <a:off x="3493531" y="2536406"/>
            <a:ext cx="1426800" cy="6927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EUROPE</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Germany</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2021</a:t>
            </a:r>
            <a:endParaRPr b="0" i="0" sz="1400" u="none" cap="none" strike="noStrike">
              <a:solidFill>
                <a:schemeClr val="dk1"/>
              </a:solidFill>
              <a:latin typeface="Trebuchet MS"/>
              <a:ea typeface="Trebuchet MS"/>
              <a:cs typeface="Trebuchet MS"/>
              <a:sym typeface="Trebuchet MS"/>
            </a:endParaRPr>
          </a:p>
        </p:txBody>
      </p:sp>
      <p:pic>
        <p:nvPicPr>
          <p:cNvPr id="517" name="Google Shape;517;p65"/>
          <p:cNvPicPr preferRelativeResize="0"/>
          <p:nvPr/>
        </p:nvPicPr>
        <p:blipFill rotWithShape="1">
          <a:blip r:embed="rId4">
            <a:alphaModFix/>
          </a:blip>
          <a:srcRect b="0" l="0" r="0" t="0"/>
          <a:stretch/>
        </p:blipFill>
        <p:spPr>
          <a:xfrm>
            <a:off x="7201804" y="0"/>
            <a:ext cx="4990196" cy="6858000"/>
          </a:xfrm>
          <a:prstGeom prst="rect">
            <a:avLst/>
          </a:prstGeom>
          <a:noFill/>
          <a:ln>
            <a:noFill/>
          </a:ln>
        </p:spPr>
      </p:pic>
      <p:sp>
        <p:nvSpPr>
          <p:cNvPr id="518" name="Google Shape;518;p65"/>
          <p:cNvSpPr/>
          <p:nvPr/>
        </p:nvSpPr>
        <p:spPr>
          <a:xfrm>
            <a:off x="2987029" y="1810463"/>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519" name="Google Shape;519;p65"/>
          <p:cNvSpPr/>
          <p:nvPr/>
        </p:nvSpPr>
        <p:spPr>
          <a:xfrm>
            <a:off x="1575774" y="1901044"/>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FF9E1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520" name="Google Shape;520;p65"/>
          <p:cNvSpPr/>
          <p:nvPr/>
        </p:nvSpPr>
        <p:spPr>
          <a:xfrm>
            <a:off x="3438939" y="1922716"/>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521" name="Google Shape;521;p65"/>
          <p:cNvSpPr/>
          <p:nvPr/>
        </p:nvSpPr>
        <p:spPr>
          <a:xfrm>
            <a:off x="2017845" y="4038904"/>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522" name="Google Shape;522;p65"/>
          <p:cNvSpPr/>
          <p:nvPr/>
        </p:nvSpPr>
        <p:spPr>
          <a:xfrm>
            <a:off x="5181905" y="3012991"/>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pic>
        <p:nvPicPr>
          <p:cNvPr id="523" name="Google Shape;523;p65"/>
          <p:cNvPicPr preferRelativeResize="0"/>
          <p:nvPr/>
        </p:nvPicPr>
        <p:blipFill rotWithShape="1">
          <a:blip r:embed="rId5">
            <a:alphaModFix/>
          </a:blip>
          <a:srcRect b="0" l="0" r="0" t="0"/>
          <a:stretch/>
        </p:blipFill>
        <p:spPr>
          <a:xfrm>
            <a:off x="9381379" y="6505247"/>
            <a:ext cx="639844" cy="140001"/>
          </a:xfrm>
          <a:prstGeom prst="rect">
            <a:avLst/>
          </a:prstGeom>
          <a:noFill/>
          <a:ln>
            <a:noFill/>
          </a:ln>
        </p:spPr>
      </p:pic>
      <p:sp>
        <p:nvSpPr>
          <p:cNvPr id="524" name="Google Shape;524;p65"/>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Diapositive de titre">
  <p:cSld name="26_Diapositive de titre">
    <p:bg>
      <p:bgPr>
        <a:solidFill>
          <a:srgbClr val="FFFFFF"/>
        </a:solidFill>
      </p:bgPr>
    </p:bg>
    <p:spTree>
      <p:nvGrpSpPr>
        <p:cNvPr id="525" name="Shape 525"/>
        <p:cNvGrpSpPr/>
        <p:nvPr/>
      </p:nvGrpSpPr>
      <p:grpSpPr>
        <a:xfrm>
          <a:off x="0" y="0"/>
          <a:ext cx="0" cy="0"/>
          <a:chOff x="0" y="0"/>
          <a:chExt cx="0" cy="0"/>
        </a:xfrm>
      </p:grpSpPr>
      <p:pic>
        <p:nvPicPr>
          <p:cNvPr id="526" name="Google Shape;526;p6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27" name="Google Shape;527;p66"/>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700" u="none" cap="none" strike="noStrike">
              <a:solidFill>
                <a:srgbClr val="7C878E"/>
              </a:solidFill>
              <a:latin typeface="Trebuchet MS"/>
              <a:ea typeface="Trebuchet MS"/>
              <a:cs typeface="Trebuchet MS"/>
              <a:sym typeface="Trebuchet MS"/>
            </a:endParaRPr>
          </a:p>
        </p:txBody>
      </p:sp>
      <p:pic>
        <p:nvPicPr>
          <p:cNvPr id="528" name="Google Shape;528;p66"/>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grpSp>
        <p:nvGrpSpPr>
          <p:cNvPr id="529" name="Google Shape;529;p66"/>
          <p:cNvGrpSpPr/>
          <p:nvPr/>
        </p:nvGrpSpPr>
        <p:grpSpPr>
          <a:xfrm>
            <a:off x="953839" y="506982"/>
            <a:ext cx="10284323" cy="6427702"/>
            <a:chOff x="953839" y="170807"/>
            <a:chExt cx="10284323" cy="6427702"/>
          </a:xfrm>
        </p:grpSpPr>
        <p:pic>
          <p:nvPicPr>
            <p:cNvPr id="530" name="Google Shape;530;p66"/>
            <p:cNvPicPr preferRelativeResize="0"/>
            <p:nvPr/>
          </p:nvPicPr>
          <p:blipFill rotWithShape="1">
            <a:blip r:embed="rId4">
              <a:alphaModFix/>
            </a:blip>
            <a:srcRect b="0" l="0" r="0" t="0"/>
            <a:stretch/>
          </p:blipFill>
          <p:spPr>
            <a:xfrm>
              <a:off x="953839" y="170807"/>
              <a:ext cx="10284323" cy="6427702"/>
            </a:xfrm>
            <a:prstGeom prst="rect">
              <a:avLst/>
            </a:prstGeom>
            <a:noFill/>
            <a:ln>
              <a:noFill/>
            </a:ln>
          </p:spPr>
        </p:pic>
        <p:sp>
          <p:nvSpPr>
            <p:cNvPr id="531" name="Google Shape;531;p66"/>
            <p:cNvSpPr/>
            <p:nvPr/>
          </p:nvSpPr>
          <p:spPr>
            <a:xfrm>
              <a:off x="7670924" y="2953453"/>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532" name="Google Shape;532;p66"/>
            <p:cNvCxnSpPr/>
            <p:nvPr/>
          </p:nvCxnSpPr>
          <p:spPr>
            <a:xfrm>
              <a:off x="7805795" y="3336170"/>
              <a:ext cx="0" cy="343500"/>
            </a:xfrm>
            <a:prstGeom prst="straightConnector1">
              <a:avLst/>
            </a:prstGeom>
            <a:noFill/>
            <a:ln cap="flat" cmpd="sng" w="9525">
              <a:solidFill>
                <a:srgbClr val="003C71"/>
              </a:solidFill>
              <a:prstDash val="solid"/>
              <a:miter lim="800000"/>
              <a:headEnd len="sm" w="sm" type="none"/>
              <a:tailEnd len="sm" w="sm" type="none"/>
            </a:ln>
          </p:spPr>
        </p:cxnSp>
        <p:sp>
          <p:nvSpPr>
            <p:cNvPr id="533" name="Google Shape;533;p66"/>
            <p:cNvSpPr txBox="1"/>
            <p:nvPr/>
          </p:nvSpPr>
          <p:spPr>
            <a:xfrm>
              <a:off x="7632207" y="3674811"/>
              <a:ext cx="14502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ASIA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India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2016</a:t>
              </a:r>
              <a:endParaRPr b="0" i="0" sz="1400" u="none" cap="none" strike="noStrike">
                <a:solidFill>
                  <a:schemeClr val="dk1"/>
                </a:solidFill>
                <a:latin typeface="Trebuchet MS"/>
                <a:ea typeface="Trebuchet MS"/>
                <a:cs typeface="Trebuchet MS"/>
                <a:sym typeface="Trebuchet MS"/>
              </a:endParaRPr>
            </a:p>
          </p:txBody>
        </p:sp>
        <p:sp>
          <p:nvSpPr>
            <p:cNvPr id="534" name="Google Shape;534;p66"/>
            <p:cNvSpPr/>
            <p:nvPr/>
          </p:nvSpPr>
          <p:spPr>
            <a:xfrm>
              <a:off x="3867723" y="4168163"/>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535" name="Google Shape;535;p66"/>
            <p:cNvCxnSpPr/>
            <p:nvPr/>
          </p:nvCxnSpPr>
          <p:spPr>
            <a:xfrm rot="10800000">
              <a:off x="4002617" y="4553818"/>
              <a:ext cx="362700" cy="0"/>
            </a:xfrm>
            <a:prstGeom prst="straightConnector1">
              <a:avLst/>
            </a:prstGeom>
            <a:noFill/>
            <a:ln cap="flat" cmpd="sng" w="9525">
              <a:solidFill>
                <a:srgbClr val="003C71"/>
              </a:solidFill>
              <a:prstDash val="solid"/>
              <a:miter lim="800000"/>
              <a:headEnd len="sm" w="sm" type="none"/>
              <a:tailEnd len="sm" w="sm" type="none"/>
            </a:ln>
          </p:spPr>
        </p:cxnSp>
        <p:sp>
          <p:nvSpPr>
            <p:cNvPr id="536" name="Google Shape;536;p66"/>
            <p:cNvSpPr txBox="1"/>
            <p:nvPr/>
          </p:nvSpPr>
          <p:spPr>
            <a:xfrm>
              <a:off x="4278592" y="4388190"/>
              <a:ext cx="17151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SOUTH AMERICA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Brazil</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2017</a:t>
              </a:r>
              <a:endParaRPr b="0" i="0" sz="1400" u="none" cap="none" strike="noStrike">
                <a:solidFill>
                  <a:schemeClr val="dk1"/>
                </a:solidFill>
                <a:latin typeface="Trebuchet MS"/>
                <a:ea typeface="Trebuchet MS"/>
                <a:cs typeface="Trebuchet MS"/>
                <a:sym typeface="Trebuchet MS"/>
              </a:endParaRPr>
            </a:p>
          </p:txBody>
        </p:sp>
        <p:sp>
          <p:nvSpPr>
            <p:cNvPr id="537" name="Google Shape;537;p66"/>
            <p:cNvSpPr txBox="1"/>
            <p:nvPr/>
          </p:nvSpPr>
          <p:spPr>
            <a:xfrm>
              <a:off x="1014973" y="1883430"/>
              <a:ext cx="2242800" cy="954300"/>
            </a:xfrm>
            <a:prstGeom prst="rect">
              <a:avLst/>
            </a:prstGeom>
            <a:noFill/>
            <a:ln>
              <a:noFill/>
            </a:ln>
          </p:spPr>
          <p:txBody>
            <a:bodyPr anchorCtr="0" anchor="t" bIns="45700" lIns="91425" spcFirstLastPara="1" rIns="91425" wrap="square" tIns="45700">
              <a:spAutoFit/>
            </a:bodyPr>
            <a:lstStyle/>
            <a:p>
              <a:pPr indent="0" lvl="0" marL="4762" marR="0" rtl="0" algn="r">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NORTH AMERICA</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1" i="0" lang="fr-CA" sz="1400" u="none" cap="none" strike="noStrike">
                  <a:solidFill>
                    <a:srgbClr val="003C71"/>
                  </a:solidFill>
                  <a:latin typeface="Trebuchet MS"/>
                  <a:ea typeface="Trebuchet MS"/>
                  <a:cs typeface="Trebuchet MS"/>
                  <a:sym typeface="Trebuchet MS"/>
                </a:rPr>
                <a:t>HEADQUARTERS</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Canada</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1989</a:t>
              </a:r>
              <a:endParaRPr b="0" i="0" sz="1400" u="none" cap="none" strike="noStrike">
                <a:solidFill>
                  <a:schemeClr val="dk1"/>
                </a:solidFill>
                <a:latin typeface="Trebuchet MS"/>
                <a:ea typeface="Trebuchet MS"/>
                <a:cs typeface="Trebuchet MS"/>
                <a:sym typeface="Trebuchet MS"/>
              </a:endParaRPr>
            </a:p>
          </p:txBody>
        </p:sp>
        <p:sp>
          <p:nvSpPr>
            <p:cNvPr id="538" name="Google Shape;538;p66"/>
            <p:cNvSpPr/>
            <p:nvPr/>
          </p:nvSpPr>
          <p:spPr>
            <a:xfrm>
              <a:off x="3342343" y="1614075"/>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FF9E1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539" name="Google Shape;539;p66"/>
            <p:cNvCxnSpPr/>
            <p:nvPr/>
          </p:nvCxnSpPr>
          <p:spPr>
            <a:xfrm rot="10800000">
              <a:off x="3238907" y="1999730"/>
              <a:ext cx="236700" cy="0"/>
            </a:xfrm>
            <a:prstGeom prst="straightConnector1">
              <a:avLst/>
            </a:prstGeom>
            <a:noFill/>
            <a:ln cap="flat" cmpd="sng" w="9525">
              <a:solidFill>
                <a:srgbClr val="003C71"/>
              </a:solidFill>
              <a:prstDash val="solid"/>
              <a:miter lim="800000"/>
              <a:headEnd len="sm" w="sm" type="none"/>
              <a:tailEnd len="sm" w="sm" type="none"/>
            </a:ln>
          </p:spPr>
        </p:cxnSp>
        <p:sp>
          <p:nvSpPr>
            <p:cNvPr id="540" name="Google Shape;540;p66"/>
            <p:cNvSpPr/>
            <p:nvPr/>
          </p:nvSpPr>
          <p:spPr>
            <a:xfrm>
              <a:off x="5043871" y="1507368"/>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541" name="Google Shape;541;p66"/>
            <p:cNvCxnSpPr/>
            <p:nvPr/>
          </p:nvCxnSpPr>
          <p:spPr>
            <a:xfrm>
              <a:off x="4947514" y="1893030"/>
              <a:ext cx="231000" cy="0"/>
            </a:xfrm>
            <a:prstGeom prst="straightConnector1">
              <a:avLst/>
            </a:prstGeom>
            <a:noFill/>
            <a:ln cap="flat" cmpd="sng" w="9525">
              <a:solidFill>
                <a:srgbClr val="003C71"/>
              </a:solidFill>
              <a:prstDash val="solid"/>
              <a:miter lim="800000"/>
              <a:headEnd len="sm" w="sm" type="none"/>
              <a:tailEnd len="sm" w="sm" type="none"/>
            </a:ln>
          </p:spPr>
        </p:cxnSp>
        <p:sp>
          <p:nvSpPr>
            <p:cNvPr id="542" name="Google Shape;542;p66"/>
            <p:cNvSpPr txBox="1"/>
            <p:nvPr/>
          </p:nvSpPr>
          <p:spPr>
            <a:xfrm>
              <a:off x="3512015" y="1770215"/>
              <a:ext cx="1450200" cy="738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EUROPE</a:t>
              </a:r>
              <a:endParaRPr b="0" i="0" sz="1400" u="none" cap="none" strike="noStrike">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Ireland</a:t>
              </a:r>
              <a:endParaRPr b="0" i="0" sz="1400" u="none" cap="none" strike="noStrike">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2014</a:t>
              </a:r>
              <a:endParaRPr b="0" i="0" sz="1400" u="none" cap="none" strike="noStrike">
                <a:solidFill>
                  <a:schemeClr val="dk1"/>
                </a:solidFill>
                <a:latin typeface="Trebuchet MS"/>
                <a:ea typeface="Trebuchet MS"/>
                <a:cs typeface="Trebuchet MS"/>
                <a:sym typeface="Trebuchet MS"/>
              </a:endParaRPr>
            </a:p>
          </p:txBody>
        </p:sp>
        <p:sp>
          <p:nvSpPr>
            <p:cNvPr id="543" name="Google Shape;543;p66"/>
            <p:cNvSpPr/>
            <p:nvPr/>
          </p:nvSpPr>
          <p:spPr>
            <a:xfrm>
              <a:off x="5576291" y="1640262"/>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544" name="Google Shape;544;p66"/>
            <p:cNvCxnSpPr/>
            <p:nvPr/>
          </p:nvCxnSpPr>
          <p:spPr>
            <a:xfrm>
              <a:off x="5712352" y="2025666"/>
              <a:ext cx="412800" cy="0"/>
            </a:xfrm>
            <a:prstGeom prst="straightConnector1">
              <a:avLst/>
            </a:prstGeom>
            <a:noFill/>
            <a:ln cap="flat" cmpd="sng" w="9525">
              <a:solidFill>
                <a:srgbClr val="003C71"/>
              </a:solidFill>
              <a:prstDash val="solid"/>
              <a:miter lim="800000"/>
              <a:headEnd len="sm" w="sm" type="none"/>
              <a:tailEnd len="sm" w="sm" type="none"/>
            </a:ln>
          </p:spPr>
        </p:cxnSp>
        <p:sp>
          <p:nvSpPr>
            <p:cNvPr id="545" name="Google Shape;545;p66"/>
            <p:cNvSpPr txBox="1"/>
            <p:nvPr/>
          </p:nvSpPr>
          <p:spPr>
            <a:xfrm>
              <a:off x="6090810" y="1890730"/>
              <a:ext cx="17151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EUROPE</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Germany</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2021</a:t>
              </a:r>
              <a:endParaRPr b="0" i="0" sz="1400" u="none" cap="none" strike="noStrike">
                <a:solidFill>
                  <a:schemeClr val="dk1"/>
                </a:solidFill>
                <a:latin typeface="Trebuchet MS"/>
                <a:ea typeface="Trebuchet MS"/>
                <a:cs typeface="Trebuchet MS"/>
                <a:sym typeface="Trebuchet MS"/>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Diapositive de titre">
  <p:cSld name="19_Diapositive de titre">
    <p:bg>
      <p:bgPr>
        <a:solidFill>
          <a:srgbClr val="FFFFFF"/>
        </a:solidFill>
      </p:bgPr>
    </p:bg>
    <p:spTree>
      <p:nvGrpSpPr>
        <p:cNvPr id="546" name="Shape 546"/>
        <p:cNvGrpSpPr/>
        <p:nvPr/>
      </p:nvGrpSpPr>
      <p:grpSpPr>
        <a:xfrm>
          <a:off x="0" y="0"/>
          <a:ext cx="0" cy="0"/>
          <a:chOff x="0" y="0"/>
          <a:chExt cx="0" cy="0"/>
        </a:xfrm>
      </p:grpSpPr>
      <p:pic>
        <p:nvPicPr>
          <p:cNvPr id="547" name="Google Shape;547;p67"/>
          <p:cNvPicPr preferRelativeResize="0"/>
          <p:nvPr/>
        </p:nvPicPr>
        <p:blipFill rotWithShape="1">
          <a:blip r:embed="rId2">
            <a:alphaModFix/>
          </a:blip>
          <a:srcRect b="0" l="0" r="0" t="0"/>
          <a:stretch/>
        </p:blipFill>
        <p:spPr>
          <a:xfrm>
            <a:off x="0" y="0"/>
            <a:ext cx="12191998" cy="6858000"/>
          </a:xfrm>
          <a:prstGeom prst="rect">
            <a:avLst/>
          </a:prstGeom>
          <a:noFill/>
          <a:ln>
            <a:noFill/>
          </a:ln>
        </p:spPr>
      </p:pic>
      <p:sp>
        <p:nvSpPr>
          <p:cNvPr id="548" name="Google Shape;548;p6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549" name="Google Shape;549;p67"/>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Diapositive de titre">
  <p:cSld name="30_Diapositive de titre">
    <p:bg>
      <p:bgPr>
        <a:solidFill>
          <a:schemeClr val="accent1"/>
        </a:solidFill>
      </p:bgPr>
    </p:bg>
    <p:spTree>
      <p:nvGrpSpPr>
        <p:cNvPr id="550" name="Shape 550"/>
        <p:cNvGrpSpPr/>
        <p:nvPr/>
      </p:nvGrpSpPr>
      <p:grpSpPr>
        <a:xfrm>
          <a:off x="0" y="0"/>
          <a:ext cx="0" cy="0"/>
          <a:chOff x="0" y="0"/>
          <a:chExt cx="0" cy="0"/>
        </a:xfrm>
      </p:grpSpPr>
      <p:sp>
        <p:nvSpPr>
          <p:cNvPr id="551" name="Google Shape;551;p68"/>
          <p:cNvSpPr txBox="1"/>
          <p:nvPr/>
        </p:nvSpPr>
        <p:spPr>
          <a:xfrm>
            <a:off x="0" y="1053982"/>
            <a:ext cx="1219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999"/>
              <a:buFont typeface="Trebuchet MS"/>
              <a:buNone/>
            </a:pPr>
            <a:r>
              <a:rPr b="0" i="0" lang="fr-CA" sz="3600" u="none" cap="none" strike="noStrike">
                <a:solidFill>
                  <a:schemeClr val="lt1"/>
                </a:solidFill>
                <a:latin typeface="Trebuchet MS"/>
                <a:ea typeface="Trebuchet MS"/>
                <a:cs typeface="Trebuchet MS"/>
                <a:sym typeface="Trebuchet MS"/>
              </a:rPr>
              <a:t>THANK YOU FOR YOUR INTEREST!</a:t>
            </a:r>
            <a:endParaRPr b="1" i="0" sz="3600" u="none" cap="none" strike="noStrike">
              <a:solidFill>
                <a:schemeClr val="accent2"/>
              </a:solidFill>
              <a:latin typeface="Trebuchet MS"/>
              <a:ea typeface="Trebuchet MS"/>
              <a:cs typeface="Trebuchet MS"/>
              <a:sym typeface="Trebuchet MS"/>
            </a:endParaRPr>
          </a:p>
        </p:txBody>
      </p:sp>
      <p:grpSp>
        <p:nvGrpSpPr>
          <p:cNvPr id="552" name="Google Shape;552;p68"/>
          <p:cNvGrpSpPr/>
          <p:nvPr/>
        </p:nvGrpSpPr>
        <p:grpSpPr>
          <a:xfrm>
            <a:off x="7009147" y="4987832"/>
            <a:ext cx="2458827" cy="466184"/>
            <a:chOff x="4939435" y="3212207"/>
            <a:chExt cx="2306592" cy="437321"/>
          </a:xfrm>
        </p:grpSpPr>
        <p:grpSp>
          <p:nvGrpSpPr>
            <p:cNvPr id="553" name="Google Shape;553;p68"/>
            <p:cNvGrpSpPr/>
            <p:nvPr/>
          </p:nvGrpSpPr>
          <p:grpSpPr>
            <a:xfrm>
              <a:off x="6808705" y="3212207"/>
              <a:ext cx="437322" cy="437321"/>
              <a:chOff x="6808705" y="3212207"/>
              <a:chExt cx="437322" cy="437321"/>
            </a:xfrm>
          </p:grpSpPr>
          <p:sp>
            <p:nvSpPr>
              <p:cNvPr id="554" name="Google Shape;554;p68"/>
              <p:cNvSpPr/>
              <p:nvPr/>
            </p:nvSpPr>
            <p:spPr>
              <a:xfrm>
                <a:off x="6998635" y="3387554"/>
                <a:ext cx="73178" cy="85956"/>
              </a:xfrm>
              <a:custGeom>
                <a:rect b="b" l="l" r="r" t="t"/>
                <a:pathLst>
                  <a:path extrusionOk="0" h="85956" w="73178">
                    <a:moveTo>
                      <a:pt x="0" y="85957"/>
                    </a:moveTo>
                    <a:lnTo>
                      <a:pt x="73178" y="42979"/>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555" name="Google Shape;555;p68"/>
              <p:cNvSpPr/>
              <p:nvPr/>
            </p:nvSpPr>
            <p:spPr>
              <a:xfrm>
                <a:off x="680870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4537" y="305569"/>
                    </a:moveTo>
                    <a:cubicBezTo>
                      <a:pt x="330196" y="319911"/>
                      <a:pt x="280828" y="317336"/>
                      <a:pt x="218659" y="319727"/>
                    </a:cubicBezTo>
                    <a:cubicBezTo>
                      <a:pt x="156489" y="317336"/>
                      <a:pt x="107145" y="319911"/>
                      <a:pt x="92780" y="305569"/>
                    </a:cubicBezTo>
                    <a:cubicBezTo>
                      <a:pt x="82967" y="295755"/>
                      <a:pt x="76141" y="287642"/>
                      <a:pt x="76141" y="218647"/>
                    </a:cubicBezTo>
                    <a:cubicBezTo>
                      <a:pt x="76141" y="149675"/>
                      <a:pt x="82967" y="141562"/>
                      <a:pt x="92780" y="131748"/>
                    </a:cubicBezTo>
                    <a:cubicBezTo>
                      <a:pt x="107145" y="117407"/>
                      <a:pt x="156489" y="119981"/>
                      <a:pt x="218659" y="117591"/>
                    </a:cubicBezTo>
                    <a:cubicBezTo>
                      <a:pt x="280828" y="119981"/>
                      <a:pt x="330196" y="117407"/>
                      <a:pt x="344537" y="131748"/>
                    </a:cubicBezTo>
                    <a:cubicBezTo>
                      <a:pt x="354351" y="141562"/>
                      <a:pt x="361177" y="149675"/>
                      <a:pt x="361177" y="218647"/>
                    </a:cubicBezTo>
                    <a:cubicBezTo>
                      <a:pt x="361177" y="287642"/>
                      <a:pt x="354351" y="295755"/>
                      <a:pt x="344537" y="30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556" name="Google Shape;556;p68"/>
            <p:cNvSpPr/>
            <p:nvPr/>
          </p:nvSpPr>
          <p:spPr>
            <a:xfrm>
              <a:off x="4939435" y="3212207"/>
              <a:ext cx="437322" cy="437321"/>
            </a:xfrm>
            <a:custGeom>
              <a:rect b="b" l="l" r="r" t="t"/>
              <a:pathLst>
                <a:path extrusionOk="0" h="437321" w="437322">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280474" y="119786"/>
                  </a:moveTo>
                  <a:cubicBezTo>
                    <a:pt x="278452" y="119533"/>
                    <a:pt x="276314" y="119326"/>
                    <a:pt x="274085" y="119188"/>
                  </a:cubicBezTo>
                  <a:cubicBezTo>
                    <a:pt x="271855" y="119050"/>
                    <a:pt x="268592" y="118981"/>
                    <a:pt x="264271" y="118981"/>
                  </a:cubicBezTo>
                  <a:cubicBezTo>
                    <a:pt x="254388" y="118981"/>
                    <a:pt x="247585" y="120797"/>
                    <a:pt x="243793" y="124451"/>
                  </a:cubicBezTo>
                  <a:cubicBezTo>
                    <a:pt x="240001" y="128106"/>
                    <a:pt x="238116" y="135000"/>
                    <a:pt x="238116" y="145136"/>
                  </a:cubicBezTo>
                  <a:lnTo>
                    <a:pt x="238116" y="162557"/>
                  </a:lnTo>
                  <a:lnTo>
                    <a:pt x="279256" y="162557"/>
                  </a:lnTo>
                  <a:lnTo>
                    <a:pt x="279256" y="204524"/>
                  </a:lnTo>
                  <a:lnTo>
                    <a:pt x="239541" y="204524"/>
                  </a:lnTo>
                  <a:lnTo>
                    <a:pt x="239541" y="369313"/>
                  </a:lnTo>
                  <a:lnTo>
                    <a:pt x="187255" y="369313"/>
                  </a:lnTo>
                  <a:lnTo>
                    <a:pt x="187255" y="204524"/>
                  </a:lnTo>
                  <a:lnTo>
                    <a:pt x="156848" y="204524"/>
                  </a:lnTo>
                  <a:lnTo>
                    <a:pt x="156848" y="162557"/>
                  </a:lnTo>
                  <a:lnTo>
                    <a:pt x="187255" y="162557"/>
                  </a:lnTo>
                  <a:lnTo>
                    <a:pt x="187255" y="128910"/>
                  </a:lnTo>
                  <a:cubicBezTo>
                    <a:pt x="187255" y="111351"/>
                    <a:pt x="192656" y="97836"/>
                    <a:pt x="203458" y="88368"/>
                  </a:cubicBezTo>
                  <a:cubicBezTo>
                    <a:pt x="214259" y="78922"/>
                    <a:pt x="229727" y="74187"/>
                    <a:pt x="249883" y="74187"/>
                  </a:cubicBezTo>
                  <a:cubicBezTo>
                    <a:pt x="254595" y="74187"/>
                    <a:pt x="259560" y="74394"/>
                    <a:pt x="264777" y="74785"/>
                  </a:cubicBezTo>
                  <a:cubicBezTo>
                    <a:pt x="269971" y="75198"/>
                    <a:pt x="275211" y="75796"/>
                    <a:pt x="280474" y="76623"/>
                  </a:cubicBezTo>
                  <a:lnTo>
                    <a:pt x="280474" y="119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557" name="Google Shape;557;p68"/>
            <p:cNvSpPr/>
            <p:nvPr/>
          </p:nvSpPr>
          <p:spPr>
            <a:xfrm>
              <a:off x="6185616" y="3212207"/>
              <a:ext cx="437321" cy="437321"/>
            </a:xfrm>
            <a:custGeom>
              <a:rect b="b" l="l" r="r" t="t"/>
              <a:pathLst>
                <a:path extrusionOk="0" h="437321" w="437321">
                  <a:moveTo>
                    <a:pt x="218661" y="0"/>
                  </a:moveTo>
                  <a:cubicBezTo>
                    <a:pt x="98092" y="0"/>
                    <a:pt x="0" y="98092"/>
                    <a:pt x="0" y="218661"/>
                  </a:cubicBezTo>
                  <a:cubicBezTo>
                    <a:pt x="0" y="339230"/>
                    <a:pt x="98092" y="437322"/>
                    <a:pt x="218661" y="437322"/>
                  </a:cubicBezTo>
                  <a:cubicBezTo>
                    <a:pt x="339230" y="437322"/>
                    <a:pt x="437322" y="339230"/>
                    <a:pt x="437322" y="218661"/>
                  </a:cubicBezTo>
                  <a:cubicBezTo>
                    <a:pt x="437322" y="98092"/>
                    <a:pt x="339230" y="0"/>
                    <a:pt x="218661" y="0"/>
                  </a:cubicBezTo>
                  <a:close/>
                  <a:moveTo>
                    <a:pt x="347046" y="173916"/>
                  </a:moveTo>
                  <a:cubicBezTo>
                    <a:pt x="347046" y="174260"/>
                    <a:pt x="347046" y="174628"/>
                    <a:pt x="347046" y="174972"/>
                  </a:cubicBezTo>
                  <a:cubicBezTo>
                    <a:pt x="347046" y="174972"/>
                    <a:pt x="354585" y="241347"/>
                    <a:pt x="298484" y="300000"/>
                  </a:cubicBezTo>
                  <a:cubicBezTo>
                    <a:pt x="242382" y="358653"/>
                    <a:pt x="162952" y="348816"/>
                    <a:pt x="162952" y="348816"/>
                  </a:cubicBezTo>
                  <a:cubicBezTo>
                    <a:pt x="162952" y="348816"/>
                    <a:pt x="122456" y="346932"/>
                    <a:pt x="87959" y="322639"/>
                  </a:cubicBezTo>
                  <a:cubicBezTo>
                    <a:pt x="87959" y="322639"/>
                    <a:pt x="135395" y="330752"/>
                    <a:pt x="175409" y="298368"/>
                  </a:cubicBezTo>
                  <a:cubicBezTo>
                    <a:pt x="175409" y="298368"/>
                    <a:pt x="135717" y="299655"/>
                    <a:pt x="120020" y="257068"/>
                  </a:cubicBezTo>
                  <a:cubicBezTo>
                    <a:pt x="120020" y="257068"/>
                    <a:pt x="133304" y="260147"/>
                    <a:pt x="146749" y="255942"/>
                  </a:cubicBezTo>
                  <a:cubicBezTo>
                    <a:pt x="146749" y="255942"/>
                    <a:pt x="101243" y="248656"/>
                    <a:pt x="99611" y="196990"/>
                  </a:cubicBezTo>
                  <a:cubicBezTo>
                    <a:pt x="99611" y="196990"/>
                    <a:pt x="110298" y="204758"/>
                    <a:pt x="125536" y="204437"/>
                  </a:cubicBezTo>
                  <a:cubicBezTo>
                    <a:pt x="125536" y="204437"/>
                    <a:pt x="82121" y="175294"/>
                    <a:pt x="107885" y="125421"/>
                  </a:cubicBezTo>
                  <a:cubicBezTo>
                    <a:pt x="107885" y="125421"/>
                    <a:pt x="150657" y="184418"/>
                    <a:pt x="230086" y="187567"/>
                  </a:cubicBezTo>
                  <a:cubicBezTo>
                    <a:pt x="229074" y="183177"/>
                    <a:pt x="228523" y="178603"/>
                    <a:pt x="228523" y="173915"/>
                  </a:cubicBezTo>
                  <a:cubicBezTo>
                    <a:pt x="228523" y="141187"/>
                    <a:pt x="255046" y="114642"/>
                    <a:pt x="287773" y="114642"/>
                  </a:cubicBezTo>
                  <a:cubicBezTo>
                    <a:pt x="304758" y="114642"/>
                    <a:pt x="320042" y="121767"/>
                    <a:pt x="330844" y="133212"/>
                  </a:cubicBezTo>
                  <a:lnTo>
                    <a:pt x="330844" y="133189"/>
                  </a:lnTo>
                  <a:cubicBezTo>
                    <a:pt x="330844" y="133189"/>
                    <a:pt x="348839" y="131167"/>
                    <a:pt x="368513" y="118940"/>
                  </a:cubicBezTo>
                  <a:cubicBezTo>
                    <a:pt x="368513" y="118940"/>
                    <a:pt x="364376" y="138935"/>
                    <a:pt x="343255" y="151645"/>
                  </a:cubicBezTo>
                  <a:cubicBezTo>
                    <a:pt x="343255" y="151645"/>
                    <a:pt x="362031" y="149530"/>
                    <a:pt x="376442" y="142337"/>
                  </a:cubicBezTo>
                  <a:cubicBezTo>
                    <a:pt x="376442" y="142337"/>
                    <a:pt x="371983" y="154564"/>
                    <a:pt x="347046" y="1739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sp>
          <p:nvSpPr>
            <p:cNvPr id="558" name="Google Shape;558;p68"/>
            <p:cNvSpPr/>
            <p:nvPr/>
          </p:nvSpPr>
          <p:spPr>
            <a:xfrm>
              <a:off x="5562525" y="3212207"/>
              <a:ext cx="437321" cy="437321"/>
            </a:xfrm>
            <a:custGeom>
              <a:rect b="b" l="l" r="r" t="t"/>
              <a:pathLst>
                <a:path extrusionOk="0" h="437321" w="437321">
                  <a:moveTo>
                    <a:pt x="218660" y="0"/>
                  </a:moveTo>
                  <a:cubicBezTo>
                    <a:pt x="98092" y="0"/>
                    <a:pt x="0" y="98092"/>
                    <a:pt x="0" y="218661"/>
                  </a:cubicBezTo>
                  <a:cubicBezTo>
                    <a:pt x="0" y="339230"/>
                    <a:pt x="98092" y="437322"/>
                    <a:pt x="218660" y="437322"/>
                  </a:cubicBezTo>
                  <a:cubicBezTo>
                    <a:pt x="339230" y="437322"/>
                    <a:pt x="437322" y="339230"/>
                    <a:pt x="437322" y="218661"/>
                  </a:cubicBezTo>
                  <a:cubicBezTo>
                    <a:pt x="437322" y="98092"/>
                    <a:pt x="339230" y="0"/>
                    <a:pt x="218660" y="0"/>
                  </a:cubicBezTo>
                  <a:close/>
                  <a:moveTo>
                    <a:pt x="146889" y="253083"/>
                  </a:moveTo>
                  <a:lnTo>
                    <a:pt x="146889" y="336879"/>
                  </a:lnTo>
                  <a:lnTo>
                    <a:pt x="119033" y="336879"/>
                  </a:lnTo>
                  <a:lnTo>
                    <a:pt x="91178" y="336879"/>
                  </a:lnTo>
                  <a:lnTo>
                    <a:pt x="91178" y="253083"/>
                  </a:lnTo>
                  <a:lnTo>
                    <a:pt x="91178" y="169287"/>
                  </a:lnTo>
                  <a:lnTo>
                    <a:pt x="119033" y="169287"/>
                  </a:lnTo>
                  <a:lnTo>
                    <a:pt x="146889" y="169287"/>
                  </a:lnTo>
                  <a:lnTo>
                    <a:pt x="146889" y="253083"/>
                  </a:lnTo>
                  <a:close/>
                  <a:moveTo>
                    <a:pt x="142079" y="137954"/>
                  </a:moveTo>
                  <a:cubicBezTo>
                    <a:pt x="136632" y="143194"/>
                    <a:pt x="128749" y="146411"/>
                    <a:pt x="119027" y="146411"/>
                  </a:cubicBezTo>
                  <a:lnTo>
                    <a:pt x="118843" y="146411"/>
                  </a:lnTo>
                  <a:lnTo>
                    <a:pt x="118659" y="146411"/>
                  </a:lnTo>
                  <a:cubicBezTo>
                    <a:pt x="109328" y="146411"/>
                    <a:pt x="101629" y="143194"/>
                    <a:pt x="96251" y="137954"/>
                  </a:cubicBezTo>
                  <a:cubicBezTo>
                    <a:pt x="90896" y="132737"/>
                    <a:pt x="87862" y="125497"/>
                    <a:pt x="87862" y="117453"/>
                  </a:cubicBezTo>
                  <a:cubicBezTo>
                    <a:pt x="87862" y="109225"/>
                    <a:pt x="90987" y="101985"/>
                    <a:pt x="96480" y="96814"/>
                  </a:cubicBezTo>
                  <a:cubicBezTo>
                    <a:pt x="101973" y="91620"/>
                    <a:pt x="109857" y="88494"/>
                    <a:pt x="119394" y="88494"/>
                  </a:cubicBezTo>
                  <a:cubicBezTo>
                    <a:pt x="128932" y="88494"/>
                    <a:pt x="136632" y="91620"/>
                    <a:pt x="141987" y="96814"/>
                  </a:cubicBezTo>
                  <a:cubicBezTo>
                    <a:pt x="147342" y="101985"/>
                    <a:pt x="150376" y="109225"/>
                    <a:pt x="150537" y="117453"/>
                  </a:cubicBezTo>
                  <a:cubicBezTo>
                    <a:pt x="150537" y="125497"/>
                    <a:pt x="147526" y="132737"/>
                    <a:pt x="142079" y="137954"/>
                  </a:cubicBezTo>
                  <a:close/>
                  <a:moveTo>
                    <a:pt x="347791" y="288817"/>
                  </a:moveTo>
                  <a:lnTo>
                    <a:pt x="347791" y="336874"/>
                  </a:lnTo>
                  <a:lnTo>
                    <a:pt x="319936" y="336874"/>
                  </a:lnTo>
                  <a:lnTo>
                    <a:pt x="292080" y="336874"/>
                  </a:lnTo>
                  <a:lnTo>
                    <a:pt x="292080" y="292058"/>
                  </a:lnTo>
                  <a:lnTo>
                    <a:pt x="292080" y="247217"/>
                  </a:lnTo>
                  <a:cubicBezTo>
                    <a:pt x="292080" y="235956"/>
                    <a:pt x="290058" y="226487"/>
                    <a:pt x="285530" y="219821"/>
                  </a:cubicBezTo>
                  <a:cubicBezTo>
                    <a:pt x="281003" y="213157"/>
                    <a:pt x="273947" y="209319"/>
                    <a:pt x="263857" y="209319"/>
                  </a:cubicBezTo>
                  <a:cubicBezTo>
                    <a:pt x="256158" y="209319"/>
                    <a:pt x="250021" y="211916"/>
                    <a:pt x="245309" y="215754"/>
                  </a:cubicBezTo>
                  <a:cubicBezTo>
                    <a:pt x="240598" y="219592"/>
                    <a:pt x="237288" y="224694"/>
                    <a:pt x="235266" y="229705"/>
                  </a:cubicBezTo>
                  <a:cubicBezTo>
                    <a:pt x="234554" y="231497"/>
                    <a:pt x="234071" y="233635"/>
                    <a:pt x="233795" y="235956"/>
                  </a:cubicBezTo>
                  <a:cubicBezTo>
                    <a:pt x="233519" y="238277"/>
                    <a:pt x="233428" y="240782"/>
                    <a:pt x="233428" y="243287"/>
                  </a:cubicBezTo>
                  <a:lnTo>
                    <a:pt x="233428" y="290081"/>
                  </a:lnTo>
                  <a:lnTo>
                    <a:pt x="233428" y="336874"/>
                  </a:lnTo>
                  <a:lnTo>
                    <a:pt x="205572" y="336874"/>
                  </a:lnTo>
                  <a:lnTo>
                    <a:pt x="177693" y="336874"/>
                  </a:lnTo>
                  <a:cubicBezTo>
                    <a:pt x="177693" y="336874"/>
                    <a:pt x="177878" y="298906"/>
                    <a:pt x="177969" y="258985"/>
                  </a:cubicBezTo>
                  <a:cubicBezTo>
                    <a:pt x="178061" y="219040"/>
                    <a:pt x="178061" y="177142"/>
                    <a:pt x="177693" y="169282"/>
                  </a:cubicBezTo>
                  <a:lnTo>
                    <a:pt x="205572" y="169282"/>
                  </a:lnTo>
                  <a:lnTo>
                    <a:pt x="233428" y="169282"/>
                  </a:lnTo>
                  <a:lnTo>
                    <a:pt x="233428" y="181164"/>
                  </a:lnTo>
                  <a:lnTo>
                    <a:pt x="233428" y="193024"/>
                  </a:lnTo>
                  <a:cubicBezTo>
                    <a:pt x="237128" y="187347"/>
                    <a:pt x="242276" y="180406"/>
                    <a:pt x="250205" y="174913"/>
                  </a:cubicBezTo>
                  <a:cubicBezTo>
                    <a:pt x="258134" y="169420"/>
                    <a:pt x="268844" y="165352"/>
                    <a:pt x="283645" y="165352"/>
                  </a:cubicBezTo>
                  <a:cubicBezTo>
                    <a:pt x="301986" y="165352"/>
                    <a:pt x="318028" y="171327"/>
                    <a:pt x="329474" y="183761"/>
                  </a:cubicBezTo>
                  <a:cubicBezTo>
                    <a:pt x="340919" y="196172"/>
                    <a:pt x="347791" y="215041"/>
                    <a:pt x="347791" y="240782"/>
                  </a:cubicBezTo>
                  <a:lnTo>
                    <a:pt x="347791" y="28881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Arial"/>
                <a:ea typeface="Arial"/>
                <a:cs typeface="Arial"/>
                <a:sym typeface="Arial"/>
              </a:endParaRPr>
            </a:p>
          </p:txBody>
        </p:sp>
      </p:grpSp>
      <p:sp>
        <p:nvSpPr>
          <p:cNvPr id="559" name="Google Shape;559;p68"/>
          <p:cNvSpPr txBox="1"/>
          <p:nvPr/>
        </p:nvSpPr>
        <p:spPr>
          <a:xfrm>
            <a:off x="6872121" y="3792007"/>
            <a:ext cx="2790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Trebuchet MS"/>
              <a:buNone/>
            </a:pPr>
            <a:r>
              <a:rPr b="0" i="0" lang="fr-CA" sz="2800" u="none" cap="none" strike="noStrike">
                <a:solidFill>
                  <a:schemeClr val="lt1"/>
                </a:solidFill>
                <a:latin typeface="Trebuchet MS"/>
                <a:ea typeface="Trebuchet MS"/>
                <a:cs typeface="Trebuchet MS"/>
                <a:sym typeface="Trebuchet MS"/>
              </a:rPr>
              <a:t>LEARN MORE AT</a:t>
            </a:r>
            <a:br>
              <a:rPr b="0" i="0" lang="fr-CA" sz="2800" u="none" cap="none" strike="noStrike">
                <a:solidFill>
                  <a:schemeClr val="lt1"/>
                </a:solidFill>
                <a:latin typeface="Trebuchet MS"/>
                <a:ea typeface="Trebuchet MS"/>
                <a:cs typeface="Trebuchet MS"/>
                <a:sym typeface="Trebuchet MS"/>
              </a:rPr>
            </a:br>
            <a:r>
              <a:rPr b="0" i="0" lang="fr-CA" sz="2400" u="none" cap="none" strike="noStrike">
                <a:solidFill>
                  <a:schemeClr val="accent2"/>
                </a:solidFill>
                <a:latin typeface="Trebuchet MS"/>
                <a:ea typeface="Trebuchet MS"/>
                <a:cs typeface="Trebuchet MS"/>
                <a:sym typeface="Trebuchet MS"/>
              </a:rPr>
              <a:t>OPTELGROUP.COM</a:t>
            </a:r>
            <a:endParaRPr b="0" i="0" sz="2400" u="none" cap="none" strike="noStrike">
              <a:solidFill>
                <a:srgbClr val="000000"/>
              </a:solidFill>
              <a:latin typeface="Arial"/>
              <a:ea typeface="Arial"/>
              <a:cs typeface="Arial"/>
              <a:sym typeface="Arial"/>
            </a:endParaRPr>
          </a:p>
        </p:txBody>
      </p:sp>
      <p:pic>
        <p:nvPicPr>
          <p:cNvPr id="560" name="Google Shape;560;p68"/>
          <p:cNvPicPr preferRelativeResize="0"/>
          <p:nvPr/>
        </p:nvPicPr>
        <p:blipFill rotWithShape="1">
          <a:blip r:embed="rId2">
            <a:alphaModFix/>
          </a:blip>
          <a:srcRect b="0" l="0" r="0" t="50000"/>
          <a:stretch/>
        </p:blipFill>
        <p:spPr>
          <a:xfrm rot="10800000">
            <a:off x="695958" y="1671265"/>
            <a:ext cx="10800079" cy="1074874"/>
          </a:xfrm>
          <a:prstGeom prst="rect">
            <a:avLst/>
          </a:prstGeom>
          <a:noFill/>
          <a:ln>
            <a:noFill/>
          </a:ln>
        </p:spPr>
      </p:pic>
      <p:cxnSp>
        <p:nvCxnSpPr>
          <p:cNvPr id="561" name="Google Shape;561;p68"/>
          <p:cNvCxnSpPr/>
          <p:nvPr/>
        </p:nvCxnSpPr>
        <p:spPr>
          <a:xfrm>
            <a:off x="695960" y="2746139"/>
            <a:ext cx="10800000" cy="0"/>
          </a:xfrm>
          <a:prstGeom prst="straightConnector1">
            <a:avLst/>
          </a:prstGeom>
          <a:noFill/>
          <a:ln cap="flat" cmpd="sng" w="9525">
            <a:solidFill>
              <a:srgbClr val="758C9F"/>
            </a:solidFill>
            <a:prstDash val="solid"/>
            <a:round/>
            <a:headEnd len="sm" w="sm" type="none"/>
            <a:tailEnd len="sm" w="sm" type="none"/>
          </a:ln>
        </p:spPr>
      </p:cxnSp>
      <p:cxnSp>
        <p:nvCxnSpPr>
          <p:cNvPr id="562" name="Google Shape;562;p68"/>
          <p:cNvCxnSpPr/>
          <p:nvPr/>
        </p:nvCxnSpPr>
        <p:spPr>
          <a:xfrm rot="10800000">
            <a:off x="6116735" y="3536907"/>
            <a:ext cx="0" cy="2207700"/>
          </a:xfrm>
          <a:prstGeom prst="straightConnector1">
            <a:avLst/>
          </a:prstGeom>
          <a:noFill/>
          <a:ln cap="flat" cmpd="sng" w="9525">
            <a:solidFill>
              <a:srgbClr val="FFFDFB"/>
            </a:solidFill>
            <a:prstDash val="solid"/>
            <a:round/>
            <a:headEnd len="sm" w="sm" type="none"/>
            <a:tailEnd len="sm" w="sm" type="none"/>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Diapositive de titre">
  <p:cSld name="21_Diapositive de titre">
    <p:bg>
      <p:bgPr>
        <a:solidFill>
          <a:srgbClr val="FFFFFF"/>
        </a:solidFill>
      </p:bgPr>
    </p:bg>
    <p:spTree>
      <p:nvGrpSpPr>
        <p:cNvPr id="563" name="Shape 563"/>
        <p:cNvGrpSpPr/>
        <p:nvPr/>
      </p:nvGrpSpPr>
      <p:grpSpPr>
        <a:xfrm>
          <a:off x="0" y="0"/>
          <a:ext cx="0" cy="0"/>
          <a:chOff x="0" y="0"/>
          <a:chExt cx="0" cy="0"/>
        </a:xfrm>
      </p:grpSpPr>
      <p:pic>
        <p:nvPicPr>
          <p:cNvPr id="564" name="Google Shape;564;p69"/>
          <p:cNvPicPr preferRelativeResize="0"/>
          <p:nvPr/>
        </p:nvPicPr>
        <p:blipFill rotWithShape="1">
          <a:blip r:embed="rId2">
            <a:alphaModFix/>
          </a:blip>
          <a:srcRect b="0" l="0" r="0" t="4479"/>
          <a:stretch/>
        </p:blipFill>
        <p:spPr>
          <a:xfrm>
            <a:off x="0" y="0"/>
            <a:ext cx="12192000" cy="6858000"/>
          </a:xfrm>
          <a:prstGeom prst="rect">
            <a:avLst/>
          </a:prstGeom>
          <a:noFill/>
          <a:ln>
            <a:noFill/>
          </a:ln>
        </p:spPr>
      </p:pic>
      <p:sp>
        <p:nvSpPr>
          <p:cNvPr id="565" name="Google Shape;565;p69"/>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800" u="none" cap="none" strike="noStrike">
              <a:solidFill>
                <a:schemeClr val="dk1"/>
              </a:solidFill>
              <a:latin typeface="Trebuchet MS"/>
              <a:ea typeface="Trebuchet MS"/>
              <a:cs typeface="Trebuchet MS"/>
              <a:sym typeface="Trebuchet MS"/>
            </a:endParaRPr>
          </a:p>
        </p:txBody>
      </p:sp>
      <p:pic>
        <p:nvPicPr>
          <p:cNvPr id="566" name="Google Shape;566;p69"/>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Diapositive de titre">
  <p:cSld name="22_Diapositive de titre">
    <p:bg>
      <p:bgPr>
        <a:solidFill>
          <a:srgbClr val="FFFFFF"/>
        </a:solidFill>
      </p:bgPr>
    </p:bg>
    <p:spTree>
      <p:nvGrpSpPr>
        <p:cNvPr id="567" name="Shape 567"/>
        <p:cNvGrpSpPr/>
        <p:nvPr/>
      </p:nvGrpSpPr>
      <p:grpSpPr>
        <a:xfrm>
          <a:off x="0" y="0"/>
          <a:ext cx="0" cy="0"/>
          <a:chOff x="0" y="0"/>
          <a:chExt cx="0" cy="0"/>
        </a:xfrm>
      </p:grpSpPr>
      <p:pic>
        <p:nvPicPr>
          <p:cNvPr id="568" name="Google Shape;568;p70"/>
          <p:cNvPicPr preferRelativeResize="0"/>
          <p:nvPr/>
        </p:nvPicPr>
        <p:blipFill rotWithShape="1">
          <a:blip r:embed="rId2">
            <a:alphaModFix/>
          </a:blip>
          <a:srcRect b="0" l="0" r="0" t="3194"/>
          <a:stretch/>
        </p:blipFill>
        <p:spPr>
          <a:xfrm>
            <a:off x="0" y="0"/>
            <a:ext cx="12192000" cy="6858000"/>
          </a:xfrm>
          <a:prstGeom prst="rect">
            <a:avLst/>
          </a:prstGeom>
          <a:noFill/>
          <a:ln>
            <a:noFill/>
          </a:ln>
        </p:spPr>
      </p:pic>
      <p:sp>
        <p:nvSpPr>
          <p:cNvPr id="569" name="Google Shape;569;p70"/>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800" u="none" cap="none" strike="noStrike">
              <a:solidFill>
                <a:schemeClr val="dk1"/>
              </a:solidFill>
              <a:latin typeface="Trebuchet MS"/>
              <a:ea typeface="Trebuchet MS"/>
              <a:cs typeface="Trebuchet MS"/>
              <a:sym typeface="Trebuchet MS"/>
            </a:endParaRPr>
          </a:p>
        </p:txBody>
      </p:sp>
      <p:pic>
        <p:nvPicPr>
          <p:cNvPr id="570" name="Google Shape;570;p70"/>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Diapositive de titre">
  <p:cSld name="23_Diapositive de titre">
    <p:bg>
      <p:bgPr>
        <a:solidFill>
          <a:srgbClr val="FFFFFF"/>
        </a:solidFill>
      </p:bgPr>
    </p:bg>
    <p:spTree>
      <p:nvGrpSpPr>
        <p:cNvPr id="571" name="Shape 571"/>
        <p:cNvGrpSpPr/>
        <p:nvPr/>
      </p:nvGrpSpPr>
      <p:grpSpPr>
        <a:xfrm>
          <a:off x="0" y="0"/>
          <a:ext cx="0" cy="0"/>
          <a:chOff x="0" y="0"/>
          <a:chExt cx="0" cy="0"/>
        </a:xfrm>
      </p:grpSpPr>
      <p:sp>
        <p:nvSpPr>
          <p:cNvPr id="572" name="Google Shape;572;p71"/>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800" u="none" cap="none" strike="noStrike">
              <a:solidFill>
                <a:schemeClr val="dk1"/>
              </a:solidFill>
              <a:latin typeface="Trebuchet MS"/>
              <a:ea typeface="Trebuchet MS"/>
              <a:cs typeface="Trebuchet MS"/>
              <a:sym typeface="Trebuchet MS"/>
            </a:endParaRPr>
          </a:p>
        </p:txBody>
      </p:sp>
      <p:pic>
        <p:nvPicPr>
          <p:cNvPr id="573" name="Google Shape;573;p71"/>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Diapositive de titre">
  <p:cSld name="24_Diapositive de titre">
    <p:bg>
      <p:bgPr>
        <a:solidFill>
          <a:srgbClr val="FFFFFF"/>
        </a:solidFill>
      </p:bgPr>
    </p:bg>
    <p:spTree>
      <p:nvGrpSpPr>
        <p:cNvPr id="574" name="Shape 574"/>
        <p:cNvGrpSpPr/>
        <p:nvPr/>
      </p:nvGrpSpPr>
      <p:grpSpPr>
        <a:xfrm>
          <a:off x="0" y="0"/>
          <a:ext cx="0" cy="0"/>
          <a:chOff x="0" y="0"/>
          <a:chExt cx="0" cy="0"/>
        </a:xfrm>
      </p:grpSpPr>
      <p:pic>
        <p:nvPicPr>
          <p:cNvPr id="575" name="Google Shape;575;p72"/>
          <p:cNvPicPr preferRelativeResize="0"/>
          <p:nvPr/>
        </p:nvPicPr>
        <p:blipFill rotWithShape="1">
          <a:blip r:embed="rId2">
            <a:alphaModFix/>
          </a:blip>
          <a:srcRect b="0" l="0" r="0" t="0"/>
          <a:stretch/>
        </p:blipFill>
        <p:spPr>
          <a:xfrm>
            <a:off x="0" y="0"/>
            <a:ext cx="12192000" cy="1363273"/>
          </a:xfrm>
          <a:prstGeom prst="rect">
            <a:avLst/>
          </a:prstGeom>
          <a:noFill/>
          <a:ln>
            <a:noFill/>
          </a:ln>
        </p:spPr>
      </p:pic>
      <p:sp>
        <p:nvSpPr>
          <p:cNvPr id="576" name="Google Shape;576;p72"/>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800" u="none" cap="none" strike="noStrike">
              <a:solidFill>
                <a:schemeClr val="dk1"/>
              </a:solidFill>
              <a:latin typeface="Trebuchet MS"/>
              <a:ea typeface="Trebuchet MS"/>
              <a:cs typeface="Trebuchet MS"/>
              <a:sym typeface="Trebuchet MS"/>
            </a:endParaRPr>
          </a:p>
        </p:txBody>
      </p:sp>
      <p:pic>
        <p:nvPicPr>
          <p:cNvPr id="577" name="Google Shape;577;p72"/>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Diapositive de titre">
  <p:cSld name="10_Diapositive de titre">
    <p:spTree>
      <p:nvGrpSpPr>
        <p:cNvPr id="115" name="Shape 115"/>
        <p:cNvGrpSpPr/>
        <p:nvPr/>
      </p:nvGrpSpPr>
      <p:grpSpPr>
        <a:xfrm>
          <a:off x="0" y="0"/>
          <a:ext cx="0" cy="0"/>
          <a:chOff x="0" y="0"/>
          <a:chExt cx="0" cy="0"/>
        </a:xfrm>
      </p:grpSpPr>
      <p:sp>
        <p:nvSpPr>
          <p:cNvPr id="116" name="Google Shape;116;p9"/>
          <p:cNvSpPr/>
          <p:nvPr/>
        </p:nvSpPr>
        <p:spPr>
          <a:xfrm flipH="1">
            <a:off x="4140300" y="0"/>
            <a:ext cx="80517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17" name="Google Shape;117;p9"/>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a:p>
        </p:txBody>
      </p:sp>
      <p:pic>
        <p:nvPicPr>
          <p:cNvPr id="118" name="Google Shape;118;p9"/>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Disposition personnalisée">
  <p:cSld name="9_Disposition personnalisée">
    <p:spTree>
      <p:nvGrpSpPr>
        <p:cNvPr id="578" name="Shape 578"/>
        <p:cNvGrpSpPr/>
        <p:nvPr/>
      </p:nvGrpSpPr>
      <p:grpSpPr>
        <a:xfrm>
          <a:off x="0" y="0"/>
          <a:ext cx="0" cy="0"/>
          <a:chOff x="0" y="0"/>
          <a:chExt cx="0" cy="0"/>
        </a:xfrm>
      </p:grpSpPr>
      <p:pic>
        <p:nvPicPr>
          <p:cNvPr id="579" name="Google Shape;579;p73"/>
          <p:cNvPicPr preferRelativeResize="0"/>
          <p:nvPr/>
        </p:nvPicPr>
        <p:blipFill rotWithShape="1">
          <a:blip r:embed="rId2">
            <a:alphaModFix/>
          </a:blip>
          <a:srcRect b="0" l="0" r="0" t="0"/>
          <a:stretch/>
        </p:blipFill>
        <p:spPr>
          <a:xfrm>
            <a:off x="7195381" y="-1"/>
            <a:ext cx="4996619" cy="6858000"/>
          </a:xfrm>
          <a:prstGeom prst="rect">
            <a:avLst/>
          </a:prstGeom>
          <a:noFill/>
          <a:ln>
            <a:noFill/>
          </a:ln>
        </p:spPr>
      </p:pic>
      <p:pic>
        <p:nvPicPr>
          <p:cNvPr id="580" name="Google Shape;580;p73"/>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581" name="Google Shape;581;p73"/>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700" u="none" cap="none" strike="noStrike">
              <a:solidFill>
                <a:srgbClr val="FFFFFF"/>
              </a:solidFill>
              <a:latin typeface="Trebuchet MS"/>
              <a:ea typeface="Trebuchet MS"/>
              <a:cs typeface="Trebuchet MS"/>
              <a:sym typeface="Trebuchet M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sposition personnalisée">
  <p:cSld name="4_Disposition personnalisée">
    <p:spTree>
      <p:nvGrpSpPr>
        <p:cNvPr id="582" name="Shape 582"/>
        <p:cNvGrpSpPr/>
        <p:nvPr/>
      </p:nvGrpSpPr>
      <p:grpSpPr>
        <a:xfrm>
          <a:off x="0" y="0"/>
          <a:ext cx="0" cy="0"/>
          <a:chOff x="0" y="0"/>
          <a:chExt cx="0" cy="0"/>
        </a:xfrm>
      </p:grpSpPr>
      <p:pic>
        <p:nvPicPr>
          <p:cNvPr id="583" name="Google Shape;583;p74"/>
          <p:cNvPicPr preferRelativeResize="0"/>
          <p:nvPr/>
        </p:nvPicPr>
        <p:blipFill rotWithShape="1">
          <a:blip r:embed="rId2">
            <a:alphaModFix/>
          </a:blip>
          <a:srcRect b="0" l="0" r="0" t="0"/>
          <a:stretch/>
        </p:blipFill>
        <p:spPr>
          <a:xfrm>
            <a:off x="-335495" y="902824"/>
            <a:ext cx="8556006" cy="5347504"/>
          </a:xfrm>
          <a:prstGeom prst="rect">
            <a:avLst/>
          </a:prstGeom>
          <a:noFill/>
          <a:ln>
            <a:noFill/>
          </a:ln>
        </p:spPr>
      </p:pic>
      <p:sp>
        <p:nvSpPr>
          <p:cNvPr id="584" name="Google Shape;584;p74"/>
          <p:cNvSpPr txBox="1"/>
          <p:nvPr/>
        </p:nvSpPr>
        <p:spPr>
          <a:xfrm>
            <a:off x="5195553" y="3582770"/>
            <a:ext cx="1206300" cy="5694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ASIA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OPTEL India</a:t>
            </a:r>
            <a:endParaRPr b="1" i="0" sz="1000" u="none" cap="none" strike="noStrike">
              <a:solidFill>
                <a:schemeClr val="accent2"/>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2016</a:t>
            </a:r>
            <a:endParaRPr b="1" i="0" sz="1000" u="none" cap="none" strike="noStrike">
              <a:solidFill>
                <a:schemeClr val="accent2"/>
              </a:solidFill>
              <a:latin typeface="Trebuchet MS"/>
              <a:ea typeface="Trebuchet MS"/>
              <a:cs typeface="Trebuchet MS"/>
              <a:sym typeface="Trebuchet MS"/>
            </a:endParaRPr>
          </a:p>
        </p:txBody>
      </p:sp>
      <p:sp>
        <p:nvSpPr>
          <p:cNvPr id="585" name="Google Shape;585;p74"/>
          <p:cNvSpPr txBox="1"/>
          <p:nvPr/>
        </p:nvSpPr>
        <p:spPr>
          <a:xfrm>
            <a:off x="2036358" y="4646338"/>
            <a:ext cx="1426800" cy="5694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SOUTH AMERICA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OPTEL Brazil</a:t>
            </a:r>
            <a:endParaRPr b="1" i="0" sz="1000" u="none" cap="none" strike="noStrike">
              <a:solidFill>
                <a:schemeClr val="accent2"/>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2017</a:t>
            </a:r>
            <a:endParaRPr b="1" i="0" sz="1000" u="none" cap="none" strike="noStrike">
              <a:solidFill>
                <a:schemeClr val="accent2"/>
              </a:solidFill>
              <a:latin typeface="Trebuchet MS"/>
              <a:ea typeface="Trebuchet MS"/>
              <a:cs typeface="Trebuchet MS"/>
              <a:sym typeface="Trebuchet MS"/>
            </a:endParaRPr>
          </a:p>
        </p:txBody>
      </p:sp>
      <p:sp>
        <p:nvSpPr>
          <p:cNvPr id="586" name="Google Shape;586;p74"/>
          <p:cNvSpPr txBox="1"/>
          <p:nvPr/>
        </p:nvSpPr>
        <p:spPr>
          <a:xfrm>
            <a:off x="75896" y="2509576"/>
            <a:ext cx="1866000" cy="723300"/>
          </a:xfrm>
          <a:prstGeom prst="rect">
            <a:avLst/>
          </a:prstGeom>
          <a:noFill/>
          <a:ln>
            <a:noFill/>
          </a:ln>
        </p:spPr>
        <p:txBody>
          <a:bodyPr anchorCtr="0" anchor="t" bIns="45700" lIns="0" spcFirstLastPara="1" rIns="0" wrap="square" tIns="0">
            <a:spAutoFit/>
          </a:bodyPr>
          <a:lstStyle/>
          <a:p>
            <a:pPr indent="0" lvl="0" marL="4762" marR="0" rtl="0" algn="r">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NORTH AMERICA</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HEADQUARTERS</a:t>
            </a:r>
            <a:endParaRPr b="1" i="0" sz="1000" u="none" cap="none" strike="noStrike">
              <a:solidFill>
                <a:schemeClr val="accent2"/>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OPTEL Canada</a:t>
            </a:r>
            <a:endParaRPr b="1" i="0" sz="1000" u="none" cap="none" strike="noStrike">
              <a:solidFill>
                <a:schemeClr val="accent2"/>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1989</a:t>
            </a:r>
            <a:endParaRPr b="1" i="0" sz="1000" u="none" cap="none" strike="noStrike">
              <a:solidFill>
                <a:schemeClr val="accent2"/>
              </a:solidFill>
              <a:latin typeface="Trebuchet MS"/>
              <a:ea typeface="Trebuchet MS"/>
              <a:cs typeface="Trebuchet MS"/>
              <a:sym typeface="Trebuchet MS"/>
            </a:endParaRPr>
          </a:p>
        </p:txBody>
      </p:sp>
      <p:sp>
        <p:nvSpPr>
          <p:cNvPr id="587" name="Google Shape;587;p74"/>
          <p:cNvSpPr txBox="1"/>
          <p:nvPr/>
        </p:nvSpPr>
        <p:spPr>
          <a:xfrm>
            <a:off x="2092008" y="2424289"/>
            <a:ext cx="1206300" cy="600300"/>
          </a:xfrm>
          <a:prstGeom prst="rect">
            <a:avLst/>
          </a:prstGeom>
          <a:noFill/>
          <a:ln>
            <a:noFill/>
          </a:ln>
        </p:spPr>
        <p:txBody>
          <a:bodyPr anchorCtr="0" anchor="t" bIns="45700" lIns="0" spcFirstLastPara="1" rIns="0" wrap="square" tIns="0">
            <a:spAutoFit/>
          </a:bodyPr>
          <a:lstStyle/>
          <a:p>
            <a:pPr indent="0" lvl="0" marL="0" marR="0" rtl="0" algn="r">
              <a:lnSpc>
                <a:spcPct val="100000"/>
              </a:lnSpc>
              <a:spcBef>
                <a:spcPts val="0"/>
              </a:spcBef>
              <a:spcAft>
                <a:spcPts val="0"/>
              </a:spcAft>
              <a:buClr>
                <a:srgbClr val="FF9E1B"/>
              </a:buClr>
              <a:buSzPts val="1400"/>
              <a:buFont typeface="Trebuchet MS"/>
              <a:buNone/>
            </a:pPr>
            <a:r>
              <a:rPr b="1" i="0" lang="fr-CA" sz="1600" u="none" cap="none" strike="noStrike">
                <a:solidFill>
                  <a:srgbClr val="FF9E1B"/>
                </a:solidFill>
                <a:latin typeface="Trebuchet MS"/>
                <a:ea typeface="Trebuchet MS"/>
                <a:cs typeface="Trebuchet MS"/>
                <a:sym typeface="Trebuchet MS"/>
              </a:rPr>
              <a:t>EUROPE</a:t>
            </a:r>
            <a:endParaRPr b="0" i="0" sz="1600" u="none" cap="none" strike="noStrike">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OPTEL Ireland</a:t>
            </a:r>
            <a:endParaRPr b="1" i="0" sz="1000" u="none" cap="none" strike="noStrike">
              <a:solidFill>
                <a:schemeClr val="accent2"/>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2014</a:t>
            </a:r>
            <a:endParaRPr b="1" i="0" sz="1000" u="none" cap="none" strike="noStrike">
              <a:solidFill>
                <a:schemeClr val="accent2"/>
              </a:solidFill>
              <a:latin typeface="Trebuchet MS"/>
              <a:ea typeface="Trebuchet MS"/>
              <a:cs typeface="Trebuchet MS"/>
              <a:sym typeface="Trebuchet MS"/>
            </a:endParaRPr>
          </a:p>
        </p:txBody>
      </p:sp>
      <p:sp>
        <p:nvSpPr>
          <p:cNvPr id="588" name="Google Shape;588;p74"/>
          <p:cNvSpPr txBox="1"/>
          <p:nvPr/>
        </p:nvSpPr>
        <p:spPr>
          <a:xfrm>
            <a:off x="3493531" y="2536406"/>
            <a:ext cx="1426800" cy="6003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600" u="none" cap="none" strike="noStrike">
                <a:solidFill>
                  <a:srgbClr val="FF9E1B"/>
                </a:solidFill>
                <a:latin typeface="Trebuchet MS"/>
                <a:ea typeface="Trebuchet MS"/>
                <a:cs typeface="Trebuchet MS"/>
                <a:sym typeface="Trebuchet MS"/>
              </a:rPr>
              <a:t>EUROPE</a:t>
            </a:r>
            <a:endParaRPr b="0"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OPTEL Germany</a:t>
            </a:r>
            <a:endParaRPr b="1" i="0" sz="1000" u="none" cap="none" strike="noStrike">
              <a:solidFill>
                <a:schemeClr val="accent2"/>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1" i="0" lang="fr-CA" sz="1000" u="none" cap="none" strike="noStrike">
                <a:solidFill>
                  <a:schemeClr val="accent2"/>
                </a:solidFill>
                <a:latin typeface="Trebuchet MS"/>
                <a:ea typeface="Trebuchet MS"/>
                <a:cs typeface="Trebuchet MS"/>
                <a:sym typeface="Trebuchet MS"/>
              </a:rPr>
              <a:t>2021</a:t>
            </a:r>
            <a:endParaRPr b="1" i="0" sz="1000" u="none" cap="none" strike="noStrike">
              <a:solidFill>
                <a:schemeClr val="accent2"/>
              </a:solidFill>
              <a:latin typeface="Trebuchet MS"/>
              <a:ea typeface="Trebuchet MS"/>
              <a:cs typeface="Trebuchet MS"/>
              <a:sym typeface="Trebuchet MS"/>
            </a:endParaRPr>
          </a:p>
        </p:txBody>
      </p:sp>
      <p:pic>
        <p:nvPicPr>
          <p:cNvPr id="589" name="Google Shape;589;p74"/>
          <p:cNvPicPr preferRelativeResize="0"/>
          <p:nvPr/>
        </p:nvPicPr>
        <p:blipFill rotWithShape="1">
          <a:blip r:embed="rId3">
            <a:alphaModFix/>
          </a:blip>
          <a:srcRect b="0" l="0" r="0" t="0"/>
          <a:stretch/>
        </p:blipFill>
        <p:spPr>
          <a:xfrm>
            <a:off x="7201804" y="0"/>
            <a:ext cx="4990196" cy="6858000"/>
          </a:xfrm>
          <a:prstGeom prst="rect">
            <a:avLst/>
          </a:prstGeom>
          <a:noFill/>
          <a:ln>
            <a:noFill/>
          </a:ln>
        </p:spPr>
      </p:pic>
      <p:sp>
        <p:nvSpPr>
          <p:cNvPr id="590" name="Google Shape;590;p74"/>
          <p:cNvSpPr/>
          <p:nvPr/>
        </p:nvSpPr>
        <p:spPr>
          <a:xfrm>
            <a:off x="2987029" y="1810463"/>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591" name="Google Shape;591;p74"/>
          <p:cNvSpPr/>
          <p:nvPr/>
        </p:nvSpPr>
        <p:spPr>
          <a:xfrm>
            <a:off x="1575774" y="1901044"/>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FF9E1B"/>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592" name="Google Shape;592;p74"/>
          <p:cNvSpPr/>
          <p:nvPr/>
        </p:nvSpPr>
        <p:spPr>
          <a:xfrm>
            <a:off x="3438939" y="1922716"/>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593" name="Google Shape;593;p74"/>
          <p:cNvSpPr/>
          <p:nvPr/>
        </p:nvSpPr>
        <p:spPr>
          <a:xfrm>
            <a:off x="2017845" y="4038904"/>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594" name="Google Shape;594;p74"/>
          <p:cNvSpPr/>
          <p:nvPr/>
        </p:nvSpPr>
        <p:spPr>
          <a:xfrm>
            <a:off x="5181905" y="3012991"/>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pic>
        <p:nvPicPr>
          <p:cNvPr id="595" name="Google Shape;595;p74"/>
          <p:cNvPicPr preferRelativeResize="0"/>
          <p:nvPr/>
        </p:nvPicPr>
        <p:blipFill rotWithShape="1">
          <a:blip r:embed="rId4">
            <a:alphaModFix/>
          </a:blip>
          <a:srcRect b="0" l="0" r="0" t="0"/>
          <a:stretch/>
        </p:blipFill>
        <p:spPr>
          <a:xfrm>
            <a:off x="9381379" y="6505247"/>
            <a:ext cx="639844" cy="140001"/>
          </a:xfrm>
          <a:prstGeom prst="rect">
            <a:avLst/>
          </a:prstGeom>
          <a:noFill/>
          <a:ln>
            <a:noFill/>
          </a:ln>
        </p:spPr>
      </p:pic>
      <p:sp>
        <p:nvSpPr>
          <p:cNvPr id="596" name="Google Shape;596;p74"/>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2022 by OPTEL GROUP. All rights reserved.</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 +2 Txt + 2 Pict">
  <p:cSld name="Title + SubT +2 Txt + 2 Pict">
    <p:spTree>
      <p:nvGrpSpPr>
        <p:cNvPr id="597" name="Shape 597"/>
        <p:cNvGrpSpPr/>
        <p:nvPr/>
      </p:nvGrpSpPr>
      <p:grpSpPr>
        <a:xfrm>
          <a:off x="0" y="0"/>
          <a:ext cx="0" cy="0"/>
          <a:chOff x="0" y="0"/>
          <a:chExt cx="0" cy="0"/>
        </a:xfrm>
      </p:grpSpPr>
      <p:sp>
        <p:nvSpPr>
          <p:cNvPr id="598" name="Google Shape;598;p75"/>
          <p:cNvSpPr/>
          <p:nvPr>
            <p:ph idx="2" type="pic"/>
          </p:nvPr>
        </p:nvSpPr>
        <p:spPr>
          <a:xfrm>
            <a:off x="0" y="3670300"/>
            <a:ext cx="2438400" cy="3165900"/>
          </a:xfrm>
          <a:prstGeom prst="rect">
            <a:avLst/>
          </a:prstGeom>
          <a:solidFill>
            <a:srgbClr val="D8D8D8"/>
          </a:solidFill>
          <a:ln>
            <a:noFill/>
          </a:ln>
        </p:spPr>
      </p:sp>
      <p:sp>
        <p:nvSpPr>
          <p:cNvPr id="599" name="Google Shape;599;p75"/>
          <p:cNvSpPr/>
          <p:nvPr>
            <p:ph idx="3" type="pic"/>
          </p:nvPr>
        </p:nvSpPr>
        <p:spPr>
          <a:xfrm>
            <a:off x="9753612" y="0"/>
            <a:ext cx="2438400" cy="4673700"/>
          </a:xfrm>
          <a:prstGeom prst="rect">
            <a:avLst/>
          </a:prstGeom>
          <a:solidFill>
            <a:srgbClr val="D8D8D8"/>
          </a:solidFill>
          <a:ln>
            <a:noFill/>
          </a:ln>
        </p:spPr>
      </p:sp>
      <p:sp>
        <p:nvSpPr>
          <p:cNvPr id="600" name="Google Shape;600;p75"/>
          <p:cNvSpPr txBox="1"/>
          <p:nvPr>
            <p:ph type="title"/>
          </p:nvPr>
        </p:nvSpPr>
        <p:spPr>
          <a:xfrm>
            <a:off x="838199" y="498090"/>
            <a:ext cx="10858200" cy="646200"/>
          </a:xfrm>
          <a:prstGeom prst="rect">
            <a:avLst/>
          </a:prstGeom>
          <a:noFill/>
          <a:ln>
            <a:noFill/>
          </a:ln>
        </p:spPr>
        <p:txBody>
          <a:bodyPr anchorCtr="0" anchor="b" bIns="45700" lIns="91425" spcFirstLastPara="1" rIns="91425" wrap="square" tIns="45700">
            <a:normAutofit/>
          </a:bodyPr>
          <a:lstStyle>
            <a:lvl1pPr lvl="0" rtl="0" algn="l">
              <a:lnSpc>
                <a:spcPct val="80000"/>
              </a:lnSpc>
              <a:spcBef>
                <a:spcPts val="0"/>
              </a:spcBef>
              <a:spcAft>
                <a:spcPts val="0"/>
              </a:spcAft>
              <a:buClr>
                <a:schemeClr val="lt2"/>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1" name="Google Shape;601;p75"/>
          <p:cNvSpPr txBox="1"/>
          <p:nvPr>
            <p:ph idx="10" type="dt"/>
          </p:nvPr>
        </p:nvSpPr>
        <p:spPr>
          <a:xfrm>
            <a:off x="10092896" y="6492944"/>
            <a:ext cx="7617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2" name="Google Shape;602;p75"/>
          <p:cNvSpPr txBox="1"/>
          <p:nvPr>
            <p:ph idx="11" type="ftr"/>
          </p:nvPr>
        </p:nvSpPr>
        <p:spPr>
          <a:xfrm>
            <a:off x="838198" y="6492944"/>
            <a:ext cx="91470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3" name="Google Shape;603;p75"/>
          <p:cNvSpPr txBox="1"/>
          <p:nvPr>
            <p:ph idx="12" type="sldNum"/>
          </p:nvPr>
        </p:nvSpPr>
        <p:spPr>
          <a:xfrm>
            <a:off x="10962347" y="6492944"/>
            <a:ext cx="391500" cy="307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
        <p:nvSpPr>
          <p:cNvPr id="604" name="Google Shape;604;p75"/>
          <p:cNvSpPr txBox="1"/>
          <p:nvPr>
            <p:ph idx="1" type="body"/>
          </p:nvPr>
        </p:nvSpPr>
        <p:spPr>
          <a:xfrm>
            <a:off x="838200" y="1052088"/>
            <a:ext cx="10858200" cy="370500"/>
          </a:xfrm>
          <a:prstGeom prst="rect">
            <a:avLst/>
          </a:prstGeom>
          <a:noFill/>
          <a:ln>
            <a:noFill/>
          </a:ln>
        </p:spPr>
        <p:txBody>
          <a:bodyPr anchorCtr="0" anchor="t" bIns="45700" lIns="90000" spcFirstLastPara="1" rIns="90000" wrap="square" tIns="46800">
            <a:spAutoFit/>
          </a:bodyPr>
          <a:lstStyle>
            <a:lvl1pPr indent="-228600" lvl="0" marL="457200" rtl="0" algn="l">
              <a:lnSpc>
                <a:spcPct val="90000"/>
              </a:lnSpc>
              <a:spcBef>
                <a:spcPts val="1200"/>
              </a:spcBef>
              <a:spcAft>
                <a:spcPts val="0"/>
              </a:spcAft>
              <a:buClr>
                <a:schemeClr val="dk1"/>
              </a:buClr>
              <a:buSzPts val="2000"/>
              <a:buNone/>
              <a:defRPr b="1" cap="none">
                <a:solidFill>
                  <a:schemeClr val="dk1"/>
                </a:solidFill>
              </a:defRPr>
            </a:lvl1pPr>
            <a:lvl2pPr indent="-228600" lvl="1" marL="914400" rtl="0" algn="l">
              <a:lnSpc>
                <a:spcPct val="90000"/>
              </a:lnSpc>
              <a:spcBef>
                <a:spcPts val="1200"/>
              </a:spcBef>
              <a:spcAft>
                <a:spcPts val="0"/>
              </a:spcAft>
              <a:buSzPts val="1800"/>
              <a:buNone/>
              <a:defRPr/>
            </a:lvl2pPr>
            <a:lvl3pPr indent="-228600" lvl="2" marL="1371600" rtl="0" algn="l">
              <a:lnSpc>
                <a:spcPct val="90000"/>
              </a:lnSpc>
              <a:spcBef>
                <a:spcPts val="600"/>
              </a:spcBef>
              <a:spcAft>
                <a:spcPts val="0"/>
              </a:spcAft>
              <a:buSzPts val="1800"/>
              <a:buNone/>
              <a:defRPr/>
            </a:lvl3pPr>
            <a:lvl4pPr indent="-228600" lvl="3" marL="1828800" rtl="0" algn="l">
              <a:lnSpc>
                <a:spcPct val="90000"/>
              </a:lnSpc>
              <a:spcBef>
                <a:spcPts val="600"/>
              </a:spcBef>
              <a:spcAft>
                <a:spcPts val="0"/>
              </a:spcAft>
              <a:buClr>
                <a:schemeClr val="dk1"/>
              </a:buClr>
              <a:buSzPts val="1400"/>
              <a:buNone/>
              <a:defRPr/>
            </a:lvl4pPr>
            <a:lvl5pPr indent="-228600" lvl="4" marL="2286000" rtl="0" algn="l">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05" name="Google Shape;605;p75"/>
          <p:cNvSpPr txBox="1"/>
          <p:nvPr>
            <p:ph idx="4" type="body"/>
          </p:nvPr>
        </p:nvSpPr>
        <p:spPr>
          <a:xfrm>
            <a:off x="1238491" y="2607895"/>
            <a:ext cx="4674900" cy="3416400"/>
          </a:xfrm>
          <a:prstGeom prst="rect">
            <a:avLst/>
          </a:prstGeom>
          <a:solidFill>
            <a:schemeClr val="lt1"/>
          </a:solidFill>
          <a:ln>
            <a:noFill/>
          </a:ln>
          <a:effectLst>
            <a:outerShdw blurRad="330200" rotWithShape="0" algn="t" dir="5400000" dist="279400">
              <a:srgbClr val="005962">
                <a:alpha val="8630"/>
              </a:srgbClr>
            </a:outerShdw>
          </a:effectLst>
        </p:spPr>
        <p:txBody>
          <a:bodyPr anchorCtr="0" anchor="ctr" bIns="720000" lIns="0" spcFirstLastPara="1" rIns="144000" wrap="square" tIns="36000">
            <a:normAutofit/>
          </a:bodyPr>
          <a:lstStyle>
            <a:lvl1pPr indent="-431800" lvl="0" marL="457200" rtl="0" algn="ctr">
              <a:lnSpc>
                <a:spcPct val="90000"/>
              </a:lnSpc>
              <a:spcBef>
                <a:spcPts val="1200"/>
              </a:spcBef>
              <a:spcAft>
                <a:spcPts val="0"/>
              </a:spcAft>
              <a:buClr>
                <a:schemeClr val="lt1"/>
              </a:buClr>
              <a:buSzPts val="3200"/>
              <a:buFont typeface="Arial"/>
              <a:buChar char=" "/>
              <a:defRPr b="1" sz="3200" cap="none">
                <a:solidFill>
                  <a:schemeClr val="lt1"/>
                </a:solidFill>
              </a:defRPr>
            </a:lvl1pPr>
            <a:lvl2pPr indent="-228600" lvl="1" marL="914400" rtl="0" algn="ctr">
              <a:lnSpc>
                <a:spcPct val="90000"/>
              </a:lnSpc>
              <a:spcBef>
                <a:spcPts val="1800"/>
              </a:spcBef>
              <a:spcAft>
                <a:spcPts val="0"/>
              </a:spcAft>
              <a:buSzPts val="1800"/>
              <a:buNone/>
              <a:defRPr cap="none">
                <a:solidFill>
                  <a:schemeClr val="lt1"/>
                </a:solidFill>
              </a:defRPr>
            </a:lvl2pPr>
            <a:lvl3pPr indent="-228600" lvl="2" marL="1371600" rtl="0" algn="ctr">
              <a:lnSpc>
                <a:spcPct val="90000"/>
              </a:lnSpc>
              <a:spcBef>
                <a:spcPts val="600"/>
              </a:spcBef>
              <a:spcAft>
                <a:spcPts val="0"/>
              </a:spcAft>
              <a:buSzPts val="1800"/>
              <a:buNone/>
              <a:defRPr/>
            </a:lvl3pPr>
            <a:lvl4pPr indent="-228600" lvl="3" marL="1828800" rtl="0" algn="ctr">
              <a:lnSpc>
                <a:spcPct val="90000"/>
              </a:lnSpc>
              <a:spcBef>
                <a:spcPts val="600"/>
              </a:spcBef>
              <a:spcAft>
                <a:spcPts val="0"/>
              </a:spcAft>
              <a:buClr>
                <a:schemeClr val="dk1"/>
              </a:buClr>
              <a:buSzPts val="1400"/>
              <a:buNone/>
              <a:defRPr/>
            </a:lvl4pPr>
            <a:lvl5pPr indent="-228600" lvl="4" marL="2286000" rtl="0" algn="ctr">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06" name="Google Shape;606;p75"/>
          <p:cNvSpPr txBox="1"/>
          <p:nvPr>
            <p:ph idx="5" type="body"/>
          </p:nvPr>
        </p:nvSpPr>
        <p:spPr>
          <a:xfrm>
            <a:off x="6278492" y="2116421"/>
            <a:ext cx="4674900" cy="3416400"/>
          </a:xfrm>
          <a:prstGeom prst="rect">
            <a:avLst/>
          </a:prstGeom>
          <a:solidFill>
            <a:schemeClr val="lt1"/>
          </a:solidFill>
          <a:ln>
            <a:noFill/>
          </a:ln>
          <a:effectLst>
            <a:outerShdw blurRad="330200" rotWithShape="0" algn="t" dir="5400000" dist="279400">
              <a:srgbClr val="005962">
                <a:alpha val="8630"/>
              </a:srgbClr>
            </a:outerShdw>
          </a:effectLst>
        </p:spPr>
        <p:txBody>
          <a:bodyPr anchorCtr="0" anchor="ctr" bIns="720000" lIns="0" spcFirstLastPara="1" rIns="144000" wrap="square" tIns="36000">
            <a:normAutofit/>
          </a:bodyPr>
          <a:lstStyle>
            <a:lvl1pPr indent="-431800" lvl="0" marL="457200" rtl="0" algn="ctr">
              <a:lnSpc>
                <a:spcPct val="90000"/>
              </a:lnSpc>
              <a:spcBef>
                <a:spcPts val="1200"/>
              </a:spcBef>
              <a:spcAft>
                <a:spcPts val="0"/>
              </a:spcAft>
              <a:buClr>
                <a:schemeClr val="lt1"/>
              </a:buClr>
              <a:buSzPts val="3200"/>
              <a:buFont typeface="Arial"/>
              <a:buChar char=" "/>
              <a:defRPr b="1" sz="3200" cap="none">
                <a:solidFill>
                  <a:schemeClr val="lt1"/>
                </a:solidFill>
              </a:defRPr>
            </a:lvl1pPr>
            <a:lvl2pPr indent="-228600" lvl="1" marL="914400" rtl="0" algn="ctr">
              <a:lnSpc>
                <a:spcPct val="90000"/>
              </a:lnSpc>
              <a:spcBef>
                <a:spcPts val="1800"/>
              </a:spcBef>
              <a:spcAft>
                <a:spcPts val="0"/>
              </a:spcAft>
              <a:buSzPts val="1800"/>
              <a:buNone/>
              <a:defRPr cap="none">
                <a:solidFill>
                  <a:schemeClr val="lt1"/>
                </a:solidFill>
              </a:defRPr>
            </a:lvl2pPr>
            <a:lvl3pPr indent="-228600" lvl="2" marL="1371600" rtl="0" algn="ctr">
              <a:lnSpc>
                <a:spcPct val="90000"/>
              </a:lnSpc>
              <a:spcBef>
                <a:spcPts val="600"/>
              </a:spcBef>
              <a:spcAft>
                <a:spcPts val="0"/>
              </a:spcAft>
              <a:buSzPts val="1800"/>
              <a:buNone/>
              <a:defRPr/>
            </a:lvl3pPr>
            <a:lvl4pPr indent="-228600" lvl="3" marL="1828800" rtl="0" algn="ctr">
              <a:lnSpc>
                <a:spcPct val="90000"/>
              </a:lnSpc>
              <a:spcBef>
                <a:spcPts val="600"/>
              </a:spcBef>
              <a:spcAft>
                <a:spcPts val="0"/>
              </a:spcAft>
              <a:buClr>
                <a:schemeClr val="dk1"/>
              </a:buClr>
              <a:buSzPts val="1400"/>
              <a:buNone/>
              <a:defRPr/>
            </a:lvl4pPr>
            <a:lvl5pPr indent="-228600" lvl="4" marL="2286000" rtl="0" algn="ctr">
              <a:lnSpc>
                <a:spcPct val="90000"/>
              </a:lnSpc>
              <a:spcBef>
                <a:spcPts val="600"/>
              </a:spcBef>
              <a:spcAft>
                <a:spcPts val="0"/>
              </a:spcAft>
              <a:buClr>
                <a:schemeClr val="dk1"/>
              </a:buClr>
              <a:buSzPts val="12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607" name="Shape 607"/>
        <p:cNvGrpSpPr/>
        <p:nvPr/>
      </p:nvGrpSpPr>
      <p:grpSpPr>
        <a:xfrm>
          <a:off x="0" y="0"/>
          <a:ext cx="0" cy="0"/>
          <a:chOff x="0" y="0"/>
          <a:chExt cx="0" cy="0"/>
        </a:xfrm>
      </p:grpSpPr>
      <p:sp>
        <p:nvSpPr>
          <p:cNvPr id="608" name="Google Shape;608;p76"/>
          <p:cNvSpPr txBox="1"/>
          <p:nvPr>
            <p:ph idx="10" type="dt"/>
          </p:nvPr>
        </p:nvSpPr>
        <p:spPr>
          <a:xfrm>
            <a:off x="10092896" y="6492944"/>
            <a:ext cx="7617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9" name="Google Shape;609;p76"/>
          <p:cNvSpPr txBox="1"/>
          <p:nvPr>
            <p:ph idx="11" type="ftr"/>
          </p:nvPr>
        </p:nvSpPr>
        <p:spPr>
          <a:xfrm>
            <a:off x="838198" y="6492944"/>
            <a:ext cx="9147000" cy="2307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0" name="Google Shape;610;p76"/>
          <p:cNvSpPr txBox="1"/>
          <p:nvPr>
            <p:ph idx="12" type="sldNum"/>
          </p:nvPr>
        </p:nvSpPr>
        <p:spPr>
          <a:xfrm>
            <a:off x="10962347" y="6492944"/>
            <a:ext cx="391500" cy="307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Disposition personnalisée">
  <p:cSld name="6_Disposition personnalisée">
    <p:spTree>
      <p:nvGrpSpPr>
        <p:cNvPr id="611" name="Shape 611"/>
        <p:cNvGrpSpPr/>
        <p:nvPr/>
      </p:nvGrpSpPr>
      <p:grpSpPr>
        <a:xfrm>
          <a:off x="0" y="0"/>
          <a:ext cx="0" cy="0"/>
          <a:chOff x="0" y="0"/>
          <a:chExt cx="0" cy="0"/>
        </a:xfrm>
      </p:grpSpPr>
      <p:pic>
        <p:nvPicPr>
          <p:cNvPr id="612" name="Google Shape;612;p77"/>
          <p:cNvPicPr preferRelativeResize="0"/>
          <p:nvPr/>
        </p:nvPicPr>
        <p:blipFill rotWithShape="1">
          <a:blip r:embed="rId2">
            <a:alphaModFix/>
          </a:blip>
          <a:srcRect b="0" l="0" r="0" t="0"/>
          <a:stretch/>
        </p:blipFill>
        <p:spPr>
          <a:xfrm>
            <a:off x="4143694" y="0"/>
            <a:ext cx="8048307" cy="6857999"/>
          </a:xfrm>
          <a:prstGeom prst="rect">
            <a:avLst/>
          </a:prstGeom>
          <a:noFill/>
          <a:ln>
            <a:noFill/>
          </a:ln>
        </p:spPr>
      </p:pic>
      <p:pic>
        <p:nvPicPr>
          <p:cNvPr id="613" name="Google Shape;613;p77"/>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614" name="Google Shape;614;p7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2022 by OPTEL GROUP. All rights reserved.</a:t>
            </a:r>
            <a:endParaRPr b="0" i="0" sz="700" u="none" cap="none" strike="noStrike">
              <a:solidFill>
                <a:srgbClr val="FFFFFF"/>
              </a:solidFill>
              <a:latin typeface="Trebuchet MS"/>
              <a:ea typeface="Trebuchet MS"/>
              <a:cs typeface="Trebuchet MS"/>
              <a:sym typeface="Trebuchet M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Diapositive de titre">
  <p:cSld name="24_Diapositive de titre">
    <p:bg>
      <p:bgPr>
        <a:solidFill>
          <a:srgbClr val="FFFFFF"/>
        </a:solidFill>
      </p:bgPr>
    </p:bg>
    <p:spTree>
      <p:nvGrpSpPr>
        <p:cNvPr id="618" name="Shape 618"/>
        <p:cNvGrpSpPr/>
        <p:nvPr/>
      </p:nvGrpSpPr>
      <p:grpSpPr>
        <a:xfrm>
          <a:off x="0" y="0"/>
          <a:ext cx="0" cy="0"/>
          <a:chOff x="0" y="0"/>
          <a:chExt cx="0" cy="0"/>
        </a:xfrm>
      </p:grpSpPr>
      <p:pic>
        <p:nvPicPr>
          <p:cNvPr id="619" name="Google Shape;619;p79"/>
          <p:cNvPicPr preferRelativeResize="0"/>
          <p:nvPr/>
        </p:nvPicPr>
        <p:blipFill rotWithShape="1">
          <a:blip r:embed="rId2">
            <a:alphaModFix/>
          </a:blip>
          <a:srcRect b="0" l="0" r="0" t="0"/>
          <a:stretch/>
        </p:blipFill>
        <p:spPr>
          <a:xfrm>
            <a:off x="0" y="0"/>
            <a:ext cx="12192000" cy="1363273"/>
          </a:xfrm>
          <a:prstGeom prst="rect">
            <a:avLst/>
          </a:prstGeom>
          <a:noFill/>
          <a:ln>
            <a:noFill/>
          </a:ln>
        </p:spPr>
      </p:pic>
      <p:sp>
        <p:nvSpPr>
          <p:cNvPr id="620" name="Google Shape;620;p79"/>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800" u="none" cap="none" strike="noStrike">
              <a:solidFill>
                <a:schemeClr val="dk1"/>
              </a:solidFill>
              <a:latin typeface="Trebuchet MS"/>
              <a:ea typeface="Trebuchet MS"/>
              <a:cs typeface="Trebuchet MS"/>
              <a:sym typeface="Trebuchet MS"/>
            </a:endParaRPr>
          </a:p>
        </p:txBody>
      </p:sp>
      <p:pic>
        <p:nvPicPr>
          <p:cNvPr id="621" name="Google Shape;621;p79"/>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apositive de titre">
  <p:cSld name="2_Diapositive de titre">
    <p:bg>
      <p:bgPr>
        <a:solidFill>
          <a:srgbClr val="FFFFFF"/>
        </a:solidFill>
      </p:bgPr>
    </p:bg>
    <p:spTree>
      <p:nvGrpSpPr>
        <p:cNvPr id="622" name="Shape 622"/>
        <p:cNvGrpSpPr/>
        <p:nvPr/>
      </p:nvGrpSpPr>
      <p:grpSpPr>
        <a:xfrm>
          <a:off x="0" y="0"/>
          <a:ext cx="0" cy="0"/>
          <a:chOff x="0" y="0"/>
          <a:chExt cx="0" cy="0"/>
        </a:xfrm>
      </p:grpSpPr>
      <p:pic>
        <p:nvPicPr>
          <p:cNvPr id="623" name="Google Shape;623;p80"/>
          <p:cNvPicPr preferRelativeResize="0"/>
          <p:nvPr/>
        </p:nvPicPr>
        <p:blipFill rotWithShape="1">
          <a:blip r:embed="rId2">
            <a:alphaModFix/>
          </a:blip>
          <a:srcRect b="0" l="0" r="0" t="0"/>
          <a:stretch/>
        </p:blipFill>
        <p:spPr>
          <a:xfrm>
            <a:off x="0" y="-1"/>
            <a:ext cx="12192000" cy="6858000"/>
          </a:xfrm>
          <a:prstGeom prst="rect">
            <a:avLst/>
          </a:prstGeom>
          <a:noFill/>
          <a:ln>
            <a:noFill/>
          </a:ln>
        </p:spPr>
      </p:pic>
      <p:pic>
        <p:nvPicPr>
          <p:cNvPr id="624" name="Google Shape;624;p80"/>
          <p:cNvPicPr preferRelativeResize="0"/>
          <p:nvPr/>
        </p:nvPicPr>
        <p:blipFill rotWithShape="1">
          <a:blip r:embed="rId3">
            <a:alphaModFix/>
          </a:blip>
          <a:srcRect b="0" l="0" r="0" t="0"/>
          <a:stretch/>
        </p:blipFill>
        <p:spPr>
          <a:xfrm>
            <a:off x="5277349" y="3868615"/>
            <a:ext cx="6504341" cy="2989384"/>
          </a:xfrm>
          <a:prstGeom prst="rect">
            <a:avLst/>
          </a:prstGeom>
          <a:noFill/>
          <a:ln>
            <a:noFill/>
          </a:ln>
        </p:spPr>
      </p:pic>
      <p:grpSp>
        <p:nvGrpSpPr>
          <p:cNvPr id="625" name="Google Shape;625;p80"/>
          <p:cNvGrpSpPr/>
          <p:nvPr/>
        </p:nvGrpSpPr>
        <p:grpSpPr>
          <a:xfrm>
            <a:off x="8633164" y="5848262"/>
            <a:ext cx="2735398" cy="613425"/>
            <a:chOff x="8633164" y="5848262"/>
            <a:chExt cx="2735398" cy="613425"/>
          </a:xfrm>
        </p:grpSpPr>
        <p:grpSp>
          <p:nvGrpSpPr>
            <p:cNvPr id="626" name="Google Shape;626;p80"/>
            <p:cNvGrpSpPr/>
            <p:nvPr/>
          </p:nvGrpSpPr>
          <p:grpSpPr>
            <a:xfrm>
              <a:off x="8633164" y="5848273"/>
              <a:ext cx="1998892" cy="613414"/>
              <a:chOff x="3177526" y="2721707"/>
              <a:chExt cx="5109642" cy="1568032"/>
            </a:xfrm>
          </p:grpSpPr>
          <p:sp>
            <p:nvSpPr>
              <p:cNvPr id="627" name="Google Shape;627;p80"/>
              <p:cNvSpPr/>
              <p:nvPr/>
            </p:nvSpPr>
            <p:spPr>
              <a:xfrm>
                <a:off x="3177526" y="4022972"/>
                <a:ext cx="143842" cy="199150"/>
              </a:xfrm>
              <a:custGeom>
                <a:rect b="b" l="l" r="r" t="t"/>
                <a:pathLst>
                  <a:path extrusionOk="0" h="199150" w="143842">
                    <a:moveTo>
                      <a:pt x="0" y="0"/>
                    </a:moveTo>
                    <a:lnTo>
                      <a:pt x="143842" y="0"/>
                    </a:lnTo>
                    <a:lnTo>
                      <a:pt x="143842" y="19876"/>
                    </a:lnTo>
                    <a:lnTo>
                      <a:pt x="83144" y="19876"/>
                    </a:lnTo>
                    <a:lnTo>
                      <a:pt x="83144" y="199150"/>
                    </a:lnTo>
                    <a:lnTo>
                      <a:pt x="61286" y="199150"/>
                    </a:lnTo>
                    <a:lnTo>
                      <a:pt x="61286" y="19876"/>
                    </a:lnTo>
                    <a:lnTo>
                      <a:pt x="0" y="19876"/>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28" name="Google Shape;628;p80"/>
              <p:cNvSpPr/>
              <p:nvPr/>
            </p:nvSpPr>
            <p:spPr>
              <a:xfrm>
                <a:off x="3324339"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29" name="Google Shape;629;p80"/>
              <p:cNvSpPr/>
              <p:nvPr/>
            </p:nvSpPr>
            <p:spPr>
              <a:xfrm>
                <a:off x="3416843" y="4075367"/>
                <a:ext cx="127420" cy="149643"/>
              </a:xfrm>
              <a:custGeom>
                <a:rect b="b" l="l" r="r" t="t"/>
                <a:pathLst>
                  <a:path extrusionOk="0" h="149643" w="127420">
                    <a:moveTo>
                      <a:pt x="110747" y="119984"/>
                    </a:moveTo>
                    <a:cubicBezTo>
                      <a:pt x="111308" y="128338"/>
                      <a:pt x="118229" y="131505"/>
                      <a:pt x="127421" y="132655"/>
                    </a:cubicBezTo>
                    <a:lnTo>
                      <a:pt x="126580" y="149643"/>
                    </a:lnTo>
                    <a:cubicBezTo>
                      <a:pt x="111308" y="149643"/>
                      <a:pt x="100967" y="146756"/>
                      <a:pt x="92336" y="138121"/>
                    </a:cubicBezTo>
                    <a:cubicBezTo>
                      <a:pt x="92336" y="138121"/>
                      <a:pt x="66443" y="149643"/>
                      <a:pt x="40549" y="149643"/>
                    </a:cubicBezTo>
                    <a:cubicBezTo>
                      <a:pt x="14376" y="149643"/>
                      <a:pt x="0" y="134673"/>
                      <a:pt x="0" y="105602"/>
                    </a:cubicBezTo>
                    <a:cubicBezTo>
                      <a:pt x="0" y="77989"/>
                      <a:pt x="14376" y="65879"/>
                      <a:pt x="43996" y="63019"/>
                    </a:cubicBezTo>
                    <a:lnTo>
                      <a:pt x="89169" y="58702"/>
                    </a:lnTo>
                    <a:lnTo>
                      <a:pt x="89169" y="46312"/>
                    </a:lnTo>
                    <a:cubicBezTo>
                      <a:pt x="89169" y="26183"/>
                      <a:pt x="80538" y="18979"/>
                      <a:pt x="63276" y="18979"/>
                    </a:cubicBezTo>
                    <a:cubicBezTo>
                      <a:pt x="43128" y="18979"/>
                      <a:pt x="8911" y="22735"/>
                      <a:pt x="8911" y="22735"/>
                    </a:cubicBezTo>
                    <a:lnTo>
                      <a:pt x="8043" y="6308"/>
                    </a:lnTo>
                    <a:cubicBezTo>
                      <a:pt x="8043" y="6308"/>
                      <a:pt x="39681" y="0"/>
                      <a:pt x="64425" y="0"/>
                    </a:cubicBezTo>
                    <a:cubicBezTo>
                      <a:pt x="96932" y="0"/>
                      <a:pt x="110747" y="14942"/>
                      <a:pt x="110747" y="46312"/>
                    </a:cubicBezTo>
                    <a:lnTo>
                      <a:pt x="110747" y="119984"/>
                    </a:lnTo>
                    <a:close/>
                    <a:moveTo>
                      <a:pt x="46602" y="79139"/>
                    </a:moveTo>
                    <a:cubicBezTo>
                      <a:pt x="29032"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0" name="Google Shape;630;p80"/>
              <p:cNvSpPr/>
              <p:nvPr/>
            </p:nvSpPr>
            <p:spPr>
              <a:xfrm>
                <a:off x="3563460" y="4075367"/>
                <a:ext cx="99229" cy="149643"/>
              </a:xfrm>
              <a:custGeom>
                <a:rect b="b" l="l" r="r" t="t"/>
                <a:pathLst>
                  <a:path extrusionOk="0" h="149643" w="99229">
                    <a:moveTo>
                      <a:pt x="98949" y="4317"/>
                    </a:moveTo>
                    <a:lnTo>
                      <a:pt x="98081" y="21866"/>
                    </a:lnTo>
                    <a:cubicBezTo>
                      <a:pt x="98081" y="21866"/>
                      <a:pt x="75074" y="19259"/>
                      <a:pt x="64145" y="19259"/>
                    </a:cubicBezTo>
                    <a:cubicBezTo>
                      <a:pt x="31050" y="19259"/>
                      <a:pt x="22138" y="33668"/>
                      <a:pt x="22138" y="72215"/>
                    </a:cubicBezTo>
                    <a:cubicBezTo>
                      <a:pt x="22138" y="114826"/>
                      <a:pt x="28752" y="130356"/>
                      <a:pt x="64425" y="130356"/>
                    </a:cubicBezTo>
                    <a:cubicBezTo>
                      <a:pt x="75354" y="130356"/>
                      <a:pt x="98361" y="127749"/>
                      <a:pt x="98361" y="127749"/>
                    </a:cubicBezTo>
                    <a:lnTo>
                      <a:pt x="99230" y="145606"/>
                    </a:lnTo>
                    <a:cubicBezTo>
                      <a:pt x="99230" y="145606"/>
                      <a:pt x="72468" y="149643"/>
                      <a:pt x="59241" y="149643"/>
                    </a:cubicBezTo>
                    <a:cubicBezTo>
                      <a:pt x="13507" y="149643"/>
                      <a:pt x="0" y="128618"/>
                      <a:pt x="0" y="72215"/>
                    </a:cubicBezTo>
                    <a:cubicBezTo>
                      <a:pt x="0" y="20128"/>
                      <a:pt x="16954" y="0"/>
                      <a:pt x="59829" y="0"/>
                    </a:cubicBezTo>
                    <a:cubicBezTo>
                      <a:pt x="73056" y="0"/>
                      <a:pt x="98949" y="4317"/>
                      <a:pt x="98949" y="431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1" name="Google Shape;631;p80"/>
              <p:cNvSpPr/>
              <p:nvPr/>
            </p:nvSpPr>
            <p:spPr>
              <a:xfrm>
                <a:off x="3685724" y="4075367"/>
                <a:ext cx="117949" cy="149643"/>
              </a:xfrm>
              <a:custGeom>
                <a:rect b="b" l="l" r="r" t="t"/>
                <a:pathLst>
                  <a:path extrusionOk="0" h="149643" w="117949">
                    <a:moveTo>
                      <a:pt x="112485" y="128057"/>
                    </a:moveTo>
                    <a:lnTo>
                      <a:pt x="113073" y="145018"/>
                    </a:lnTo>
                    <a:cubicBezTo>
                      <a:pt x="113073" y="145018"/>
                      <a:pt x="80258" y="149643"/>
                      <a:pt x="56971" y="149643"/>
                    </a:cubicBezTo>
                    <a:cubicBezTo>
                      <a:pt x="14096" y="149643"/>
                      <a:pt x="0" y="124609"/>
                      <a:pt x="0" y="75663"/>
                    </a:cubicBezTo>
                    <a:cubicBezTo>
                      <a:pt x="0" y="20997"/>
                      <a:pt x="23595" y="0"/>
                      <a:pt x="60137"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7"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2" name="Google Shape;632;p80"/>
              <p:cNvSpPr/>
              <p:nvPr/>
            </p:nvSpPr>
            <p:spPr>
              <a:xfrm>
                <a:off x="3828334" y="4075367"/>
                <a:ext cx="127420" cy="149643"/>
              </a:xfrm>
              <a:custGeom>
                <a:rect b="b" l="l" r="r" t="t"/>
                <a:pathLst>
                  <a:path extrusionOk="0" h="149643" w="127420">
                    <a:moveTo>
                      <a:pt x="110747" y="119984"/>
                    </a:moveTo>
                    <a:cubicBezTo>
                      <a:pt x="111308" y="128338"/>
                      <a:pt x="118229" y="131505"/>
                      <a:pt x="127421" y="132655"/>
                    </a:cubicBezTo>
                    <a:lnTo>
                      <a:pt x="126580" y="149643"/>
                    </a:lnTo>
                    <a:cubicBezTo>
                      <a:pt x="111308" y="149643"/>
                      <a:pt x="100967" y="146756"/>
                      <a:pt x="92336" y="138121"/>
                    </a:cubicBezTo>
                    <a:cubicBezTo>
                      <a:pt x="92336" y="138121"/>
                      <a:pt x="66443" y="149643"/>
                      <a:pt x="40549" y="149643"/>
                    </a:cubicBezTo>
                    <a:cubicBezTo>
                      <a:pt x="14376" y="149643"/>
                      <a:pt x="0" y="134673"/>
                      <a:pt x="0" y="105602"/>
                    </a:cubicBezTo>
                    <a:cubicBezTo>
                      <a:pt x="0" y="77989"/>
                      <a:pt x="14376" y="65879"/>
                      <a:pt x="43996" y="63019"/>
                    </a:cubicBezTo>
                    <a:lnTo>
                      <a:pt x="89169" y="58702"/>
                    </a:lnTo>
                    <a:lnTo>
                      <a:pt x="89169" y="46312"/>
                    </a:lnTo>
                    <a:cubicBezTo>
                      <a:pt x="89169" y="26183"/>
                      <a:pt x="80538" y="18979"/>
                      <a:pt x="63276" y="18979"/>
                    </a:cubicBezTo>
                    <a:cubicBezTo>
                      <a:pt x="43128" y="18979"/>
                      <a:pt x="8911" y="22735"/>
                      <a:pt x="8911" y="22735"/>
                    </a:cubicBezTo>
                    <a:lnTo>
                      <a:pt x="8043" y="6308"/>
                    </a:lnTo>
                    <a:cubicBezTo>
                      <a:pt x="8043" y="6308"/>
                      <a:pt x="39681" y="0"/>
                      <a:pt x="64425" y="0"/>
                    </a:cubicBezTo>
                    <a:cubicBezTo>
                      <a:pt x="96932" y="0"/>
                      <a:pt x="110747" y="14942"/>
                      <a:pt x="110747" y="46312"/>
                    </a:cubicBezTo>
                    <a:lnTo>
                      <a:pt x="110747" y="119984"/>
                    </a:lnTo>
                    <a:close/>
                    <a:moveTo>
                      <a:pt x="46602" y="79139"/>
                    </a:moveTo>
                    <a:cubicBezTo>
                      <a:pt x="29032"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3" name="Google Shape;633;p80"/>
              <p:cNvSpPr/>
              <p:nvPr/>
            </p:nvSpPr>
            <p:spPr>
              <a:xfrm>
                <a:off x="3983189" y="4015487"/>
                <a:ext cx="115931" cy="209522"/>
              </a:xfrm>
              <a:custGeom>
                <a:rect b="b" l="l" r="r" t="t"/>
                <a:pathLst>
                  <a:path extrusionOk="0" h="209522" w="115931">
                    <a:moveTo>
                      <a:pt x="115931" y="132374"/>
                    </a:moveTo>
                    <a:cubicBezTo>
                      <a:pt x="115931" y="189647"/>
                      <a:pt x="100407" y="209523"/>
                      <a:pt x="48031" y="209523"/>
                    </a:cubicBezTo>
                    <a:cubicBezTo>
                      <a:pt x="30797" y="209523"/>
                      <a:pt x="0" y="206355"/>
                      <a:pt x="0" y="206355"/>
                    </a:cubicBezTo>
                    <a:lnTo>
                      <a:pt x="0" y="0"/>
                    </a:lnTo>
                    <a:lnTo>
                      <a:pt x="21297" y="0"/>
                    </a:lnTo>
                    <a:lnTo>
                      <a:pt x="21297" y="69944"/>
                    </a:lnTo>
                    <a:cubicBezTo>
                      <a:pt x="21297" y="69944"/>
                      <a:pt x="43155" y="59880"/>
                      <a:pt x="63584" y="59880"/>
                    </a:cubicBezTo>
                    <a:cubicBezTo>
                      <a:pt x="102704" y="59880"/>
                      <a:pt x="115931" y="80597"/>
                      <a:pt x="115931" y="132374"/>
                    </a:cubicBezTo>
                    <a:close/>
                    <a:moveTo>
                      <a:pt x="94073" y="132374"/>
                    </a:moveTo>
                    <a:cubicBezTo>
                      <a:pt x="94073" y="95258"/>
                      <a:pt x="86591" y="79139"/>
                      <a:pt x="61286" y="79139"/>
                    </a:cubicBezTo>
                    <a:cubicBezTo>
                      <a:pt x="41418" y="79139"/>
                      <a:pt x="21297" y="87493"/>
                      <a:pt x="21297" y="87493"/>
                    </a:cubicBezTo>
                    <a:lnTo>
                      <a:pt x="21297" y="188806"/>
                    </a:lnTo>
                    <a:cubicBezTo>
                      <a:pt x="21297" y="188806"/>
                      <a:pt x="39989" y="190236"/>
                      <a:pt x="47751" y="190236"/>
                    </a:cubicBezTo>
                    <a:cubicBezTo>
                      <a:pt x="87180" y="190236"/>
                      <a:pt x="94073" y="172687"/>
                      <a:pt x="94073" y="1323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4" name="Google Shape;634;p80"/>
              <p:cNvSpPr/>
              <p:nvPr/>
            </p:nvSpPr>
            <p:spPr>
              <a:xfrm>
                <a:off x="4133981"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5" name="Google Shape;635;p80"/>
              <p:cNvSpPr/>
              <p:nvPr/>
            </p:nvSpPr>
            <p:spPr>
              <a:xfrm>
                <a:off x="4195632" y="4015487"/>
                <a:ext cx="21577" cy="206635"/>
              </a:xfrm>
              <a:custGeom>
                <a:rect b="b" l="l" r="r" t="t"/>
                <a:pathLst>
                  <a:path extrusionOk="0" h="206635" w="21577">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6" name="Google Shape;636;p80"/>
              <p:cNvSpPr/>
              <p:nvPr/>
            </p:nvSpPr>
            <p:spPr>
              <a:xfrm>
                <a:off x="4257255"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7" name="Google Shape;637;p80"/>
              <p:cNvSpPr/>
              <p:nvPr/>
            </p:nvSpPr>
            <p:spPr>
              <a:xfrm>
                <a:off x="4307360" y="4034214"/>
                <a:ext cx="89477" cy="191076"/>
              </a:xfrm>
              <a:custGeom>
                <a:rect b="b" l="l" r="r" t="t"/>
                <a:pathLst>
                  <a:path extrusionOk="0" h="191076" w="89477">
                    <a:moveTo>
                      <a:pt x="41726" y="62711"/>
                    </a:moveTo>
                    <a:lnTo>
                      <a:pt x="41726" y="131505"/>
                    </a:lnTo>
                    <a:cubicBezTo>
                      <a:pt x="41726" y="162875"/>
                      <a:pt x="43744" y="171790"/>
                      <a:pt x="62435"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6" y="0"/>
                    </a:lnTo>
                    <a:lnTo>
                      <a:pt x="41726" y="44013"/>
                    </a:lnTo>
                    <a:lnTo>
                      <a:pt x="87460" y="44013"/>
                    </a:lnTo>
                    <a:lnTo>
                      <a:pt x="87460" y="62711"/>
                    </a:lnTo>
                    <a:lnTo>
                      <a:pt x="41726"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8" name="Google Shape;638;p80"/>
              <p:cNvSpPr/>
              <p:nvPr/>
            </p:nvSpPr>
            <p:spPr>
              <a:xfrm>
                <a:off x="4415473" y="4078226"/>
                <a:ext cx="124842" cy="207784"/>
              </a:xfrm>
              <a:custGeom>
                <a:rect b="b" l="l" r="r" t="t"/>
                <a:pathLst>
                  <a:path extrusionOk="0" h="207784" w="124842">
                    <a:moveTo>
                      <a:pt x="21578" y="0"/>
                    </a:moveTo>
                    <a:lnTo>
                      <a:pt x="57531" y="125198"/>
                    </a:lnTo>
                    <a:lnTo>
                      <a:pt x="67031" y="125198"/>
                    </a:lnTo>
                    <a:lnTo>
                      <a:pt x="103265" y="0"/>
                    </a:lnTo>
                    <a:lnTo>
                      <a:pt x="124843" y="0"/>
                    </a:lnTo>
                    <a:lnTo>
                      <a:pt x="65013" y="207785"/>
                    </a:lnTo>
                    <a:lnTo>
                      <a:pt x="43436" y="207785"/>
                    </a:lnTo>
                    <a:lnTo>
                      <a:pt x="62127" y="143896"/>
                    </a:lnTo>
                    <a:lnTo>
                      <a:pt x="40829" y="143896"/>
                    </a:lnTo>
                    <a:lnTo>
                      <a:pt x="0" y="0"/>
                    </a:lnTo>
                    <a:lnTo>
                      <a:pt x="2157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39" name="Google Shape;639;p80"/>
              <p:cNvSpPr/>
              <p:nvPr/>
            </p:nvSpPr>
            <p:spPr>
              <a:xfrm>
                <a:off x="4613624" y="4034214"/>
                <a:ext cx="89477" cy="191076"/>
              </a:xfrm>
              <a:custGeom>
                <a:rect b="b" l="l" r="r" t="t"/>
                <a:pathLst>
                  <a:path extrusionOk="0" h="191076" w="89477">
                    <a:moveTo>
                      <a:pt x="41727" y="62711"/>
                    </a:moveTo>
                    <a:lnTo>
                      <a:pt x="41727" y="131505"/>
                    </a:lnTo>
                    <a:cubicBezTo>
                      <a:pt x="41727" y="162875"/>
                      <a:pt x="43744" y="171790"/>
                      <a:pt x="62435"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0" name="Google Shape;640;p80"/>
              <p:cNvSpPr/>
              <p:nvPr/>
            </p:nvSpPr>
            <p:spPr>
              <a:xfrm>
                <a:off x="4721681" y="4075367"/>
                <a:ext cx="117949" cy="149643"/>
              </a:xfrm>
              <a:custGeom>
                <a:rect b="b" l="l" r="r" t="t"/>
                <a:pathLst>
                  <a:path extrusionOk="0" h="149643" w="117949">
                    <a:moveTo>
                      <a:pt x="112485" y="128057"/>
                    </a:moveTo>
                    <a:lnTo>
                      <a:pt x="113073" y="145018"/>
                    </a:lnTo>
                    <a:cubicBezTo>
                      <a:pt x="113073"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1" name="Google Shape;641;p80"/>
              <p:cNvSpPr/>
              <p:nvPr/>
            </p:nvSpPr>
            <p:spPr>
              <a:xfrm>
                <a:off x="4868017" y="4075367"/>
                <a:ext cx="99229" cy="149643"/>
              </a:xfrm>
              <a:custGeom>
                <a:rect b="b" l="l" r="r" t="t"/>
                <a:pathLst>
                  <a:path extrusionOk="0" h="149643" w="99229">
                    <a:moveTo>
                      <a:pt x="98949" y="4317"/>
                    </a:moveTo>
                    <a:lnTo>
                      <a:pt x="98081" y="21866"/>
                    </a:lnTo>
                    <a:cubicBezTo>
                      <a:pt x="98081" y="21866"/>
                      <a:pt x="75074" y="19259"/>
                      <a:pt x="64145" y="19259"/>
                    </a:cubicBezTo>
                    <a:cubicBezTo>
                      <a:pt x="31050" y="19259"/>
                      <a:pt x="22138" y="33668"/>
                      <a:pt x="22138" y="72215"/>
                    </a:cubicBezTo>
                    <a:cubicBezTo>
                      <a:pt x="22138" y="114826"/>
                      <a:pt x="28752" y="130356"/>
                      <a:pt x="64425" y="130356"/>
                    </a:cubicBezTo>
                    <a:cubicBezTo>
                      <a:pt x="75354" y="130356"/>
                      <a:pt x="98361" y="127749"/>
                      <a:pt x="98361" y="127749"/>
                    </a:cubicBezTo>
                    <a:lnTo>
                      <a:pt x="99230" y="145606"/>
                    </a:lnTo>
                    <a:cubicBezTo>
                      <a:pt x="99230" y="145606"/>
                      <a:pt x="72468" y="149643"/>
                      <a:pt x="59241" y="149643"/>
                    </a:cubicBezTo>
                    <a:cubicBezTo>
                      <a:pt x="13507" y="149643"/>
                      <a:pt x="0" y="128618"/>
                      <a:pt x="0" y="72215"/>
                    </a:cubicBezTo>
                    <a:cubicBezTo>
                      <a:pt x="0" y="20128"/>
                      <a:pt x="16954" y="0"/>
                      <a:pt x="59829" y="0"/>
                    </a:cubicBezTo>
                    <a:cubicBezTo>
                      <a:pt x="73056" y="0"/>
                      <a:pt x="98949" y="4317"/>
                      <a:pt x="98949" y="431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2" name="Google Shape;642;p80"/>
              <p:cNvSpPr/>
              <p:nvPr/>
            </p:nvSpPr>
            <p:spPr>
              <a:xfrm>
                <a:off x="4997820" y="4015487"/>
                <a:ext cx="114502" cy="206635"/>
              </a:xfrm>
              <a:custGeom>
                <a:rect b="b" l="l" r="r" t="t"/>
                <a:pathLst>
                  <a:path extrusionOk="0" h="206635" w="114502">
                    <a:moveTo>
                      <a:pt x="0" y="206635"/>
                    </a:moveTo>
                    <a:lnTo>
                      <a:pt x="0" y="0"/>
                    </a:lnTo>
                    <a:lnTo>
                      <a:pt x="21578" y="0"/>
                    </a:lnTo>
                    <a:lnTo>
                      <a:pt x="21578" y="70813"/>
                    </a:lnTo>
                    <a:cubicBezTo>
                      <a:pt x="21578" y="70813"/>
                      <a:pt x="44585" y="59880"/>
                      <a:pt x="65882" y="59880"/>
                    </a:cubicBezTo>
                    <a:cubicBezTo>
                      <a:pt x="105283" y="59880"/>
                      <a:pt x="114502" y="79447"/>
                      <a:pt x="114502" y="130664"/>
                    </a:cubicBezTo>
                    <a:lnTo>
                      <a:pt x="114502" y="206635"/>
                    </a:lnTo>
                    <a:lnTo>
                      <a:pt x="92924" y="206635"/>
                    </a:lnTo>
                    <a:lnTo>
                      <a:pt x="92924" y="131225"/>
                    </a:lnTo>
                    <a:cubicBezTo>
                      <a:pt x="92924" y="93240"/>
                      <a:pt x="88609" y="79139"/>
                      <a:pt x="62155" y="79139"/>
                    </a:cubicBezTo>
                    <a:cubicBezTo>
                      <a:pt x="41726" y="79139"/>
                      <a:pt x="21578" y="87773"/>
                      <a:pt x="21578" y="87773"/>
                    </a:cubicBezTo>
                    <a:lnTo>
                      <a:pt x="21578" y="206635"/>
                    </a:lnTo>
                    <a:lnTo>
                      <a:pt x="0" y="20663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3" name="Google Shape;643;p80"/>
              <p:cNvSpPr/>
              <p:nvPr/>
            </p:nvSpPr>
            <p:spPr>
              <a:xfrm>
                <a:off x="5150882" y="4075367"/>
                <a:ext cx="114502" cy="146755"/>
              </a:xfrm>
              <a:custGeom>
                <a:rect b="b" l="l" r="r" t="t"/>
                <a:pathLst>
                  <a:path extrusionOk="0" h="146755" w="114502">
                    <a:moveTo>
                      <a:pt x="0" y="146756"/>
                    </a:moveTo>
                    <a:lnTo>
                      <a:pt x="0" y="2859"/>
                    </a:lnTo>
                    <a:lnTo>
                      <a:pt x="21297" y="2859"/>
                    </a:lnTo>
                    <a:lnTo>
                      <a:pt x="21297" y="12924"/>
                    </a:lnTo>
                    <a:cubicBezTo>
                      <a:pt x="21297" y="12924"/>
                      <a:pt x="44585" y="0"/>
                      <a:pt x="65882" y="0"/>
                    </a:cubicBezTo>
                    <a:cubicBezTo>
                      <a:pt x="105591" y="0"/>
                      <a:pt x="114502" y="19568"/>
                      <a:pt x="114502" y="70785"/>
                    </a:cubicBezTo>
                    <a:lnTo>
                      <a:pt x="114502" y="146756"/>
                    </a:lnTo>
                    <a:lnTo>
                      <a:pt x="93205" y="146756"/>
                    </a:lnTo>
                    <a:lnTo>
                      <a:pt x="93205" y="71345"/>
                    </a:lnTo>
                    <a:cubicBezTo>
                      <a:pt x="93205" y="33360"/>
                      <a:pt x="88889" y="19259"/>
                      <a:pt x="62155" y="19259"/>
                    </a:cubicBezTo>
                    <a:cubicBezTo>
                      <a:pt x="41418" y="19259"/>
                      <a:pt x="21578" y="29912"/>
                      <a:pt x="21578" y="29912"/>
                    </a:cubicBezTo>
                    <a:lnTo>
                      <a:pt x="21578" y="146756"/>
                    </a:lnTo>
                    <a:lnTo>
                      <a:pt x="0" y="14675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4" name="Google Shape;644;p80"/>
              <p:cNvSpPr/>
              <p:nvPr/>
            </p:nvSpPr>
            <p:spPr>
              <a:xfrm>
                <a:off x="5298508"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5" name="Google Shape;645;p80"/>
              <p:cNvSpPr/>
              <p:nvPr/>
            </p:nvSpPr>
            <p:spPr>
              <a:xfrm>
                <a:off x="5456950" y="4015487"/>
                <a:ext cx="21577" cy="206635"/>
              </a:xfrm>
              <a:custGeom>
                <a:rect b="b" l="l" r="r" t="t"/>
                <a:pathLst>
                  <a:path extrusionOk="0" h="206635" w="21577">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6" name="Google Shape;646;p80"/>
              <p:cNvSpPr/>
              <p:nvPr/>
            </p:nvSpPr>
            <p:spPr>
              <a:xfrm>
                <a:off x="5513557"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7" name="Google Shape;647;p80"/>
              <p:cNvSpPr/>
              <p:nvPr/>
            </p:nvSpPr>
            <p:spPr>
              <a:xfrm>
                <a:off x="5664489" y="4075367"/>
                <a:ext cx="128009" cy="214372"/>
              </a:xfrm>
              <a:custGeom>
                <a:rect b="b" l="l" r="r" t="t"/>
                <a:pathLst>
                  <a:path extrusionOk="0" h="214372" w="128009">
                    <a:moveTo>
                      <a:pt x="0" y="170921"/>
                    </a:moveTo>
                    <a:cubicBezTo>
                      <a:pt x="0" y="154241"/>
                      <a:pt x="7762" y="146475"/>
                      <a:pt x="22727" y="135234"/>
                    </a:cubicBezTo>
                    <a:cubicBezTo>
                      <a:pt x="17543" y="131786"/>
                      <a:pt x="14684" y="124301"/>
                      <a:pt x="14684" y="115386"/>
                    </a:cubicBezTo>
                    <a:cubicBezTo>
                      <a:pt x="14684" y="109920"/>
                      <a:pt x="24464" y="92651"/>
                      <a:pt x="24464" y="92651"/>
                    </a:cubicBezTo>
                    <a:cubicBezTo>
                      <a:pt x="12386" y="87185"/>
                      <a:pt x="1738" y="75663"/>
                      <a:pt x="1738" y="49199"/>
                    </a:cubicBezTo>
                    <a:cubicBezTo>
                      <a:pt x="1738" y="13793"/>
                      <a:pt x="23595" y="0"/>
                      <a:pt x="55542" y="0"/>
                    </a:cubicBezTo>
                    <a:cubicBezTo>
                      <a:pt x="69918" y="0"/>
                      <a:pt x="85442" y="3729"/>
                      <a:pt x="85442" y="3729"/>
                    </a:cubicBezTo>
                    <a:lnTo>
                      <a:pt x="128010" y="2579"/>
                    </a:lnTo>
                    <a:lnTo>
                      <a:pt x="128010" y="20997"/>
                    </a:lnTo>
                    <a:lnTo>
                      <a:pt x="100687" y="20409"/>
                    </a:lnTo>
                    <a:cubicBezTo>
                      <a:pt x="106151" y="25875"/>
                      <a:pt x="110187" y="33949"/>
                      <a:pt x="110187" y="49199"/>
                    </a:cubicBezTo>
                    <a:cubicBezTo>
                      <a:pt x="110187" y="86596"/>
                      <a:pt x="91495" y="97837"/>
                      <a:pt x="54673" y="97837"/>
                    </a:cubicBezTo>
                    <a:cubicBezTo>
                      <a:pt x="51787" y="97837"/>
                      <a:pt x="43744" y="97249"/>
                      <a:pt x="40578" y="96688"/>
                    </a:cubicBezTo>
                    <a:cubicBezTo>
                      <a:pt x="40578" y="96688"/>
                      <a:pt x="35393" y="109331"/>
                      <a:pt x="35393" y="113087"/>
                    </a:cubicBezTo>
                    <a:cubicBezTo>
                      <a:pt x="35393" y="124609"/>
                      <a:pt x="37691" y="126320"/>
                      <a:pt x="70198" y="126320"/>
                    </a:cubicBezTo>
                    <a:cubicBezTo>
                      <a:pt x="111056" y="126320"/>
                      <a:pt x="125712" y="134393"/>
                      <a:pt x="125712" y="168622"/>
                    </a:cubicBezTo>
                    <a:cubicBezTo>
                      <a:pt x="125712" y="201141"/>
                      <a:pt x="102425" y="214373"/>
                      <a:pt x="61847" y="214373"/>
                    </a:cubicBezTo>
                    <a:cubicBezTo>
                      <a:pt x="16394" y="214372"/>
                      <a:pt x="0" y="204309"/>
                      <a:pt x="0" y="170921"/>
                    </a:cubicBezTo>
                    <a:close/>
                    <a:moveTo>
                      <a:pt x="37411" y="143868"/>
                    </a:moveTo>
                    <a:cubicBezTo>
                      <a:pt x="25333" y="152811"/>
                      <a:pt x="21298" y="157969"/>
                      <a:pt x="21298" y="169211"/>
                    </a:cubicBezTo>
                    <a:cubicBezTo>
                      <a:pt x="21298" y="189058"/>
                      <a:pt x="29649" y="196263"/>
                      <a:pt x="62155" y="196263"/>
                    </a:cubicBezTo>
                    <a:cubicBezTo>
                      <a:pt x="90907" y="196263"/>
                      <a:pt x="103854" y="188498"/>
                      <a:pt x="103854" y="169491"/>
                    </a:cubicBezTo>
                    <a:cubicBezTo>
                      <a:pt x="103854" y="147625"/>
                      <a:pt x="94662" y="145326"/>
                      <a:pt x="68489" y="145326"/>
                    </a:cubicBezTo>
                    <a:cubicBezTo>
                      <a:pt x="58400" y="145326"/>
                      <a:pt x="37411" y="143868"/>
                      <a:pt x="37411" y="143868"/>
                    </a:cubicBezTo>
                    <a:close/>
                    <a:moveTo>
                      <a:pt x="88609" y="49199"/>
                    </a:moveTo>
                    <a:cubicBezTo>
                      <a:pt x="88609" y="26464"/>
                      <a:pt x="79698" y="17549"/>
                      <a:pt x="55542" y="17549"/>
                    </a:cubicBezTo>
                    <a:cubicBezTo>
                      <a:pt x="33095" y="17549"/>
                      <a:pt x="23315" y="26464"/>
                      <a:pt x="23315" y="49199"/>
                    </a:cubicBezTo>
                    <a:cubicBezTo>
                      <a:pt x="23315" y="71934"/>
                      <a:pt x="33095" y="80569"/>
                      <a:pt x="55542" y="80569"/>
                    </a:cubicBezTo>
                    <a:cubicBezTo>
                      <a:pt x="79698" y="80569"/>
                      <a:pt x="88609" y="71934"/>
                      <a:pt x="88609" y="4919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8" name="Google Shape;648;p80"/>
              <p:cNvSpPr/>
              <p:nvPr/>
            </p:nvSpPr>
            <p:spPr>
              <a:xfrm>
                <a:off x="5820157" y="4020673"/>
                <a:ext cx="21577" cy="201449"/>
              </a:xfrm>
              <a:custGeom>
                <a:rect b="b" l="l" r="r" t="t"/>
                <a:pathLst>
                  <a:path extrusionOk="0" h="201449" w="21577">
                    <a:moveTo>
                      <a:pt x="0" y="0"/>
                    </a:moveTo>
                    <a:lnTo>
                      <a:pt x="21578" y="0"/>
                    </a:lnTo>
                    <a:lnTo>
                      <a:pt x="21578" y="25034"/>
                    </a:lnTo>
                    <a:lnTo>
                      <a:pt x="0" y="25034"/>
                    </a:lnTo>
                    <a:lnTo>
                      <a:pt x="0" y="0"/>
                    </a:lnTo>
                    <a:close/>
                    <a:moveTo>
                      <a:pt x="0" y="57553"/>
                    </a:moveTo>
                    <a:lnTo>
                      <a:pt x="21578" y="57553"/>
                    </a:lnTo>
                    <a:lnTo>
                      <a:pt x="21578" y="201449"/>
                    </a:lnTo>
                    <a:lnTo>
                      <a:pt x="0" y="201449"/>
                    </a:lnTo>
                    <a:lnTo>
                      <a:pt x="0" y="5755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49" name="Google Shape;649;p80"/>
              <p:cNvSpPr/>
              <p:nvPr/>
            </p:nvSpPr>
            <p:spPr>
              <a:xfrm>
                <a:off x="5875867" y="4075367"/>
                <a:ext cx="117948" cy="149643"/>
              </a:xfrm>
              <a:custGeom>
                <a:rect b="b" l="l" r="r" t="t"/>
                <a:pathLst>
                  <a:path extrusionOk="0" h="149643" w="117948">
                    <a:moveTo>
                      <a:pt x="112485" y="128057"/>
                    </a:moveTo>
                    <a:lnTo>
                      <a:pt x="113073" y="145018"/>
                    </a:lnTo>
                    <a:cubicBezTo>
                      <a:pt x="113073"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0" name="Google Shape;650;p80"/>
              <p:cNvSpPr/>
              <p:nvPr/>
            </p:nvSpPr>
            <p:spPr>
              <a:xfrm>
                <a:off x="6020830" y="4075367"/>
                <a:ext cx="108449" cy="149643"/>
              </a:xfrm>
              <a:custGeom>
                <a:rect b="b" l="l" r="r" t="t"/>
                <a:pathLst>
                  <a:path extrusionOk="0" h="149643" w="108449">
                    <a:moveTo>
                      <a:pt x="103265" y="23885"/>
                    </a:moveTo>
                    <a:cubicBezTo>
                      <a:pt x="103265" y="23885"/>
                      <a:pt x="71347" y="19259"/>
                      <a:pt x="52935" y="19259"/>
                    </a:cubicBezTo>
                    <a:cubicBezTo>
                      <a:pt x="35085" y="19259"/>
                      <a:pt x="21578" y="24165"/>
                      <a:pt x="21578" y="41153"/>
                    </a:cubicBezTo>
                    <a:cubicBezTo>
                      <a:pt x="21578" y="54665"/>
                      <a:pt x="28471" y="58394"/>
                      <a:pt x="58961" y="63580"/>
                    </a:cubicBezTo>
                    <a:cubicBezTo>
                      <a:pt x="94942" y="69635"/>
                      <a:pt x="108449" y="76812"/>
                      <a:pt x="108449" y="104733"/>
                    </a:cubicBezTo>
                    <a:cubicBezTo>
                      <a:pt x="108449" y="138402"/>
                      <a:pt x="87152" y="149643"/>
                      <a:pt x="52655" y="149643"/>
                    </a:cubicBezTo>
                    <a:cubicBezTo>
                      <a:pt x="34244" y="149643"/>
                      <a:pt x="2018" y="144177"/>
                      <a:pt x="2018" y="144177"/>
                    </a:cubicBezTo>
                    <a:lnTo>
                      <a:pt x="3167" y="125450"/>
                    </a:lnTo>
                    <a:cubicBezTo>
                      <a:pt x="3167" y="125450"/>
                      <a:pt x="35954" y="130356"/>
                      <a:pt x="50638" y="130356"/>
                    </a:cubicBezTo>
                    <a:cubicBezTo>
                      <a:pt x="74205" y="130356"/>
                      <a:pt x="86871" y="125170"/>
                      <a:pt x="86871" y="105602"/>
                    </a:cubicBezTo>
                    <a:cubicBezTo>
                      <a:pt x="86871" y="90632"/>
                      <a:pt x="79389" y="86904"/>
                      <a:pt x="48032" y="81998"/>
                    </a:cubicBezTo>
                    <a:cubicBezTo>
                      <a:pt x="15525" y="76812"/>
                      <a:pt x="0" y="70785"/>
                      <a:pt x="0" y="41994"/>
                    </a:cubicBezTo>
                    <a:cubicBezTo>
                      <a:pt x="0" y="10344"/>
                      <a:pt x="25613" y="0"/>
                      <a:pt x="51786" y="0"/>
                    </a:cubicBezTo>
                    <a:cubicBezTo>
                      <a:pt x="73364" y="0"/>
                      <a:pt x="103854" y="5467"/>
                      <a:pt x="103854" y="5467"/>
                    </a:cubicBezTo>
                    <a:lnTo>
                      <a:pt x="103265" y="2388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1" name="Google Shape;651;p80"/>
              <p:cNvSpPr/>
              <p:nvPr/>
            </p:nvSpPr>
            <p:spPr>
              <a:xfrm>
                <a:off x="6208949" y="4012628"/>
                <a:ext cx="86002" cy="209494"/>
              </a:xfrm>
              <a:custGeom>
                <a:rect b="b" l="l" r="r" t="t"/>
                <a:pathLst>
                  <a:path extrusionOk="0" h="209494" w="86002">
                    <a:moveTo>
                      <a:pt x="39708" y="209495"/>
                    </a:moveTo>
                    <a:lnTo>
                      <a:pt x="18131" y="209495"/>
                    </a:lnTo>
                    <a:lnTo>
                      <a:pt x="18131" y="84297"/>
                    </a:lnTo>
                    <a:lnTo>
                      <a:pt x="0" y="84297"/>
                    </a:lnTo>
                    <a:lnTo>
                      <a:pt x="0" y="65598"/>
                    </a:lnTo>
                    <a:lnTo>
                      <a:pt x="18131" y="65598"/>
                    </a:lnTo>
                    <a:lnTo>
                      <a:pt x="18131" y="52647"/>
                    </a:lnTo>
                    <a:cubicBezTo>
                      <a:pt x="18131" y="11213"/>
                      <a:pt x="28780" y="0"/>
                      <a:pt x="56971" y="0"/>
                    </a:cubicBezTo>
                    <a:cubicBezTo>
                      <a:pt x="66751" y="0"/>
                      <a:pt x="86003" y="1990"/>
                      <a:pt x="86003" y="1990"/>
                    </a:cubicBezTo>
                    <a:lnTo>
                      <a:pt x="85722" y="19848"/>
                    </a:lnTo>
                    <a:cubicBezTo>
                      <a:pt x="85722" y="19848"/>
                      <a:pt x="69609" y="19259"/>
                      <a:pt x="60978" y="19259"/>
                    </a:cubicBezTo>
                    <a:cubicBezTo>
                      <a:pt x="44864" y="19259"/>
                      <a:pt x="39708" y="26183"/>
                      <a:pt x="39708" y="52927"/>
                    </a:cubicBezTo>
                    <a:lnTo>
                      <a:pt x="39708" y="65598"/>
                    </a:lnTo>
                    <a:lnTo>
                      <a:pt x="81407" y="65598"/>
                    </a:lnTo>
                    <a:lnTo>
                      <a:pt x="81407" y="84297"/>
                    </a:lnTo>
                    <a:lnTo>
                      <a:pt x="39708" y="84297"/>
                    </a:lnTo>
                    <a:lnTo>
                      <a:pt x="39708" y="20949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2" name="Google Shape;652;p80"/>
              <p:cNvSpPr/>
              <p:nvPr/>
            </p:nvSpPr>
            <p:spPr>
              <a:xfrm>
                <a:off x="6310365" y="4075367"/>
                <a:ext cx="123133" cy="149643"/>
              </a:xfrm>
              <a:custGeom>
                <a:rect b="b" l="l" r="r" t="t"/>
                <a:pathLst>
                  <a:path extrusionOk="0" h="149643" w="123133">
                    <a:moveTo>
                      <a:pt x="123133" y="73084"/>
                    </a:moveTo>
                    <a:cubicBezTo>
                      <a:pt x="123133" y="125450"/>
                      <a:pt x="110187" y="149643"/>
                      <a:pt x="61567" y="149643"/>
                    </a:cubicBezTo>
                    <a:cubicBezTo>
                      <a:pt x="13227" y="149643"/>
                      <a:pt x="0" y="125450"/>
                      <a:pt x="0" y="73084"/>
                    </a:cubicBezTo>
                    <a:cubicBezTo>
                      <a:pt x="0" y="23576"/>
                      <a:pt x="16113" y="0"/>
                      <a:pt x="61567" y="0"/>
                    </a:cubicBezTo>
                    <a:cubicBezTo>
                      <a:pt x="107300" y="0"/>
                      <a:pt x="123133" y="23576"/>
                      <a:pt x="123133" y="73084"/>
                    </a:cubicBezTo>
                    <a:close/>
                    <a:moveTo>
                      <a:pt x="100995" y="73084"/>
                    </a:moveTo>
                    <a:cubicBezTo>
                      <a:pt x="100995" y="33080"/>
                      <a:pt x="92364" y="18699"/>
                      <a:pt x="61567" y="18699"/>
                    </a:cubicBezTo>
                    <a:cubicBezTo>
                      <a:pt x="31078" y="18699"/>
                      <a:pt x="22166" y="33080"/>
                      <a:pt x="22166" y="73084"/>
                    </a:cubicBezTo>
                    <a:cubicBezTo>
                      <a:pt x="22166" y="113957"/>
                      <a:pt x="27631" y="130917"/>
                      <a:pt x="61567"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3" name="Google Shape;653;p80"/>
              <p:cNvSpPr/>
              <p:nvPr/>
            </p:nvSpPr>
            <p:spPr>
              <a:xfrm>
                <a:off x="6467742"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4" name="Google Shape;654;p80"/>
              <p:cNvSpPr/>
              <p:nvPr/>
            </p:nvSpPr>
            <p:spPr>
              <a:xfrm>
                <a:off x="6616741" y="4075367"/>
                <a:ext cx="127420" cy="149643"/>
              </a:xfrm>
              <a:custGeom>
                <a:rect b="b" l="l" r="r" t="t"/>
                <a:pathLst>
                  <a:path extrusionOk="0" h="149643" w="127420">
                    <a:moveTo>
                      <a:pt x="110747" y="119984"/>
                    </a:moveTo>
                    <a:cubicBezTo>
                      <a:pt x="111307" y="128338"/>
                      <a:pt x="118229" y="131505"/>
                      <a:pt x="127421" y="132655"/>
                    </a:cubicBezTo>
                    <a:lnTo>
                      <a:pt x="126580" y="149643"/>
                    </a:lnTo>
                    <a:cubicBezTo>
                      <a:pt x="111307" y="149643"/>
                      <a:pt x="100967" y="146756"/>
                      <a:pt x="92336" y="138121"/>
                    </a:cubicBezTo>
                    <a:cubicBezTo>
                      <a:pt x="92336" y="138121"/>
                      <a:pt x="66443" y="149643"/>
                      <a:pt x="40549" y="149643"/>
                    </a:cubicBezTo>
                    <a:cubicBezTo>
                      <a:pt x="14375" y="149643"/>
                      <a:pt x="0" y="134673"/>
                      <a:pt x="0" y="105602"/>
                    </a:cubicBezTo>
                    <a:cubicBezTo>
                      <a:pt x="0" y="77989"/>
                      <a:pt x="14375" y="65879"/>
                      <a:pt x="43996" y="63019"/>
                    </a:cubicBezTo>
                    <a:lnTo>
                      <a:pt x="89169" y="58702"/>
                    </a:lnTo>
                    <a:lnTo>
                      <a:pt x="89169" y="46312"/>
                    </a:lnTo>
                    <a:cubicBezTo>
                      <a:pt x="89169" y="26183"/>
                      <a:pt x="80538" y="18979"/>
                      <a:pt x="63276" y="18979"/>
                    </a:cubicBezTo>
                    <a:cubicBezTo>
                      <a:pt x="43127" y="18979"/>
                      <a:pt x="8911" y="22735"/>
                      <a:pt x="8911" y="22735"/>
                    </a:cubicBezTo>
                    <a:lnTo>
                      <a:pt x="8042" y="6308"/>
                    </a:lnTo>
                    <a:cubicBezTo>
                      <a:pt x="8042" y="6308"/>
                      <a:pt x="39680" y="0"/>
                      <a:pt x="64425" y="0"/>
                    </a:cubicBezTo>
                    <a:cubicBezTo>
                      <a:pt x="96931" y="0"/>
                      <a:pt x="110747" y="14942"/>
                      <a:pt x="110747" y="46312"/>
                    </a:cubicBezTo>
                    <a:lnTo>
                      <a:pt x="110747" y="119984"/>
                    </a:lnTo>
                    <a:close/>
                    <a:moveTo>
                      <a:pt x="46602" y="79139"/>
                    </a:moveTo>
                    <a:cubicBezTo>
                      <a:pt x="29031" y="80849"/>
                      <a:pt x="22138" y="89203"/>
                      <a:pt x="22138" y="105014"/>
                    </a:cubicBezTo>
                    <a:cubicBezTo>
                      <a:pt x="22138" y="121722"/>
                      <a:pt x="29340" y="131505"/>
                      <a:pt x="43996" y="131505"/>
                    </a:cubicBezTo>
                    <a:cubicBezTo>
                      <a:pt x="65294" y="131505"/>
                      <a:pt x="89169" y="122591"/>
                      <a:pt x="89169" y="122591"/>
                    </a:cubicBezTo>
                    <a:lnTo>
                      <a:pt x="89169" y="75102"/>
                    </a:lnTo>
                    <a:lnTo>
                      <a:pt x="46602" y="791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5" name="Google Shape;655;p80"/>
              <p:cNvSpPr/>
              <p:nvPr/>
            </p:nvSpPr>
            <p:spPr>
              <a:xfrm>
                <a:off x="6828707" y="4015487"/>
                <a:ext cx="115931" cy="209522"/>
              </a:xfrm>
              <a:custGeom>
                <a:rect b="b" l="l" r="r" t="t"/>
                <a:pathLst>
                  <a:path extrusionOk="0" h="209522" w="115931">
                    <a:moveTo>
                      <a:pt x="115931" y="132374"/>
                    </a:moveTo>
                    <a:cubicBezTo>
                      <a:pt x="115931" y="189647"/>
                      <a:pt x="100407" y="209523"/>
                      <a:pt x="48032" y="209523"/>
                    </a:cubicBezTo>
                    <a:cubicBezTo>
                      <a:pt x="30797" y="209523"/>
                      <a:pt x="0" y="206355"/>
                      <a:pt x="0" y="206355"/>
                    </a:cubicBezTo>
                    <a:lnTo>
                      <a:pt x="0" y="0"/>
                    </a:lnTo>
                    <a:lnTo>
                      <a:pt x="21297" y="0"/>
                    </a:lnTo>
                    <a:lnTo>
                      <a:pt x="21297" y="69944"/>
                    </a:lnTo>
                    <a:cubicBezTo>
                      <a:pt x="21297" y="69944"/>
                      <a:pt x="43155" y="59880"/>
                      <a:pt x="63584" y="59880"/>
                    </a:cubicBezTo>
                    <a:cubicBezTo>
                      <a:pt x="102705" y="59880"/>
                      <a:pt x="115931" y="80597"/>
                      <a:pt x="115931" y="132374"/>
                    </a:cubicBezTo>
                    <a:close/>
                    <a:moveTo>
                      <a:pt x="94073" y="132374"/>
                    </a:moveTo>
                    <a:cubicBezTo>
                      <a:pt x="94073" y="95258"/>
                      <a:pt x="86591" y="79139"/>
                      <a:pt x="61286" y="79139"/>
                    </a:cubicBezTo>
                    <a:cubicBezTo>
                      <a:pt x="41418" y="79139"/>
                      <a:pt x="21297" y="87493"/>
                      <a:pt x="21297" y="87493"/>
                    </a:cubicBezTo>
                    <a:lnTo>
                      <a:pt x="21297" y="188806"/>
                    </a:lnTo>
                    <a:cubicBezTo>
                      <a:pt x="21297" y="188806"/>
                      <a:pt x="39989" y="190236"/>
                      <a:pt x="47751" y="190236"/>
                    </a:cubicBezTo>
                    <a:cubicBezTo>
                      <a:pt x="87180" y="190236"/>
                      <a:pt x="94073" y="172687"/>
                      <a:pt x="94073" y="1323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6" name="Google Shape;656;p80"/>
              <p:cNvSpPr/>
              <p:nvPr/>
            </p:nvSpPr>
            <p:spPr>
              <a:xfrm>
                <a:off x="6973726" y="4075367"/>
                <a:ext cx="117949" cy="149643"/>
              </a:xfrm>
              <a:custGeom>
                <a:rect b="b" l="l" r="r" t="t"/>
                <a:pathLst>
                  <a:path extrusionOk="0" h="149643" w="117949">
                    <a:moveTo>
                      <a:pt x="112485" y="128057"/>
                    </a:moveTo>
                    <a:lnTo>
                      <a:pt x="113074" y="145018"/>
                    </a:lnTo>
                    <a:cubicBezTo>
                      <a:pt x="113074" y="145018"/>
                      <a:pt x="80258" y="149643"/>
                      <a:pt x="56971" y="149643"/>
                    </a:cubicBezTo>
                    <a:cubicBezTo>
                      <a:pt x="14096" y="149643"/>
                      <a:pt x="0" y="124609"/>
                      <a:pt x="0" y="75663"/>
                    </a:cubicBezTo>
                    <a:cubicBezTo>
                      <a:pt x="0" y="20997"/>
                      <a:pt x="23595" y="0"/>
                      <a:pt x="60138" y="0"/>
                    </a:cubicBezTo>
                    <a:cubicBezTo>
                      <a:pt x="98389" y="0"/>
                      <a:pt x="117949" y="20128"/>
                      <a:pt x="117949" y="67337"/>
                    </a:cubicBezTo>
                    <a:lnTo>
                      <a:pt x="116800" y="83736"/>
                    </a:lnTo>
                    <a:lnTo>
                      <a:pt x="21858" y="83736"/>
                    </a:lnTo>
                    <a:cubicBezTo>
                      <a:pt x="21858" y="114517"/>
                      <a:pt x="31358" y="130636"/>
                      <a:pt x="59549" y="130636"/>
                    </a:cubicBezTo>
                    <a:cubicBezTo>
                      <a:pt x="81127" y="130636"/>
                      <a:pt x="112485" y="128057"/>
                      <a:pt x="112485" y="128057"/>
                    </a:cubicBezTo>
                    <a:close/>
                    <a:moveTo>
                      <a:pt x="96371" y="66468"/>
                    </a:moveTo>
                    <a:cubicBezTo>
                      <a:pt x="96371" y="30781"/>
                      <a:pt x="85442" y="18110"/>
                      <a:pt x="60138"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7" name="Google Shape;657;p80"/>
              <p:cNvSpPr/>
              <p:nvPr/>
            </p:nvSpPr>
            <p:spPr>
              <a:xfrm>
                <a:off x="7112861" y="4034214"/>
                <a:ext cx="89477" cy="191076"/>
              </a:xfrm>
              <a:custGeom>
                <a:rect b="b" l="l" r="r" t="t"/>
                <a:pathLst>
                  <a:path extrusionOk="0" h="191076" w="89477">
                    <a:moveTo>
                      <a:pt x="41727" y="62711"/>
                    </a:moveTo>
                    <a:lnTo>
                      <a:pt x="41727" y="131505"/>
                    </a:lnTo>
                    <a:cubicBezTo>
                      <a:pt x="41727" y="162875"/>
                      <a:pt x="43744" y="171790"/>
                      <a:pt x="62436" y="171790"/>
                    </a:cubicBezTo>
                    <a:cubicBezTo>
                      <a:pt x="70478" y="171790"/>
                      <a:pt x="88021" y="170080"/>
                      <a:pt x="88021"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8" name="Google Shape;658;p80"/>
              <p:cNvSpPr/>
              <p:nvPr/>
            </p:nvSpPr>
            <p:spPr>
              <a:xfrm>
                <a:off x="7221226" y="4034214"/>
                <a:ext cx="89477" cy="191076"/>
              </a:xfrm>
              <a:custGeom>
                <a:rect b="b" l="l" r="r" t="t"/>
                <a:pathLst>
                  <a:path extrusionOk="0" h="191076" w="89477">
                    <a:moveTo>
                      <a:pt x="41727" y="62711"/>
                    </a:moveTo>
                    <a:lnTo>
                      <a:pt x="41727" y="131505"/>
                    </a:lnTo>
                    <a:cubicBezTo>
                      <a:pt x="41727" y="162875"/>
                      <a:pt x="43744" y="171790"/>
                      <a:pt x="62435" y="171790"/>
                    </a:cubicBezTo>
                    <a:cubicBezTo>
                      <a:pt x="70478" y="171790"/>
                      <a:pt x="88020" y="170080"/>
                      <a:pt x="88020" y="170080"/>
                    </a:cubicBezTo>
                    <a:lnTo>
                      <a:pt x="89478" y="187909"/>
                    </a:lnTo>
                    <a:cubicBezTo>
                      <a:pt x="89478" y="187909"/>
                      <a:pt x="70198" y="191077"/>
                      <a:pt x="60138" y="191077"/>
                    </a:cubicBezTo>
                    <a:cubicBezTo>
                      <a:pt x="30489" y="191077"/>
                      <a:pt x="20429" y="179863"/>
                      <a:pt x="20429" y="138402"/>
                    </a:cubicBezTo>
                    <a:lnTo>
                      <a:pt x="20429" y="62711"/>
                    </a:lnTo>
                    <a:lnTo>
                      <a:pt x="0" y="62711"/>
                    </a:lnTo>
                    <a:lnTo>
                      <a:pt x="0" y="44013"/>
                    </a:lnTo>
                    <a:lnTo>
                      <a:pt x="20429" y="44013"/>
                    </a:lnTo>
                    <a:lnTo>
                      <a:pt x="20429" y="0"/>
                    </a:lnTo>
                    <a:lnTo>
                      <a:pt x="41727" y="0"/>
                    </a:lnTo>
                    <a:lnTo>
                      <a:pt x="41727" y="44013"/>
                    </a:lnTo>
                    <a:lnTo>
                      <a:pt x="87460" y="44013"/>
                    </a:lnTo>
                    <a:lnTo>
                      <a:pt x="87460" y="62711"/>
                    </a:lnTo>
                    <a:lnTo>
                      <a:pt x="41727" y="627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59" name="Google Shape;659;p80"/>
              <p:cNvSpPr/>
              <p:nvPr/>
            </p:nvSpPr>
            <p:spPr>
              <a:xfrm>
                <a:off x="7329311" y="4075367"/>
                <a:ext cx="117948" cy="149643"/>
              </a:xfrm>
              <a:custGeom>
                <a:rect b="b" l="l" r="r" t="t"/>
                <a:pathLst>
                  <a:path extrusionOk="0" h="149643" w="117948">
                    <a:moveTo>
                      <a:pt x="112484" y="128057"/>
                    </a:moveTo>
                    <a:lnTo>
                      <a:pt x="113073" y="145018"/>
                    </a:lnTo>
                    <a:cubicBezTo>
                      <a:pt x="113073" y="145018"/>
                      <a:pt x="80258" y="149643"/>
                      <a:pt x="56970" y="149643"/>
                    </a:cubicBezTo>
                    <a:cubicBezTo>
                      <a:pt x="14095" y="149643"/>
                      <a:pt x="0" y="124609"/>
                      <a:pt x="0" y="75663"/>
                    </a:cubicBezTo>
                    <a:cubicBezTo>
                      <a:pt x="0" y="20997"/>
                      <a:pt x="23595" y="0"/>
                      <a:pt x="60137" y="0"/>
                    </a:cubicBezTo>
                    <a:cubicBezTo>
                      <a:pt x="98389" y="0"/>
                      <a:pt x="117949" y="20128"/>
                      <a:pt x="117949" y="67337"/>
                    </a:cubicBezTo>
                    <a:lnTo>
                      <a:pt x="116800" y="83736"/>
                    </a:lnTo>
                    <a:lnTo>
                      <a:pt x="21858" y="83736"/>
                    </a:lnTo>
                    <a:cubicBezTo>
                      <a:pt x="21858" y="114517"/>
                      <a:pt x="31358" y="130636"/>
                      <a:pt x="59549" y="130636"/>
                    </a:cubicBezTo>
                    <a:cubicBezTo>
                      <a:pt x="81126" y="130636"/>
                      <a:pt x="112484" y="128057"/>
                      <a:pt x="112484" y="128057"/>
                    </a:cubicBezTo>
                    <a:close/>
                    <a:moveTo>
                      <a:pt x="96371" y="66468"/>
                    </a:moveTo>
                    <a:cubicBezTo>
                      <a:pt x="96371" y="30781"/>
                      <a:pt x="85442" y="18110"/>
                      <a:pt x="60137" y="18110"/>
                    </a:cubicBezTo>
                    <a:cubicBezTo>
                      <a:pt x="35673" y="18110"/>
                      <a:pt x="21858" y="31650"/>
                      <a:pt x="21578" y="66468"/>
                    </a:cubicBezTo>
                    <a:lnTo>
                      <a:pt x="96371" y="664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60" name="Google Shape;660;p80"/>
              <p:cNvSpPr/>
              <p:nvPr/>
            </p:nvSpPr>
            <p:spPr>
              <a:xfrm>
                <a:off x="7479627"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61" name="Google Shape;661;p80"/>
              <p:cNvSpPr/>
              <p:nvPr/>
            </p:nvSpPr>
            <p:spPr>
              <a:xfrm>
                <a:off x="7626020" y="4078226"/>
                <a:ext cx="201373" cy="143896"/>
              </a:xfrm>
              <a:custGeom>
                <a:rect b="b" l="l" r="r" t="t"/>
                <a:pathLst>
                  <a:path extrusionOk="0" h="143896" w="201373">
                    <a:moveTo>
                      <a:pt x="21578" y="0"/>
                    </a:moveTo>
                    <a:lnTo>
                      <a:pt x="50638" y="125198"/>
                    </a:lnTo>
                    <a:lnTo>
                      <a:pt x="55233" y="125198"/>
                    </a:lnTo>
                    <a:lnTo>
                      <a:pt x="89478" y="2888"/>
                    </a:lnTo>
                    <a:lnTo>
                      <a:pt x="111924" y="2888"/>
                    </a:lnTo>
                    <a:lnTo>
                      <a:pt x="146140" y="125198"/>
                    </a:lnTo>
                    <a:lnTo>
                      <a:pt x="151044" y="125198"/>
                    </a:lnTo>
                    <a:lnTo>
                      <a:pt x="179796" y="0"/>
                    </a:lnTo>
                    <a:lnTo>
                      <a:pt x="201373" y="0"/>
                    </a:lnTo>
                    <a:lnTo>
                      <a:pt x="167158" y="143896"/>
                    </a:lnTo>
                    <a:lnTo>
                      <a:pt x="131176" y="143896"/>
                    </a:lnTo>
                    <a:lnTo>
                      <a:pt x="100687" y="31370"/>
                    </a:lnTo>
                    <a:lnTo>
                      <a:pt x="70197" y="143896"/>
                    </a:lnTo>
                    <a:lnTo>
                      <a:pt x="34244" y="143896"/>
                    </a:lnTo>
                    <a:lnTo>
                      <a:pt x="0" y="0"/>
                    </a:lnTo>
                    <a:lnTo>
                      <a:pt x="2157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62" name="Google Shape;662;p80"/>
              <p:cNvSpPr/>
              <p:nvPr/>
            </p:nvSpPr>
            <p:spPr>
              <a:xfrm>
                <a:off x="7848523" y="4075367"/>
                <a:ext cx="123133" cy="149643"/>
              </a:xfrm>
              <a:custGeom>
                <a:rect b="b" l="l" r="r" t="t"/>
                <a:pathLst>
                  <a:path extrusionOk="0" h="149643" w="123133">
                    <a:moveTo>
                      <a:pt x="123133" y="73084"/>
                    </a:moveTo>
                    <a:cubicBezTo>
                      <a:pt x="123133" y="125450"/>
                      <a:pt x="110187" y="149643"/>
                      <a:pt x="61566" y="149643"/>
                    </a:cubicBezTo>
                    <a:cubicBezTo>
                      <a:pt x="13255" y="149643"/>
                      <a:pt x="0" y="125450"/>
                      <a:pt x="0" y="73084"/>
                    </a:cubicBezTo>
                    <a:cubicBezTo>
                      <a:pt x="0" y="23576"/>
                      <a:pt x="16113" y="0"/>
                      <a:pt x="61566" y="0"/>
                    </a:cubicBezTo>
                    <a:cubicBezTo>
                      <a:pt x="107300" y="0"/>
                      <a:pt x="123133" y="23576"/>
                      <a:pt x="123133" y="73084"/>
                    </a:cubicBezTo>
                    <a:close/>
                    <a:moveTo>
                      <a:pt x="100995" y="73084"/>
                    </a:moveTo>
                    <a:cubicBezTo>
                      <a:pt x="100995" y="33080"/>
                      <a:pt x="92364" y="18699"/>
                      <a:pt x="61566" y="18699"/>
                    </a:cubicBezTo>
                    <a:cubicBezTo>
                      <a:pt x="31078" y="18699"/>
                      <a:pt x="22166" y="33080"/>
                      <a:pt x="22166" y="73084"/>
                    </a:cubicBezTo>
                    <a:cubicBezTo>
                      <a:pt x="22166" y="113957"/>
                      <a:pt x="27631" y="130917"/>
                      <a:pt x="61566" y="130917"/>
                    </a:cubicBezTo>
                    <a:cubicBezTo>
                      <a:pt x="95811" y="130917"/>
                      <a:pt x="100995" y="113957"/>
                      <a:pt x="100995" y="730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63" name="Google Shape;663;p80"/>
              <p:cNvSpPr/>
              <p:nvPr/>
            </p:nvSpPr>
            <p:spPr>
              <a:xfrm>
                <a:off x="8005872" y="4075058"/>
                <a:ext cx="73924" cy="147064"/>
              </a:xfrm>
              <a:custGeom>
                <a:rect b="b" l="l" r="r" t="t"/>
                <a:pathLst>
                  <a:path extrusionOk="0" h="147064" w="73924">
                    <a:moveTo>
                      <a:pt x="0" y="3168"/>
                    </a:moveTo>
                    <a:lnTo>
                      <a:pt x="21297" y="3168"/>
                    </a:lnTo>
                    <a:lnTo>
                      <a:pt x="21297" y="22735"/>
                    </a:lnTo>
                    <a:cubicBezTo>
                      <a:pt x="21297" y="22735"/>
                      <a:pt x="46322" y="5467"/>
                      <a:pt x="73925" y="0"/>
                    </a:cubicBezTo>
                    <a:lnTo>
                      <a:pt x="73925" y="21866"/>
                    </a:lnTo>
                    <a:cubicBezTo>
                      <a:pt x="46883" y="27333"/>
                      <a:pt x="21578" y="41462"/>
                      <a:pt x="21578" y="41462"/>
                    </a:cubicBezTo>
                    <a:lnTo>
                      <a:pt x="21578" y="147064"/>
                    </a:lnTo>
                    <a:lnTo>
                      <a:pt x="0" y="147064"/>
                    </a:lnTo>
                    <a:lnTo>
                      <a:pt x="0" y="31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64" name="Google Shape;664;p80"/>
              <p:cNvSpPr/>
              <p:nvPr/>
            </p:nvSpPr>
            <p:spPr>
              <a:xfrm>
                <a:off x="8107932" y="4015487"/>
                <a:ext cx="21578" cy="206635"/>
              </a:xfrm>
              <a:custGeom>
                <a:rect b="b" l="l" r="r" t="t"/>
                <a:pathLst>
                  <a:path extrusionOk="0" h="206635" w="21578">
                    <a:moveTo>
                      <a:pt x="0" y="0"/>
                    </a:moveTo>
                    <a:lnTo>
                      <a:pt x="21578" y="0"/>
                    </a:lnTo>
                    <a:lnTo>
                      <a:pt x="21578" y="206635"/>
                    </a:lnTo>
                    <a:lnTo>
                      <a:pt x="0" y="206635"/>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65" name="Google Shape;665;p80"/>
              <p:cNvSpPr/>
              <p:nvPr/>
            </p:nvSpPr>
            <p:spPr>
              <a:xfrm>
                <a:off x="8164510" y="4015487"/>
                <a:ext cx="116800" cy="209522"/>
              </a:xfrm>
              <a:custGeom>
                <a:rect b="b" l="l" r="r" t="t"/>
                <a:pathLst>
                  <a:path extrusionOk="0" h="209522" w="116800">
                    <a:moveTo>
                      <a:pt x="116800" y="206635"/>
                    </a:moveTo>
                    <a:lnTo>
                      <a:pt x="95503" y="206635"/>
                    </a:lnTo>
                    <a:lnTo>
                      <a:pt x="95503" y="196851"/>
                    </a:lnTo>
                    <a:cubicBezTo>
                      <a:pt x="95503" y="196851"/>
                      <a:pt x="73365" y="209522"/>
                      <a:pt x="51787" y="209522"/>
                    </a:cubicBezTo>
                    <a:cubicBezTo>
                      <a:pt x="23595" y="209522"/>
                      <a:pt x="0" y="198001"/>
                      <a:pt x="0" y="135850"/>
                    </a:cubicBezTo>
                    <a:cubicBezTo>
                      <a:pt x="0" y="85194"/>
                      <a:pt x="16394" y="59879"/>
                      <a:pt x="60138" y="59879"/>
                    </a:cubicBezTo>
                    <a:cubicBezTo>
                      <a:pt x="72496" y="59879"/>
                      <a:pt x="91187" y="62739"/>
                      <a:pt x="95503" y="63608"/>
                    </a:cubicBezTo>
                    <a:lnTo>
                      <a:pt x="95503" y="0"/>
                    </a:lnTo>
                    <a:lnTo>
                      <a:pt x="116800" y="0"/>
                    </a:lnTo>
                    <a:lnTo>
                      <a:pt x="116800" y="206635"/>
                    </a:lnTo>
                    <a:close/>
                    <a:moveTo>
                      <a:pt x="95503" y="179583"/>
                    </a:moveTo>
                    <a:lnTo>
                      <a:pt x="95503" y="82026"/>
                    </a:lnTo>
                    <a:cubicBezTo>
                      <a:pt x="90907" y="81157"/>
                      <a:pt x="73084" y="78578"/>
                      <a:pt x="61287" y="78578"/>
                    </a:cubicBezTo>
                    <a:cubicBezTo>
                      <a:pt x="31078" y="78578"/>
                      <a:pt x="22166" y="98426"/>
                      <a:pt x="22166" y="135850"/>
                    </a:cubicBezTo>
                    <a:cubicBezTo>
                      <a:pt x="22166" y="182470"/>
                      <a:pt x="37411" y="190235"/>
                      <a:pt x="54365" y="190235"/>
                    </a:cubicBezTo>
                    <a:cubicBezTo>
                      <a:pt x="74794" y="190235"/>
                      <a:pt x="95503" y="179583"/>
                      <a:pt x="95503" y="17958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666" name="Google Shape;666;p80"/>
              <p:cNvGrpSpPr/>
              <p:nvPr/>
            </p:nvGrpSpPr>
            <p:grpSpPr>
              <a:xfrm>
                <a:off x="3184600" y="3375248"/>
                <a:ext cx="1077540" cy="465787"/>
                <a:chOff x="3184600" y="3375248"/>
                <a:chExt cx="1077540" cy="465787"/>
              </a:xfrm>
            </p:grpSpPr>
            <p:sp>
              <p:nvSpPr>
                <p:cNvPr id="667" name="Google Shape;667;p80"/>
                <p:cNvSpPr/>
                <p:nvPr/>
              </p:nvSpPr>
              <p:spPr>
                <a:xfrm>
                  <a:off x="3797655" y="3375248"/>
                  <a:ext cx="464485" cy="465787"/>
                </a:xfrm>
                <a:custGeom>
                  <a:rect b="b" l="l" r="r" t="t"/>
                  <a:pathLst>
                    <a:path extrusionOk="0" h="465787" w="464485">
                      <a:moveTo>
                        <a:pt x="246533" y="129896"/>
                      </a:moveTo>
                      <a:cubicBezTo>
                        <a:pt x="270684" y="73647"/>
                        <a:pt x="327166" y="-1495"/>
                        <a:pt x="420085" y="23"/>
                      </a:cubicBezTo>
                      <a:cubicBezTo>
                        <a:pt x="420102" y="64"/>
                        <a:pt x="420068" y="-21"/>
                        <a:pt x="420085" y="23"/>
                      </a:cubicBezTo>
                      <a:cubicBezTo>
                        <a:pt x="459842" y="1349"/>
                        <a:pt x="473654" y="6304"/>
                        <a:pt x="458460" y="50775"/>
                      </a:cubicBezTo>
                      <a:cubicBezTo>
                        <a:pt x="456344" y="56970"/>
                        <a:pt x="454039" y="62938"/>
                        <a:pt x="450694" y="68091"/>
                      </a:cubicBezTo>
                      <a:cubicBezTo>
                        <a:pt x="437657" y="93763"/>
                        <a:pt x="406259" y="131235"/>
                        <a:pt x="382817" y="166105"/>
                      </a:cubicBezTo>
                      <a:cubicBezTo>
                        <a:pt x="347425" y="218746"/>
                        <a:pt x="308766" y="272037"/>
                        <a:pt x="273620" y="304396"/>
                      </a:cubicBezTo>
                      <a:cubicBezTo>
                        <a:pt x="273405" y="304594"/>
                        <a:pt x="273194" y="304781"/>
                        <a:pt x="272979" y="304978"/>
                      </a:cubicBezTo>
                      <a:cubicBezTo>
                        <a:pt x="268131" y="308858"/>
                        <a:pt x="261828" y="310925"/>
                        <a:pt x="255163" y="310239"/>
                      </a:cubicBezTo>
                      <a:cubicBezTo>
                        <a:pt x="241697" y="308853"/>
                        <a:pt x="231903" y="296808"/>
                        <a:pt x="233289" y="283337"/>
                      </a:cubicBezTo>
                      <a:cubicBezTo>
                        <a:pt x="233838" y="277989"/>
                        <a:pt x="236113" y="273267"/>
                        <a:pt x="239443" y="269547"/>
                      </a:cubicBezTo>
                      <a:cubicBezTo>
                        <a:pt x="239441" y="269543"/>
                        <a:pt x="239406" y="269497"/>
                        <a:pt x="239406" y="269497"/>
                      </a:cubicBezTo>
                      <a:cubicBezTo>
                        <a:pt x="264438" y="244229"/>
                        <a:pt x="338450" y="149971"/>
                        <a:pt x="338450" y="149971"/>
                      </a:cubicBezTo>
                      <a:cubicBezTo>
                        <a:pt x="383682" y="93080"/>
                        <a:pt x="421675" y="50497"/>
                        <a:pt x="417946" y="42515"/>
                      </a:cubicBezTo>
                      <a:cubicBezTo>
                        <a:pt x="408336" y="21946"/>
                        <a:pt x="297724" y="60268"/>
                        <a:pt x="285219" y="157015"/>
                      </a:cubicBezTo>
                      <a:lnTo>
                        <a:pt x="281115" y="168456"/>
                      </a:lnTo>
                      <a:lnTo>
                        <a:pt x="269338" y="171489"/>
                      </a:lnTo>
                      <a:cubicBezTo>
                        <a:pt x="142747" y="204031"/>
                        <a:pt x="69405" y="251910"/>
                        <a:pt x="51348" y="313792"/>
                      </a:cubicBezTo>
                      <a:cubicBezTo>
                        <a:pt x="31440" y="381979"/>
                        <a:pt x="59648" y="417389"/>
                        <a:pt x="70865" y="430516"/>
                      </a:cubicBezTo>
                      <a:lnTo>
                        <a:pt x="70859" y="430521"/>
                      </a:lnTo>
                      <a:cubicBezTo>
                        <a:pt x="74387" y="434815"/>
                        <a:pt x="76277" y="440456"/>
                        <a:pt x="75662" y="446424"/>
                      </a:cubicBezTo>
                      <a:cubicBezTo>
                        <a:pt x="74445" y="458274"/>
                        <a:pt x="63854" y="466891"/>
                        <a:pt x="52011" y="465673"/>
                      </a:cubicBezTo>
                      <a:cubicBezTo>
                        <a:pt x="48028" y="465263"/>
                        <a:pt x="44464" y="463725"/>
                        <a:pt x="41462" y="461504"/>
                      </a:cubicBezTo>
                      <a:lnTo>
                        <a:pt x="41404" y="461567"/>
                      </a:lnTo>
                      <a:lnTo>
                        <a:pt x="41114" y="461266"/>
                      </a:lnTo>
                      <a:cubicBezTo>
                        <a:pt x="39443" y="459978"/>
                        <a:pt x="38000" y="458456"/>
                        <a:pt x="36773" y="456752"/>
                      </a:cubicBezTo>
                      <a:lnTo>
                        <a:pt x="36401" y="456363"/>
                      </a:lnTo>
                      <a:cubicBezTo>
                        <a:pt x="13982" y="423430"/>
                        <a:pt x="-13137" y="370841"/>
                        <a:pt x="7129" y="301093"/>
                      </a:cubicBezTo>
                      <a:cubicBezTo>
                        <a:pt x="29363" y="224490"/>
                        <a:pt x="109895" y="166901"/>
                        <a:pt x="246533" y="12989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68" name="Google Shape;668;p80"/>
                <p:cNvSpPr/>
                <p:nvPr/>
              </p:nvSpPr>
              <p:spPr>
                <a:xfrm>
                  <a:off x="3184600" y="3375248"/>
                  <a:ext cx="464485" cy="465787"/>
                </a:xfrm>
                <a:custGeom>
                  <a:rect b="b" l="l" r="r" t="t"/>
                  <a:pathLst>
                    <a:path extrusionOk="0" h="465787" w="464485">
                      <a:moveTo>
                        <a:pt x="217953" y="129896"/>
                      </a:moveTo>
                      <a:cubicBezTo>
                        <a:pt x="193802" y="73647"/>
                        <a:pt x="137320" y="-1495"/>
                        <a:pt x="44401" y="23"/>
                      </a:cubicBezTo>
                      <a:cubicBezTo>
                        <a:pt x="44383" y="64"/>
                        <a:pt x="44418" y="-21"/>
                        <a:pt x="44401" y="23"/>
                      </a:cubicBezTo>
                      <a:cubicBezTo>
                        <a:pt x="4644" y="1349"/>
                        <a:pt x="-9169" y="6304"/>
                        <a:pt x="6025" y="50775"/>
                      </a:cubicBezTo>
                      <a:cubicBezTo>
                        <a:pt x="8142" y="56970"/>
                        <a:pt x="10447" y="62938"/>
                        <a:pt x="13791" y="68091"/>
                      </a:cubicBezTo>
                      <a:cubicBezTo>
                        <a:pt x="26829" y="93763"/>
                        <a:pt x="58227" y="131235"/>
                        <a:pt x="81669" y="166105"/>
                      </a:cubicBezTo>
                      <a:cubicBezTo>
                        <a:pt x="117061" y="218746"/>
                        <a:pt x="155720" y="272037"/>
                        <a:pt x="190866" y="304396"/>
                      </a:cubicBezTo>
                      <a:cubicBezTo>
                        <a:pt x="191081" y="304594"/>
                        <a:pt x="191292" y="304781"/>
                        <a:pt x="191507" y="304978"/>
                      </a:cubicBezTo>
                      <a:cubicBezTo>
                        <a:pt x="196355" y="308858"/>
                        <a:pt x="202658" y="310925"/>
                        <a:pt x="209323" y="310239"/>
                      </a:cubicBezTo>
                      <a:cubicBezTo>
                        <a:pt x="222789" y="308853"/>
                        <a:pt x="232583" y="296808"/>
                        <a:pt x="231197" y="283337"/>
                      </a:cubicBezTo>
                      <a:cubicBezTo>
                        <a:pt x="230647" y="277989"/>
                        <a:pt x="228373" y="273267"/>
                        <a:pt x="225043" y="269547"/>
                      </a:cubicBezTo>
                      <a:cubicBezTo>
                        <a:pt x="225045" y="269543"/>
                        <a:pt x="225080" y="269497"/>
                        <a:pt x="225080" y="269497"/>
                      </a:cubicBezTo>
                      <a:cubicBezTo>
                        <a:pt x="200048" y="244229"/>
                        <a:pt x="126036" y="149971"/>
                        <a:pt x="126036" y="149971"/>
                      </a:cubicBezTo>
                      <a:cubicBezTo>
                        <a:pt x="80804" y="93080"/>
                        <a:pt x="42811" y="50497"/>
                        <a:pt x="46540" y="42515"/>
                      </a:cubicBezTo>
                      <a:cubicBezTo>
                        <a:pt x="56150" y="21946"/>
                        <a:pt x="166762" y="60268"/>
                        <a:pt x="179267" y="157015"/>
                      </a:cubicBezTo>
                      <a:lnTo>
                        <a:pt x="183371" y="168456"/>
                      </a:lnTo>
                      <a:lnTo>
                        <a:pt x="195148" y="171489"/>
                      </a:lnTo>
                      <a:cubicBezTo>
                        <a:pt x="321739" y="204031"/>
                        <a:pt x="395081" y="251910"/>
                        <a:pt x="413137" y="313792"/>
                      </a:cubicBezTo>
                      <a:cubicBezTo>
                        <a:pt x="433046" y="381979"/>
                        <a:pt x="404837" y="417389"/>
                        <a:pt x="393621" y="430516"/>
                      </a:cubicBezTo>
                      <a:lnTo>
                        <a:pt x="393627" y="430521"/>
                      </a:lnTo>
                      <a:cubicBezTo>
                        <a:pt x="390099" y="434815"/>
                        <a:pt x="388209" y="440456"/>
                        <a:pt x="388823" y="446424"/>
                      </a:cubicBezTo>
                      <a:cubicBezTo>
                        <a:pt x="390041" y="458274"/>
                        <a:pt x="400631" y="466891"/>
                        <a:pt x="412475" y="465673"/>
                      </a:cubicBezTo>
                      <a:cubicBezTo>
                        <a:pt x="416458" y="465263"/>
                        <a:pt x="420022" y="463725"/>
                        <a:pt x="423023" y="461504"/>
                      </a:cubicBezTo>
                      <a:lnTo>
                        <a:pt x="423082" y="461567"/>
                      </a:lnTo>
                      <a:lnTo>
                        <a:pt x="423372" y="461266"/>
                      </a:lnTo>
                      <a:cubicBezTo>
                        <a:pt x="425043" y="459978"/>
                        <a:pt x="426486" y="458456"/>
                        <a:pt x="427713" y="456752"/>
                      </a:cubicBezTo>
                      <a:lnTo>
                        <a:pt x="428085" y="456363"/>
                      </a:lnTo>
                      <a:cubicBezTo>
                        <a:pt x="450504" y="423430"/>
                        <a:pt x="477622" y="370841"/>
                        <a:pt x="457357" y="301093"/>
                      </a:cubicBezTo>
                      <a:cubicBezTo>
                        <a:pt x="435123" y="224490"/>
                        <a:pt x="354591" y="166901"/>
                        <a:pt x="217953" y="12989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669" name="Google Shape;669;p80"/>
              <p:cNvSpPr/>
              <p:nvPr/>
            </p:nvSpPr>
            <p:spPr>
              <a:xfrm>
                <a:off x="4499353" y="2721707"/>
                <a:ext cx="1117411" cy="1117829"/>
              </a:xfrm>
              <a:custGeom>
                <a:rect b="b" l="l" r="r" t="t"/>
                <a:pathLst>
                  <a:path extrusionOk="0" h="1117829" w="1117411">
                    <a:moveTo>
                      <a:pt x="1117411" y="558915"/>
                    </a:moveTo>
                    <a:cubicBezTo>
                      <a:pt x="1117411" y="877493"/>
                      <a:pt x="867028" y="1117829"/>
                      <a:pt x="558671" y="1117829"/>
                    </a:cubicBezTo>
                    <a:cubicBezTo>
                      <a:pt x="250348" y="1117829"/>
                      <a:pt x="0" y="877493"/>
                      <a:pt x="0" y="558915"/>
                    </a:cubicBezTo>
                    <a:cubicBezTo>
                      <a:pt x="0" y="251740"/>
                      <a:pt x="253154" y="0"/>
                      <a:pt x="558671" y="0"/>
                    </a:cubicBezTo>
                    <a:cubicBezTo>
                      <a:pt x="864117" y="0"/>
                      <a:pt x="1117411" y="251740"/>
                      <a:pt x="1117411" y="558915"/>
                    </a:cubicBezTo>
                    <a:moveTo>
                      <a:pt x="984451" y="558915"/>
                    </a:moveTo>
                    <a:cubicBezTo>
                      <a:pt x="984451" y="327139"/>
                      <a:pt x="809053" y="133010"/>
                      <a:pt x="558671" y="133010"/>
                    </a:cubicBezTo>
                    <a:cubicBezTo>
                      <a:pt x="308323" y="133010"/>
                      <a:pt x="132960" y="327139"/>
                      <a:pt x="132960" y="558915"/>
                    </a:cubicBezTo>
                    <a:cubicBezTo>
                      <a:pt x="132960" y="799076"/>
                      <a:pt x="328174" y="984820"/>
                      <a:pt x="558671" y="984820"/>
                    </a:cubicBezTo>
                    <a:cubicBezTo>
                      <a:pt x="789238" y="984820"/>
                      <a:pt x="984451" y="799076"/>
                      <a:pt x="984451" y="558915"/>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70" name="Google Shape;670;p80"/>
              <p:cNvSpPr/>
              <p:nvPr/>
            </p:nvSpPr>
            <p:spPr>
              <a:xfrm>
                <a:off x="5746400" y="2744351"/>
                <a:ext cx="583151" cy="1067727"/>
              </a:xfrm>
              <a:custGeom>
                <a:rect b="b" l="l" r="r" t="t"/>
                <a:pathLst>
                  <a:path extrusionOk="0" h="1067727" w="583151">
                    <a:moveTo>
                      <a:pt x="133031" y="1067727"/>
                    </a:moveTo>
                    <a:lnTo>
                      <a:pt x="0" y="1067727"/>
                    </a:lnTo>
                    <a:lnTo>
                      <a:pt x="0" y="0"/>
                    </a:lnTo>
                    <a:lnTo>
                      <a:pt x="152882" y="0"/>
                    </a:lnTo>
                    <a:cubicBezTo>
                      <a:pt x="481231" y="0"/>
                      <a:pt x="583152" y="113292"/>
                      <a:pt x="583152" y="308719"/>
                    </a:cubicBezTo>
                    <a:cubicBezTo>
                      <a:pt x="583152" y="533863"/>
                      <a:pt x="411892" y="620244"/>
                      <a:pt x="209418" y="620244"/>
                    </a:cubicBezTo>
                    <a:lnTo>
                      <a:pt x="133031" y="620244"/>
                    </a:lnTo>
                    <a:lnTo>
                      <a:pt x="133031" y="1067727"/>
                    </a:lnTo>
                    <a:close/>
                    <a:moveTo>
                      <a:pt x="133031" y="501339"/>
                    </a:moveTo>
                    <a:lnTo>
                      <a:pt x="175468" y="501339"/>
                    </a:lnTo>
                    <a:cubicBezTo>
                      <a:pt x="311339" y="501339"/>
                      <a:pt x="458644" y="475797"/>
                      <a:pt x="458644" y="305912"/>
                    </a:cubicBezTo>
                    <a:cubicBezTo>
                      <a:pt x="458644" y="138799"/>
                      <a:pt x="300081" y="118975"/>
                      <a:pt x="168454" y="118975"/>
                    </a:cubicBezTo>
                    <a:lnTo>
                      <a:pt x="133031" y="118975"/>
                    </a:lnTo>
                    <a:lnTo>
                      <a:pt x="133031" y="50133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71" name="Google Shape;671;p80"/>
              <p:cNvSpPr/>
              <p:nvPr/>
            </p:nvSpPr>
            <p:spPr>
              <a:xfrm>
                <a:off x="6347912" y="2744333"/>
                <a:ext cx="639898" cy="1067727"/>
              </a:xfrm>
              <a:custGeom>
                <a:rect b="b" l="l" r="r" t="t"/>
                <a:pathLst>
                  <a:path extrusionOk="0" h="1067727" w="639898">
                    <a:moveTo>
                      <a:pt x="386500" y="1067727"/>
                    </a:moveTo>
                    <a:lnTo>
                      <a:pt x="253434" y="1067727"/>
                    </a:lnTo>
                    <a:lnTo>
                      <a:pt x="253434" y="121818"/>
                    </a:lnTo>
                    <a:lnTo>
                      <a:pt x="0" y="121818"/>
                    </a:lnTo>
                    <a:lnTo>
                      <a:pt x="0" y="0"/>
                    </a:lnTo>
                    <a:lnTo>
                      <a:pt x="639899" y="0"/>
                    </a:lnTo>
                    <a:lnTo>
                      <a:pt x="639899" y="121818"/>
                    </a:lnTo>
                    <a:lnTo>
                      <a:pt x="386500" y="1218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72" name="Google Shape;672;p80"/>
              <p:cNvSpPr/>
              <p:nvPr/>
            </p:nvSpPr>
            <p:spPr>
              <a:xfrm>
                <a:off x="7092498" y="2744347"/>
                <a:ext cx="573295" cy="1067727"/>
              </a:xfrm>
              <a:custGeom>
                <a:rect b="b" l="l" r="r" t="t"/>
                <a:pathLst>
                  <a:path extrusionOk="0" h="1067727" w="573295">
                    <a:moveTo>
                      <a:pt x="0" y="0"/>
                    </a:moveTo>
                    <a:lnTo>
                      <a:pt x="573296" y="0"/>
                    </a:lnTo>
                    <a:lnTo>
                      <a:pt x="573296" y="121817"/>
                    </a:lnTo>
                    <a:lnTo>
                      <a:pt x="133030" y="121817"/>
                    </a:lnTo>
                    <a:lnTo>
                      <a:pt x="133030" y="420537"/>
                    </a:lnTo>
                    <a:lnTo>
                      <a:pt x="560565" y="420537"/>
                    </a:lnTo>
                    <a:lnTo>
                      <a:pt x="560565" y="542354"/>
                    </a:lnTo>
                    <a:lnTo>
                      <a:pt x="133030" y="542354"/>
                    </a:lnTo>
                    <a:lnTo>
                      <a:pt x="133030" y="945910"/>
                    </a:lnTo>
                    <a:lnTo>
                      <a:pt x="573296" y="945910"/>
                    </a:lnTo>
                    <a:lnTo>
                      <a:pt x="573296" y="1067727"/>
                    </a:lnTo>
                    <a:lnTo>
                      <a:pt x="0" y="106772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73" name="Google Shape;673;p80"/>
              <p:cNvSpPr/>
              <p:nvPr/>
            </p:nvSpPr>
            <p:spPr>
              <a:xfrm>
                <a:off x="7830032" y="2744365"/>
                <a:ext cx="457136" cy="1067692"/>
              </a:xfrm>
              <a:custGeom>
                <a:rect b="b" l="l" r="r" t="t"/>
                <a:pathLst>
                  <a:path extrusionOk="0" h="1067692" w="457136">
                    <a:moveTo>
                      <a:pt x="133031" y="945910"/>
                    </a:moveTo>
                    <a:lnTo>
                      <a:pt x="457136" y="945910"/>
                    </a:lnTo>
                    <a:lnTo>
                      <a:pt x="457136" y="1067692"/>
                    </a:lnTo>
                    <a:lnTo>
                      <a:pt x="0" y="1067692"/>
                    </a:lnTo>
                    <a:lnTo>
                      <a:pt x="0" y="0"/>
                    </a:lnTo>
                    <a:lnTo>
                      <a:pt x="133031"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74" name="Google Shape;674;p80"/>
              <p:cNvSpPr/>
              <p:nvPr/>
            </p:nvSpPr>
            <p:spPr>
              <a:xfrm>
                <a:off x="3273558" y="2727975"/>
                <a:ext cx="444461" cy="442224"/>
              </a:xfrm>
              <a:custGeom>
                <a:rect b="b" l="l" r="r" t="t"/>
                <a:pathLst>
                  <a:path extrusionOk="0" h="442224" w="444461">
                    <a:moveTo>
                      <a:pt x="227875" y="0"/>
                    </a:moveTo>
                    <a:lnTo>
                      <a:pt x="250893" y="42870"/>
                    </a:lnTo>
                    <a:cubicBezTo>
                      <a:pt x="274314" y="46998"/>
                      <a:pt x="296319" y="55723"/>
                      <a:pt x="315824" y="68154"/>
                    </a:cubicBezTo>
                    <a:lnTo>
                      <a:pt x="362466" y="50774"/>
                    </a:lnTo>
                    <a:lnTo>
                      <a:pt x="400220" y="90404"/>
                    </a:lnTo>
                    <a:lnTo>
                      <a:pt x="379597" y="138611"/>
                    </a:lnTo>
                    <a:cubicBezTo>
                      <a:pt x="388891" y="157069"/>
                      <a:pt x="395123" y="177455"/>
                      <a:pt x="397548" y="199128"/>
                    </a:cubicBezTo>
                    <a:lnTo>
                      <a:pt x="444461" y="227320"/>
                    </a:lnTo>
                    <a:lnTo>
                      <a:pt x="437025" y="281568"/>
                    </a:lnTo>
                    <a:lnTo>
                      <a:pt x="380876" y="297029"/>
                    </a:lnTo>
                    <a:cubicBezTo>
                      <a:pt x="372840" y="313627"/>
                      <a:pt x="362293" y="328837"/>
                      <a:pt x="349714" y="342172"/>
                    </a:cubicBezTo>
                    <a:lnTo>
                      <a:pt x="357602" y="401547"/>
                    </a:lnTo>
                    <a:lnTo>
                      <a:pt x="310583" y="429544"/>
                    </a:lnTo>
                    <a:lnTo>
                      <a:pt x="260862" y="393353"/>
                    </a:lnTo>
                    <a:cubicBezTo>
                      <a:pt x="252638" y="395285"/>
                      <a:pt x="244179" y="396670"/>
                      <a:pt x="235548" y="397438"/>
                    </a:cubicBezTo>
                    <a:cubicBezTo>
                      <a:pt x="226881" y="398200"/>
                      <a:pt x="218317" y="398327"/>
                      <a:pt x="209886" y="397865"/>
                    </a:cubicBezTo>
                    <a:lnTo>
                      <a:pt x="167300" y="442225"/>
                    </a:lnTo>
                    <a:lnTo>
                      <a:pt x="116083" y="422913"/>
                    </a:lnTo>
                    <a:lnTo>
                      <a:pt x="113428" y="363071"/>
                    </a:lnTo>
                    <a:cubicBezTo>
                      <a:pt x="98696" y="352167"/>
                      <a:pt x="85658" y="339030"/>
                      <a:pt x="74849" y="324100"/>
                    </a:cubicBezTo>
                    <a:lnTo>
                      <a:pt x="16837" y="318743"/>
                    </a:lnTo>
                    <a:lnTo>
                      <a:pt x="0" y="266647"/>
                    </a:lnTo>
                    <a:lnTo>
                      <a:pt x="41241" y="230661"/>
                    </a:lnTo>
                    <a:cubicBezTo>
                      <a:pt x="39827" y="208886"/>
                      <a:pt x="42392" y="187731"/>
                      <a:pt x="48313" y="167911"/>
                    </a:cubicBezTo>
                    <a:lnTo>
                      <a:pt x="19543" y="124086"/>
                    </a:lnTo>
                    <a:lnTo>
                      <a:pt x="49756" y="78442"/>
                    </a:lnTo>
                    <a:lnTo>
                      <a:pt x="98741" y="87368"/>
                    </a:lnTo>
                    <a:cubicBezTo>
                      <a:pt x="115748" y="71695"/>
                      <a:pt x="135882" y="59255"/>
                      <a:pt x="158217" y="51071"/>
                    </a:cubicBezTo>
                    <a:lnTo>
                      <a:pt x="173358" y="4832"/>
                    </a:lnTo>
                    <a:lnTo>
                      <a:pt x="227875" y="0"/>
                    </a:lnTo>
                    <a:lnTo>
                      <a:pt x="227875" y="0"/>
                    </a:lnTo>
                    <a:close/>
                    <a:moveTo>
                      <a:pt x="231676" y="353695"/>
                    </a:moveTo>
                    <a:cubicBezTo>
                      <a:pt x="305950" y="347117"/>
                      <a:pt x="360841" y="281550"/>
                      <a:pt x="354265" y="207249"/>
                    </a:cubicBezTo>
                    <a:cubicBezTo>
                      <a:pt x="347689" y="132950"/>
                      <a:pt x="282163" y="78033"/>
                      <a:pt x="207891" y="84611"/>
                    </a:cubicBezTo>
                    <a:cubicBezTo>
                      <a:pt x="133599" y="91179"/>
                      <a:pt x="78706" y="156744"/>
                      <a:pt x="85282" y="231045"/>
                    </a:cubicBezTo>
                    <a:cubicBezTo>
                      <a:pt x="91847" y="305365"/>
                      <a:pt x="157387" y="360271"/>
                      <a:pt x="231676" y="3536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75" name="Google Shape;675;p80"/>
              <p:cNvSpPr/>
              <p:nvPr/>
            </p:nvSpPr>
            <p:spPr>
              <a:xfrm>
                <a:off x="3829527" y="2817834"/>
                <a:ext cx="444414" cy="442294"/>
              </a:xfrm>
              <a:custGeom>
                <a:rect b="b" l="l" r="r" t="t"/>
                <a:pathLst>
                  <a:path extrusionOk="0" h="442294" w="444414">
                    <a:moveTo>
                      <a:pt x="400025" y="90208"/>
                    </a:moveTo>
                    <a:lnTo>
                      <a:pt x="380923" y="134962"/>
                    </a:lnTo>
                    <a:cubicBezTo>
                      <a:pt x="392323" y="155841"/>
                      <a:pt x="399249" y="178484"/>
                      <a:pt x="401721" y="201487"/>
                    </a:cubicBezTo>
                    <a:lnTo>
                      <a:pt x="444414" y="227082"/>
                    </a:lnTo>
                    <a:lnTo>
                      <a:pt x="437042" y="281328"/>
                    </a:lnTo>
                    <a:lnTo>
                      <a:pt x="386524" y="295312"/>
                    </a:lnTo>
                    <a:cubicBezTo>
                      <a:pt x="377914" y="314099"/>
                      <a:pt x="365887" y="331697"/>
                      <a:pt x="350478" y="347124"/>
                    </a:cubicBezTo>
                    <a:lnTo>
                      <a:pt x="357756" y="401385"/>
                    </a:lnTo>
                    <a:lnTo>
                      <a:pt x="310755" y="429445"/>
                    </a:lnTo>
                    <a:lnTo>
                      <a:pt x="263624" y="395223"/>
                    </a:lnTo>
                    <a:cubicBezTo>
                      <a:pt x="245647" y="399306"/>
                      <a:pt x="227185" y="400562"/>
                      <a:pt x="208918" y="399058"/>
                    </a:cubicBezTo>
                    <a:lnTo>
                      <a:pt x="167482" y="442294"/>
                    </a:lnTo>
                    <a:lnTo>
                      <a:pt x="116263" y="423033"/>
                    </a:lnTo>
                    <a:lnTo>
                      <a:pt x="113478" y="361584"/>
                    </a:lnTo>
                    <a:cubicBezTo>
                      <a:pt x="106834" y="356364"/>
                      <a:pt x="100472" y="350618"/>
                      <a:pt x="94483" y="344353"/>
                    </a:cubicBezTo>
                    <a:cubicBezTo>
                      <a:pt x="88477" y="338056"/>
                      <a:pt x="83031" y="331444"/>
                      <a:pt x="78127" y="324567"/>
                    </a:cubicBezTo>
                    <a:lnTo>
                      <a:pt x="16899" y="318986"/>
                    </a:lnTo>
                    <a:lnTo>
                      <a:pt x="0" y="266907"/>
                    </a:lnTo>
                    <a:lnTo>
                      <a:pt x="45069" y="227469"/>
                    </a:lnTo>
                    <a:cubicBezTo>
                      <a:pt x="44385" y="209149"/>
                      <a:pt x="46502" y="190758"/>
                      <a:pt x="51412" y="172990"/>
                    </a:cubicBezTo>
                    <a:lnTo>
                      <a:pt x="19374" y="124313"/>
                    </a:lnTo>
                    <a:lnTo>
                      <a:pt x="49540" y="78629"/>
                    </a:lnTo>
                    <a:lnTo>
                      <a:pt x="103388" y="88387"/>
                    </a:lnTo>
                    <a:cubicBezTo>
                      <a:pt x="119508" y="73686"/>
                      <a:pt x="137628" y="62482"/>
                      <a:pt x="156801" y="54734"/>
                    </a:cubicBezTo>
                    <a:lnTo>
                      <a:pt x="173058" y="4889"/>
                    </a:lnTo>
                    <a:lnTo>
                      <a:pt x="227563" y="0"/>
                    </a:lnTo>
                    <a:lnTo>
                      <a:pt x="251178" y="43851"/>
                    </a:lnTo>
                    <a:cubicBezTo>
                      <a:pt x="274034" y="47354"/>
                      <a:pt x="296319" y="55320"/>
                      <a:pt x="316655" y="67664"/>
                    </a:cubicBezTo>
                    <a:lnTo>
                      <a:pt x="362213" y="50624"/>
                    </a:lnTo>
                    <a:lnTo>
                      <a:pt x="400025" y="90208"/>
                    </a:lnTo>
                    <a:lnTo>
                      <a:pt x="400025" y="90208"/>
                    </a:lnTo>
                    <a:close/>
                    <a:moveTo>
                      <a:pt x="126221" y="314016"/>
                    </a:moveTo>
                    <a:cubicBezTo>
                      <a:pt x="177732" y="367947"/>
                      <a:pt x="263201" y="369903"/>
                      <a:pt x="317112" y="318373"/>
                    </a:cubicBezTo>
                    <a:cubicBezTo>
                      <a:pt x="371022" y="266844"/>
                      <a:pt x="372990" y="181352"/>
                      <a:pt x="321481" y="127421"/>
                    </a:cubicBezTo>
                    <a:cubicBezTo>
                      <a:pt x="269966" y="73469"/>
                      <a:pt x="184497" y="71511"/>
                      <a:pt x="130586" y="123041"/>
                    </a:cubicBezTo>
                    <a:cubicBezTo>
                      <a:pt x="76654" y="174575"/>
                      <a:pt x="74703" y="260070"/>
                      <a:pt x="126221" y="31401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76" name="Google Shape;676;p80"/>
              <p:cNvSpPr/>
              <p:nvPr/>
            </p:nvSpPr>
            <p:spPr>
              <a:xfrm>
                <a:off x="3500449" y="3116840"/>
                <a:ext cx="445427" cy="440230"/>
              </a:xfrm>
              <a:custGeom>
                <a:rect b="b" l="l" r="r" t="t"/>
                <a:pathLst>
                  <a:path extrusionOk="0" h="440230" w="445427">
                    <a:moveTo>
                      <a:pt x="55302" y="73116"/>
                    </a:moveTo>
                    <a:lnTo>
                      <a:pt x="102879" y="83257"/>
                    </a:lnTo>
                    <a:cubicBezTo>
                      <a:pt x="121166" y="68048"/>
                      <a:pt x="142045" y="56891"/>
                      <a:pt x="164134" y="50039"/>
                    </a:cubicBezTo>
                    <a:lnTo>
                      <a:pt x="181026" y="3202"/>
                    </a:lnTo>
                    <a:lnTo>
                      <a:pt x="235656" y="0"/>
                    </a:lnTo>
                    <a:lnTo>
                      <a:pt x="259095" y="46902"/>
                    </a:lnTo>
                    <a:cubicBezTo>
                      <a:pt x="279181" y="51739"/>
                      <a:pt x="298758" y="60159"/>
                      <a:pt x="316856" y="72317"/>
                    </a:cubicBezTo>
                    <a:lnTo>
                      <a:pt x="368683" y="54731"/>
                    </a:lnTo>
                    <a:lnTo>
                      <a:pt x="405252" y="95472"/>
                    </a:lnTo>
                    <a:lnTo>
                      <a:pt x="380752" y="148324"/>
                    </a:lnTo>
                    <a:cubicBezTo>
                      <a:pt x="388217" y="165186"/>
                      <a:pt x="393001" y="183068"/>
                      <a:pt x="395041" y="201290"/>
                    </a:cubicBezTo>
                    <a:lnTo>
                      <a:pt x="445427" y="233647"/>
                    </a:lnTo>
                    <a:lnTo>
                      <a:pt x="436389" y="287634"/>
                    </a:lnTo>
                    <a:lnTo>
                      <a:pt x="376647" y="302192"/>
                    </a:lnTo>
                    <a:cubicBezTo>
                      <a:pt x="372805" y="309719"/>
                      <a:pt x="368393" y="317070"/>
                      <a:pt x="363400" y="324155"/>
                    </a:cubicBezTo>
                    <a:cubicBezTo>
                      <a:pt x="358379" y="331263"/>
                      <a:pt x="352940" y="337882"/>
                      <a:pt x="347138" y="344019"/>
                    </a:cubicBezTo>
                    <a:lnTo>
                      <a:pt x="353446" y="405198"/>
                    </a:lnTo>
                    <a:lnTo>
                      <a:pt x="305611" y="431810"/>
                    </a:lnTo>
                    <a:lnTo>
                      <a:pt x="258251" y="395156"/>
                    </a:lnTo>
                    <a:cubicBezTo>
                      <a:pt x="240412" y="399353"/>
                      <a:pt x="221965" y="400813"/>
                      <a:pt x="203590" y="399412"/>
                    </a:cubicBezTo>
                    <a:lnTo>
                      <a:pt x="162006" y="440231"/>
                    </a:lnTo>
                    <a:lnTo>
                      <a:pt x="111388" y="419408"/>
                    </a:lnTo>
                    <a:lnTo>
                      <a:pt x="110598" y="364669"/>
                    </a:lnTo>
                    <a:cubicBezTo>
                      <a:pt x="93075" y="351673"/>
                      <a:pt x="78597" y="336041"/>
                      <a:pt x="67308" y="318711"/>
                    </a:cubicBezTo>
                    <a:lnTo>
                      <a:pt x="15285" y="312343"/>
                    </a:lnTo>
                    <a:lnTo>
                      <a:pt x="0" y="259778"/>
                    </a:lnTo>
                    <a:lnTo>
                      <a:pt x="38471" y="228157"/>
                    </a:lnTo>
                    <a:cubicBezTo>
                      <a:pt x="37509" y="205045"/>
                      <a:pt x="41035" y="181636"/>
                      <a:pt x="49230" y="159298"/>
                    </a:cubicBezTo>
                    <a:lnTo>
                      <a:pt x="23749" y="117852"/>
                    </a:lnTo>
                    <a:lnTo>
                      <a:pt x="55302" y="73116"/>
                    </a:lnTo>
                    <a:lnTo>
                      <a:pt x="55302" y="73116"/>
                    </a:lnTo>
                    <a:close/>
                    <a:moveTo>
                      <a:pt x="327533" y="298836"/>
                    </a:moveTo>
                    <a:cubicBezTo>
                      <a:pt x="370524" y="237891"/>
                      <a:pt x="355996" y="153612"/>
                      <a:pt x="295073" y="110605"/>
                    </a:cubicBezTo>
                    <a:cubicBezTo>
                      <a:pt x="234152" y="67598"/>
                      <a:pt x="149911" y="82117"/>
                      <a:pt x="106920" y="143061"/>
                    </a:cubicBezTo>
                    <a:cubicBezTo>
                      <a:pt x="63909" y="204013"/>
                      <a:pt x="78435" y="288294"/>
                      <a:pt x="139358" y="331300"/>
                    </a:cubicBezTo>
                    <a:cubicBezTo>
                      <a:pt x="200287" y="374328"/>
                      <a:pt x="284529" y="359791"/>
                      <a:pt x="327533" y="29883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677" name="Google Shape;677;p80"/>
              <p:cNvGrpSpPr/>
              <p:nvPr/>
            </p:nvGrpSpPr>
            <p:grpSpPr>
              <a:xfrm>
                <a:off x="8087939" y="2743821"/>
                <a:ext cx="199126" cy="108731"/>
                <a:chOff x="8087939" y="2743821"/>
                <a:chExt cx="199126" cy="108731"/>
              </a:xfrm>
            </p:grpSpPr>
            <p:sp>
              <p:nvSpPr>
                <p:cNvPr id="678" name="Google Shape;678;p80"/>
                <p:cNvSpPr/>
                <p:nvPr/>
              </p:nvSpPr>
              <p:spPr>
                <a:xfrm>
                  <a:off x="8087939" y="2743821"/>
                  <a:ext cx="78526" cy="108731"/>
                </a:xfrm>
                <a:custGeom>
                  <a:rect b="b" l="l" r="r" t="t"/>
                  <a:pathLst>
                    <a:path extrusionOk="0" h="108731" w="78526">
                      <a:moveTo>
                        <a:pt x="0" y="0"/>
                      </a:moveTo>
                      <a:lnTo>
                        <a:pt x="78526" y="0"/>
                      </a:lnTo>
                      <a:lnTo>
                        <a:pt x="78526" y="10840"/>
                      </a:lnTo>
                      <a:lnTo>
                        <a:pt x="45388" y="10840"/>
                      </a:lnTo>
                      <a:lnTo>
                        <a:pt x="45388" y="108732"/>
                      </a:lnTo>
                      <a:lnTo>
                        <a:pt x="33453" y="108732"/>
                      </a:lnTo>
                      <a:lnTo>
                        <a:pt x="33453" y="10840"/>
                      </a:lnTo>
                      <a:lnTo>
                        <a:pt x="0" y="10840"/>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79" name="Google Shape;679;p80"/>
                <p:cNvSpPr/>
                <p:nvPr/>
              </p:nvSpPr>
              <p:spPr>
                <a:xfrm>
                  <a:off x="8181833" y="2743821"/>
                  <a:ext cx="105232" cy="108731"/>
                </a:xfrm>
                <a:custGeom>
                  <a:rect b="b" l="l" r="r" t="t"/>
                  <a:pathLst>
                    <a:path extrusionOk="0" h="108731" w="105232">
                      <a:moveTo>
                        <a:pt x="0" y="0"/>
                      </a:moveTo>
                      <a:lnTo>
                        <a:pt x="21834" y="0"/>
                      </a:lnTo>
                      <a:lnTo>
                        <a:pt x="52621" y="91918"/>
                      </a:lnTo>
                      <a:lnTo>
                        <a:pt x="83399" y="0"/>
                      </a:lnTo>
                      <a:lnTo>
                        <a:pt x="105233" y="0"/>
                      </a:lnTo>
                      <a:lnTo>
                        <a:pt x="105233" y="108732"/>
                      </a:lnTo>
                      <a:lnTo>
                        <a:pt x="93144" y="108732"/>
                      </a:lnTo>
                      <a:lnTo>
                        <a:pt x="93144" y="12885"/>
                      </a:lnTo>
                      <a:lnTo>
                        <a:pt x="90947" y="12885"/>
                      </a:lnTo>
                      <a:lnTo>
                        <a:pt x="59376" y="104803"/>
                      </a:lnTo>
                      <a:lnTo>
                        <a:pt x="45865" y="104803"/>
                      </a:lnTo>
                      <a:lnTo>
                        <a:pt x="14295" y="12885"/>
                      </a:lnTo>
                      <a:lnTo>
                        <a:pt x="12097" y="12885"/>
                      </a:lnTo>
                      <a:lnTo>
                        <a:pt x="12097" y="108732"/>
                      </a:lnTo>
                      <a:lnTo>
                        <a:pt x="0" y="108732"/>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grpSp>
          <p:nvGrpSpPr>
            <p:cNvPr id="680" name="Google Shape;680;p80"/>
            <p:cNvGrpSpPr/>
            <p:nvPr/>
          </p:nvGrpSpPr>
          <p:grpSpPr>
            <a:xfrm>
              <a:off x="11015284" y="5848262"/>
              <a:ext cx="353278" cy="600022"/>
              <a:chOff x="5637821" y="2666167"/>
              <a:chExt cx="914281" cy="1552852"/>
            </a:xfrm>
          </p:grpSpPr>
          <p:grpSp>
            <p:nvGrpSpPr>
              <p:cNvPr id="681" name="Google Shape;681;p80"/>
              <p:cNvGrpSpPr/>
              <p:nvPr/>
            </p:nvGrpSpPr>
            <p:grpSpPr>
              <a:xfrm>
                <a:off x="5639340" y="2916528"/>
                <a:ext cx="912762" cy="919431"/>
                <a:chOff x="5639340" y="2916528"/>
                <a:chExt cx="912762" cy="919431"/>
              </a:xfrm>
            </p:grpSpPr>
            <p:sp>
              <p:nvSpPr>
                <p:cNvPr id="682" name="Google Shape;682;p80"/>
                <p:cNvSpPr/>
                <p:nvPr/>
              </p:nvSpPr>
              <p:spPr>
                <a:xfrm>
                  <a:off x="5904724" y="3113901"/>
                  <a:ext cx="409996" cy="524701"/>
                </a:xfrm>
                <a:custGeom>
                  <a:rect b="b" l="l" r="r" t="t"/>
                  <a:pathLst>
                    <a:path extrusionOk="0" h="524701" w="409996">
                      <a:moveTo>
                        <a:pt x="0" y="0"/>
                      </a:moveTo>
                      <a:lnTo>
                        <a:pt x="188932" y="0"/>
                      </a:lnTo>
                      <a:cubicBezTo>
                        <a:pt x="234915" y="0"/>
                        <a:pt x="295465" y="0"/>
                        <a:pt x="326831" y="19106"/>
                      </a:cubicBezTo>
                      <a:cubicBezTo>
                        <a:pt x="361121" y="39682"/>
                        <a:pt x="388090" y="77159"/>
                        <a:pt x="388090" y="128617"/>
                      </a:cubicBezTo>
                      <a:cubicBezTo>
                        <a:pt x="388090" y="184458"/>
                        <a:pt x="358942" y="226344"/>
                        <a:pt x="310782" y="246171"/>
                      </a:cubicBezTo>
                      <a:lnTo>
                        <a:pt x="310782" y="247651"/>
                      </a:lnTo>
                      <a:cubicBezTo>
                        <a:pt x="375008" y="260866"/>
                        <a:pt x="409996" y="309383"/>
                        <a:pt x="409996" y="374062"/>
                      </a:cubicBezTo>
                      <a:cubicBezTo>
                        <a:pt x="409996" y="451196"/>
                        <a:pt x="355270" y="524701"/>
                        <a:pt x="251694" y="524701"/>
                      </a:cubicBezTo>
                      <a:lnTo>
                        <a:pt x="0" y="524701"/>
                      </a:lnTo>
                      <a:lnTo>
                        <a:pt x="0" y="0"/>
                      </a:lnTo>
                      <a:close/>
                      <a:moveTo>
                        <a:pt x="69267" y="225609"/>
                      </a:moveTo>
                      <a:lnTo>
                        <a:pt x="207946" y="225609"/>
                      </a:lnTo>
                      <a:cubicBezTo>
                        <a:pt x="286702" y="225609"/>
                        <a:pt x="318835" y="196950"/>
                        <a:pt x="318835" y="141821"/>
                      </a:cubicBezTo>
                      <a:cubicBezTo>
                        <a:pt x="318835" y="69061"/>
                        <a:pt x="267789" y="58793"/>
                        <a:pt x="207946" y="58793"/>
                      </a:cubicBezTo>
                      <a:lnTo>
                        <a:pt x="69267" y="58793"/>
                      </a:lnTo>
                      <a:lnTo>
                        <a:pt x="69267" y="225609"/>
                      </a:lnTo>
                      <a:close/>
                      <a:moveTo>
                        <a:pt x="69267" y="465902"/>
                      </a:moveTo>
                      <a:lnTo>
                        <a:pt x="242946" y="465902"/>
                      </a:lnTo>
                      <a:cubicBezTo>
                        <a:pt x="302751" y="465902"/>
                        <a:pt x="340707" y="429165"/>
                        <a:pt x="340707" y="371855"/>
                      </a:cubicBezTo>
                      <a:cubicBezTo>
                        <a:pt x="340707" y="303500"/>
                        <a:pt x="285987" y="284394"/>
                        <a:pt x="227597" y="284394"/>
                      </a:cubicBezTo>
                      <a:lnTo>
                        <a:pt x="69267" y="284394"/>
                      </a:lnTo>
                      <a:lnTo>
                        <a:pt x="69267" y="46590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83" name="Google Shape;683;p80"/>
                <p:cNvSpPr/>
                <p:nvPr/>
              </p:nvSpPr>
              <p:spPr>
                <a:xfrm>
                  <a:off x="5639340" y="2916528"/>
                  <a:ext cx="912762" cy="919431"/>
                </a:xfrm>
                <a:custGeom>
                  <a:rect b="b" l="l" r="r" t="t"/>
                  <a:pathLst>
                    <a:path extrusionOk="0" h="919431" w="912762">
                      <a:moveTo>
                        <a:pt x="852579" y="459940"/>
                      </a:moveTo>
                      <a:cubicBezTo>
                        <a:pt x="852579" y="680375"/>
                        <a:pt x="675212" y="859064"/>
                        <a:pt x="456335" y="859064"/>
                      </a:cubicBezTo>
                      <a:cubicBezTo>
                        <a:pt x="237545" y="859064"/>
                        <a:pt x="60169" y="680375"/>
                        <a:pt x="60169" y="459940"/>
                      </a:cubicBezTo>
                      <a:cubicBezTo>
                        <a:pt x="60169" y="239533"/>
                        <a:pt x="237545" y="60875"/>
                        <a:pt x="456335" y="60875"/>
                      </a:cubicBezTo>
                      <a:cubicBezTo>
                        <a:pt x="675212" y="60875"/>
                        <a:pt x="852579" y="239533"/>
                        <a:pt x="852579" y="459940"/>
                      </a:cubicBezTo>
                      <a:close/>
                      <a:moveTo>
                        <a:pt x="456335" y="0"/>
                      </a:moveTo>
                      <a:cubicBezTo>
                        <a:pt x="204322" y="0"/>
                        <a:pt x="0" y="205825"/>
                        <a:pt x="0" y="459718"/>
                      </a:cubicBezTo>
                      <a:cubicBezTo>
                        <a:pt x="0" y="713598"/>
                        <a:pt x="204322" y="919432"/>
                        <a:pt x="456335" y="919432"/>
                      </a:cubicBezTo>
                      <a:cubicBezTo>
                        <a:pt x="708431" y="919432"/>
                        <a:pt x="912763" y="713598"/>
                        <a:pt x="912763" y="459718"/>
                      </a:cubicBezTo>
                      <a:cubicBezTo>
                        <a:pt x="912762" y="205825"/>
                        <a:pt x="708431" y="0"/>
                        <a:pt x="456335"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684" name="Google Shape;684;p80"/>
              <p:cNvGrpSpPr/>
              <p:nvPr/>
            </p:nvGrpSpPr>
            <p:grpSpPr>
              <a:xfrm>
                <a:off x="5640283" y="3840998"/>
                <a:ext cx="910874" cy="152249"/>
                <a:chOff x="5640283" y="3840998"/>
                <a:chExt cx="910874" cy="152249"/>
              </a:xfrm>
            </p:grpSpPr>
            <p:sp>
              <p:nvSpPr>
                <p:cNvPr id="685" name="Google Shape;685;p80"/>
                <p:cNvSpPr/>
                <p:nvPr/>
              </p:nvSpPr>
              <p:spPr>
                <a:xfrm>
                  <a:off x="5640283" y="3932933"/>
                  <a:ext cx="910874" cy="60314"/>
                </a:xfrm>
                <a:custGeom>
                  <a:rect b="b" l="l" r="r" t="t"/>
                  <a:pathLst>
                    <a:path extrusionOk="0" h="60314" w="910874">
                      <a:moveTo>
                        <a:pt x="0" y="0"/>
                      </a:moveTo>
                      <a:lnTo>
                        <a:pt x="910875" y="0"/>
                      </a:lnTo>
                      <a:lnTo>
                        <a:pt x="910875" y="60315"/>
                      </a:lnTo>
                      <a:lnTo>
                        <a:pt x="0" y="6031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86" name="Google Shape;686;p80"/>
                <p:cNvSpPr/>
                <p:nvPr/>
              </p:nvSpPr>
              <p:spPr>
                <a:xfrm>
                  <a:off x="6495817" y="3840998"/>
                  <a:ext cx="54608" cy="54662"/>
                </a:xfrm>
                <a:custGeom>
                  <a:rect b="b" l="l" r="r" t="t"/>
                  <a:pathLst>
                    <a:path extrusionOk="0" h="54662" w="54608">
                      <a:moveTo>
                        <a:pt x="26845" y="25536"/>
                      </a:moveTo>
                      <a:cubicBezTo>
                        <a:pt x="27970" y="25536"/>
                        <a:pt x="29029" y="25478"/>
                        <a:pt x="30031" y="25420"/>
                      </a:cubicBezTo>
                      <a:cubicBezTo>
                        <a:pt x="30951" y="25371"/>
                        <a:pt x="31903" y="25156"/>
                        <a:pt x="32650" y="24817"/>
                      </a:cubicBezTo>
                      <a:cubicBezTo>
                        <a:pt x="33463" y="24419"/>
                        <a:pt x="34079" y="23907"/>
                        <a:pt x="34523" y="23228"/>
                      </a:cubicBezTo>
                      <a:cubicBezTo>
                        <a:pt x="34999" y="22484"/>
                        <a:pt x="35180" y="21549"/>
                        <a:pt x="35180" y="20242"/>
                      </a:cubicBezTo>
                      <a:cubicBezTo>
                        <a:pt x="35180" y="19175"/>
                        <a:pt x="34999" y="18281"/>
                        <a:pt x="34572" y="17711"/>
                      </a:cubicBezTo>
                      <a:cubicBezTo>
                        <a:pt x="34170" y="17032"/>
                        <a:pt x="33619" y="16577"/>
                        <a:pt x="32963" y="16255"/>
                      </a:cubicBezTo>
                      <a:cubicBezTo>
                        <a:pt x="32297" y="15866"/>
                        <a:pt x="31608" y="15643"/>
                        <a:pt x="30729" y="15486"/>
                      </a:cubicBezTo>
                      <a:cubicBezTo>
                        <a:pt x="29883" y="15436"/>
                        <a:pt x="29078" y="15345"/>
                        <a:pt x="28216" y="15345"/>
                      </a:cubicBezTo>
                      <a:lnTo>
                        <a:pt x="21680" y="15345"/>
                      </a:lnTo>
                      <a:lnTo>
                        <a:pt x="21680" y="25536"/>
                      </a:lnTo>
                      <a:lnTo>
                        <a:pt x="26845" y="25536"/>
                      </a:lnTo>
                      <a:close/>
                      <a:moveTo>
                        <a:pt x="29029" y="11308"/>
                      </a:moveTo>
                      <a:cubicBezTo>
                        <a:pt x="32823" y="11308"/>
                        <a:pt x="35590" y="12069"/>
                        <a:pt x="37413" y="13550"/>
                      </a:cubicBezTo>
                      <a:cubicBezTo>
                        <a:pt x="39244" y="15113"/>
                        <a:pt x="40189" y="17372"/>
                        <a:pt x="40189" y="20457"/>
                      </a:cubicBezTo>
                      <a:cubicBezTo>
                        <a:pt x="40189" y="23369"/>
                        <a:pt x="39335" y="25420"/>
                        <a:pt x="37783" y="26827"/>
                      </a:cubicBezTo>
                      <a:cubicBezTo>
                        <a:pt x="36132" y="28142"/>
                        <a:pt x="34170" y="28944"/>
                        <a:pt x="31747" y="29218"/>
                      </a:cubicBezTo>
                      <a:lnTo>
                        <a:pt x="40854" y="43297"/>
                      </a:lnTo>
                      <a:lnTo>
                        <a:pt x="35590" y="43297"/>
                      </a:lnTo>
                      <a:lnTo>
                        <a:pt x="26894" y="29515"/>
                      </a:lnTo>
                      <a:lnTo>
                        <a:pt x="21679" y="29515"/>
                      </a:lnTo>
                      <a:lnTo>
                        <a:pt x="21679" y="43297"/>
                      </a:lnTo>
                      <a:lnTo>
                        <a:pt x="16678" y="43297"/>
                      </a:lnTo>
                      <a:lnTo>
                        <a:pt x="16678" y="11308"/>
                      </a:lnTo>
                      <a:lnTo>
                        <a:pt x="29029" y="11308"/>
                      </a:lnTo>
                      <a:close/>
                      <a:moveTo>
                        <a:pt x="6635" y="36497"/>
                      </a:moveTo>
                      <a:cubicBezTo>
                        <a:pt x="7703" y="39401"/>
                        <a:pt x="9271" y="41890"/>
                        <a:pt x="11324" y="43992"/>
                      </a:cubicBezTo>
                      <a:cubicBezTo>
                        <a:pt x="13295" y="46076"/>
                        <a:pt x="15685" y="47739"/>
                        <a:pt x="18460" y="48947"/>
                      </a:cubicBezTo>
                      <a:cubicBezTo>
                        <a:pt x="21146" y="50130"/>
                        <a:pt x="24167" y="50667"/>
                        <a:pt x="27296" y="50667"/>
                      </a:cubicBezTo>
                      <a:cubicBezTo>
                        <a:pt x="30499" y="50667"/>
                        <a:pt x="33463" y="50130"/>
                        <a:pt x="36132" y="48947"/>
                      </a:cubicBezTo>
                      <a:cubicBezTo>
                        <a:pt x="38842" y="47739"/>
                        <a:pt x="41207" y="46076"/>
                        <a:pt x="43268" y="43992"/>
                      </a:cubicBezTo>
                      <a:cubicBezTo>
                        <a:pt x="45214" y="41890"/>
                        <a:pt x="46824" y="39401"/>
                        <a:pt x="47932" y="36497"/>
                      </a:cubicBezTo>
                      <a:cubicBezTo>
                        <a:pt x="49107" y="33676"/>
                        <a:pt x="49690" y="30557"/>
                        <a:pt x="49690" y="27265"/>
                      </a:cubicBezTo>
                      <a:cubicBezTo>
                        <a:pt x="49690" y="23907"/>
                        <a:pt x="49107" y="20912"/>
                        <a:pt x="47932" y="18066"/>
                      </a:cubicBezTo>
                      <a:cubicBezTo>
                        <a:pt x="46824" y="15196"/>
                        <a:pt x="45214" y="12764"/>
                        <a:pt x="43268" y="10663"/>
                      </a:cubicBezTo>
                      <a:cubicBezTo>
                        <a:pt x="41207" y="8611"/>
                        <a:pt x="38842" y="6982"/>
                        <a:pt x="36132" y="5774"/>
                      </a:cubicBezTo>
                      <a:cubicBezTo>
                        <a:pt x="33463" y="4624"/>
                        <a:pt x="30499" y="3979"/>
                        <a:pt x="27296" y="3979"/>
                      </a:cubicBezTo>
                      <a:cubicBezTo>
                        <a:pt x="24167" y="3979"/>
                        <a:pt x="21146" y="4624"/>
                        <a:pt x="18460" y="5774"/>
                      </a:cubicBezTo>
                      <a:cubicBezTo>
                        <a:pt x="15685" y="6982"/>
                        <a:pt x="13295" y="8611"/>
                        <a:pt x="11324" y="10663"/>
                      </a:cubicBezTo>
                      <a:cubicBezTo>
                        <a:pt x="9271" y="12764"/>
                        <a:pt x="7703" y="15196"/>
                        <a:pt x="6635" y="18066"/>
                      </a:cubicBezTo>
                      <a:cubicBezTo>
                        <a:pt x="5469" y="20912"/>
                        <a:pt x="4911" y="23907"/>
                        <a:pt x="4911" y="27265"/>
                      </a:cubicBezTo>
                      <a:cubicBezTo>
                        <a:pt x="4911" y="30557"/>
                        <a:pt x="5469" y="33676"/>
                        <a:pt x="6635" y="36497"/>
                      </a:cubicBezTo>
                      <a:moveTo>
                        <a:pt x="2127" y="16396"/>
                      </a:moveTo>
                      <a:cubicBezTo>
                        <a:pt x="3589" y="13095"/>
                        <a:pt x="5568" y="10299"/>
                        <a:pt x="8031" y="7784"/>
                      </a:cubicBezTo>
                      <a:cubicBezTo>
                        <a:pt x="10519" y="5319"/>
                        <a:pt x="13451" y="3482"/>
                        <a:pt x="16777" y="2051"/>
                      </a:cubicBezTo>
                      <a:cubicBezTo>
                        <a:pt x="20070" y="637"/>
                        <a:pt x="23650" y="0"/>
                        <a:pt x="27296" y="0"/>
                      </a:cubicBezTo>
                      <a:cubicBezTo>
                        <a:pt x="31090" y="0"/>
                        <a:pt x="34597" y="637"/>
                        <a:pt x="37963" y="2051"/>
                      </a:cubicBezTo>
                      <a:cubicBezTo>
                        <a:pt x="41207" y="3482"/>
                        <a:pt x="44073" y="5319"/>
                        <a:pt x="46512" y="7784"/>
                      </a:cubicBezTo>
                      <a:cubicBezTo>
                        <a:pt x="48975" y="10299"/>
                        <a:pt x="51020" y="13095"/>
                        <a:pt x="52416" y="16396"/>
                      </a:cubicBezTo>
                      <a:cubicBezTo>
                        <a:pt x="53927" y="19737"/>
                        <a:pt x="54609" y="23369"/>
                        <a:pt x="54609" y="27265"/>
                      </a:cubicBezTo>
                      <a:cubicBezTo>
                        <a:pt x="54609" y="31203"/>
                        <a:pt x="53927" y="34817"/>
                        <a:pt x="52416" y="38118"/>
                      </a:cubicBezTo>
                      <a:cubicBezTo>
                        <a:pt x="51020" y="41510"/>
                        <a:pt x="48975" y="44372"/>
                        <a:pt x="46512" y="46845"/>
                      </a:cubicBezTo>
                      <a:cubicBezTo>
                        <a:pt x="44073" y="49377"/>
                        <a:pt x="41207" y="51221"/>
                        <a:pt x="37963" y="52636"/>
                      </a:cubicBezTo>
                      <a:cubicBezTo>
                        <a:pt x="34597" y="53993"/>
                        <a:pt x="31090" y="54663"/>
                        <a:pt x="27296" y="54663"/>
                      </a:cubicBezTo>
                      <a:cubicBezTo>
                        <a:pt x="23650" y="54663"/>
                        <a:pt x="20070" y="53993"/>
                        <a:pt x="16777" y="52636"/>
                      </a:cubicBezTo>
                      <a:cubicBezTo>
                        <a:pt x="13451" y="51221"/>
                        <a:pt x="10519" y="49377"/>
                        <a:pt x="8031" y="46845"/>
                      </a:cubicBezTo>
                      <a:cubicBezTo>
                        <a:pt x="5568" y="44372"/>
                        <a:pt x="3589" y="41510"/>
                        <a:pt x="2127" y="38118"/>
                      </a:cubicBezTo>
                      <a:cubicBezTo>
                        <a:pt x="608" y="34817"/>
                        <a:pt x="0" y="31203"/>
                        <a:pt x="0" y="27265"/>
                      </a:cubicBezTo>
                      <a:cubicBezTo>
                        <a:pt x="0" y="23369"/>
                        <a:pt x="608" y="19737"/>
                        <a:pt x="2127" y="16396"/>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687" name="Google Shape;687;p80"/>
              <p:cNvGrpSpPr/>
              <p:nvPr/>
            </p:nvGrpSpPr>
            <p:grpSpPr>
              <a:xfrm>
                <a:off x="5637851" y="2666167"/>
                <a:ext cx="913307" cy="173599"/>
                <a:chOff x="5637851" y="2666167"/>
                <a:chExt cx="913307" cy="173599"/>
              </a:xfrm>
            </p:grpSpPr>
            <p:sp>
              <p:nvSpPr>
                <p:cNvPr id="688" name="Google Shape;688;p80"/>
                <p:cNvSpPr/>
                <p:nvPr/>
              </p:nvSpPr>
              <p:spPr>
                <a:xfrm>
                  <a:off x="5637851" y="2666167"/>
                  <a:ext cx="153414" cy="173599"/>
                </a:xfrm>
                <a:custGeom>
                  <a:rect b="b" l="l" r="r" t="t"/>
                  <a:pathLst>
                    <a:path extrusionOk="0" h="173599" w="153414">
                      <a:moveTo>
                        <a:pt x="112819" y="48220"/>
                      </a:moveTo>
                      <a:cubicBezTo>
                        <a:pt x="110653" y="44735"/>
                        <a:pt x="107968" y="41676"/>
                        <a:pt x="104737" y="39044"/>
                      </a:cubicBezTo>
                      <a:cubicBezTo>
                        <a:pt x="101503" y="36406"/>
                        <a:pt x="97859" y="34359"/>
                        <a:pt x="93784" y="32880"/>
                      </a:cubicBezTo>
                      <a:cubicBezTo>
                        <a:pt x="89697" y="31413"/>
                        <a:pt x="85438" y="30676"/>
                        <a:pt x="80977" y="30676"/>
                      </a:cubicBezTo>
                      <a:cubicBezTo>
                        <a:pt x="72827" y="30676"/>
                        <a:pt x="65900" y="32262"/>
                        <a:pt x="60211" y="35440"/>
                      </a:cubicBezTo>
                      <a:cubicBezTo>
                        <a:pt x="54524" y="38622"/>
                        <a:pt x="49907" y="42879"/>
                        <a:pt x="46373" y="48220"/>
                      </a:cubicBezTo>
                      <a:cubicBezTo>
                        <a:pt x="42833" y="53563"/>
                        <a:pt x="40260" y="59648"/>
                        <a:pt x="38641" y="66463"/>
                      </a:cubicBezTo>
                      <a:cubicBezTo>
                        <a:pt x="37022" y="73285"/>
                        <a:pt x="36224" y="80336"/>
                        <a:pt x="36224" y="87618"/>
                      </a:cubicBezTo>
                      <a:cubicBezTo>
                        <a:pt x="36224" y="94580"/>
                        <a:pt x="37022" y="101362"/>
                        <a:pt x="38641" y="107941"/>
                      </a:cubicBezTo>
                      <a:cubicBezTo>
                        <a:pt x="40260" y="114532"/>
                        <a:pt x="42833" y="120460"/>
                        <a:pt x="46373" y="125728"/>
                      </a:cubicBezTo>
                      <a:cubicBezTo>
                        <a:pt x="49907" y="130991"/>
                        <a:pt x="54524" y="135209"/>
                        <a:pt x="60211" y="138392"/>
                      </a:cubicBezTo>
                      <a:cubicBezTo>
                        <a:pt x="65900" y="141564"/>
                        <a:pt x="72827" y="143150"/>
                        <a:pt x="80977" y="143150"/>
                      </a:cubicBezTo>
                      <a:cubicBezTo>
                        <a:pt x="92053" y="143150"/>
                        <a:pt x="100705" y="139748"/>
                        <a:pt x="106925" y="132932"/>
                      </a:cubicBezTo>
                      <a:cubicBezTo>
                        <a:pt x="113154" y="126111"/>
                        <a:pt x="116962" y="117130"/>
                        <a:pt x="118346" y="105979"/>
                      </a:cubicBezTo>
                      <a:lnTo>
                        <a:pt x="153414" y="105979"/>
                      </a:lnTo>
                      <a:cubicBezTo>
                        <a:pt x="152493" y="116349"/>
                        <a:pt x="150109" y="125728"/>
                        <a:pt x="146269" y="134084"/>
                      </a:cubicBezTo>
                      <a:cubicBezTo>
                        <a:pt x="142418" y="142457"/>
                        <a:pt x="137337" y="149588"/>
                        <a:pt x="131040" y="155464"/>
                      </a:cubicBezTo>
                      <a:cubicBezTo>
                        <a:pt x="124733" y="161359"/>
                        <a:pt x="117353" y="165851"/>
                        <a:pt x="108889" y="168949"/>
                      </a:cubicBezTo>
                      <a:cubicBezTo>
                        <a:pt x="100433" y="172042"/>
                        <a:pt x="91126" y="173600"/>
                        <a:pt x="80977" y="173600"/>
                      </a:cubicBezTo>
                      <a:cubicBezTo>
                        <a:pt x="68362" y="173600"/>
                        <a:pt x="57018" y="171390"/>
                        <a:pt x="46948" y="166970"/>
                      </a:cubicBezTo>
                      <a:cubicBezTo>
                        <a:pt x="36877" y="162561"/>
                        <a:pt x="28370" y="156477"/>
                        <a:pt x="21459" y="148729"/>
                      </a:cubicBezTo>
                      <a:cubicBezTo>
                        <a:pt x="14542" y="140984"/>
                        <a:pt x="9229" y="131886"/>
                        <a:pt x="5538" y="121427"/>
                      </a:cubicBezTo>
                      <a:cubicBezTo>
                        <a:pt x="1842" y="110973"/>
                        <a:pt x="0" y="99698"/>
                        <a:pt x="0" y="87618"/>
                      </a:cubicBezTo>
                      <a:cubicBezTo>
                        <a:pt x="0" y="75219"/>
                        <a:pt x="1842" y="63713"/>
                        <a:pt x="5538" y="53097"/>
                      </a:cubicBezTo>
                      <a:cubicBezTo>
                        <a:pt x="9229" y="42485"/>
                        <a:pt x="14542" y="33229"/>
                        <a:pt x="21459" y="25334"/>
                      </a:cubicBezTo>
                      <a:cubicBezTo>
                        <a:pt x="28370" y="17427"/>
                        <a:pt x="36877" y="11236"/>
                        <a:pt x="46948" y="6737"/>
                      </a:cubicBezTo>
                      <a:cubicBezTo>
                        <a:pt x="57018" y="2249"/>
                        <a:pt x="68362" y="0"/>
                        <a:pt x="80977" y="0"/>
                      </a:cubicBezTo>
                      <a:cubicBezTo>
                        <a:pt x="90049" y="0"/>
                        <a:pt x="98629" y="1322"/>
                        <a:pt x="106696" y="3948"/>
                      </a:cubicBezTo>
                      <a:cubicBezTo>
                        <a:pt x="114773" y="6586"/>
                        <a:pt x="122003" y="10420"/>
                        <a:pt x="128383" y="15459"/>
                      </a:cubicBezTo>
                      <a:cubicBezTo>
                        <a:pt x="134764" y="20492"/>
                        <a:pt x="140034" y="26728"/>
                        <a:pt x="144182" y="34162"/>
                      </a:cubicBezTo>
                      <a:cubicBezTo>
                        <a:pt x="148339" y="41596"/>
                        <a:pt x="150952" y="50122"/>
                        <a:pt x="152030" y="59721"/>
                      </a:cubicBezTo>
                      <a:lnTo>
                        <a:pt x="116962" y="59721"/>
                      </a:lnTo>
                      <a:cubicBezTo>
                        <a:pt x="116348" y="55543"/>
                        <a:pt x="114963" y="51708"/>
                        <a:pt x="112819" y="4822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89" name="Google Shape;689;p80"/>
                <p:cNvSpPr/>
                <p:nvPr/>
              </p:nvSpPr>
              <p:spPr>
                <a:xfrm>
                  <a:off x="5797657" y="2712649"/>
                  <a:ext cx="119007" cy="126414"/>
                </a:xfrm>
                <a:custGeom>
                  <a:rect b="b" l="l" r="r" t="t"/>
                  <a:pathLst>
                    <a:path extrusionOk="0" h="126414" w="119007">
                      <a:moveTo>
                        <a:pt x="40835" y="94580"/>
                      </a:moveTo>
                      <a:cubicBezTo>
                        <a:pt x="45753" y="99378"/>
                        <a:pt x="52831" y="101778"/>
                        <a:pt x="62058" y="101778"/>
                      </a:cubicBezTo>
                      <a:cubicBezTo>
                        <a:pt x="68674" y="101778"/>
                        <a:pt x="74362" y="100113"/>
                        <a:pt x="79130" y="96780"/>
                      </a:cubicBezTo>
                      <a:cubicBezTo>
                        <a:pt x="83891" y="93456"/>
                        <a:pt x="86817" y="89929"/>
                        <a:pt x="87900" y="86207"/>
                      </a:cubicBezTo>
                      <a:lnTo>
                        <a:pt x="116739" y="86207"/>
                      </a:lnTo>
                      <a:cubicBezTo>
                        <a:pt x="112116" y="100620"/>
                        <a:pt x="105043" y="110928"/>
                        <a:pt x="95508" y="117119"/>
                      </a:cubicBezTo>
                      <a:cubicBezTo>
                        <a:pt x="85969" y="123316"/>
                        <a:pt x="74436" y="126414"/>
                        <a:pt x="60904" y="126414"/>
                      </a:cubicBezTo>
                      <a:cubicBezTo>
                        <a:pt x="51520" y="126414"/>
                        <a:pt x="43062" y="124907"/>
                        <a:pt x="35531" y="121887"/>
                      </a:cubicBezTo>
                      <a:cubicBezTo>
                        <a:pt x="27991" y="118862"/>
                        <a:pt x="21610" y="114566"/>
                        <a:pt x="16378" y="108981"/>
                      </a:cubicBezTo>
                      <a:cubicBezTo>
                        <a:pt x="11154" y="103410"/>
                        <a:pt x="7106" y="96745"/>
                        <a:pt x="4266" y="89003"/>
                      </a:cubicBezTo>
                      <a:cubicBezTo>
                        <a:pt x="1417" y="81259"/>
                        <a:pt x="0" y="72734"/>
                        <a:pt x="0" y="63437"/>
                      </a:cubicBezTo>
                      <a:cubicBezTo>
                        <a:pt x="0" y="54458"/>
                        <a:pt x="1462" y="46084"/>
                        <a:pt x="4382" y="38341"/>
                      </a:cubicBezTo>
                      <a:cubicBezTo>
                        <a:pt x="7302" y="30592"/>
                        <a:pt x="11461" y="23895"/>
                        <a:pt x="16836" y="18237"/>
                      </a:cubicBezTo>
                      <a:cubicBezTo>
                        <a:pt x="22230" y="12586"/>
                        <a:pt x="28649" y="8132"/>
                        <a:pt x="36106" y="4882"/>
                      </a:cubicBezTo>
                      <a:cubicBezTo>
                        <a:pt x="43565" y="1620"/>
                        <a:pt x="51826" y="0"/>
                        <a:pt x="60904" y="0"/>
                      </a:cubicBezTo>
                      <a:cubicBezTo>
                        <a:pt x="71053" y="0"/>
                        <a:pt x="79894" y="1974"/>
                        <a:pt x="87436" y="5922"/>
                      </a:cubicBezTo>
                      <a:cubicBezTo>
                        <a:pt x="94967" y="9876"/>
                        <a:pt x="101164" y="15178"/>
                        <a:pt x="106003" y="21841"/>
                      </a:cubicBezTo>
                      <a:cubicBezTo>
                        <a:pt x="110849" y="28505"/>
                        <a:pt x="114349" y="36097"/>
                        <a:pt x="116503" y="44617"/>
                      </a:cubicBezTo>
                      <a:cubicBezTo>
                        <a:pt x="118647" y="53136"/>
                        <a:pt x="119417" y="62048"/>
                        <a:pt x="118804" y="71339"/>
                      </a:cubicBezTo>
                      <a:lnTo>
                        <a:pt x="32763" y="71339"/>
                      </a:lnTo>
                      <a:cubicBezTo>
                        <a:pt x="33221" y="82029"/>
                        <a:pt x="35905" y="89779"/>
                        <a:pt x="40835" y="94580"/>
                      </a:cubicBezTo>
                      <a:close/>
                      <a:moveTo>
                        <a:pt x="77863" y="31368"/>
                      </a:moveTo>
                      <a:cubicBezTo>
                        <a:pt x="73938" y="27038"/>
                        <a:pt x="67971" y="24861"/>
                        <a:pt x="59977" y="24861"/>
                      </a:cubicBezTo>
                      <a:cubicBezTo>
                        <a:pt x="54752" y="24861"/>
                        <a:pt x="50402" y="25756"/>
                        <a:pt x="46948" y="27533"/>
                      </a:cubicBezTo>
                      <a:cubicBezTo>
                        <a:pt x="43486" y="29316"/>
                        <a:pt x="40717" y="31520"/>
                        <a:pt x="38641" y="34152"/>
                      </a:cubicBezTo>
                      <a:cubicBezTo>
                        <a:pt x="36565" y="36795"/>
                        <a:pt x="35102" y="39579"/>
                        <a:pt x="34253" y="42531"/>
                      </a:cubicBezTo>
                      <a:cubicBezTo>
                        <a:pt x="33410" y="45472"/>
                        <a:pt x="32907" y="48097"/>
                        <a:pt x="32763" y="50426"/>
                      </a:cubicBezTo>
                      <a:lnTo>
                        <a:pt x="86052" y="50426"/>
                      </a:lnTo>
                      <a:cubicBezTo>
                        <a:pt x="84517" y="42052"/>
                        <a:pt x="81781" y="35703"/>
                        <a:pt x="77863" y="3136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90" name="Google Shape;690;p80"/>
                <p:cNvSpPr/>
                <p:nvPr/>
              </p:nvSpPr>
              <p:spPr>
                <a:xfrm>
                  <a:off x="5931226" y="2712650"/>
                  <a:ext cx="76829" cy="123394"/>
                </a:xfrm>
                <a:custGeom>
                  <a:rect b="b" l="l" r="r" t="t"/>
                  <a:pathLst>
                    <a:path extrusionOk="0" h="123394" w="76829">
                      <a:moveTo>
                        <a:pt x="31144" y="3251"/>
                      </a:moveTo>
                      <a:lnTo>
                        <a:pt x="31144" y="25565"/>
                      </a:lnTo>
                      <a:lnTo>
                        <a:pt x="31608" y="25565"/>
                      </a:lnTo>
                      <a:cubicBezTo>
                        <a:pt x="33143" y="21841"/>
                        <a:pt x="35219" y="18395"/>
                        <a:pt x="37832" y="15217"/>
                      </a:cubicBezTo>
                      <a:cubicBezTo>
                        <a:pt x="40449" y="12045"/>
                        <a:pt x="43447" y="9329"/>
                        <a:pt x="46830" y="7080"/>
                      </a:cubicBezTo>
                      <a:cubicBezTo>
                        <a:pt x="50213" y="4842"/>
                        <a:pt x="53830" y="3093"/>
                        <a:pt x="57682" y="1850"/>
                      </a:cubicBezTo>
                      <a:cubicBezTo>
                        <a:pt x="61523" y="614"/>
                        <a:pt x="65520" y="0"/>
                        <a:pt x="69674" y="0"/>
                      </a:cubicBezTo>
                      <a:cubicBezTo>
                        <a:pt x="71828" y="0"/>
                        <a:pt x="74201" y="388"/>
                        <a:pt x="76830" y="1158"/>
                      </a:cubicBezTo>
                      <a:lnTo>
                        <a:pt x="76830" y="31829"/>
                      </a:lnTo>
                      <a:cubicBezTo>
                        <a:pt x="75278" y="31520"/>
                        <a:pt x="73442" y="31255"/>
                        <a:pt x="71282" y="31019"/>
                      </a:cubicBezTo>
                      <a:cubicBezTo>
                        <a:pt x="69132" y="30789"/>
                        <a:pt x="67050" y="30670"/>
                        <a:pt x="65057" y="30670"/>
                      </a:cubicBezTo>
                      <a:cubicBezTo>
                        <a:pt x="59056" y="30670"/>
                        <a:pt x="53987" y="31682"/>
                        <a:pt x="49834" y="33695"/>
                      </a:cubicBezTo>
                      <a:cubicBezTo>
                        <a:pt x="45675" y="35703"/>
                        <a:pt x="42332" y="38453"/>
                        <a:pt x="39797" y="41939"/>
                      </a:cubicBezTo>
                      <a:cubicBezTo>
                        <a:pt x="37263" y="45426"/>
                        <a:pt x="35448" y="49492"/>
                        <a:pt x="34376" y="54142"/>
                      </a:cubicBezTo>
                      <a:cubicBezTo>
                        <a:pt x="33298" y="58787"/>
                        <a:pt x="32763" y="63825"/>
                        <a:pt x="32763" y="69242"/>
                      </a:cubicBezTo>
                      <a:lnTo>
                        <a:pt x="32763" y="123395"/>
                      </a:lnTo>
                      <a:lnTo>
                        <a:pt x="0" y="123395"/>
                      </a:lnTo>
                      <a:lnTo>
                        <a:pt x="0" y="3251"/>
                      </a:lnTo>
                      <a:lnTo>
                        <a:pt x="31144" y="325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91" name="Google Shape;691;p80"/>
                <p:cNvSpPr/>
                <p:nvPr/>
              </p:nvSpPr>
              <p:spPr>
                <a:xfrm>
                  <a:off x="6019125" y="2679877"/>
                  <a:ext cx="76595" cy="157332"/>
                </a:xfrm>
                <a:custGeom>
                  <a:rect b="b" l="l" r="r" t="t"/>
                  <a:pathLst>
                    <a:path extrusionOk="0" h="157332" w="76595">
                      <a:moveTo>
                        <a:pt x="76596" y="36024"/>
                      </a:moveTo>
                      <a:lnTo>
                        <a:pt x="76596" y="58096"/>
                      </a:lnTo>
                      <a:lnTo>
                        <a:pt x="52592" y="58096"/>
                      </a:lnTo>
                      <a:lnTo>
                        <a:pt x="52592" y="117586"/>
                      </a:lnTo>
                      <a:cubicBezTo>
                        <a:pt x="52592" y="123176"/>
                        <a:pt x="53523" y="126886"/>
                        <a:pt x="55372" y="128747"/>
                      </a:cubicBezTo>
                      <a:cubicBezTo>
                        <a:pt x="57214" y="130604"/>
                        <a:pt x="60909" y="131537"/>
                        <a:pt x="66430" y="131537"/>
                      </a:cubicBezTo>
                      <a:cubicBezTo>
                        <a:pt x="68279" y="131537"/>
                        <a:pt x="70053" y="131459"/>
                        <a:pt x="71739" y="131301"/>
                      </a:cubicBezTo>
                      <a:cubicBezTo>
                        <a:pt x="73426" y="131149"/>
                        <a:pt x="75044" y="130918"/>
                        <a:pt x="76596" y="130604"/>
                      </a:cubicBezTo>
                      <a:lnTo>
                        <a:pt x="76596" y="156168"/>
                      </a:lnTo>
                      <a:cubicBezTo>
                        <a:pt x="73827" y="156635"/>
                        <a:pt x="70735" y="156938"/>
                        <a:pt x="67357" y="157091"/>
                      </a:cubicBezTo>
                      <a:cubicBezTo>
                        <a:pt x="63980" y="157248"/>
                        <a:pt x="60674" y="157332"/>
                        <a:pt x="57437" y="157332"/>
                      </a:cubicBezTo>
                      <a:cubicBezTo>
                        <a:pt x="52368" y="157332"/>
                        <a:pt x="47551" y="156983"/>
                        <a:pt x="43018" y="156281"/>
                      </a:cubicBezTo>
                      <a:cubicBezTo>
                        <a:pt x="38479" y="155589"/>
                        <a:pt x="34494" y="154239"/>
                        <a:pt x="31027" y="152220"/>
                      </a:cubicBezTo>
                      <a:cubicBezTo>
                        <a:pt x="27565" y="150201"/>
                        <a:pt x="24837" y="147339"/>
                        <a:pt x="22833" y="143617"/>
                      </a:cubicBezTo>
                      <a:cubicBezTo>
                        <a:pt x="20829" y="139899"/>
                        <a:pt x="19845" y="135019"/>
                        <a:pt x="19845" y="128985"/>
                      </a:cubicBezTo>
                      <a:lnTo>
                        <a:pt x="19845" y="58096"/>
                      </a:lnTo>
                      <a:lnTo>
                        <a:pt x="0" y="58096"/>
                      </a:lnTo>
                      <a:lnTo>
                        <a:pt x="0" y="36025"/>
                      </a:lnTo>
                      <a:lnTo>
                        <a:pt x="19845" y="36025"/>
                      </a:lnTo>
                      <a:lnTo>
                        <a:pt x="19845" y="0"/>
                      </a:lnTo>
                      <a:lnTo>
                        <a:pt x="52592" y="0"/>
                      </a:lnTo>
                      <a:lnTo>
                        <a:pt x="52592" y="36025"/>
                      </a:lnTo>
                      <a:lnTo>
                        <a:pt x="76596" y="3602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92" name="Google Shape;692;p80"/>
                <p:cNvSpPr/>
                <p:nvPr/>
              </p:nvSpPr>
              <p:spPr>
                <a:xfrm>
                  <a:off x="6114798" y="2670115"/>
                  <a:ext cx="32761" cy="165929"/>
                </a:xfrm>
                <a:custGeom>
                  <a:rect b="b" l="l" r="r" t="t"/>
                  <a:pathLst>
                    <a:path extrusionOk="0" h="165929" w="32761">
                      <a:moveTo>
                        <a:pt x="0" y="27194"/>
                      </a:moveTo>
                      <a:lnTo>
                        <a:pt x="0" y="0"/>
                      </a:lnTo>
                      <a:lnTo>
                        <a:pt x="32762" y="0"/>
                      </a:lnTo>
                      <a:lnTo>
                        <a:pt x="32762" y="27194"/>
                      </a:lnTo>
                      <a:lnTo>
                        <a:pt x="0" y="27194"/>
                      </a:lnTo>
                      <a:close/>
                      <a:moveTo>
                        <a:pt x="32762" y="45786"/>
                      </a:moveTo>
                      <a:lnTo>
                        <a:pt x="32762" y="165930"/>
                      </a:lnTo>
                      <a:lnTo>
                        <a:pt x="0" y="165930"/>
                      </a:lnTo>
                      <a:lnTo>
                        <a:pt x="0" y="45786"/>
                      </a:lnTo>
                      <a:lnTo>
                        <a:pt x="32762" y="45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93" name="Google Shape;693;p80"/>
                <p:cNvSpPr/>
                <p:nvPr/>
              </p:nvSpPr>
              <p:spPr>
                <a:xfrm>
                  <a:off x="6160541" y="2670115"/>
                  <a:ext cx="76813" cy="165929"/>
                </a:xfrm>
                <a:custGeom>
                  <a:rect b="b" l="l" r="r" t="t"/>
                  <a:pathLst>
                    <a:path extrusionOk="0" h="165929" w="76813">
                      <a:moveTo>
                        <a:pt x="0" y="67858"/>
                      </a:moveTo>
                      <a:lnTo>
                        <a:pt x="0" y="45786"/>
                      </a:lnTo>
                      <a:lnTo>
                        <a:pt x="19611" y="45786"/>
                      </a:lnTo>
                      <a:lnTo>
                        <a:pt x="19611" y="36485"/>
                      </a:lnTo>
                      <a:cubicBezTo>
                        <a:pt x="19611" y="25800"/>
                        <a:pt x="22916" y="17045"/>
                        <a:pt x="29531" y="10235"/>
                      </a:cubicBezTo>
                      <a:cubicBezTo>
                        <a:pt x="36140" y="3413"/>
                        <a:pt x="46149" y="0"/>
                        <a:pt x="59526" y="0"/>
                      </a:cubicBezTo>
                      <a:cubicBezTo>
                        <a:pt x="62434" y="0"/>
                        <a:pt x="65370" y="118"/>
                        <a:pt x="68295" y="354"/>
                      </a:cubicBezTo>
                      <a:cubicBezTo>
                        <a:pt x="71198" y="585"/>
                        <a:pt x="74051" y="786"/>
                        <a:pt x="76814" y="933"/>
                      </a:cubicBezTo>
                      <a:lnTo>
                        <a:pt x="76814" y="25569"/>
                      </a:lnTo>
                      <a:cubicBezTo>
                        <a:pt x="72973" y="25097"/>
                        <a:pt x="68970" y="24867"/>
                        <a:pt x="64822" y="24867"/>
                      </a:cubicBezTo>
                      <a:cubicBezTo>
                        <a:pt x="60368" y="24867"/>
                        <a:pt x="57169" y="25913"/>
                        <a:pt x="55254" y="28004"/>
                      </a:cubicBezTo>
                      <a:cubicBezTo>
                        <a:pt x="53334" y="30096"/>
                        <a:pt x="52375" y="33621"/>
                        <a:pt x="52375" y="38582"/>
                      </a:cubicBezTo>
                      <a:lnTo>
                        <a:pt x="52375" y="45786"/>
                      </a:lnTo>
                      <a:lnTo>
                        <a:pt x="74971" y="45786"/>
                      </a:lnTo>
                      <a:lnTo>
                        <a:pt x="74971" y="67857"/>
                      </a:lnTo>
                      <a:lnTo>
                        <a:pt x="52375" y="67857"/>
                      </a:lnTo>
                      <a:lnTo>
                        <a:pt x="52375" y="165930"/>
                      </a:lnTo>
                      <a:lnTo>
                        <a:pt x="19610" y="165930"/>
                      </a:lnTo>
                      <a:lnTo>
                        <a:pt x="19610" y="67858"/>
                      </a:lnTo>
                      <a:lnTo>
                        <a:pt x="0" y="6785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94" name="Google Shape;694;p80"/>
                <p:cNvSpPr/>
                <p:nvPr/>
              </p:nvSpPr>
              <p:spPr>
                <a:xfrm>
                  <a:off x="6257722" y="2670115"/>
                  <a:ext cx="32762" cy="165929"/>
                </a:xfrm>
                <a:custGeom>
                  <a:rect b="b" l="l" r="r" t="t"/>
                  <a:pathLst>
                    <a:path extrusionOk="0" h="165929" w="32762">
                      <a:moveTo>
                        <a:pt x="0" y="27194"/>
                      </a:moveTo>
                      <a:lnTo>
                        <a:pt x="0" y="0"/>
                      </a:lnTo>
                      <a:lnTo>
                        <a:pt x="32763" y="0"/>
                      </a:lnTo>
                      <a:lnTo>
                        <a:pt x="32763" y="27194"/>
                      </a:lnTo>
                      <a:lnTo>
                        <a:pt x="0" y="27194"/>
                      </a:lnTo>
                      <a:close/>
                      <a:moveTo>
                        <a:pt x="32763" y="45786"/>
                      </a:moveTo>
                      <a:lnTo>
                        <a:pt x="32763" y="165930"/>
                      </a:lnTo>
                      <a:lnTo>
                        <a:pt x="0" y="165930"/>
                      </a:lnTo>
                      <a:lnTo>
                        <a:pt x="0" y="45786"/>
                      </a:lnTo>
                      <a:lnTo>
                        <a:pt x="32763" y="4578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95" name="Google Shape;695;p80"/>
                <p:cNvSpPr/>
                <p:nvPr/>
              </p:nvSpPr>
              <p:spPr>
                <a:xfrm>
                  <a:off x="6301314" y="2712649"/>
                  <a:ext cx="119014" cy="126414"/>
                </a:xfrm>
                <a:custGeom>
                  <a:rect b="b" l="l" r="r" t="t"/>
                  <a:pathLst>
                    <a:path extrusionOk="0" h="126414" w="119014">
                      <a:moveTo>
                        <a:pt x="40834" y="94580"/>
                      </a:moveTo>
                      <a:cubicBezTo>
                        <a:pt x="45764" y="99378"/>
                        <a:pt x="52842" y="101778"/>
                        <a:pt x="62054" y="101778"/>
                      </a:cubicBezTo>
                      <a:cubicBezTo>
                        <a:pt x="68674" y="101778"/>
                        <a:pt x="74363" y="100113"/>
                        <a:pt x="79135" y="96780"/>
                      </a:cubicBezTo>
                      <a:cubicBezTo>
                        <a:pt x="83903" y="93456"/>
                        <a:pt x="86828" y="89929"/>
                        <a:pt x="87899" y="86207"/>
                      </a:cubicBezTo>
                      <a:lnTo>
                        <a:pt x="116727" y="86207"/>
                      </a:lnTo>
                      <a:cubicBezTo>
                        <a:pt x="112127" y="100620"/>
                        <a:pt x="105042" y="110928"/>
                        <a:pt x="95525" y="117119"/>
                      </a:cubicBezTo>
                      <a:cubicBezTo>
                        <a:pt x="85963" y="123316"/>
                        <a:pt x="74441" y="126414"/>
                        <a:pt x="60908" y="126414"/>
                      </a:cubicBezTo>
                      <a:cubicBezTo>
                        <a:pt x="51513" y="126414"/>
                        <a:pt x="43062" y="124907"/>
                        <a:pt x="35532" y="121887"/>
                      </a:cubicBezTo>
                      <a:cubicBezTo>
                        <a:pt x="27996" y="118862"/>
                        <a:pt x="21604" y="114566"/>
                        <a:pt x="16385" y="108981"/>
                      </a:cubicBezTo>
                      <a:cubicBezTo>
                        <a:pt x="11153" y="103410"/>
                        <a:pt x="7117" y="96745"/>
                        <a:pt x="4270" y="89003"/>
                      </a:cubicBezTo>
                      <a:cubicBezTo>
                        <a:pt x="1434" y="81259"/>
                        <a:pt x="0" y="72734"/>
                        <a:pt x="0" y="63437"/>
                      </a:cubicBezTo>
                      <a:cubicBezTo>
                        <a:pt x="0" y="54458"/>
                        <a:pt x="1474" y="46084"/>
                        <a:pt x="4387" y="38341"/>
                      </a:cubicBezTo>
                      <a:cubicBezTo>
                        <a:pt x="7313" y="30592"/>
                        <a:pt x="11454" y="23895"/>
                        <a:pt x="16848" y="18237"/>
                      </a:cubicBezTo>
                      <a:cubicBezTo>
                        <a:pt x="22229" y="12586"/>
                        <a:pt x="28648" y="8132"/>
                        <a:pt x="36107" y="4882"/>
                      </a:cubicBezTo>
                      <a:cubicBezTo>
                        <a:pt x="43564" y="1620"/>
                        <a:pt x="51831" y="0"/>
                        <a:pt x="60909" y="0"/>
                      </a:cubicBezTo>
                      <a:cubicBezTo>
                        <a:pt x="71058" y="0"/>
                        <a:pt x="79906" y="1974"/>
                        <a:pt x="87442" y="5922"/>
                      </a:cubicBezTo>
                      <a:cubicBezTo>
                        <a:pt x="94978" y="9876"/>
                        <a:pt x="101164" y="15178"/>
                        <a:pt x="106014" y="21841"/>
                      </a:cubicBezTo>
                      <a:cubicBezTo>
                        <a:pt x="110854" y="28505"/>
                        <a:pt x="114349" y="36097"/>
                        <a:pt x="116493" y="44617"/>
                      </a:cubicBezTo>
                      <a:cubicBezTo>
                        <a:pt x="118659" y="53136"/>
                        <a:pt x="119418" y="62048"/>
                        <a:pt x="118814" y="71339"/>
                      </a:cubicBezTo>
                      <a:lnTo>
                        <a:pt x="32768" y="71339"/>
                      </a:lnTo>
                      <a:cubicBezTo>
                        <a:pt x="33226" y="82029"/>
                        <a:pt x="35917" y="89779"/>
                        <a:pt x="40834" y="94580"/>
                      </a:cubicBezTo>
                      <a:close/>
                      <a:moveTo>
                        <a:pt x="77857" y="31368"/>
                      </a:moveTo>
                      <a:cubicBezTo>
                        <a:pt x="73943" y="27038"/>
                        <a:pt x="67971" y="24861"/>
                        <a:pt x="59987" y="24861"/>
                      </a:cubicBezTo>
                      <a:cubicBezTo>
                        <a:pt x="54752" y="24861"/>
                        <a:pt x="50419" y="25756"/>
                        <a:pt x="46953" y="27533"/>
                      </a:cubicBezTo>
                      <a:cubicBezTo>
                        <a:pt x="43487" y="29316"/>
                        <a:pt x="40724" y="31520"/>
                        <a:pt x="38646" y="34152"/>
                      </a:cubicBezTo>
                      <a:cubicBezTo>
                        <a:pt x="36570" y="36795"/>
                        <a:pt x="35107" y="39579"/>
                        <a:pt x="34258" y="42531"/>
                      </a:cubicBezTo>
                      <a:cubicBezTo>
                        <a:pt x="33421" y="45472"/>
                        <a:pt x="32919" y="48097"/>
                        <a:pt x="32768" y="50426"/>
                      </a:cubicBezTo>
                      <a:lnTo>
                        <a:pt x="86046" y="50426"/>
                      </a:lnTo>
                      <a:cubicBezTo>
                        <a:pt x="84528" y="42052"/>
                        <a:pt x="81793" y="35703"/>
                        <a:pt x="77857" y="3136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96" name="Google Shape;696;p80"/>
                <p:cNvSpPr/>
                <p:nvPr/>
              </p:nvSpPr>
              <p:spPr>
                <a:xfrm>
                  <a:off x="6429826" y="2670115"/>
                  <a:ext cx="121332" cy="168948"/>
                </a:xfrm>
                <a:custGeom>
                  <a:rect b="b" l="l" r="r" t="t"/>
                  <a:pathLst>
                    <a:path extrusionOk="0" h="168948" w="121332">
                      <a:moveTo>
                        <a:pt x="89736" y="150589"/>
                      </a:moveTo>
                      <a:cubicBezTo>
                        <a:pt x="85879" y="157100"/>
                        <a:pt x="80844" y="161790"/>
                        <a:pt x="74613" y="164648"/>
                      </a:cubicBezTo>
                      <a:cubicBezTo>
                        <a:pt x="68395" y="167515"/>
                        <a:pt x="61361" y="168949"/>
                        <a:pt x="53512" y="168949"/>
                      </a:cubicBezTo>
                      <a:cubicBezTo>
                        <a:pt x="44581" y="168949"/>
                        <a:pt x="36748" y="167211"/>
                        <a:pt x="29988" y="163719"/>
                      </a:cubicBezTo>
                      <a:cubicBezTo>
                        <a:pt x="23216" y="160239"/>
                        <a:pt x="17634" y="155515"/>
                        <a:pt x="13253" y="149548"/>
                      </a:cubicBezTo>
                      <a:cubicBezTo>
                        <a:pt x="8865" y="143588"/>
                        <a:pt x="5554" y="136732"/>
                        <a:pt x="3332" y="128983"/>
                      </a:cubicBezTo>
                      <a:cubicBezTo>
                        <a:pt x="1105" y="121240"/>
                        <a:pt x="0" y="113182"/>
                        <a:pt x="0" y="104815"/>
                      </a:cubicBezTo>
                      <a:cubicBezTo>
                        <a:pt x="0" y="96761"/>
                        <a:pt x="1105" y="88974"/>
                        <a:pt x="3332" y="81460"/>
                      </a:cubicBezTo>
                      <a:cubicBezTo>
                        <a:pt x="5554" y="73942"/>
                        <a:pt x="8865" y="67323"/>
                        <a:pt x="13253" y="61582"/>
                      </a:cubicBezTo>
                      <a:cubicBezTo>
                        <a:pt x="17634" y="55863"/>
                        <a:pt x="23139" y="51246"/>
                        <a:pt x="29748" y="47759"/>
                      </a:cubicBezTo>
                      <a:cubicBezTo>
                        <a:pt x="36363" y="44272"/>
                        <a:pt x="44050" y="42534"/>
                        <a:pt x="52826" y="42534"/>
                      </a:cubicBezTo>
                      <a:cubicBezTo>
                        <a:pt x="59898" y="42534"/>
                        <a:pt x="66625" y="44036"/>
                        <a:pt x="72994" y="47062"/>
                      </a:cubicBezTo>
                      <a:cubicBezTo>
                        <a:pt x="79386" y="50081"/>
                        <a:pt x="84422" y="54535"/>
                        <a:pt x="88117" y="60423"/>
                      </a:cubicBezTo>
                      <a:lnTo>
                        <a:pt x="88575" y="60423"/>
                      </a:lnTo>
                      <a:lnTo>
                        <a:pt x="88575" y="0"/>
                      </a:lnTo>
                      <a:lnTo>
                        <a:pt x="121332" y="0"/>
                      </a:lnTo>
                      <a:lnTo>
                        <a:pt x="121332" y="165930"/>
                      </a:lnTo>
                      <a:lnTo>
                        <a:pt x="90193" y="165930"/>
                      </a:lnTo>
                      <a:lnTo>
                        <a:pt x="90193" y="150589"/>
                      </a:lnTo>
                      <a:lnTo>
                        <a:pt x="89736" y="150589"/>
                      </a:lnTo>
                      <a:close/>
                      <a:moveTo>
                        <a:pt x="88340" y="91211"/>
                      </a:moveTo>
                      <a:cubicBezTo>
                        <a:pt x="87425" y="86645"/>
                        <a:pt x="85839" y="82618"/>
                        <a:pt x="83617" y="79127"/>
                      </a:cubicBezTo>
                      <a:cubicBezTo>
                        <a:pt x="81390" y="75645"/>
                        <a:pt x="78505" y="72822"/>
                        <a:pt x="74965" y="70646"/>
                      </a:cubicBezTo>
                      <a:cubicBezTo>
                        <a:pt x="71425" y="68476"/>
                        <a:pt x="66971" y="67396"/>
                        <a:pt x="61590" y="67396"/>
                      </a:cubicBezTo>
                      <a:cubicBezTo>
                        <a:pt x="56209" y="67396"/>
                        <a:pt x="51664" y="68476"/>
                        <a:pt x="47975" y="70646"/>
                      </a:cubicBezTo>
                      <a:cubicBezTo>
                        <a:pt x="44284" y="72822"/>
                        <a:pt x="41316" y="75680"/>
                        <a:pt x="39081" y="79250"/>
                      </a:cubicBezTo>
                      <a:cubicBezTo>
                        <a:pt x="36860" y="82816"/>
                        <a:pt x="35253" y="86881"/>
                        <a:pt x="34253" y="91447"/>
                      </a:cubicBezTo>
                      <a:cubicBezTo>
                        <a:pt x="33243" y="96019"/>
                        <a:pt x="32763" y="100783"/>
                        <a:pt x="32763" y="105742"/>
                      </a:cubicBezTo>
                      <a:cubicBezTo>
                        <a:pt x="32763" y="110382"/>
                        <a:pt x="33287" y="115032"/>
                        <a:pt x="34360" y="119683"/>
                      </a:cubicBezTo>
                      <a:cubicBezTo>
                        <a:pt x="35437" y="124334"/>
                        <a:pt x="37172" y="128477"/>
                        <a:pt x="39552" y="132116"/>
                      </a:cubicBezTo>
                      <a:cubicBezTo>
                        <a:pt x="41945" y="135766"/>
                        <a:pt x="44933" y="138701"/>
                        <a:pt x="48560" y="140945"/>
                      </a:cubicBezTo>
                      <a:cubicBezTo>
                        <a:pt x="52167" y="143200"/>
                        <a:pt x="56520" y="144312"/>
                        <a:pt x="61590" y="144312"/>
                      </a:cubicBezTo>
                      <a:cubicBezTo>
                        <a:pt x="66971" y="144312"/>
                        <a:pt x="71470" y="143239"/>
                        <a:pt x="75088" y="141063"/>
                      </a:cubicBezTo>
                      <a:cubicBezTo>
                        <a:pt x="78694" y="138891"/>
                        <a:pt x="81586" y="135991"/>
                        <a:pt x="83741" y="132347"/>
                      </a:cubicBezTo>
                      <a:cubicBezTo>
                        <a:pt x="85879" y="128709"/>
                        <a:pt x="87425" y="124563"/>
                        <a:pt x="88340" y="119919"/>
                      </a:cubicBezTo>
                      <a:cubicBezTo>
                        <a:pt x="89267" y="115268"/>
                        <a:pt x="89736" y="110466"/>
                        <a:pt x="89736" y="105512"/>
                      </a:cubicBezTo>
                      <a:cubicBezTo>
                        <a:pt x="89736" y="100557"/>
                        <a:pt x="89267" y="95789"/>
                        <a:pt x="88340" y="9121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nvGrpSpPr>
              <p:cNvPr id="697" name="Google Shape;697;p80"/>
              <p:cNvGrpSpPr/>
              <p:nvPr/>
            </p:nvGrpSpPr>
            <p:grpSpPr>
              <a:xfrm>
                <a:off x="5637821" y="4069610"/>
                <a:ext cx="913336" cy="149409"/>
                <a:chOff x="5637821" y="4069610"/>
                <a:chExt cx="913336" cy="149409"/>
              </a:xfrm>
            </p:grpSpPr>
            <p:sp>
              <p:nvSpPr>
                <p:cNvPr id="698" name="Google Shape;698;p80"/>
                <p:cNvSpPr/>
                <p:nvPr/>
              </p:nvSpPr>
              <p:spPr>
                <a:xfrm>
                  <a:off x="5637821" y="4069610"/>
                  <a:ext cx="108045" cy="122406"/>
                </a:xfrm>
                <a:custGeom>
                  <a:rect b="b" l="l" r="r" t="t"/>
                  <a:pathLst>
                    <a:path extrusionOk="0" h="122406" w="108045">
                      <a:moveTo>
                        <a:pt x="82366" y="42059"/>
                      </a:moveTo>
                      <a:cubicBezTo>
                        <a:pt x="80716" y="30439"/>
                        <a:pt x="69676" y="21600"/>
                        <a:pt x="57002" y="21600"/>
                      </a:cubicBezTo>
                      <a:cubicBezTo>
                        <a:pt x="34110" y="21600"/>
                        <a:pt x="25485" y="41254"/>
                        <a:pt x="25485" y="61712"/>
                      </a:cubicBezTo>
                      <a:cubicBezTo>
                        <a:pt x="25485" y="81165"/>
                        <a:pt x="34110" y="100806"/>
                        <a:pt x="57002" y="100806"/>
                      </a:cubicBezTo>
                      <a:cubicBezTo>
                        <a:pt x="72586" y="100806"/>
                        <a:pt x="81405" y="90009"/>
                        <a:pt x="83310" y="74619"/>
                      </a:cubicBezTo>
                      <a:lnTo>
                        <a:pt x="108045" y="74619"/>
                      </a:lnTo>
                      <a:cubicBezTo>
                        <a:pt x="105431" y="103760"/>
                        <a:pt x="85448" y="122406"/>
                        <a:pt x="57002" y="122406"/>
                      </a:cubicBezTo>
                      <a:cubicBezTo>
                        <a:pt x="21115" y="122406"/>
                        <a:pt x="0" y="95402"/>
                        <a:pt x="0" y="61712"/>
                      </a:cubicBezTo>
                      <a:cubicBezTo>
                        <a:pt x="0" y="27004"/>
                        <a:pt x="21115" y="0"/>
                        <a:pt x="57002" y="0"/>
                      </a:cubicBezTo>
                      <a:cubicBezTo>
                        <a:pt x="82516" y="0"/>
                        <a:pt x="103948" y="15066"/>
                        <a:pt x="107051" y="42059"/>
                      </a:cubicBezTo>
                      <a:lnTo>
                        <a:pt x="82366" y="4205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699" name="Google Shape;699;p80"/>
                <p:cNvSpPr/>
                <p:nvPr/>
              </p:nvSpPr>
              <p:spPr>
                <a:xfrm>
                  <a:off x="5755742" y="4102353"/>
                  <a:ext cx="86908" cy="89176"/>
                </a:xfrm>
                <a:custGeom>
                  <a:rect b="b" l="l" r="r" t="t"/>
                  <a:pathLst>
                    <a:path extrusionOk="0" h="89176" w="86908">
                      <a:moveTo>
                        <a:pt x="43369" y="0"/>
                      </a:moveTo>
                      <a:cubicBezTo>
                        <a:pt x="69853" y="0"/>
                        <a:pt x="86908" y="17645"/>
                        <a:pt x="86908" y="44666"/>
                      </a:cubicBezTo>
                      <a:cubicBezTo>
                        <a:pt x="86908" y="71502"/>
                        <a:pt x="69853" y="89176"/>
                        <a:pt x="43369" y="89176"/>
                      </a:cubicBezTo>
                      <a:cubicBezTo>
                        <a:pt x="17050" y="89176"/>
                        <a:pt x="0" y="71503"/>
                        <a:pt x="0" y="44666"/>
                      </a:cubicBezTo>
                      <a:cubicBezTo>
                        <a:pt x="0" y="17645"/>
                        <a:pt x="17050" y="0"/>
                        <a:pt x="43369" y="0"/>
                      </a:cubicBezTo>
                      <a:close/>
                      <a:moveTo>
                        <a:pt x="43369" y="71660"/>
                      </a:moveTo>
                      <a:cubicBezTo>
                        <a:pt x="59123" y="71660"/>
                        <a:pt x="63827" y="58070"/>
                        <a:pt x="63827" y="44666"/>
                      </a:cubicBezTo>
                      <a:cubicBezTo>
                        <a:pt x="63827" y="31089"/>
                        <a:pt x="59123" y="17505"/>
                        <a:pt x="43369" y="17505"/>
                      </a:cubicBezTo>
                      <a:cubicBezTo>
                        <a:pt x="27780" y="17505"/>
                        <a:pt x="23042" y="31089"/>
                        <a:pt x="23042" y="44666"/>
                      </a:cubicBezTo>
                      <a:cubicBezTo>
                        <a:pt x="23042" y="58070"/>
                        <a:pt x="27780" y="71660"/>
                        <a:pt x="43369"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00" name="Google Shape;700;p80"/>
                <p:cNvSpPr/>
                <p:nvPr/>
              </p:nvSpPr>
              <p:spPr>
                <a:xfrm>
                  <a:off x="5856883" y="4102204"/>
                  <a:ext cx="54102" cy="86887"/>
                </a:xfrm>
                <a:custGeom>
                  <a:rect b="b" l="l" r="r" t="t"/>
                  <a:pathLst>
                    <a:path extrusionOk="0" h="86887" w="54102">
                      <a:moveTo>
                        <a:pt x="0" y="2283"/>
                      </a:moveTo>
                      <a:lnTo>
                        <a:pt x="21904" y="2283"/>
                      </a:lnTo>
                      <a:lnTo>
                        <a:pt x="21904" y="17986"/>
                      </a:lnTo>
                      <a:lnTo>
                        <a:pt x="22242" y="17986"/>
                      </a:lnTo>
                      <a:cubicBezTo>
                        <a:pt x="26446" y="7357"/>
                        <a:pt x="37831" y="0"/>
                        <a:pt x="49061" y="0"/>
                      </a:cubicBezTo>
                      <a:cubicBezTo>
                        <a:pt x="50683" y="0"/>
                        <a:pt x="52615" y="313"/>
                        <a:pt x="54103" y="800"/>
                      </a:cubicBezTo>
                      <a:lnTo>
                        <a:pt x="54103" y="22400"/>
                      </a:lnTo>
                      <a:cubicBezTo>
                        <a:pt x="51955" y="21914"/>
                        <a:pt x="48566" y="21605"/>
                        <a:pt x="45811" y="21605"/>
                      </a:cubicBezTo>
                      <a:cubicBezTo>
                        <a:pt x="28895" y="21605"/>
                        <a:pt x="23036" y="33880"/>
                        <a:pt x="23036" y="48756"/>
                      </a:cubicBezTo>
                      <a:lnTo>
                        <a:pt x="23036"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01" name="Google Shape;701;p80"/>
                <p:cNvSpPr/>
                <p:nvPr/>
              </p:nvSpPr>
              <p:spPr>
                <a:xfrm>
                  <a:off x="5919991" y="4102353"/>
                  <a:ext cx="85425" cy="116666"/>
                </a:xfrm>
                <a:custGeom>
                  <a:rect b="b" l="l" r="r" t="t"/>
                  <a:pathLst>
                    <a:path extrusionOk="0" h="116666" w="85425">
                      <a:moveTo>
                        <a:pt x="0" y="2283"/>
                      </a:moveTo>
                      <a:lnTo>
                        <a:pt x="21943" y="2283"/>
                      </a:lnTo>
                      <a:lnTo>
                        <a:pt x="21943" y="13075"/>
                      </a:lnTo>
                      <a:lnTo>
                        <a:pt x="22258" y="13075"/>
                      </a:lnTo>
                      <a:cubicBezTo>
                        <a:pt x="27773" y="4083"/>
                        <a:pt x="36865" y="0"/>
                        <a:pt x="47255" y="0"/>
                      </a:cubicBezTo>
                      <a:cubicBezTo>
                        <a:pt x="73597" y="0"/>
                        <a:pt x="85426" y="21427"/>
                        <a:pt x="85426" y="45472"/>
                      </a:cubicBezTo>
                      <a:cubicBezTo>
                        <a:pt x="85426" y="68062"/>
                        <a:pt x="73107" y="89176"/>
                        <a:pt x="48561" y="89176"/>
                      </a:cubicBezTo>
                      <a:cubicBezTo>
                        <a:pt x="38497" y="89176"/>
                        <a:pt x="28922" y="84755"/>
                        <a:pt x="23397" y="76409"/>
                      </a:cubicBezTo>
                      <a:lnTo>
                        <a:pt x="23058" y="76409"/>
                      </a:lnTo>
                      <a:lnTo>
                        <a:pt x="23058" y="116666"/>
                      </a:lnTo>
                      <a:lnTo>
                        <a:pt x="0" y="116666"/>
                      </a:lnTo>
                      <a:lnTo>
                        <a:pt x="0" y="2283"/>
                      </a:lnTo>
                      <a:close/>
                      <a:moveTo>
                        <a:pt x="62367" y="44840"/>
                      </a:moveTo>
                      <a:cubicBezTo>
                        <a:pt x="62367" y="31390"/>
                        <a:pt x="57002" y="17505"/>
                        <a:pt x="42229" y="17505"/>
                      </a:cubicBezTo>
                      <a:cubicBezTo>
                        <a:pt x="27123" y="17505"/>
                        <a:pt x="22258" y="31089"/>
                        <a:pt x="22258" y="44840"/>
                      </a:cubicBezTo>
                      <a:cubicBezTo>
                        <a:pt x="22258" y="58569"/>
                        <a:pt x="27451" y="71660"/>
                        <a:pt x="42396" y="71660"/>
                      </a:cubicBezTo>
                      <a:cubicBezTo>
                        <a:pt x="57518" y="71660"/>
                        <a:pt x="62367" y="58569"/>
                        <a:pt x="62367" y="4484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02" name="Google Shape;702;p80"/>
                <p:cNvSpPr/>
                <p:nvPr/>
              </p:nvSpPr>
              <p:spPr>
                <a:xfrm>
                  <a:off x="6012694" y="4102353"/>
                  <a:ext cx="86925" cy="89176"/>
                </a:xfrm>
                <a:custGeom>
                  <a:rect b="b" l="l" r="r" t="t"/>
                  <a:pathLst>
                    <a:path extrusionOk="0" h="89176" w="86925">
                      <a:moveTo>
                        <a:pt x="43351" y="0"/>
                      </a:moveTo>
                      <a:cubicBezTo>
                        <a:pt x="69842" y="0"/>
                        <a:pt x="86925" y="17645"/>
                        <a:pt x="86925" y="44666"/>
                      </a:cubicBezTo>
                      <a:cubicBezTo>
                        <a:pt x="86925" y="71502"/>
                        <a:pt x="69842" y="89176"/>
                        <a:pt x="43351" y="89176"/>
                      </a:cubicBezTo>
                      <a:cubicBezTo>
                        <a:pt x="17050" y="89176"/>
                        <a:pt x="0" y="71503"/>
                        <a:pt x="0" y="44666"/>
                      </a:cubicBezTo>
                      <a:cubicBezTo>
                        <a:pt x="0" y="17645"/>
                        <a:pt x="17050" y="0"/>
                        <a:pt x="43351" y="0"/>
                      </a:cubicBezTo>
                      <a:close/>
                      <a:moveTo>
                        <a:pt x="43351" y="71660"/>
                      </a:moveTo>
                      <a:cubicBezTo>
                        <a:pt x="59113" y="71660"/>
                        <a:pt x="63833" y="58070"/>
                        <a:pt x="63833" y="44666"/>
                      </a:cubicBezTo>
                      <a:cubicBezTo>
                        <a:pt x="63833" y="31089"/>
                        <a:pt x="59113" y="17505"/>
                        <a:pt x="43351" y="17505"/>
                      </a:cubicBezTo>
                      <a:cubicBezTo>
                        <a:pt x="27779" y="17505"/>
                        <a:pt x="23053" y="31089"/>
                        <a:pt x="23053" y="44666"/>
                      </a:cubicBezTo>
                      <a:cubicBezTo>
                        <a:pt x="23053" y="58070"/>
                        <a:pt x="27779" y="71660"/>
                        <a:pt x="43351"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03" name="Google Shape;703;p80"/>
                <p:cNvSpPr/>
                <p:nvPr/>
              </p:nvSpPr>
              <p:spPr>
                <a:xfrm>
                  <a:off x="6113852" y="4102204"/>
                  <a:ext cx="54097" cy="86887"/>
                </a:xfrm>
                <a:custGeom>
                  <a:rect b="b" l="l" r="r" t="t"/>
                  <a:pathLst>
                    <a:path extrusionOk="0" h="86887" w="54097">
                      <a:moveTo>
                        <a:pt x="0" y="2283"/>
                      </a:moveTo>
                      <a:lnTo>
                        <a:pt x="21926" y="2283"/>
                      </a:lnTo>
                      <a:lnTo>
                        <a:pt x="21926" y="17986"/>
                      </a:lnTo>
                      <a:lnTo>
                        <a:pt x="22276" y="17986"/>
                      </a:lnTo>
                      <a:cubicBezTo>
                        <a:pt x="26473" y="7357"/>
                        <a:pt x="37847" y="0"/>
                        <a:pt x="49056" y="0"/>
                      </a:cubicBezTo>
                      <a:cubicBezTo>
                        <a:pt x="50676" y="0"/>
                        <a:pt x="52637" y="313"/>
                        <a:pt x="54097" y="800"/>
                      </a:cubicBezTo>
                      <a:lnTo>
                        <a:pt x="54097" y="22400"/>
                      </a:lnTo>
                      <a:cubicBezTo>
                        <a:pt x="51987" y="21914"/>
                        <a:pt x="48566" y="21605"/>
                        <a:pt x="45811" y="21605"/>
                      </a:cubicBezTo>
                      <a:cubicBezTo>
                        <a:pt x="28917" y="21605"/>
                        <a:pt x="23064" y="33880"/>
                        <a:pt x="23064" y="48756"/>
                      </a:cubicBezTo>
                      <a:lnTo>
                        <a:pt x="23064"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04" name="Google Shape;704;p80"/>
                <p:cNvSpPr/>
                <p:nvPr/>
              </p:nvSpPr>
              <p:spPr>
                <a:xfrm>
                  <a:off x="6172143" y="4102353"/>
                  <a:ext cx="81893" cy="89176"/>
                </a:xfrm>
                <a:custGeom>
                  <a:rect b="b" l="l" r="r" t="t"/>
                  <a:pathLst>
                    <a:path extrusionOk="0" h="89176" w="81893">
                      <a:moveTo>
                        <a:pt x="2577" y="28302"/>
                      </a:moveTo>
                      <a:cubicBezTo>
                        <a:pt x="3899" y="6529"/>
                        <a:pt x="23214" y="0"/>
                        <a:pt x="42062" y="0"/>
                      </a:cubicBezTo>
                      <a:cubicBezTo>
                        <a:pt x="58784" y="0"/>
                        <a:pt x="78950" y="3754"/>
                        <a:pt x="78950" y="24027"/>
                      </a:cubicBezTo>
                      <a:lnTo>
                        <a:pt x="78950" y="68062"/>
                      </a:lnTo>
                      <a:cubicBezTo>
                        <a:pt x="78950" y="75766"/>
                        <a:pt x="79739" y="83442"/>
                        <a:pt x="81894" y="86888"/>
                      </a:cubicBezTo>
                      <a:lnTo>
                        <a:pt x="58468" y="86888"/>
                      </a:lnTo>
                      <a:cubicBezTo>
                        <a:pt x="57680" y="84253"/>
                        <a:pt x="57002" y="81483"/>
                        <a:pt x="56825" y="78692"/>
                      </a:cubicBezTo>
                      <a:cubicBezTo>
                        <a:pt x="49539" y="86401"/>
                        <a:pt x="38826" y="89176"/>
                        <a:pt x="28585" y="89176"/>
                      </a:cubicBezTo>
                      <a:cubicBezTo>
                        <a:pt x="12663" y="89176"/>
                        <a:pt x="0" y="81165"/>
                        <a:pt x="0" y="63799"/>
                      </a:cubicBezTo>
                      <a:cubicBezTo>
                        <a:pt x="0" y="44666"/>
                        <a:pt x="14317" y="40090"/>
                        <a:pt x="28585" y="38121"/>
                      </a:cubicBezTo>
                      <a:cubicBezTo>
                        <a:pt x="42724" y="35983"/>
                        <a:pt x="55892" y="36482"/>
                        <a:pt x="55892" y="26977"/>
                      </a:cubicBezTo>
                      <a:cubicBezTo>
                        <a:pt x="55892" y="17018"/>
                        <a:pt x="49033" y="15535"/>
                        <a:pt x="40936" y="15535"/>
                      </a:cubicBezTo>
                      <a:cubicBezTo>
                        <a:pt x="32155" y="15535"/>
                        <a:pt x="26485" y="19127"/>
                        <a:pt x="25652" y="28302"/>
                      </a:cubicBezTo>
                      <a:lnTo>
                        <a:pt x="2577" y="28302"/>
                      </a:lnTo>
                      <a:close/>
                      <a:moveTo>
                        <a:pt x="55892" y="45472"/>
                      </a:moveTo>
                      <a:cubicBezTo>
                        <a:pt x="51964" y="48935"/>
                        <a:pt x="43862" y="49057"/>
                        <a:pt x="36703" y="50389"/>
                      </a:cubicBezTo>
                      <a:cubicBezTo>
                        <a:pt x="29557" y="51833"/>
                        <a:pt x="23058" y="54328"/>
                        <a:pt x="23058" y="62826"/>
                      </a:cubicBezTo>
                      <a:cubicBezTo>
                        <a:pt x="23058" y="71503"/>
                        <a:pt x="29724" y="73612"/>
                        <a:pt x="37209" y="73612"/>
                      </a:cubicBezTo>
                      <a:cubicBezTo>
                        <a:pt x="55215" y="73612"/>
                        <a:pt x="55892" y="59234"/>
                        <a:pt x="55892" y="54150"/>
                      </a:cubicBezTo>
                      <a:lnTo>
                        <a:pt x="55892" y="4547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05" name="Google Shape;705;p80"/>
                <p:cNvSpPr/>
                <p:nvPr/>
              </p:nvSpPr>
              <p:spPr>
                <a:xfrm>
                  <a:off x="6260642" y="4079260"/>
                  <a:ext cx="53942" cy="110965"/>
                </a:xfrm>
                <a:custGeom>
                  <a:rect b="b" l="l" r="r" t="t"/>
                  <a:pathLst>
                    <a:path extrusionOk="0" h="110965" w="53942">
                      <a:moveTo>
                        <a:pt x="37037" y="25376"/>
                      </a:moveTo>
                      <a:lnTo>
                        <a:pt x="53942" y="25376"/>
                      </a:lnTo>
                      <a:lnTo>
                        <a:pt x="53942" y="40923"/>
                      </a:lnTo>
                      <a:lnTo>
                        <a:pt x="37037" y="40923"/>
                      </a:lnTo>
                      <a:lnTo>
                        <a:pt x="37037" y="82786"/>
                      </a:lnTo>
                      <a:cubicBezTo>
                        <a:pt x="37037" y="90669"/>
                        <a:pt x="39003" y="92627"/>
                        <a:pt x="46778" y="92627"/>
                      </a:cubicBezTo>
                      <a:cubicBezTo>
                        <a:pt x="49221" y="92627"/>
                        <a:pt x="51504" y="92459"/>
                        <a:pt x="53942" y="91990"/>
                      </a:cubicBezTo>
                      <a:lnTo>
                        <a:pt x="53942" y="110149"/>
                      </a:lnTo>
                      <a:cubicBezTo>
                        <a:pt x="50021" y="110804"/>
                        <a:pt x="44978" y="110966"/>
                        <a:pt x="40436" y="110966"/>
                      </a:cubicBezTo>
                      <a:cubicBezTo>
                        <a:pt x="26341" y="110966"/>
                        <a:pt x="13990" y="107670"/>
                        <a:pt x="13990" y="90825"/>
                      </a:cubicBezTo>
                      <a:lnTo>
                        <a:pt x="13990" y="40923"/>
                      </a:lnTo>
                      <a:lnTo>
                        <a:pt x="0" y="40923"/>
                      </a:lnTo>
                      <a:lnTo>
                        <a:pt x="0" y="25376"/>
                      </a:lnTo>
                      <a:lnTo>
                        <a:pt x="13990" y="25376"/>
                      </a:lnTo>
                      <a:lnTo>
                        <a:pt x="13990" y="0"/>
                      </a:lnTo>
                      <a:lnTo>
                        <a:pt x="37037" y="0"/>
                      </a:lnTo>
                      <a:lnTo>
                        <a:pt x="37037" y="2537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06" name="Google Shape;706;p80"/>
                <p:cNvSpPr/>
                <p:nvPr/>
              </p:nvSpPr>
              <p:spPr>
                <a:xfrm>
                  <a:off x="6331981" y="4072384"/>
                  <a:ext cx="23069" cy="116857"/>
                </a:xfrm>
                <a:custGeom>
                  <a:rect b="b" l="l" r="r" t="t"/>
                  <a:pathLst>
                    <a:path extrusionOk="0" h="116857" w="23069">
                      <a:moveTo>
                        <a:pt x="23070" y="19155"/>
                      </a:moveTo>
                      <a:lnTo>
                        <a:pt x="0" y="19155"/>
                      </a:lnTo>
                      <a:lnTo>
                        <a:pt x="0" y="0"/>
                      </a:lnTo>
                      <a:lnTo>
                        <a:pt x="23070" y="0"/>
                      </a:lnTo>
                      <a:lnTo>
                        <a:pt x="23070" y="19155"/>
                      </a:lnTo>
                      <a:close/>
                      <a:moveTo>
                        <a:pt x="0" y="32252"/>
                      </a:moveTo>
                      <a:lnTo>
                        <a:pt x="23070" y="32252"/>
                      </a:lnTo>
                      <a:lnTo>
                        <a:pt x="23070" y="116857"/>
                      </a:lnTo>
                      <a:lnTo>
                        <a:pt x="0" y="116857"/>
                      </a:lnTo>
                      <a:lnTo>
                        <a:pt x="0" y="3225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07" name="Google Shape;707;p80"/>
                <p:cNvSpPr/>
                <p:nvPr/>
              </p:nvSpPr>
              <p:spPr>
                <a:xfrm>
                  <a:off x="6370555" y="4102353"/>
                  <a:ext cx="86919" cy="89176"/>
                </a:xfrm>
                <a:custGeom>
                  <a:rect b="b" l="l" r="r" t="t"/>
                  <a:pathLst>
                    <a:path extrusionOk="0" h="89176" w="86919">
                      <a:moveTo>
                        <a:pt x="43335" y="0"/>
                      </a:moveTo>
                      <a:cubicBezTo>
                        <a:pt x="69831" y="0"/>
                        <a:pt x="86920" y="17645"/>
                        <a:pt x="86920" y="44666"/>
                      </a:cubicBezTo>
                      <a:cubicBezTo>
                        <a:pt x="86920" y="71502"/>
                        <a:pt x="69831" y="89176"/>
                        <a:pt x="43335" y="89176"/>
                      </a:cubicBezTo>
                      <a:cubicBezTo>
                        <a:pt x="17044" y="89176"/>
                        <a:pt x="0" y="71503"/>
                        <a:pt x="0" y="44666"/>
                      </a:cubicBezTo>
                      <a:cubicBezTo>
                        <a:pt x="0" y="17645"/>
                        <a:pt x="17044" y="0"/>
                        <a:pt x="43335" y="0"/>
                      </a:cubicBezTo>
                      <a:close/>
                      <a:moveTo>
                        <a:pt x="43335" y="71660"/>
                      </a:moveTo>
                      <a:cubicBezTo>
                        <a:pt x="59130" y="71660"/>
                        <a:pt x="63822" y="58070"/>
                        <a:pt x="63822" y="44666"/>
                      </a:cubicBezTo>
                      <a:cubicBezTo>
                        <a:pt x="63822" y="31089"/>
                        <a:pt x="59130" y="17505"/>
                        <a:pt x="43335" y="17505"/>
                      </a:cubicBezTo>
                      <a:cubicBezTo>
                        <a:pt x="27751" y="17505"/>
                        <a:pt x="23036" y="31089"/>
                        <a:pt x="23036" y="44666"/>
                      </a:cubicBezTo>
                      <a:cubicBezTo>
                        <a:pt x="23036" y="58070"/>
                        <a:pt x="27751" y="71660"/>
                        <a:pt x="43335" y="7166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08" name="Google Shape;708;p80"/>
                <p:cNvSpPr/>
                <p:nvPr/>
              </p:nvSpPr>
              <p:spPr>
                <a:xfrm>
                  <a:off x="6472374" y="4102353"/>
                  <a:ext cx="78783" cy="86887"/>
                </a:xfrm>
                <a:custGeom>
                  <a:rect b="b" l="l" r="r" t="t"/>
                  <a:pathLst>
                    <a:path extrusionOk="0" h="86887" w="78783">
                      <a:moveTo>
                        <a:pt x="0" y="2283"/>
                      </a:moveTo>
                      <a:lnTo>
                        <a:pt x="21937" y="2283"/>
                      </a:lnTo>
                      <a:lnTo>
                        <a:pt x="21937" y="14070"/>
                      </a:lnTo>
                      <a:lnTo>
                        <a:pt x="22414" y="14070"/>
                      </a:lnTo>
                      <a:cubicBezTo>
                        <a:pt x="28268" y="4571"/>
                        <a:pt x="38336" y="0"/>
                        <a:pt x="48094" y="0"/>
                      </a:cubicBezTo>
                      <a:cubicBezTo>
                        <a:pt x="72619" y="0"/>
                        <a:pt x="78784" y="13902"/>
                        <a:pt x="78784" y="34848"/>
                      </a:cubicBezTo>
                      <a:lnTo>
                        <a:pt x="78784" y="86888"/>
                      </a:lnTo>
                      <a:lnTo>
                        <a:pt x="55725" y="86888"/>
                      </a:lnTo>
                      <a:lnTo>
                        <a:pt x="55725" y="39095"/>
                      </a:lnTo>
                      <a:cubicBezTo>
                        <a:pt x="55725" y="25192"/>
                        <a:pt x="51648" y="18299"/>
                        <a:pt x="40952" y="18299"/>
                      </a:cubicBezTo>
                      <a:cubicBezTo>
                        <a:pt x="28419" y="18299"/>
                        <a:pt x="23065" y="25355"/>
                        <a:pt x="23065" y="42546"/>
                      </a:cubicBezTo>
                      <a:lnTo>
                        <a:pt x="23065" y="86888"/>
                      </a:lnTo>
                      <a:lnTo>
                        <a:pt x="0" y="86888"/>
                      </a:lnTo>
                      <a:lnTo>
                        <a:pt x="0" y="228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grpSp>
      </p:gr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Diapositive de titre">
  <p:cSld name="29_Diapositive de titre">
    <p:spTree>
      <p:nvGrpSpPr>
        <p:cNvPr id="709" name="Shape 709"/>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apositive de titre">
  <p:cSld name="3_Diapositive de titre">
    <p:spTree>
      <p:nvGrpSpPr>
        <p:cNvPr id="710" name="Shape 710"/>
        <p:cNvGrpSpPr/>
        <p:nvPr/>
      </p:nvGrpSpPr>
      <p:grpSpPr>
        <a:xfrm>
          <a:off x="0" y="0"/>
          <a:ext cx="0" cy="0"/>
          <a:chOff x="0" y="0"/>
          <a:chExt cx="0" cy="0"/>
        </a:xfrm>
      </p:grpSpPr>
      <p:sp>
        <p:nvSpPr>
          <p:cNvPr id="711" name="Google Shape;711;p82"/>
          <p:cNvSpPr/>
          <p:nvPr/>
        </p:nvSpPr>
        <p:spPr>
          <a:xfrm>
            <a:off x="4137271" y="991906"/>
            <a:ext cx="8050374" cy="5870701"/>
          </a:xfrm>
          <a:custGeom>
            <a:rect b="b" l="l" r="r" t="t"/>
            <a:pathLst>
              <a:path extrusionOk="0" h="5870701" w="8050374">
                <a:moveTo>
                  <a:pt x="8050375" y="0"/>
                </a:moveTo>
                <a:lnTo>
                  <a:pt x="1885243" y="0"/>
                </a:lnTo>
                <a:cubicBezTo>
                  <a:pt x="1825274" y="0"/>
                  <a:pt x="1772337" y="39152"/>
                  <a:pt x="1754798" y="96477"/>
                </a:cubicBezTo>
                <a:lnTo>
                  <a:pt x="1686559" y="319529"/>
                </a:lnTo>
                <a:cubicBezTo>
                  <a:pt x="1673545" y="362060"/>
                  <a:pt x="1640918" y="396440"/>
                  <a:pt x="1598379" y="409495"/>
                </a:cubicBezTo>
                <a:lnTo>
                  <a:pt x="1598386" y="409495"/>
                </a:lnTo>
                <a:cubicBezTo>
                  <a:pt x="1488943" y="443065"/>
                  <a:pt x="1384031" y="486898"/>
                  <a:pt x="1284614" y="539743"/>
                </a:cubicBezTo>
                <a:cubicBezTo>
                  <a:pt x="1245417" y="560579"/>
                  <a:pt x="1198166" y="559465"/>
                  <a:pt x="1158968" y="538634"/>
                </a:cubicBezTo>
                <a:lnTo>
                  <a:pt x="952769" y="429064"/>
                </a:lnTo>
                <a:lnTo>
                  <a:pt x="952236" y="428780"/>
                </a:lnTo>
                <a:lnTo>
                  <a:pt x="952235" y="428780"/>
                </a:lnTo>
                <a:lnTo>
                  <a:pt x="952226" y="428776"/>
                </a:lnTo>
                <a:cubicBezTo>
                  <a:pt x="899276" y="400639"/>
                  <a:pt x="834152" y="410371"/>
                  <a:pt x="791758" y="452756"/>
                </a:cubicBezTo>
                <a:lnTo>
                  <a:pt x="791751" y="452763"/>
                </a:lnTo>
                <a:lnTo>
                  <a:pt x="452938" y="791443"/>
                </a:lnTo>
                <a:cubicBezTo>
                  <a:pt x="410533" y="833831"/>
                  <a:pt x="400796" y="898933"/>
                  <a:pt x="428946" y="951865"/>
                </a:cubicBezTo>
                <a:lnTo>
                  <a:pt x="538477" y="1157820"/>
                </a:lnTo>
                <a:cubicBezTo>
                  <a:pt x="559361" y="1197093"/>
                  <a:pt x="560610" y="1244465"/>
                  <a:pt x="539765" y="1283764"/>
                </a:cubicBezTo>
                <a:lnTo>
                  <a:pt x="539769" y="1283759"/>
                </a:lnTo>
                <a:cubicBezTo>
                  <a:pt x="486129" y="1384854"/>
                  <a:pt x="442952" y="1490004"/>
                  <a:pt x="410035" y="1597642"/>
                </a:cubicBezTo>
                <a:cubicBezTo>
                  <a:pt x="397057" y="1640081"/>
                  <a:pt x="362858" y="1672691"/>
                  <a:pt x="320405" y="1685668"/>
                </a:cubicBezTo>
                <a:lnTo>
                  <a:pt x="97093" y="1753938"/>
                </a:lnTo>
                <a:lnTo>
                  <a:pt x="96515" y="1754115"/>
                </a:lnTo>
                <a:lnTo>
                  <a:pt x="96514" y="1754115"/>
                </a:lnTo>
                <a:lnTo>
                  <a:pt x="96505" y="1754118"/>
                </a:lnTo>
                <a:cubicBezTo>
                  <a:pt x="39160" y="1771648"/>
                  <a:pt x="-5" y="1824562"/>
                  <a:pt x="0" y="1884498"/>
                </a:cubicBezTo>
                <a:lnTo>
                  <a:pt x="0" y="5870695"/>
                </a:lnTo>
                <a:lnTo>
                  <a:pt x="8050375" y="5870701"/>
                </a:lnTo>
                <a:lnTo>
                  <a:pt x="8050375" y="0"/>
                </a:ln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712" name="Google Shape;712;p82"/>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713" name="Google Shape;713;p82"/>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apositive de titre">
  <p:cSld name="4_Diapositive de titre">
    <p:spTree>
      <p:nvGrpSpPr>
        <p:cNvPr id="714" name="Shape 714"/>
        <p:cNvGrpSpPr/>
        <p:nvPr/>
      </p:nvGrpSpPr>
      <p:grpSpPr>
        <a:xfrm>
          <a:off x="0" y="0"/>
          <a:ext cx="0" cy="0"/>
          <a:chOff x="0" y="0"/>
          <a:chExt cx="0" cy="0"/>
        </a:xfrm>
      </p:grpSpPr>
      <p:sp>
        <p:nvSpPr>
          <p:cNvPr id="715" name="Google Shape;715;p83"/>
          <p:cNvSpPr/>
          <p:nvPr/>
        </p:nvSpPr>
        <p:spPr>
          <a:xfrm flipH="1" rot="10800000">
            <a:off x="4137271" y="0"/>
            <a:ext cx="8050374" cy="5870701"/>
          </a:xfrm>
          <a:custGeom>
            <a:rect b="b" l="l" r="r" t="t"/>
            <a:pathLst>
              <a:path extrusionOk="0" h="5870701" w="8050374">
                <a:moveTo>
                  <a:pt x="8050375" y="0"/>
                </a:moveTo>
                <a:lnTo>
                  <a:pt x="1885243" y="0"/>
                </a:lnTo>
                <a:cubicBezTo>
                  <a:pt x="1825274" y="0"/>
                  <a:pt x="1772337" y="39152"/>
                  <a:pt x="1754798" y="96477"/>
                </a:cubicBezTo>
                <a:lnTo>
                  <a:pt x="1686559" y="319529"/>
                </a:lnTo>
                <a:cubicBezTo>
                  <a:pt x="1673545" y="362060"/>
                  <a:pt x="1640918" y="396440"/>
                  <a:pt x="1598379" y="409495"/>
                </a:cubicBezTo>
                <a:lnTo>
                  <a:pt x="1598386" y="409495"/>
                </a:lnTo>
                <a:cubicBezTo>
                  <a:pt x="1488943" y="443065"/>
                  <a:pt x="1384031" y="486898"/>
                  <a:pt x="1284614" y="539743"/>
                </a:cubicBezTo>
                <a:cubicBezTo>
                  <a:pt x="1245417" y="560579"/>
                  <a:pt x="1198166" y="559465"/>
                  <a:pt x="1158968" y="538634"/>
                </a:cubicBezTo>
                <a:lnTo>
                  <a:pt x="952769" y="429064"/>
                </a:lnTo>
                <a:lnTo>
                  <a:pt x="952236" y="428780"/>
                </a:lnTo>
                <a:lnTo>
                  <a:pt x="952235" y="428780"/>
                </a:lnTo>
                <a:lnTo>
                  <a:pt x="952226" y="428776"/>
                </a:lnTo>
                <a:cubicBezTo>
                  <a:pt x="899276" y="400639"/>
                  <a:pt x="834152" y="410371"/>
                  <a:pt x="791758" y="452756"/>
                </a:cubicBezTo>
                <a:lnTo>
                  <a:pt x="791751" y="452763"/>
                </a:lnTo>
                <a:lnTo>
                  <a:pt x="452938" y="791443"/>
                </a:lnTo>
                <a:cubicBezTo>
                  <a:pt x="410533" y="833831"/>
                  <a:pt x="400796" y="898933"/>
                  <a:pt x="428946" y="951865"/>
                </a:cubicBezTo>
                <a:lnTo>
                  <a:pt x="538477" y="1157820"/>
                </a:lnTo>
                <a:cubicBezTo>
                  <a:pt x="559361" y="1197093"/>
                  <a:pt x="560610" y="1244465"/>
                  <a:pt x="539765" y="1283764"/>
                </a:cubicBezTo>
                <a:lnTo>
                  <a:pt x="539769" y="1283759"/>
                </a:lnTo>
                <a:cubicBezTo>
                  <a:pt x="486129" y="1384854"/>
                  <a:pt x="442952" y="1490004"/>
                  <a:pt x="410035" y="1597642"/>
                </a:cubicBezTo>
                <a:cubicBezTo>
                  <a:pt x="397057" y="1640081"/>
                  <a:pt x="362858" y="1672691"/>
                  <a:pt x="320405" y="1685668"/>
                </a:cubicBezTo>
                <a:lnTo>
                  <a:pt x="97093" y="1753938"/>
                </a:lnTo>
                <a:lnTo>
                  <a:pt x="96515" y="1754115"/>
                </a:lnTo>
                <a:lnTo>
                  <a:pt x="96514" y="1754115"/>
                </a:lnTo>
                <a:lnTo>
                  <a:pt x="96505" y="1754118"/>
                </a:lnTo>
                <a:cubicBezTo>
                  <a:pt x="39160" y="1771648"/>
                  <a:pt x="-5" y="1824562"/>
                  <a:pt x="0" y="1884498"/>
                </a:cubicBezTo>
                <a:lnTo>
                  <a:pt x="0" y="5870695"/>
                </a:lnTo>
                <a:lnTo>
                  <a:pt x="8050375" y="5870701"/>
                </a:lnTo>
                <a:lnTo>
                  <a:pt x="8050375" y="0"/>
                </a:ln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Diapositive de titre">
  <p:cSld name="12_Diapositive de titre">
    <p:spTree>
      <p:nvGrpSpPr>
        <p:cNvPr id="119" name="Shape 119"/>
        <p:cNvGrpSpPr/>
        <p:nvPr/>
      </p:nvGrpSpPr>
      <p:grpSpPr>
        <a:xfrm>
          <a:off x="0" y="0"/>
          <a:ext cx="0" cy="0"/>
          <a:chOff x="0" y="0"/>
          <a:chExt cx="0" cy="0"/>
        </a:xfrm>
      </p:grpSpPr>
      <p:sp>
        <p:nvSpPr>
          <p:cNvPr id="120" name="Google Shape;120;p10"/>
          <p:cNvSpPr/>
          <p:nvPr/>
        </p:nvSpPr>
        <p:spPr>
          <a:xfrm flipH="1">
            <a:off x="3058200" y="0"/>
            <a:ext cx="91338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21" name="Google Shape;121;p10"/>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a:p>
        </p:txBody>
      </p:sp>
      <p:pic>
        <p:nvPicPr>
          <p:cNvPr id="122" name="Google Shape;122;p10"/>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Diapositive de titre">
  <p:cSld name="10_Diapositive de titre">
    <p:spTree>
      <p:nvGrpSpPr>
        <p:cNvPr id="716" name="Shape 716"/>
        <p:cNvGrpSpPr/>
        <p:nvPr/>
      </p:nvGrpSpPr>
      <p:grpSpPr>
        <a:xfrm>
          <a:off x="0" y="0"/>
          <a:ext cx="0" cy="0"/>
          <a:chOff x="0" y="0"/>
          <a:chExt cx="0" cy="0"/>
        </a:xfrm>
      </p:grpSpPr>
      <p:sp>
        <p:nvSpPr>
          <p:cNvPr id="717" name="Google Shape;717;p84"/>
          <p:cNvSpPr/>
          <p:nvPr/>
        </p:nvSpPr>
        <p:spPr>
          <a:xfrm flipH="1">
            <a:off x="4140300" y="0"/>
            <a:ext cx="80517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718" name="Google Shape;718;p84"/>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719" name="Google Shape;719;p84"/>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Diapositive de titre">
  <p:cSld name="12_Diapositive de titre">
    <p:spTree>
      <p:nvGrpSpPr>
        <p:cNvPr id="720" name="Shape 720"/>
        <p:cNvGrpSpPr/>
        <p:nvPr/>
      </p:nvGrpSpPr>
      <p:grpSpPr>
        <a:xfrm>
          <a:off x="0" y="0"/>
          <a:ext cx="0" cy="0"/>
          <a:chOff x="0" y="0"/>
          <a:chExt cx="0" cy="0"/>
        </a:xfrm>
      </p:grpSpPr>
      <p:sp>
        <p:nvSpPr>
          <p:cNvPr id="721" name="Google Shape;721;p85"/>
          <p:cNvSpPr/>
          <p:nvPr/>
        </p:nvSpPr>
        <p:spPr>
          <a:xfrm flipH="1">
            <a:off x="3058200" y="0"/>
            <a:ext cx="91338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722" name="Google Shape;722;p85"/>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723" name="Google Shape;723;p85"/>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Diapositive de titre 1">
  <p:cSld name="12_Diapositive de titre_1">
    <p:spTree>
      <p:nvGrpSpPr>
        <p:cNvPr id="724" name="Shape 724"/>
        <p:cNvGrpSpPr/>
        <p:nvPr/>
      </p:nvGrpSpPr>
      <p:grpSpPr>
        <a:xfrm>
          <a:off x="0" y="0"/>
          <a:ext cx="0" cy="0"/>
          <a:chOff x="0" y="0"/>
          <a:chExt cx="0" cy="0"/>
        </a:xfrm>
      </p:grpSpPr>
      <p:sp>
        <p:nvSpPr>
          <p:cNvPr id="725" name="Google Shape;725;p86"/>
          <p:cNvSpPr/>
          <p:nvPr/>
        </p:nvSpPr>
        <p:spPr>
          <a:xfrm flipH="1">
            <a:off x="3058200" y="0"/>
            <a:ext cx="91338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726" name="Google Shape;726;p86"/>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727" name="Google Shape;727;p86"/>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Diapositive de titre">
  <p:cSld name="31_Diapositive de titre">
    <p:spTree>
      <p:nvGrpSpPr>
        <p:cNvPr id="728" name="Shape 728"/>
        <p:cNvGrpSpPr/>
        <p:nvPr/>
      </p:nvGrpSpPr>
      <p:grpSpPr>
        <a:xfrm>
          <a:off x="0" y="0"/>
          <a:ext cx="0" cy="0"/>
          <a:chOff x="0" y="0"/>
          <a:chExt cx="0" cy="0"/>
        </a:xfrm>
      </p:grpSpPr>
      <p:sp>
        <p:nvSpPr>
          <p:cNvPr id="729" name="Google Shape;729;p87"/>
          <p:cNvSpPr/>
          <p:nvPr/>
        </p:nvSpPr>
        <p:spPr>
          <a:xfrm flipH="1">
            <a:off x="3058200" y="0"/>
            <a:ext cx="91338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730" name="Google Shape;730;p87"/>
          <p:cNvPicPr preferRelativeResize="0"/>
          <p:nvPr/>
        </p:nvPicPr>
        <p:blipFill rotWithShape="1">
          <a:blip r:embed="rId2">
            <a:alphaModFix/>
          </a:blip>
          <a:srcRect b="0" l="0" r="0" t="0"/>
          <a:stretch/>
        </p:blipFill>
        <p:spPr>
          <a:xfrm>
            <a:off x="7195381" y="-1"/>
            <a:ext cx="4996619" cy="6858000"/>
          </a:xfrm>
          <a:prstGeom prst="rect">
            <a:avLst/>
          </a:prstGeom>
          <a:noFill/>
          <a:ln>
            <a:noFill/>
          </a:ln>
        </p:spPr>
      </p:pic>
      <p:pic>
        <p:nvPicPr>
          <p:cNvPr id="731" name="Google Shape;731;p87"/>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732" name="Google Shape;732;p8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700" u="none" cap="none" strike="noStrike">
              <a:solidFill>
                <a:srgbClr val="FFFFFF"/>
              </a:solidFill>
              <a:latin typeface="Trebuchet MS"/>
              <a:ea typeface="Trebuchet MS"/>
              <a:cs typeface="Trebuchet MS"/>
              <a:sym typeface="Trebuchet M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Disposition personnalisée">
  <p:cSld name="9_Disposition personnalisée">
    <p:spTree>
      <p:nvGrpSpPr>
        <p:cNvPr id="733" name="Shape 733"/>
        <p:cNvGrpSpPr/>
        <p:nvPr/>
      </p:nvGrpSpPr>
      <p:grpSpPr>
        <a:xfrm>
          <a:off x="0" y="0"/>
          <a:ext cx="0" cy="0"/>
          <a:chOff x="0" y="0"/>
          <a:chExt cx="0" cy="0"/>
        </a:xfrm>
      </p:grpSpPr>
      <p:pic>
        <p:nvPicPr>
          <p:cNvPr id="734" name="Google Shape;734;p88"/>
          <p:cNvPicPr preferRelativeResize="0"/>
          <p:nvPr/>
        </p:nvPicPr>
        <p:blipFill rotWithShape="1">
          <a:blip r:embed="rId2">
            <a:alphaModFix/>
          </a:blip>
          <a:srcRect b="0" l="0" r="0" t="0"/>
          <a:stretch/>
        </p:blipFill>
        <p:spPr>
          <a:xfrm>
            <a:off x="7195381" y="-1"/>
            <a:ext cx="4996619" cy="6858000"/>
          </a:xfrm>
          <a:prstGeom prst="rect">
            <a:avLst/>
          </a:prstGeom>
          <a:noFill/>
          <a:ln>
            <a:noFill/>
          </a:ln>
        </p:spPr>
      </p:pic>
      <p:pic>
        <p:nvPicPr>
          <p:cNvPr id="735" name="Google Shape;735;p88"/>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736" name="Google Shape;736;p88"/>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700" u="none" cap="none" strike="noStrike">
              <a:solidFill>
                <a:srgbClr val="FFFFFF"/>
              </a:solidFill>
              <a:latin typeface="Trebuchet MS"/>
              <a:ea typeface="Trebuchet MS"/>
              <a:cs typeface="Trebuchet MS"/>
              <a:sym typeface="Trebuchet M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iapositive de titre">
  <p:cSld name="13_Diapositive de titre">
    <p:spTree>
      <p:nvGrpSpPr>
        <p:cNvPr id="737" name="Shape 737"/>
        <p:cNvGrpSpPr/>
        <p:nvPr/>
      </p:nvGrpSpPr>
      <p:grpSpPr>
        <a:xfrm>
          <a:off x="0" y="0"/>
          <a:ext cx="0" cy="0"/>
          <a:chOff x="0" y="0"/>
          <a:chExt cx="0" cy="0"/>
        </a:xfrm>
      </p:grpSpPr>
      <p:sp>
        <p:nvSpPr>
          <p:cNvPr id="738" name="Google Shape;738;p89"/>
          <p:cNvSpPr/>
          <p:nvPr/>
        </p:nvSpPr>
        <p:spPr>
          <a:xfrm flipH="1">
            <a:off x="7182600" y="0"/>
            <a:ext cx="50094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739" name="Google Shape;739;p89"/>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740" name="Google Shape;740;p89"/>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Diapositive de titre">
  <p:cSld name="6_Diapositive de titre">
    <p:spTree>
      <p:nvGrpSpPr>
        <p:cNvPr id="741" name="Shape 741"/>
        <p:cNvGrpSpPr/>
        <p:nvPr/>
      </p:nvGrpSpPr>
      <p:grpSpPr>
        <a:xfrm>
          <a:off x="0" y="0"/>
          <a:ext cx="0" cy="0"/>
          <a:chOff x="0" y="0"/>
          <a:chExt cx="0" cy="0"/>
        </a:xfrm>
      </p:grpSpPr>
      <p:pic>
        <p:nvPicPr>
          <p:cNvPr id="742" name="Google Shape;742;p90"/>
          <p:cNvPicPr preferRelativeResize="0"/>
          <p:nvPr/>
        </p:nvPicPr>
        <p:blipFill rotWithShape="1">
          <a:blip r:embed="rId2">
            <a:alphaModFix/>
          </a:blip>
          <a:srcRect b="0" l="0" r="0" t="0"/>
          <a:stretch/>
        </p:blipFill>
        <p:spPr>
          <a:xfrm>
            <a:off x="9086964" y="987299"/>
            <a:ext cx="3104726" cy="5868732"/>
          </a:xfrm>
          <a:custGeom>
            <a:rect b="b" l="l" r="r" t="t"/>
            <a:pathLst>
              <a:path extrusionOk="0" h="5782002" w="3058843">
                <a:moveTo>
                  <a:pt x="1860012" y="0"/>
                </a:moveTo>
                <a:lnTo>
                  <a:pt x="3058843" y="0"/>
                </a:lnTo>
                <a:lnTo>
                  <a:pt x="3058843" y="5782002"/>
                </a:lnTo>
                <a:lnTo>
                  <a:pt x="1" y="5782002"/>
                </a:lnTo>
                <a:lnTo>
                  <a:pt x="1" y="1857321"/>
                </a:lnTo>
                <a:cubicBezTo>
                  <a:pt x="-4" y="1798249"/>
                  <a:pt x="38636" y="1746098"/>
                  <a:pt x="95214" y="1728820"/>
                </a:cubicBezTo>
                <a:lnTo>
                  <a:pt x="95223" y="1728817"/>
                </a:lnTo>
                <a:lnTo>
                  <a:pt x="95224" y="1728817"/>
                </a:lnTo>
                <a:lnTo>
                  <a:pt x="95794" y="1728643"/>
                </a:lnTo>
                <a:lnTo>
                  <a:pt x="316118" y="1661358"/>
                </a:lnTo>
                <a:cubicBezTo>
                  <a:pt x="358002" y="1648568"/>
                  <a:pt x="391743" y="1616428"/>
                  <a:pt x="404548" y="1574601"/>
                </a:cubicBezTo>
                <a:cubicBezTo>
                  <a:pt x="437024" y="1468516"/>
                  <a:pt x="479624" y="1364882"/>
                  <a:pt x="532546" y="1265245"/>
                </a:cubicBezTo>
                <a:lnTo>
                  <a:pt x="532541" y="1265250"/>
                </a:lnTo>
                <a:cubicBezTo>
                  <a:pt x="553107" y="1226517"/>
                  <a:pt x="551875" y="1179828"/>
                  <a:pt x="531271" y="1141122"/>
                </a:cubicBezTo>
                <a:lnTo>
                  <a:pt x="423206" y="938137"/>
                </a:lnTo>
                <a:cubicBezTo>
                  <a:pt x="395433" y="885969"/>
                  <a:pt x="405039" y="821806"/>
                  <a:pt x="446877" y="780029"/>
                </a:cubicBezTo>
                <a:lnTo>
                  <a:pt x="781155" y="446234"/>
                </a:lnTo>
                <a:lnTo>
                  <a:pt x="781161" y="446227"/>
                </a:lnTo>
                <a:cubicBezTo>
                  <a:pt x="822988" y="404453"/>
                  <a:pt x="887241" y="394861"/>
                  <a:pt x="939482" y="422592"/>
                </a:cubicBezTo>
                <a:lnTo>
                  <a:pt x="939491" y="422597"/>
                </a:lnTo>
                <a:lnTo>
                  <a:pt x="940018" y="422876"/>
                </a:lnTo>
                <a:lnTo>
                  <a:pt x="1143457" y="530866"/>
                </a:lnTo>
                <a:cubicBezTo>
                  <a:pt x="1182130" y="551396"/>
                  <a:pt x="1228748" y="552494"/>
                  <a:pt x="1267421" y="531959"/>
                </a:cubicBezTo>
                <a:cubicBezTo>
                  <a:pt x="1365508" y="479877"/>
                  <a:pt x="1469016" y="436675"/>
                  <a:pt x="1576993" y="403589"/>
                </a:cubicBezTo>
                <a:lnTo>
                  <a:pt x="1576986" y="403589"/>
                </a:lnTo>
                <a:cubicBezTo>
                  <a:pt x="1618956" y="390723"/>
                  <a:pt x="1651147" y="356839"/>
                  <a:pt x="1663986" y="314921"/>
                </a:cubicBezTo>
                <a:lnTo>
                  <a:pt x="1731312" y="95086"/>
                </a:lnTo>
                <a:cubicBezTo>
                  <a:pt x="1748616" y="38587"/>
                  <a:pt x="1800844" y="0"/>
                  <a:pt x="1860012" y="0"/>
                </a:cubicBezTo>
                <a:close/>
              </a:path>
            </a:pathLst>
          </a:custGeom>
          <a:noFill/>
          <a:ln>
            <a:noFill/>
          </a:ln>
        </p:spPr>
      </p:pic>
      <p:pic>
        <p:nvPicPr>
          <p:cNvPr id="743" name="Google Shape;743;p90"/>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744" name="Google Shape;744;p90"/>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Diapositive de titre">
  <p:cSld name="7_Diapositive de titre">
    <p:spTree>
      <p:nvGrpSpPr>
        <p:cNvPr id="745" name="Shape 745"/>
        <p:cNvGrpSpPr/>
        <p:nvPr/>
      </p:nvGrpSpPr>
      <p:grpSpPr>
        <a:xfrm>
          <a:off x="0" y="0"/>
          <a:ext cx="0" cy="0"/>
          <a:chOff x="0" y="0"/>
          <a:chExt cx="0" cy="0"/>
        </a:xfrm>
      </p:grpSpPr>
      <p:pic>
        <p:nvPicPr>
          <p:cNvPr id="746" name="Google Shape;746;p91"/>
          <p:cNvPicPr preferRelativeResize="0"/>
          <p:nvPr/>
        </p:nvPicPr>
        <p:blipFill rotWithShape="1">
          <a:blip r:embed="rId2">
            <a:alphaModFix/>
          </a:blip>
          <a:srcRect b="0" l="0" r="0" t="0"/>
          <a:stretch/>
        </p:blipFill>
        <p:spPr>
          <a:xfrm>
            <a:off x="9089128" y="991329"/>
            <a:ext cx="3104722" cy="5872822"/>
          </a:xfrm>
          <a:custGeom>
            <a:rect b="b" l="l" r="r" t="t"/>
            <a:pathLst>
              <a:path extrusionOk="0" h="5786032" w="3058839">
                <a:moveTo>
                  <a:pt x="1860009" y="0"/>
                </a:moveTo>
                <a:lnTo>
                  <a:pt x="3058839" y="0"/>
                </a:lnTo>
                <a:lnTo>
                  <a:pt x="3058839" y="5786032"/>
                </a:lnTo>
                <a:lnTo>
                  <a:pt x="1" y="5786032"/>
                </a:lnTo>
                <a:lnTo>
                  <a:pt x="1" y="1857324"/>
                </a:lnTo>
                <a:cubicBezTo>
                  <a:pt x="-4" y="1798253"/>
                  <a:pt x="38636" y="1746102"/>
                  <a:pt x="95214" y="1728819"/>
                </a:cubicBezTo>
                <a:lnTo>
                  <a:pt x="95223" y="1728819"/>
                </a:lnTo>
                <a:lnTo>
                  <a:pt x="95224" y="1728819"/>
                </a:lnTo>
                <a:lnTo>
                  <a:pt x="95794" y="1728643"/>
                </a:lnTo>
                <a:lnTo>
                  <a:pt x="316118" y="1661362"/>
                </a:lnTo>
                <a:cubicBezTo>
                  <a:pt x="358002" y="1648571"/>
                  <a:pt x="391744" y="1616433"/>
                  <a:pt x="404548" y="1574607"/>
                </a:cubicBezTo>
                <a:cubicBezTo>
                  <a:pt x="437024" y="1468516"/>
                  <a:pt x="479624" y="1364878"/>
                  <a:pt x="532546" y="1265245"/>
                </a:cubicBezTo>
                <a:lnTo>
                  <a:pt x="532541" y="1265245"/>
                </a:lnTo>
                <a:cubicBezTo>
                  <a:pt x="553107" y="1226518"/>
                  <a:pt x="551875" y="1179829"/>
                  <a:pt x="531270" y="1141122"/>
                </a:cubicBezTo>
                <a:lnTo>
                  <a:pt x="423206" y="938137"/>
                </a:lnTo>
                <a:cubicBezTo>
                  <a:pt x="395432" y="885969"/>
                  <a:pt x="405039" y="821805"/>
                  <a:pt x="446878" y="780028"/>
                </a:cubicBezTo>
                <a:lnTo>
                  <a:pt x="781154" y="446234"/>
                </a:lnTo>
                <a:lnTo>
                  <a:pt x="781162" y="446227"/>
                </a:lnTo>
                <a:cubicBezTo>
                  <a:pt x="822989" y="404452"/>
                  <a:pt x="887241" y="394861"/>
                  <a:pt x="939483" y="422592"/>
                </a:cubicBezTo>
                <a:lnTo>
                  <a:pt x="939490" y="422597"/>
                </a:lnTo>
                <a:lnTo>
                  <a:pt x="939492" y="422597"/>
                </a:lnTo>
                <a:lnTo>
                  <a:pt x="940018" y="422876"/>
                </a:lnTo>
                <a:lnTo>
                  <a:pt x="1143456" y="530867"/>
                </a:lnTo>
                <a:cubicBezTo>
                  <a:pt x="1182130" y="551397"/>
                  <a:pt x="1228749" y="552494"/>
                  <a:pt x="1267425" y="531959"/>
                </a:cubicBezTo>
                <a:cubicBezTo>
                  <a:pt x="1365510" y="479876"/>
                  <a:pt x="1469010" y="436675"/>
                  <a:pt x="1576996" y="403590"/>
                </a:cubicBezTo>
                <a:lnTo>
                  <a:pt x="1576984" y="403590"/>
                </a:lnTo>
                <a:cubicBezTo>
                  <a:pt x="1618958" y="390723"/>
                  <a:pt x="1651143" y="356838"/>
                  <a:pt x="1663990" y="314921"/>
                </a:cubicBezTo>
                <a:lnTo>
                  <a:pt x="1731318" y="95086"/>
                </a:lnTo>
                <a:cubicBezTo>
                  <a:pt x="1748614" y="38587"/>
                  <a:pt x="1800840" y="0"/>
                  <a:pt x="1860009" y="0"/>
                </a:cubicBezTo>
                <a:close/>
              </a:path>
            </a:pathLst>
          </a:custGeom>
          <a:noFill/>
          <a:ln>
            <a:noFill/>
          </a:ln>
        </p:spPr>
      </p:pic>
      <p:pic>
        <p:nvPicPr>
          <p:cNvPr id="747" name="Google Shape;747;p91"/>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748" name="Google Shape;748;p91"/>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Diapositive de titre">
  <p:cSld name="8_Diapositive de titre">
    <p:spTree>
      <p:nvGrpSpPr>
        <p:cNvPr id="749" name="Shape 749"/>
        <p:cNvGrpSpPr/>
        <p:nvPr/>
      </p:nvGrpSpPr>
      <p:grpSpPr>
        <a:xfrm>
          <a:off x="0" y="0"/>
          <a:ext cx="0" cy="0"/>
          <a:chOff x="0" y="0"/>
          <a:chExt cx="0" cy="0"/>
        </a:xfrm>
      </p:grpSpPr>
      <p:pic>
        <p:nvPicPr>
          <p:cNvPr id="750" name="Google Shape;750;p92"/>
          <p:cNvPicPr preferRelativeResize="0"/>
          <p:nvPr/>
        </p:nvPicPr>
        <p:blipFill rotWithShape="1">
          <a:blip r:embed="rId2">
            <a:alphaModFix/>
          </a:blip>
          <a:srcRect b="0" l="0" r="0" t="0"/>
          <a:stretch/>
        </p:blipFill>
        <p:spPr>
          <a:xfrm>
            <a:off x="9089128" y="991329"/>
            <a:ext cx="3104722" cy="5872822"/>
          </a:xfrm>
          <a:custGeom>
            <a:rect b="b" l="l" r="r" t="t"/>
            <a:pathLst>
              <a:path extrusionOk="0" h="5786032" w="3058839">
                <a:moveTo>
                  <a:pt x="1860009" y="0"/>
                </a:moveTo>
                <a:lnTo>
                  <a:pt x="3058839" y="0"/>
                </a:lnTo>
                <a:lnTo>
                  <a:pt x="3058839" y="5786032"/>
                </a:lnTo>
                <a:lnTo>
                  <a:pt x="1" y="5786032"/>
                </a:lnTo>
                <a:lnTo>
                  <a:pt x="1" y="1857324"/>
                </a:lnTo>
                <a:cubicBezTo>
                  <a:pt x="-4" y="1798253"/>
                  <a:pt x="38636" y="1746102"/>
                  <a:pt x="95214" y="1728819"/>
                </a:cubicBezTo>
                <a:lnTo>
                  <a:pt x="95223" y="1728819"/>
                </a:lnTo>
                <a:lnTo>
                  <a:pt x="95224" y="1728819"/>
                </a:lnTo>
                <a:lnTo>
                  <a:pt x="95794" y="1728643"/>
                </a:lnTo>
                <a:lnTo>
                  <a:pt x="316118" y="1661362"/>
                </a:lnTo>
                <a:cubicBezTo>
                  <a:pt x="358002" y="1648571"/>
                  <a:pt x="391744" y="1616433"/>
                  <a:pt x="404548" y="1574607"/>
                </a:cubicBezTo>
                <a:cubicBezTo>
                  <a:pt x="437024" y="1468516"/>
                  <a:pt x="479624" y="1364878"/>
                  <a:pt x="532546" y="1265245"/>
                </a:cubicBezTo>
                <a:lnTo>
                  <a:pt x="532541" y="1265245"/>
                </a:lnTo>
                <a:cubicBezTo>
                  <a:pt x="553107" y="1226518"/>
                  <a:pt x="551875" y="1179829"/>
                  <a:pt x="531270" y="1141122"/>
                </a:cubicBezTo>
                <a:lnTo>
                  <a:pt x="423206" y="938137"/>
                </a:lnTo>
                <a:cubicBezTo>
                  <a:pt x="395432" y="885969"/>
                  <a:pt x="405039" y="821805"/>
                  <a:pt x="446878" y="780028"/>
                </a:cubicBezTo>
                <a:lnTo>
                  <a:pt x="781154" y="446234"/>
                </a:lnTo>
                <a:lnTo>
                  <a:pt x="781162" y="446227"/>
                </a:lnTo>
                <a:cubicBezTo>
                  <a:pt x="822989" y="404452"/>
                  <a:pt x="887241" y="394861"/>
                  <a:pt x="939483" y="422592"/>
                </a:cubicBezTo>
                <a:lnTo>
                  <a:pt x="939490" y="422597"/>
                </a:lnTo>
                <a:lnTo>
                  <a:pt x="939492" y="422597"/>
                </a:lnTo>
                <a:lnTo>
                  <a:pt x="940018" y="422876"/>
                </a:lnTo>
                <a:lnTo>
                  <a:pt x="1143456" y="530867"/>
                </a:lnTo>
                <a:cubicBezTo>
                  <a:pt x="1182130" y="551397"/>
                  <a:pt x="1228749" y="552494"/>
                  <a:pt x="1267425" y="531959"/>
                </a:cubicBezTo>
                <a:cubicBezTo>
                  <a:pt x="1365510" y="479876"/>
                  <a:pt x="1469010" y="436675"/>
                  <a:pt x="1576996" y="403590"/>
                </a:cubicBezTo>
                <a:lnTo>
                  <a:pt x="1576984" y="403590"/>
                </a:lnTo>
                <a:cubicBezTo>
                  <a:pt x="1618958" y="390723"/>
                  <a:pt x="1651143" y="356838"/>
                  <a:pt x="1663990" y="314921"/>
                </a:cubicBezTo>
                <a:lnTo>
                  <a:pt x="1731318" y="95086"/>
                </a:lnTo>
                <a:cubicBezTo>
                  <a:pt x="1748614" y="38587"/>
                  <a:pt x="1800840" y="0"/>
                  <a:pt x="1860009" y="0"/>
                </a:cubicBezTo>
                <a:close/>
              </a:path>
            </a:pathLst>
          </a:custGeom>
          <a:noFill/>
          <a:ln>
            <a:noFill/>
          </a:ln>
        </p:spPr>
      </p:pic>
      <p:pic>
        <p:nvPicPr>
          <p:cNvPr id="751" name="Google Shape;751;p92"/>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752" name="Google Shape;752;p92"/>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Diapositive de titre">
  <p:cSld name="16_Diapositive de titre">
    <p:spTree>
      <p:nvGrpSpPr>
        <p:cNvPr id="753" name="Shape 753"/>
        <p:cNvGrpSpPr/>
        <p:nvPr/>
      </p:nvGrpSpPr>
      <p:grpSpPr>
        <a:xfrm>
          <a:off x="0" y="0"/>
          <a:ext cx="0" cy="0"/>
          <a:chOff x="0" y="0"/>
          <a:chExt cx="0" cy="0"/>
        </a:xfrm>
      </p:grpSpPr>
      <p:sp>
        <p:nvSpPr>
          <p:cNvPr id="754" name="Google Shape;754;p93"/>
          <p:cNvSpPr/>
          <p:nvPr/>
        </p:nvSpPr>
        <p:spPr>
          <a:xfrm rot="10800000">
            <a:off x="0" y="73"/>
            <a:ext cx="12192000" cy="13632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Diapositive de titre 1">
  <p:cSld name="12_Diapositive de titre_1">
    <p:spTree>
      <p:nvGrpSpPr>
        <p:cNvPr id="123" name="Shape 123"/>
        <p:cNvGrpSpPr/>
        <p:nvPr/>
      </p:nvGrpSpPr>
      <p:grpSpPr>
        <a:xfrm>
          <a:off x="0" y="0"/>
          <a:ext cx="0" cy="0"/>
          <a:chOff x="0" y="0"/>
          <a:chExt cx="0" cy="0"/>
        </a:xfrm>
      </p:grpSpPr>
      <p:sp>
        <p:nvSpPr>
          <p:cNvPr id="124" name="Google Shape;124;p11"/>
          <p:cNvSpPr/>
          <p:nvPr/>
        </p:nvSpPr>
        <p:spPr>
          <a:xfrm flipH="1">
            <a:off x="3058200" y="0"/>
            <a:ext cx="91338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25" name="Google Shape;125;p11"/>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a:p>
        </p:txBody>
      </p:sp>
      <p:pic>
        <p:nvPicPr>
          <p:cNvPr id="126" name="Google Shape;126;p11"/>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Diapositive de titre">
  <p:cSld name="5_Diapositive de titre">
    <p:spTree>
      <p:nvGrpSpPr>
        <p:cNvPr id="755" name="Shape 755"/>
        <p:cNvGrpSpPr/>
        <p:nvPr/>
      </p:nvGrpSpPr>
      <p:grpSpPr>
        <a:xfrm>
          <a:off x="0" y="0"/>
          <a:ext cx="0" cy="0"/>
          <a:chOff x="0" y="0"/>
          <a:chExt cx="0" cy="0"/>
        </a:xfrm>
      </p:grpSpPr>
      <p:sp>
        <p:nvSpPr>
          <p:cNvPr id="756" name="Google Shape;756;p94"/>
          <p:cNvSpPr/>
          <p:nvPr/>
        </p:nvSpPr>
        <p:spPr>
          <a:xfrm flipH="1">
            <a:off x="-100" y="0"/>
            <a:ext cx="41403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Diapositive de titre">
  <p:cSld name="11_Diapositive de titre">
    <p:spTree>
      <p:nvGrpSpPr>
        <p:cNvPr id="757" name="Shape 757"/>
        <p:cNvGrpSpPr/>
        <p:nvPr/>
      </p:nvGrpSpPr>
      <p:grpSpPr>
        <a:xfrm>
          <a:off x="0" y="0"/>
          <a:ext cx="0" cy="0"/>
          <a:chOff x="0" y="0"/>
          <a:chExt cx="0" cy="0"/>
        </a:xfrm>
      </p:grpSpPr>
      <p:sp>
        <p:nvSpPr>
          <p:cNvPr id="758" name="Google Shape;758;p95"/>
          <p:cNvSpPr/>
          <p:nvPr/>
        </p:nvSpPr>
        <p:spPr>
          <a:xfrm flipH="1">
            <a:off x="-92" y="0"/>
            <a:ext cx="30582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apositive de titre">
  <p:cSld name="14_Diapositive de titre">
    <p:spTree>
      <p:nvGrpSpPr>
        <p:cNvPr id="759" name="Shape 759"/>
        <p:cNvGrpSpPr/>
        <p:nvPr/>
      </p:nvGrpSpPr>
      <p:grpSpPr>
        <a:xfrm>
          <a:off x="0" y="0"/>
          <a:ext cx="0" cy="0"/>
          <a:chOff x="0" y="0"/>
          <a:chExt cx="0" cy="0"/>
        </a:xfrm>
      </p:grpSpPr>
      <p:sp>
        <p:nvSpPr>
          <p:cNvPr id="760" name="Google Shape;760;p96"/>
          <p:cNvSpPr/>
          <p:nvPr/>
        </p:nvSpPr>
        <p:spPr>
          <a:xfrm flipH="1">
            <a:off x="-64" y="0"/>
            <a:ext cx="71826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Diapositive de titre">
  <p:cSld name="9_Diapositive de titre">
    <p:spTree>
      <p:nvGrpSpPr>
        <p:cNvPr id="761" name="Shape 761"/>
        <p:cNvGrpSpPr/>
        <p:nvPr/>
      </p:nvGrpSpPr>
      <p:grpSpPr>
        <a:xfrm>
          <a:off x="0" y="0"/>
          <a:ext cx="0" cy="0"/>
          <a:chOff x="0" y="0"/>
          <a:chExt cx="0" cy="0"/>
        </a:xfrm>
      </p:grpSpPr>
      <p:sp>
        <p:nvSpPr>
          <p:cNvPr id="762" name="Google Shape;762;p97"/>
          <p:cNvSpPr/>
          <p:nvPr/>
        </p:nvSpPr>
        <p:spPr>
          <a:xfrm flipH="1">
            <a:off x="0" y="0"/>
            <a:ext cx="12192000" cy="68580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763" name="Google Shape;763;p97"/>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764" name="Google Shape;764;p97"/>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Diapositive de titre">
  <p:cSld name="15_Diapositive de titre">
    <p:spTree>
      <p:nvGrpSpPr>
        <p:cNvPr id="765" name="Shape 765"/>
        <p:cNvGrpSpPr/>
        <p:nvPr/>
      </p:nvGrpSpPr>
      <p:grpSpPr>
        <a:xfrm>
          <a:off x="0" y="0"/>
          <a:ext cx="0" cy="0"/>
          <a:chOff x="0" y="0"/>
          <a:chExt cx="0" cy="0"/>
        </a:xfrm>
      </p:grpSpPr>
      <p:sp>
        <p:nvSpPr>
          <p:cNvPr id="766" name="Google Shape;766;p98"/>
          <p:cNvSpPr/>
          <p:nvPr/>
        </p:nvSpPr>
        <p:spPr>
          <a:xfrm flipH="1">
            <a:off x="0" y="1363272"/>
            <a:ext cx="12192000" cy="5494800"/>
          </a:xfrm>
          <a:prstGeom prst="rect">
            <a:avLst/>
          </a:pr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767" name="Google Shape;767;p98"/>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768" name="Google Shape;768;p98"/>
          <p:cNvPicPr preferRelativeResize="0"/>
          <p:nvPr/>
        </p:nvPicPr>
        <p:blipFill rotWithShape="1">
          <a:blip r:embed="rId2">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Diapositive de titre">
  <p:cSld name="27_Diapositive de titre">
    <p:bg>
      <p:bgPr>
        <a:solidFill>
          <a:srgbClr val="FFFFFF"/>
        </a:solidFill>
      </p:bgPr>
    </p:bg>
    <p:spTree>
      <p:nvGrpSpPr>
        <p:cNvPr id="769" name="Shape 769"/>
        <p:cNvGrpSpPr/>
        <p:nvPr/>
      </p:nvGrpSpPr>
      <p:grpSpPr>
        <a:xfrm>
          <a:off x="0" y="0"/>
          <a:ext cx="0" cy="0"/>
          <a:chOff x="0" y="0"/>
          <a:chExt cx="0" cy="0"/>
        </a:xfrm>
      </p:grpSpPr>
      <p:pic>
        <p:nvPicPr>
          <p:cNvPr id="770" name="Google Shape;770;p9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771" name="Google Shape;771;p99"/>
          <p:cNvPicPr preferRelativeResize="0"/>
          <p:nvPr/>
        </p:nvPicPr>
        <p:blipFill rotWithShape="1">
          <a:blip r:embed="rId3">
            <a:alphaModFix/>
          </a:blip>
          <a:srcRect b="0" l="0" r="0" t="0"/>
          <a:stretch/>
        </p:blipFill>
        <p:spPr>
          <a:xfrm>
            <a:off x="9381379" y="6505247"/>
            <a:ext cx="639844" cy="140001"/>
          </a:xfrm>
          <a:prstGeom prst="rect">
            <a:avLst/>
          </a:prstGeom>
          <a:noFill/>
          <a:ln>
            <a:noFill/>
          </a:ln>
        </p:spPr>
      </p:pic>
      <p:sp>
        <p:nvSpPr>
          <p:cNvPr id="772" name="Google Shape;772;p99"/>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Diapositive de titre">
  <p:cSld name="18_Diapositive de titre">
    <p:bg>
      <p:bgPr>
        <a:solidFill>
          <a:srgbClr val="FFFFFF"/>
        </a:solidFill>
      </p:bgPr>
    </p:bg>
    <p:spTree>
      <p:nvGrpSpPr>
        <p:cNvPr id="773" name="Shape 773"/>
        <p:cNvGrpSpPr/>
        <p:nvPr/>
      </p:nvGrpSpPr>
      <p:grpSpPr>
        <a:xfrm>
          <a:off x="0" y="0"/>
          <a:ext cx="0" cy="0"/>
          <a:chOff x="0" y="0"/>
          <a:chExt cx="0" cy="0"/>
        </a:xfrm>
      </p:grpSpPr>
      <p:pic>
        <p:nvPicPr>
          <p:cNvPr id="774" name="Google Shape;774;p10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75" name="Google Shape;775;p100"/>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700" u="none" cap="none" strike="noStrike">
              <a:solidFill>
                <a:srgbClr val="7C878E"/>
              </a:solidFill>
              <a:latin typeface="Trebuchet MS"/>
              <a:ea typeface="Trebuchet MS"/>
              <a:cs typeface="Trebuchet MS"/>
              <a:sym typeface="Trebuchet MS"/>
            </a:endParaRPr>
          </a:p>
        </p:txBody>
      </p:sp>
      <p:pic>
        <p:nvPicPr>
          <p:cNvPr id="776" name="Google Shape;776;p100"/>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Diapositive de titre">
  <p:cSld name="25_Diapositive de titre">
    <p:bg>
      <p:bgPr>
        <a:solidFill>
          <a:srgbClr val="FFFFFF"/>
        </a:solidFill>
      </p:bgPr>
    </p:bg>
    <p:spTree>
      <p:nvGrpSpPr>
        <p:cNvPr id="777" name="Shape 777"/>
        <p:cNvGrpSpPr/>
        <p:nvPr/>
      </p:nvGrpSpPr>
      <p:grpSpPr>
        <a:xfrm>
          <a:off x="0" y="0"/>
          <a:ext cx="0" cy="0"/>
          <a:chOff x="0" y="0"/>
          <a:chExt cx="0" cy="0"/>
        </a:xfrm>
      </p:grpSpPr>
      <p:pic>
        <p:nvPicPr>
          <p:cNvPr id="778" name="Google Shape;778;p10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779" name="Google Shape;779;p101"/>
          <p:cNvPicPr preferRelativeResize="0"/>
          <p:nvPr/>
        </p:nvPicPr>
        <p:blipFill rotWithShape="1">
          <a:blip r:embed="rId3">
            <a:alphaModFix/>
          </a:blip>
          <a:srcRect b="0" l="0" r="0" t="0"/>
          <a:stretch/>
        </p:blipFill>
        <p:spPr>
          <a:xfrm>
            <a:off x="-335495" y="902824"/>
            <a:ext cx="8556006" cy="5347504"/>
          </a:xfrm>
          <a:prstGeom prst="rect">
            <a:avLst/>
          </a:prstGeom>
          <a:noFill/>
          <a:ln>
            <a:noFill/>
          </a:ln>
        </p:spPr>
      </p:pic>
      <p:sp>
        <p:nvSpPr>
          <p:cNvPr id="780" name="Google Shape;780;p101"/>
          <p:cNvSpPr txBox="1"/>
          <p:nvPr/>
        </p:nvSpPr>
        <p:spPr>
          <a:xfrm>
            <a:off x="5195553" y="3582770"/>
            <a:ext cx="1206300" cy="6927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ASIA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India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2016</a:t>
            </a:r>
            <a:endParaRPr b="0" i="0" sz="1400" u="none" cap="none" strike="noStrike">
              <a:solidFill>
                <a:schemeClr val="dk1"/>
              </a:solidFill>
              <a:latin typeface="Trebuchet MS"/>
              <a:ea typeface="Trebuchet MS"/>
              <a:cs typeface="Trebuchet MS"/>
              <a:sym typeface="Trebuchet MS"/>
            </a:endParaRPr>
          </a:p>
        </p:txBody>
      </p:sp>
      <p:sp>
        <p:nvSpPr>
          <p:cNvPr id="781" name="Google Shape;781;p101"/>
          <p:cNvSpPr txBox="1"/>
          <p:nvPr/>
        </p:nvSpPr>
        <p:spPr>
          <a:xfrm>
            <a:off x="2036358" y="4646338"/>
            <a:ext cx="1426800" cy="6927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SOUTH AMERICA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Brazil</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2017</a:t>
            </a:r>
            <a:endParaRPr b="0" i="0" sz="1400" u="none" cap="none" strike="noStrike">
              <a:solidFill>
                <a:schemeClr val="dk1"/>
              </a:solidFill>
              <a:latin typeface="Trebuchet MS"/>
              <a:ea typeface="Trebuchet MS"/>
              <a:cs typeface="Trebuchet MS"/>
              <a:sym typeface="Trebuchet MS"/>
            </a:endParaRPr>
          </a:p>
        </p:txBody>
      </p:sp>
      <p:sp>
        <p:nvSpPr>
          <p:cNvPr id="782" name="Google Shape;782;p101"/>
          <p:cNvSpPr txBox="1"/>
          <p:nvPr/>
        </p:nvSpPr>
        <p:spPr>
          <a:xfrm>
            <a:off x="75896" y="2509576"/>
            <a:ext cx="1866000" cy="908100"/>
          </a:xfrm>
          <a:prstGeom prst="rect">
            <a:avLst/>
          </a:prstGeom>
          <a:noFill/>
          <a:ln>
            <a:noFill/>
          </a:ln>
        </p:spPr>
        <p:txBody>
          <a:bodyPr anchorCtr="0" anchor="t" bIns="45700" lIns="0" spcFirstLastPara="1" rIns="0" wrap="square" tIns="0">
            <a:spAutoFit/>
          </a:bodyPr>
          <a:lstStyle/>
          <a:p>
            <a:pPr indent="0" lvl="0" marL="4762" marR="0" rtl="0" algn="r">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NORTH AMERICA</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1" i="0" lang="fr-CA" sz="1400" u="none" cap="none" strike="noStrike">
                <a:solidFill>
                  <a:srgbClr val="003C71"/>
                </a:solidFill>
                <a:latin typeface="Trebuchet MS"/>
                <a:ea typeface="Trebuchet MS"/>
                <a:cs typeface="Trebuchet MS"/>
                <a:sym typeface="Trebuchet MS"/>
              </a:rPr>
              <a:t>HEADQUARTERS</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Canada</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1989</a:t>
            </a:r>
            <a:endParaRPr b="0" i="0" sz="1400" u="none" cap="none" strike="noStrike">
              <a:solidFill>
                <a:schemeClr val="dk1"/>
              </a:solidFill>
              <a:latin typeface="Trebuchet MS"/>
              <a:ea typeface="Trebuchet MS"/>
              <a:cs typeface="Trebuchet MS"/>
              <a:sym typeface="Trebuchet MS"/>
            </a:endParaRPr>
          </a:p>
        </p:txBody>
      </p:sp>
      <p:sp>
        <p:nvSpPr>
          <p:cNvPr id="783" name="Google Shape;783;p101"/>
          <p:cNvSpPr txBox="1"/>
          <p:nvPr/>
        </p:nvSpPr>
        <p:spPr>
          <a:xfrm>
            <a:off x="2092008" y="2424289"/>
            <a:ext cx="1206300" cy="692700"/>
          </a:xfrm>
          <a:prstGeom prst="rect">
            <a:avLst/>
          </a:prstGeom>
          <a:noFill/>
          <a:ln>
            <a:noFill/>
          </a:ln>
        </p:spPr>
        <p:txBody>
          <a:bodyPr anchorCtr="0" anchor="t" bIns="45700" lIns="0" spcFirstLastPara="1" rIns="0" wrap="square" tIns="0">
            <a:spAutoFit/>
          </a:bodyPr>
          <a:lstStyle/>
          <a:p>
            <a:pPr indent="0" lvl="0" marL="0" marR="0" rtl="0" algn="r">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EUROPE</a:t>
            </a:r>
            <a:endParaRPr b="0" i="0" sz="1400" u="none" cap="none" strike="noStrike">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Ireland</a:t>
            </a:r>
            <a:endParaRPr b="0" i="0" sz="1400" u="none" cap="none" strike="noStrike">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2014</a:t>
            </a:r>
            <a:endParaRPr b="0" i="0" sz="1400" u="none" cap="none" strike="noStrike">
              <a:solidFill>
                <a:schemeClr val="dk1"/>
              </a:solidFill>
              <a:latin typeface="Trebuchet MS"/>
              <a:ea typeface="Trebuchet MS"/>
              <a:cs typeface="Trebuchet MS"/>
              <a:sym typeface="Trebuchet MS"/>
            </a:endParaRPr>
          </a:p>
        </p:txBody>
      </p:sp>
      <p:sp>
        <p:nvSpPr>
          <p:cNvPr id="784" name="Google Shape;784;p101"/>
          <p:cNvSpPr txBox="1"/>
          <p:nvPr/>
        </p:nvSpPr>
        <p:spPr>
          <a:xfrm>
            <a:off x="3493531" y="2536406"/>
            <a:ext cx="1426800" cy="692700"/>
          </a:xfrm>
          <a:prstGeom prst="rect">
            <a:avLst/>
          </a:prstGeom>
          <a:noFill/>
          <a:ln>
            <a:noFill/>
          </a:ln>
        </p:spPr>
        <p:txBody>
          <a:bodyPr anchorCtr="0" anchor="t" bIns="45700" lIns="0" spcFirstLastPara="1" rIns="0" wrap="square" tIns="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EUROPE</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Germany</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2021</a:t>
            </a:r>
            <a:endParaRPr b="0" i="0" sz="1400" u="none" cap="none" strike="noStrike">
              <a:solidFill>
                <a:schemeClr val="dk1"/>
              </a:solidFill>
              <a:latin typeface="Trebuchet MS"/>
              <a:ea typeface="Trebuchet MS"/>
              <a:cs typeface="Trebuchet MS"/>
              <a:sym typeface="Trebuchet MS"/>
            </a:endParaRPr>
          </a:p>
        </p:txBody>
      </p:sp>
      <p:pic>
        <p:nvPicPr>
          <p:cNvPr id="785" name="Google Shape;785;p101"/>
          <p:cNvPicPr preferRelativeResize="0"/>
          <p:nvPr/>
        </p:nvPicPr>
        <p:blipFill rotWithShape="1">
          <a:blip r:embed="rId4">
            <a:alphaModFix/>
          </a:blip>
          <a:srcRect b="0" l="0" r="0" t="0"/>
          <a:stretch/>
        </p:blipFill>
        <p:spPr>
          <a:xfrm>
            <a:off x="7201804" y="0"/>
            <a:ext cx="4990196" cy="6858000"/>
          </a:xfrm>
          <a:prstGeom prst="rect">
            <a:avLst/>
          </a:prstGeom>
          <a:noFill/>
          <a:ln>
            <a:noFill/>
          </a:ln>
        </p:spPr>
      </p:pic>
      <p:sp>
        <p:nvSpPr>
          <p:cNvPr id="786" name="Google Shape;786;p101"/>
          <p:cNvSpPr/>
          <p:nvPr/>
        </p:nvSpPr>
        <p:spPr>
          <a:xfrm>
            <a:off x="2987029" y="1810463"/>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787" name="Google Shape;787;p101"/>
          <p:cNvSpPr/>
          <p:nvPr/>
        </p:nvSpPr>
        <p:spPr>
          <a:xfrm>
            <a:off x="1575774" y="1901044"/>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FF9E1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788" name="Google Shape;788;p101"/>
          <p:cNvSpPr/>
          <p:nvPr/>
        </p:nvSpPr>
        <p:spPr>
          <a:xfrm>
            <a:off x="3438939" y="1922716"/>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789" name="Google Shape;789;p101"/>
          <p:cNvSpPr/>
          <p:nvPr/>
        </p:nvSpPr>
        <p:spPr>
          <a:xfrm>
            <a:off x="2017845" y="4038904"/>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sp>
        <p:nvSpPr>
          <p:cNvPr id="790" name="Google Shape;790;p101"/>
          <p:cNvSpPr/>
          <p:nvPr/>
        </p:nvSpPr>
        <p:spPr>
          <a:xfrm>
            <a:off x="5181905" y="3012991"/>
            <a:ext cx="366086" cy="523400"/>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pic>
        <p:nvPicPr>
          <p:cNvPr id="791" name="Google Shape;791;p101"/>
          <p:cNvPicPr preferRelativeResize="0"/>
          <p:nvPr/>
        </p:nvPicPr>
        <p:blipFill rotWithShape="1">
          <a:blip r:embed="rId5">
            <a:alphaModFix/>
          </a:blip>
          <a:srcRect b="0" l="0" r="0" t="0"/>
          <a:stretch/>
        </p:blipFill>
        <p:spPr>
          <a:xfrm>
            <a:off x="9381379" y="6505247"/>
            <a:ext cx="639844" cy="140001"/>
          </a:xfrm>
          <a:prstGeom prst="rect">
            <a:avLst/>
          </a:prstGeom>
          <a:noFill/>
          <a:ln>
            <a:noFill/>
          </a:ln>
        </p:spPr>
      </p:pic>
      <p:sp>
        <p:nvSpPr>
          <p:cNvPr id="792" name="Google Shape;792;p101"/>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Diapositive de titre">
  <p:cSld name="26_Diapositive de titre">
    <p:bg>
      <p:bgPr>
        <a:solidFill>
          <a:srgbClr val="FFFFFF"/>
        </a:solidFill>
      </p:bgPr>
    </p:bg>
    <p:spTree>
      <p:nvGrpSpPr>
        <p:cNvPr id="793" name="Shape 793"/>
        <p:cNvGrpSpPr/>
        <p:nvPr/>
      </p:nvGrpSpPr>
      <p:grpSpPr>
        <a:xfrm>
          <a:off x="0" y="0"/>
          <a:ext cx="0" cy="0"/>
          <a:chOff x="0" y="0"/>
          <a:chExt cx="0" cy="0"/>
        </a:xfrm>
      </p:grpSpPr>
      <p:pic>
        <p:nvPicPr>
          <p:cNvPr id="794" name="Google Shape;794;p10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95" name="Google Shape;795;p102"/>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700" u="none" cap="none" strike="noStrike">
              <a:solidFill>
                <a:srgbClr val="7C878E"/>
              </a:solidFill>
              <a:latin typeface="Trebuchet MS"/>
              <a:ea typeface="Trebuchet MS"/>
              <a:cs typeface="Trebuchet MS"/>
              <a:sym typeface="Trebuchet MS"/>
            </a:endParaRPr>
          </a:p>
        </p:txBody>
      </p:sp>
      <p:pic>
        <p:nvPicPr>
          <p:cNvPr id="796" name="Google Shape;796;p102"/>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grpSp>
        <p:nvGrpSpPr>
          <p:cNvPr id="797" name="Google Shape;797;p102"/>
          <p:cNvGrpSpPr/>
          <p:nvPr/>
        </p:nvGrpSpPr>
        <p:grpSpPr>
          <a:xfrm>
            <a:off x="953839" y="506982"/>
            <a:ext cx="10284323" cy="6427702"/>
            <a:chOff x="953839" y="170807"/>
            <a:chExt cx="10284323" cy="6427702"/>
          </a:xfrm>
        </p:grpSpPr>
        <p:pic>
          <p:nvPicPr>
            <p:cNvPr id="798" name="Google Shape;798;p102"/>
            <p:cNvPicPr preferRelativeResize="0"/>
            <p:nvPr/>
          </p:nvPicPr>
          <p:blipFill rotWithShape="1">
            <a:blip r:embed="rId4">
              <a:alphaModFix/>
            </a:blip>
            <a:srcRect b="0" l="0" r="0" t="0"/>
            <a:stretch/>
          </p:blipFill>
          <p:spPr>
            <a:xfrm>
              <a:off x="953839" y="170807"/>
              <a:ext cx="10284323" cy="6427702"/>
            </a:xfrm>
            <a:prstGeom prst="rect">
              <a:avLst/>
            </a:prstGeom>
            <a:noFill/>
            <a:ln>
              <a:noFill/>
            </a:ln>
          </p:spPr>
        </p:pic>
        <p:sp>
          <p:nvSpPr>
            <p:cNvPr id="799" name="Google Shape;799;p102"/>
            <p:cNvSpPr/>
            <p:nvPr/>
          </p:nvSpPr>
          <p:spPr>
            <a:xfrm>
              <a:off x="7670924" y="2953453"/>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800" name="Google Shape;800;p102"/>
            <p:cNvCxnSpPr/>
            <p:nvPr/>
          </p:nvCxnSpPr>
          <p:spPr>
            <a:xfrm>
              <a:off x="7805795" y="3336170"/>
              <a:ext cx="0" cy="343500"/>
            </a:xfrm>
            <a:prstGeom prst="straightConnector1">
              <a:avLst/>
            </a:prstGeom>
            <a:noFill/>
            <a:ln cap="flat" cmpd="sng" w="9525">
              <a:solidFill>
                <a:srgbClr val="003C71"/>
              </a:solidFill>
              <a:prstDash val="solid"/>
              <a:miter lim="800000"/>
              <a:headEnd len="sm" w="sm" type="none"/>
              <a:tailEnd len="sm" w="sm" type="none"/>
            </a:ln>
          </p:spPr>
        </p:cxnSp>
        <p:sp>
          <p:nvSpPr>
            <p:cNvPr id="801" name="Google Shape;801;p102"/>
            <p:cNvSpPr txBox="1"/>
            <p:nvPr/>
          </p:nvSpPr>
          <p:spPr>
            <a:xfrm>
              <a:off x="7632207" y="3674811"/>
              <a:ext cx="14502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ASIA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India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2016</a:t>
              </a:r>
              <a:endParaRPr b="0" i="0" sz="1400" u="none" cap="none" strike="noStrike">
                <a:solidFill>
                  <a:schemeClr val="dk1"/>
                </a:solidFill>
                <a:latin typeface="Trebuchet MS"/>
                <a:ea typeface="Trebuchet MS"/>
                <a:cs typeface="Trebuchet MS"/>
                <a:sym typeface="Trebuchet MS"/>
              </a:endParaRPr>
            </a:p>
          </p:txBody>
        </p:sp>
        <p:sp>
          <p:nvSpPr>
            <p:cNvPr id="802" name="Google Shape;802;p102"/>
            <p:cNvSpPr/>
            <p:nvPr/>
          </p:nvSpPr>
          <p:spPr>
            <a:xfrm>
              <a:off x="3867723" y="4168163"/>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803" name="Google Shape;803;p102"/>
            <p:cNvCxnSpPr/>
            <p:nvPr/>
          </p:nvCxnSpPr>
          <p:spPr>
            <a:xfrm rot="10800000">
              <a:off x="4002617" y="4553818"/>
              <a:ext cx="362700" cy="0"/>
            </a:xfrm>
            <a:prstGeom prst="straightConnector1">
              <a:avLst/>
            </a:prstGeom>
            <a:noFill/>
            <a:ln cap="flat" cmpd="sng" w="9525">
              <a:solidFill>
                <a:srgbClr val="003C71"/>
              </a:solidFill>
              <a:prstDash val="solid"/>
              <a:miter lim="800000"/>
              <a:headEnd len="sm" w="sm" type="none"/>
              <a:tailEnd len="sm" w="sm" type="none"/>
            </a:ln>
          </p:spPr>
        </p:cxnSp>
        <p:sp>
          <p:nvSpPr>
            <p:cNvPr id="804" name="Google Shape;804;p102"/>
            <p:cNvSpPr txBox="1"/>
            <p:nvPr/>
          </p:nvSpPr>
          <p:spPr>
            <a:xfrm>
              <a:off x="4278592" y="4388190"/>
              <a:ext cx="17151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SOUTH AMERICA</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Brazil</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2017</a:t>
              </a:r>
              <a:endParaRPr b="0" i="0" sz="1400" u="none" cap="none" strike="noStrike">
                <a:solidFill>
                  <a:schemeClr val="dk1"/>
                </a:solidFill>
                <a:latin typeface="Trebuchet MS"/>
                <a:ea typeface="Trebuchet MS"/>
                <a:cs typeface="Trebuchet MS"/>
                <a:sym typeface="Trebuchet MS"/>
              </a:endParaRPr>
            </a:p>
          </p:txBody>
        </p:sp>
        <p:sp>
          <p:nvSpPr>
            <p:cNvPr id="805" name="Google Shape;805;p102"/>
            <p:cNvSpPr txBox="1"/>
            <p:nvPr/>
          </p:nvSpPr>
          <p:spPr>
            <a:xfrm>
              <a:off x="1014973" y="1883430"/>
              <a:ext cx="2242800" cy="954300"/>
            </a:xfrm>
            <a:prstGeom prst="rect">
              <a:avLst/>
            </a:prstGeom>
            <a:noFill/>
            <a:ln>
              <a:noFill/>
            </a:ln>
          </p:spPr>
          <p:txBody>
            <a:bodyPr anchorCtr="0" anchor="t" bIns="45700" lIns="91425" spcFirstLastPara="1" rIns="91425" wrap="square" tIns="45700">
              <a:spAutoFit/>
            </a:bodyPr>
            <a:lstStyle/>
            <a:p>
              <a:pPr indent="0" lvl="0" marL="4762" marR="0" rtl="0" algn="r">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NORTH AMERICA</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1" i="0" lang="fr-CA" sz="1400" u="none" cap="none" strike="noStrike">
                  <a:solidFill>
                    <a:srgbClr val="003C71"/>
                  </a:solidFill>
                  <a:latin typeface="Trebuchet MS"/>
                  <a:ea typeface="Trebuchet MS"/>
                  <a:cs typeface="Trebuchet MS"/>
                  <a:sym typeface="Trebuchet MS"/>
                </a:rPr>
                <a:t>HEADQUARTERS</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Canada</a:t>
              </a:r>
              <a:endParaRPr b="0" i="0" sz="1400" u="none" cap="none" strike="noStrike">
                <a:solidFill>
                  <a:schemeClr val="dk1"/>
                </a:solidFill>
                <a:latin typeface="Trebuchet MS"/>
                <a:ea typeface="Trebuchet MS"/>
                <a:cs typeface="Trebuchet MS"/>
                <a:sym typeface="Trebuchet MS"/>
              </a:endParaRPr>
            </a:p>
            <a:p>
              <a:pPr indent="0" lvl="0" marL="4762"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1989</a:t>
              </a:r>
              <a:endParaRPr b="0" i="0" sz="1400" u="none" cap="none" strike="noStrike">
                <a:solidFill>
                  <a:schemeClr val="dk1"/>
                </a:solidFill>
                <a:latin typeface="Trebuchet MS"/>
                <a:ea typeface="Trebuchet MS"/>
                <a:cs typeface="Trebuchet MS"/>
                <a:sym typeface="Trebuchet MS"/>
              </a:endParaRPr>
            </a:p>
          </p:txBody>
        </p:sp>
        <p:sp>
          <p:nvSpPr>
            <p:cNvPr id="806" name="Google Shape;806;p102"/>
            <p:cNvSpPr/>
            <p:nvPr/>
          </p:nvSpPr>
          <p:spPr>
            <a:xfrm>
              <a:off x="3342343" y="1614075"/>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FF9E1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807" name="Google Shape;807;p102"/>
            <p:cNvCxnSpPr/>
            <p:nvPr/>
          </p:nvCxnSpPr>
          <p:spPr>
            <a:xfrm rot="10800000">
              <a:off x="3238907" y="1999730"/>
              <a:ext cx="236700" cy="0"/>
            </a:xfrm>
            <a:prstGeom prst="straightConnector1">
              <a:avLst/>
            </a:prstGeom>
            <a:noFill/>
            <a:ln cap="flat" cmpd="sng" w="9525">
              <a:solidFill>
                <a:srgbClr val="003C71"/>
              </a:solidFill>
              <a:prstDash val="solid"/>
              <a:miter lim="800000"/>
              <a:headEnd len="sm" w="sm" type="none"/>
              <a:tailEnd len="sm" w="sm" type="none"/>
            </a:ln>
          </p:spPr>
        </p:cxnSp>
        <p:sp>
          <p:nvSpPr>
            <p:cNvPr id="808" name="Google Shape;808;p102"/>
            <p:cNvSpPr/>
            <p:nvPr/>
          </p:nvSpPr>
          <p:spPr>
            <a:xfrm>
              <a:off x="5043871" y="1507368"/>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809" name="Google Shape;809;p102"/>
            <p:cNvCxnSpPr/>
            <p:nvPr/>
          </p:nvCxnSpPr>
          <p:spPr>
            <a:xfrm>
              <a:off x="4947514" y="1893030"/>
              <a:ext cx="231000" cy="0"/>
            </a:xfrm>
            <a:prstGeom prst="straightConnector1">
              <a:avLst/>
            </a:prstGeom>
            <a:noFill/>
            <a:ln cap="flat" cmpd="sng" w="9525">
              <a:solidFill>
                <a:srgbClr val="003C71"/>
              </a:solidFill>
              <a:prstDash val="solid"/>
              <a:miter lim="800000"/>
              <a:headEnd len="sm" w="sm" type="none"/>
              <a:tailEnd len="sm" w="sm" type="none"/>
            </a:ln>
          </p:spPr>
        </p:cxnSp>
        <p:sp>
          <p:nvSpPr>
            <p:cNvPr id="810" name="Google Shape;810;p102"/>
            <p:cNvSpPr txBox="1"/>
            <p:nvPr/>
          </p:nvSpPr>
          <p:spPr>
            <a:xfrm>
              <a:off x="3512015" y="1770215"/>
              <a:ext cx="1450200" cy="738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EUROPE</a:t>
              </a:r>
              <a:endParaRPr b="0" i="0" sz="1400" u="none" cap="none" strike="noStrike">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Ireland</a:t>
              </a:r>
              <a:endParaRPr b="0" i="0" sz="1400" u="none" cap="none" strike="noStrike">
                <a:solidFill>
                  <a:schemeClr val="dk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2014</a:t>
              </a:r>
              <a:endParaRPr b="0" i="0" sz="1400" u="none" cap="none" strike="noStrike">
                <a:solidFill>
                  <a:schemeClr val="dk1"/>
                </a:solidFill>
                <a:latin typeface="Trebuchet MS"/>
                <a:ea typeface="Trebuchet MS"/>
                <a:cs typeface="Trebuchet MS"/>
                <a:sym typeface="Trebuchet MS"/>
              </a:endParaRPr>
            </a:p>
          </p:txBody>
        </p:sp>
        <p:sp>
          <p:nvSpPr>
            <p:cNvPr id="811" name="Google Shape;811;p102"/>
            <p:cNvSpPr/>
            <p:nvPr/>
          </p:nvSpPr>
          <p:spPr>
            <a:xfrm>
              <a:off x="5576291" y="1640262"/>
              <a:ext cx="269781" cy="385711"/>
            </a:xfrm>
            <a:custGeom>
              <a:rect b="b" l="l" r="r" t="t"/>
              <a:pathLst>
                <a:path extrusionOk="0" h="364739" w="255112">
                  <a:moveTo>
                    <a:pt x="129144" y="63775"/>
                  </a:moveTo>
                  <a:cubicBezTo>
                    <a:pt x="89766" y="63775"/>
                    <a:pt x="57844" y="95697"/>
                    <a:pt x="57844" y="135075"/>
                  </a:cubicBezTo>
                  <a:cubicBezTo>
                    <a:pt x="57844" y="174453"/>
                    <a:pt x="89766" y="206375"/>
                    <a:pt x="129144" y="206375"/>
                  </a:cubicBezTo>
                  <a:cubicBezTo>
                    <a:pt x="168522" y="206375"/>
                    <a:pt x="200444" y="174453"/>
                    <a:pt x="200444" y="135075"/>
                  </a:cubicBezTo>
                  <a:cubicBezTo>
                    <a:pt x="200444" y="95697"/>
                    <a:pt x="168522" y="63775"/>
                    <a:pt x="129144" y="63775"/>
                  </a:cubicBezTo>
                  <a:close/>
                  <a:moveTo>
                    <a:pt x="127556" y="0"/>
                  </a:moveTo>
                  <a:cubicBezTo>
                    <a:pt x="198003" y="0"/>
                    <a:pt x="255112" y="66766"/>
                    <a:pt x="255112" y="127556"/>
                  </a:cubicBezTo>
                  <a:cubicBezTo>
                    <a:pt x="255112" y="188346"/>
                    <a:pt x="183924" y="286442"/>
                    <a:pt x="127556" y="364739"/>
                  </a:cubicBezTo>
                  <a:cubicBezTo>
                    <a:pt x="75500" y="290755"/>
                    <a:pt x="0" y="188346"/>
                    <a:pt x="0" y="127556"/>
                  </a:cubicBezTo>
                  <a:cubicBezTo>
                    <a:pt x="0" y="66766"/>
                    <a:pt x="57109" y="0"/>
                    <a:pt x="127556" y="0"/>
                  </a:cubicBezTo>
                  <a:close/>
                </a:path>
              </a:pathLst>
            </a:custGeom>
            <a:solidFill>
              <a:srgbClr val="768B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Calibri"/>
                <a:ea typeface="Calibri"/>
                <a:cs typeface="Calibri"/>
                <a:sym typeface="Calibri"/>
              </a:endParaRPr>
            </a:p>
          </p:txBody>
        </p:sp>
        <p:cxnSp>
          <p:nvCxnSpPr>
            <p:cNvPr id="812" name="Google Shape;812;p102"/>
            <p:cNvCxnSpPr/>
            <p:nvPr/>
          </p:nvCxnSpPr>
          <p:spPr>
            <a:xfrm>
              <a:off x="5712352" y="2025666"/>
              <a:ext cx="412800" cy="0"/>
            </a:xfrm>
            <a:prstGeom prst="straightConnector1">
              <a:avLst/>
            </a:prstGeom>
            <a:noFill/>
            <a:ln cap="flat" cmpd="sng" w="9525">
              <a:solidFill>
                <a:srgbClr val="003C71"/>
              </a:solidFill>
              <a:prstDash val="solid"/>
              <a:miter lim="800000"/>
              <a:headEnd len="sm" w="sm" type="none"/>
              <a:tailEnd len="sm" w="sm" type="none"/>
            </a:ln>
          </p:spPr>
        </p:cxnSp>
        <p:sp>
          <p:nvSpPr>
            <p:cNvPr id="813" name="Google Shape;813;p102"/>
            <p:cNvSpPr txBox="1"/>
            <p:nvPr/>
          </p:nvSpPr>
          <p:spPr>
            <a:xfrm>
              <a:off x="6090810" y="1890730"/>
              <a:ext cx="17151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9E1B"/>
                </a:buClr>
                <a:buSzPts val="1400"/>
                <a:buFont typeface="Trebuchet MS"/>
                <a:buNone/>
              </a:pPr>
              <a:r>
                <a:rPr b="1" i="0" lang="fr-CA" sz="1400" u="none" cap="none" strike="noStrike">
                  <a:solidFill>
                    <a:srgbClr val="FF9E1B"/>
                  </a:solidFill>
                  <a:latin typeface="Trebuchet MS"/>
                  <a:ea typeface="Trebuchet MS"/>
                  <a:cs typeface="Trebuchet MS"/>
                  <a:sym typeface="Trebuchet MS"/>
                </a:rPr>
                <a:t>EUROPE</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OPTEL Germany</a:t>
              </a:r>
              <a:endParaRPr b="0" i="0" sz="14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3C71"/>
                </a:buClr>
                <a:buSzPts val="1400"/>
                <a:buFont typeface="Trebuchet MS"/>
                <a:buNone/>
              </a:pPr>
              <a:r>
                <a:rPr b="0" i="0" lang="fr-CA" sz="1400" u="none" cap="none" strike="noStrike">
                  <a:solidFill>
                    <a:srgbClr val="003C71"/>
                  </a:solidFill>
                  <a:latin typeface="Trebuchet MS"/>
                  <a:ea typeface="Trebuchet MS"/>
                  <a:cs typeface="Trebuchet MS"/>
                  <a:sym typeface="Trebuchet MS"/>
                </a:rPr>
                <a:t>2021</a:t>
              </a:r>
              <a:endParaRPr b="0" i="0" sz="1400" u="none" cap="none" strike="noStrike">
                <a:solidFill>
                  <a:schemeClr val="dk1"/>
                </a:solidFill>
                <a:latin typeface="Trebuchet MS"/>
                <a:ea typeface="Trebuchet MS"/>
                <a:cs typeface="Trebuchet MS"/>
                <a:sym typeface="Trebuchet MS"/>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Diapositive de titre">
  <p:cSld name="19_Diapositive de titre">
    <p:bg>
      <p:bgPr>
        <a:solidFill>
          <a:srgbClr val="FFFFFF"/>
        </a:solidFill>
      </p:bgPr>
    </p:bg>
    <p:spTree>
      <p:nvGrpSpPr>
        <p:cNvPr id="814" name="Shape 814"/>
        <p:cNvGrpSpPr/>
        <p:nvPr/>
      </p:nvGrpSpPr>
      <p:grpSpPr>
        <a:xfrm>
          <a:off x="0" y="0"/>
          <a:ext cx="0" cy="0"/>
          <a:chOff x="0" y="0"/>
          <a:chExt cx="0" cy="0"/>
        </a:xfrm>
      </p:grpSpPr>
      <p:pic>
        <p:nvPicPr>
          <p:cNvPr id="815" name="Google Shape;815;p103"/>
          <p:cNvPicPr preferRelativeResize="0"/>
          <p:nvPr/>
        </p:nvPicPr>
        <p:blipFill rotWithShape="1">
          <a:blip r:embed="rId2">
            <a:alphaModFix/>
          </a:blip>
          <a:srcRect b="0" l="0" r="0" t="0"/>
          <a:stretch/>
        </p:blipFill>
        <p:spPr>
          <a:xfrm>
            <a:off x="0" y="0"/>
            <a:ext cx="12191998" cy="6858000"/>
          </a:xfrm>
          <a:prstGeom prst="rect">
            <a:avLst/>
          </a:prstGeom>
          <a:noFill/>
          <a:ln>
            <a:noFill/>
          </a:ln>
        </p:spPr>
      </p:pic>
      <p:sp>
        <p:nvSpPr>
          <p:cNvPr id="816" name="Google Shape;816;p103"/>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7C878E"/>
              </a:buClr>
              <a:buSzPts val="700"/>
              <a:buFont typeface="Trebuchet MS"/>
              <a:buNone/>
            </a:pPr>
            <a:r>
              <a:rPr b="0" i="0" lang="fr-CA" sz="700" u="none" cap="none" strike="noStrike">
                <a:solidFill>
                  <a:srgbClr val="7C878E"/>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pic>
        <p:nvPicPr>
          <p:cNvPr id="817" name="Google Shape;817;p103"/>
          <p:cNvPicPr preferRelativeResize="0"/>
          <p:nvPr/>
        </p:nvPicPr>
        <p:blipFill rotWithShape="1">
          <a:blip r:embed="rId3">
            <a:alphaModFix/>
          </a:blip>
          <a:srcRect b="0" l="0" r="0" t="0"/>
          <a:stretch/>
        </p:blipFill>
        <p:spPr>
          <a:xfrm>
            <a:off x="9381379" y="6506452"/>
            <a:ext cx="639844" cy="14375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1.xml"/><Relationship Id="rId22" Type="http://schemas.openxmlformats.org/officeDocument/2006/relationships/slideLayout" Target="../slideLayouts/slideLayout23.xml"/><Relationship Id="rId21" Type="http://schemas.openxmlformats.org/officeDocument/2006/relationships/slideLayout" Target="../slideLayouts/slideLayout22.xml"/><Relationship Id="rId24" Type="http://schemas.openxmlformats.org/officeDocument/2006/relationships/slideLayout" Target="../slideLayouts/slideLayout25.xml"/><Relationship Id="rId23" Type="http://schemas.openxmlformats.org/officeDocument/2006/relationships/slideLayout" Target="../slideLayouts/slideLayout24.xml"/><Relationship Id="rId1" Type="http://schemas.openxmlformats.org/officeDocument/2006/relationships/image" Target="../media/image6.png"/><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26" Type="http://schemas.openxmlformats.org/officeDocument/2006/relationships/slideLayout" Target="../slideLayouts/slideLayout27.xml"/><Relationship Id="rId25" Type="http://schemas.openxmlformats.org/officeDocument/2006/relationships/slideLayout" Target="../slideLayouts/slideLayout26.xml"/><Relationship Id="rId28" Type="http://schemas.openxmlformats.org/officeDocument/2006/relationships/slideLayout" Target="../slideLayouts/slideLayout29.xml"/><Relationship Id="rId27" Type="http://schemas.openxmlformats.org/officeDocument/2006/relationships/slideLayout" Target="../slideLayouts/slideLayout28.xml"/><Relationship Id="rId5" Type="http://schemas.openxmlformats.org/officeDocument/2006/relationships/slideLayout" Target="../slideLayouts/slideLayout6.xml"/><Relationship Id="rId6" Type="http://schemas.openxmlformats.org/officeDocument/2006/relationships/slideLayout" Target="../slideLayouts/slideLayout7.xml"/><Relationship Id="rId29" Type="http://schemas.openxmlformats.org/officeDocument/2006/relationships/slideLayout" Target="../slideLayouts/slideLayout30.xml"/><Relationship Id="rId7" Type="http://schemas.openxmlformats.org/officeDocument/2006/relationships/slideLayout" Target="../slideLayouts/slideLayout8.xml"/><Relationship Id="rId8" Type="http://schemas.openxmlformats.org/officeDocument/2006/relationships/slideLayout" Target="../slideLayouts/slideLayout9.xml"/><Relationship Id="rId31" Type="http://schemas.openxmlformats.org/officeDocument/2006/relationships/slideLayout" Target="../slideLayouts/slideLayout32.xml"/><Relationship Id="rId30" Type="http://schemas.openxmlformats.org/officeDocument/2006/relationships/slideLayout" Target="../slideLayouts/slideLayout31.xml"/><Relationship Id="rId11" Type="http://schemas.openxmlformats.org/officeDocument/2006/relationships/slideLayout" Target="../slideLayouts/slideLayout12.xml"/><Relationship Id="rId33" Type="http://schemas.openxmlformats.org/officeDocument/2006/relationships/slideLayout" Target="../slideLayouts/slideLayout34.xml"/><Relationship Id="rId10" Type="http://schemas.openxmlformats.org/officeDocument/2006/relationships/slideLayout" Target="../slideLayouts/slideLayout11.xml"/><Relationship Id="rId32" Type="http://schemas.openxmlformats.org/officeDocument/2006/relationships/slideLayout" Target="../slideLayouts/slideLayout33.xml"/><Relationship Id="rId13" Type="http://schemas.openxmlformats.org/officeDocument/2006/relationships/slideLayout" Target="../slideLayouts/slideLayout14.xml"/><Relationship Id="rId35" Type="http://schemas.openxmlformats.org/officeDocument/2006/relationships/slideLayout" Target="../slideLayouts/slideLayout36.xml"/><Relationship Id="rId12" Type="http://schemas.openxmlformats.org/officeDocument/2006/relationships/slideLayout" Target="../slideLayouts/slideLayout13.xml"/><Relationship Id="rId34" Type="http://schemas.openxmlformats.org/officeDocument/2006/relationships/slideLayout" Target="../slideLayouts/slideLayout35.xml"/><Relationship Id="rId15" Type="http://schemas.openxmlformats.org/officeDocument/2006/relationships/slideLayout" Target="../slideLayouts/slideLayout16.xml"/><Relationship Id="rId37" Type="http://schemas.openxmlformats.org/officeDocument/2006/relationships/slideLayout" Target="../slideLayouts/slideLayout38.xml"/><Relationship Id="rId14" Type="http://schemas.openxmlformats.org/officeDocument/2006/relationships/slideLayout" Target="../slideLayouts/slideLayout15.xml"/><Relationship Id="rId36" Type="http://schemas.openxmlformats.org/officeDocument/2006/relationships/slideLayout" Target="../slideLayouts/slideLayout37.xml"/><Relationship Id="rId17" Type="http://schemas.openxmlformats.org/officeDocument/2006/relationships/slideLayout" Target="../slideLayouts/slideLayout18.xml"/><Relationship Id="rId39" Type="http://schemas.openxmlformats.org/officeDocument/2006/relationships/theme" Target="../theme/theme3.xml"/><Relationship Id="rId16" Type="http://schemas.openxmlformats.org/officeDocument/2006/relationships/slideLayout" Target="../slideLayouts/slideLayout17.xml"/><Relationship Id="rId38" Type="http://schemas.openxmlformats.org/officeDocument/2006/relationships/slideLayout" Target="../slideLayouts/slideLayout39.xml"/><Relationship Id="rId19" Type="http://schemas.openxmlformats.org/officeDocument/2006/relationships/slideLayout" Target="../slideLayouts/slideLayout20.xml"/><Relationship Id="rId1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8.xml"/><Relationship Id="rId22" Type="http://schemas.openxmlformats.org/officeDocument/2006/relationships/slideLayout" Target="../slideLayouts/slideLayout60.xml"/><Relationship Id="rId21" Type="http://schemas.openxmlformats.org/officeDocument/2006/relationships/slideLayout" Target="../slideLayouts/slideLayout59.xml"/><Relationship Id="rId24" Type="http://schemas.openxmlformats.org/officeDocument/2006/relationships/slideLayout" Target="../slideLayouts/slideLayout62.xml"/><Relationship Id="rId23" Type="http://schemas.openxmlformats.org/officeDocument/2006/relationships/slideLayout" Target="../slideLayouts/slideLayout61.xml"/><Relationship Id="rId1" Type="http://schemas.openxmlformats.org/officeDocument/2006/relationships/image" Target="../media/image6.png"/><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26" Type="http://schemas.openxmlformats.org/officeDocument/2006/relationships/slideLayout" Target="../slideLayouts/slideLayout64.xml"/><Relationship Id="rId25" Type="http://schemas.openxmlformats.org/officeDocument/2006/relationships/slideLayout" Target="../slideLayouts/slideLayout63.xml"/><Relationship Id="rId28" Type="http://schemas.openxmlformats.org/officeDocument/2006/relationships/slideLayout" Target="../slideLayouts/slideLayout66.xml"/><Relationship Id="rId27" Type="http://schemas.openxmlformats.org/officeDocument/2006/relationships/slideLayout" Target="../slideLayouts/slideLayout65.xml"/><Relationship Id="rId5" Type="http://schemas.openxmlformats.org/officeDocument/2006/relationships/slideLayout" Target="../slideLayouts/slideLayout43.xml"/><Relationship Id="rId6" Type="http://schemas.openxmlformats.org/officeDocument/2006/relationships/slideLayout" Target="../slideLayouts/slideLayout44.xml"/><Relationship Id="rId29" Type="http://schemas.openxmlformats.org/officeDocument/2006/relationships/slideLayout" Target="../slideLayouts/slideLayout67.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1" Type="http://schemas.openxmlformats.org/officeDocument/2006/relationships/slideLayout" Target="../slideLayouts/slideLayout69.xml"/><Relationship Id="rId30" Type="http://schemas.openxmlformats.org/officeDocument/2006/relationships/slideLayout" Target="../slideLayouts/slideLayout68.xml"/><Relationship Id="rId11" Type="http://schemas.openxmlformats.org/officeDocument/2006/relationships/slideLayout" Target="../slideLayouts/slideLayout49.xml"/><Relationship Id="rId33" Type="http://schemas.openxmlformats.org/officeDocument/2006/relationships/slideLayout" Target="../slideLayouts/slideLayout71.xml"/><Relationship Id="rId10" Type="http://schemas.openxmlformats.org/officeDocument/2006/relationships/slideLayout" Target="../slideLayouts/slideLayout48.xml"/><Relationship Id="rId32" Type="http://schemas.openxmlformats.org/officeDocument/2006/relationships/slideLayout" Target="../slideLayouts/slideLayout70.xml"/><Relationship Id="rId13" Type="http://schemas.openxmlformats.org/officeDocument/2006/relationships/slideLayout" Target="../slideLayouts/slideLayout51.xml"/><Relationship Id="rId35" Type="http://schemas.openxmlformats.org/officeDocument/2006/relationships/slideLayout" Target="../slideLayouts/slideLayout73.xml"/><Relationship Id="rId12" Type="http://schemas.openxmlformats.org/officeDocument/2006/relationships/slideLayout" Target="../slideLayouts/slideLayout50.xml"/><Relationship Id="rId34" Type="http://schemas.openxmlformats.org/officeDocument/2006/relationships/slideLayout" Target="../slideLayouts/slideLayout72.xml"/><Relationship Id="rId15" Type="http://schemas.openxmlformats.org/officeDocument/2006/relationships/slideLayout" Target="../slideLayouts/slideLayout53.xml"/><Relationship Id="rId37" Type="http://schemas.openxmlformats.org/officeDocument/2006/relationships/theme" Target="../theme/theme4.xml"/><Relationship Id="rId14" Type="http://schemas.openxmlformats.org/officeDocument/2006/relationships/slideLayout" Target="../slideLayouts/slideLayout52.xml"/><Relationship Id="rId36" Type="http://schemas.openxmlformats.org/officeDocument/2006/relationships/slideLayout" Target="../slideLayouts/slideLayout74.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93.xml"/><Relationship Id="rId22" Type="http://schemas.openxmlformats.org/officeDocument/2006/relationships/slideLayout" Target="../slideLayouts/slideLayout95.xml"/><Relationship Id="rId21" Type="http://schemas.openxmlformats.org/officeDocument/2006/relationships/slideLayout" Target="../slideLayouts/slideLayout94.xml"/><Relationship Id="rId24" Type="http://schemas.openxmlformats.org/officeDocument/2006/relationships/slideLayout" Target="../slideLayouts/slideLayout97.xml"/><Relationship Id="rId23" Type="http://schemas.openxmlformats.org/officeDocument/2006/relationships/slideLayout" Target="../slideLayouts/slideLayout96.xml"/><Relationship Id="rId1" Type="http://schemas.openxmlformats.org/officeDocument/2006/relationships/image" Target="../media/image6.png"/><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26" Type="http://schemas.openxmlformats.org/officeDocument/2006/relationships/slideLayout" Target="../slideLayouts/slideLayout99.xml"/><Relationship Id="rId25" Type="http://schemas.openxmlformats.org/officeDocument/2006/relationships/slideLayout" Target="../slideLayouts/slideLayout98.xml"/><Relationship Id="rId28" Type="http://schemas.openxmlformats.org/officeDocument/2006/relationships/slideLayout" Target="../slideLayouts/slideLayout101.xml"/><Relationship Id="rId27" Type="http://schemas.openxmlformats.org/officeDocument/2006/relationships/slideLayout" Target="../slideLayouts/slideLayout100.xml"/><Relationship Id="rId5" Type="http://schemas.openxmlformats.org/officeDocument/2006/relationships/slideLayout" Target="../slideLayouts/slideLayout78.xml"/><Relationship Id="rId6" Type="http://schemas.openxmlformats.org/officeDocument/2006/relationships/slideLayout" Target="../slideLayouts/slideLayout79.xml"/><Relationship Id="rId29" Type="http://schemas.openxmlformats.org/officeDocument/2006/relationships/slideLayout" Target="../slideLayouts/slideLayout102.xml"/><Relationship Id="rId7" Type="http://schemas.openxmlformats.org/officeDocument/2006/relationships/slideLayout" Target="../slideLayouts/slideLayout80.xml"/><Relationship Id="rId8" Type="http://schemas.openxmlformats.org/officeDocument/2006/relationships/slideLayout" Target="../slideLayouts/slideLayout81.xml"/><Relationship Id="rId31" Type="http://schemas.openxmlformats.org/officeDocument/2006/relationships/slideLayout" Target="../slideLayouts/slideLayout104.xml"/><Relationship Id="rId30" Type="http://schemas.openxmlformats.org/officeDocument/2006/relationships/slideLayout" Target="../slideLayouts/slideLayout103.xml"/><Relationship Id="rId11" Type="http://schemas.openxmlformats.org/officeDocument/2006/relationships/slideLayout" Target="../slideLayouts/slideLayout84.xml"/><Relationship Id="rId33" Type="http://schemas.openxmlformats.org/officeDocument/2006/relationships/slideLayout" Target="../slideLayouts/slideLayout106.xml"/><Relationship Id="rId10" Type="http://schemas.openxmlformats.org/officeDocument/2006/relationships/slideLayout" Target="../slideLayouts/slideLayout83.xml"/><Relationship Id="rId32" Type="http://schemas.openxmlformats.org/officeDocument/2006/relationships/slideLayout" Target="../slideLayouts/slideLayout105.xml"/><Relationship Id="rId13" Type="http://schemas.openxmlformats.org/officeDocument/2006/relationships/slideLayout" Target="../slideLayouts/slideLayout86.xml"/><Relationship Id="rId35" Type="http://schemas.openxmlformats.org/officeDocument/2006/relationships/theme" Target="../theme/theme1.xml"/><Relationship Id="rId12" Type="http://schemas.openxmlformats.org/officeDocument/2006/relationships/slideLayout" Target="../slideLayouts/slideLayout85.xml"/><Relationship Id="rId34" Type="http://schemas.openxmlformats.org/officeDocument/2006/relationships/slideLayout" Target="../slideLayouts/slideLayout107.xml"/><Relationship Id="rId15" Type="http://schemas.openxmlformats.org/officeDocument/2006/relationships/slideLayout" Target="../slideLayouts/slideLayout88.xml"/><Relationship Id="rId14" Type="http://schemas.openxmlformats.org/officeDocument/2006/relationships/slideLayout" Target="../slideLayouts/slideLayout87.xml"/><Relationship Id="rId17" Type="http://schemas.openxmlformats.org/officeDocument/2006/relationships/slideLayout" Target="../slideLayouts/slideLayout90.xml"/><Relationship Id="rId16" Type="http://schemas.openxmlformats.org/officeDocument/2006/relationships/slideLayout" Target="../slideLayouts/slideLayout89.xml"/><Relationship Id="rId19" Type="http://schemas.openxmlformats.org/officeDocument/2006/relationships/slideLayout" Target="../slideLayouts/slideLayout92.xml"/><Relationship Id="rId18"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07.jpg"/><Relationship Id="rId2" Type="http://schemas.openxmlformats.org/officeDocument/2006/relationships/image" Target="../media/image95.png"/><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1"/>
            <a:ext cx="12192000" cy="6858000"/>
          </a:xfrm>
          <a:prstGeom prst="rect">
            <a:avLst/>
          </a:prstGeom>
          <a:noFill/>
          <a:ln>
            <a:noFill/>
          </a:ln>
        </p:spPr>
      </p:pic>
      <p:pic>
        <p:nvPicPr>
          <p:cNvPr id="11" name="Google Shape;11;p1"/>
          <p:cNvPicPr preferRelativeResize="0"/>
          <p:nvPr/>
        </p:nvPicPr>
        <p:blipFill rotWithShape="1">
          <a:blip r:embed="rId2">
            <a:alphaModFix/>
          </a:blip>
          <a:srcRect b="0" l="0" r="0" t="0"/>
          <a:stretch/>
        </p:blipFill>
        <p:spPr>
          <a:xfrm>
            <a:off x="5277349" y="3868615"/>
            <a:ext cx="6504341" cy="2989384"/>
          </a:xfrm>
          <a:prstGeom prst="rect">
            <a:avLst/>
          </a:prstGeom>
          <a:noFill/>
          <a:ln>
            <a:noFill/>
          </a:ln>
        </p:spPr>
      </p:pic>
      <p:grpSp>
        <p:nvGrpSpPr>
          <p:cNvPr id="12" name="Google Shape;12;p1"/>
          <p:cNvGrpSpPr/>
          <p:nvPr/>
        </p:nvGrpSpPr>
        <p:grpSpPr>
          <a:xfrm>
            <a:off x="8637419" y="5786846"/>
            <a:ext cx="2806433" cy="728382"/>
            <a:chOff x="8637419" y="5786846"/>
            <a:chExt cx="2806433" cy="728382"/>
          </a:xfrm>
        </p:grpSpPr>
        <p:pic>
          <p:nvPicPr>
            <p:cNvPr id="13" name="Google Shape;13;p1"/>
            <p:cNvPicPr preferRelativeResize="0"/>
            <p:nvPr/>
          </p:nvPicPr>
          <p:blipFill rotWithShape="1">
            <a:blip r:embed="rId3">
              <a:alphaModFix/>
            </a:blip>
            <a:srcRect b="0" l="0" r="0" t="0"/>
            <a:stretch/>
          </p:blipFill>
          <p:spPr>
            <a:xfrm>
              <a:off x="8637419" y="5848351"/>
              <a:ext cx="1994873" cy="613458"/>
            </a:xfrm>
            <a:prstGeom prst="rect">
              <a:avLst/>
            </a:prstGeom>
            <a:noFill/>
            <a:ln>
              <a:noFill/>
            </a:ln>
          </p:spPr>
        </p:pic>
        <p:pic>
          <p:nvPicPr>
            <p:cNvPr id="14" name="Google Shape;14;p1"/>
            <p:cNvPicPr preferRelativeResize="0"/>
            <p:nvPr/>
          </p:nvPicPr>
          <p:blipFill rotWithShape="1">
            <a:blip r:embed="rId4">
              <a:alphaModFix/>
            </a:blip>
            <a:srcRect b="0" l="0" r="0" t="0"/>
            <a:stretch/>
          </p:blipFill>
          <p:spPr>
            <a:xfrm>
              <a:off x="10948553" y="5786846"/>
              <a:ext cx="495299" cy="728382"/>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8" r:id="rId5"/>
    <p:sldLayoutId id="214748364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3C71"/>
        </a:solidFill>
      </p:bgPr>
    </p:bg>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1">
            <a:alphaModFix/>
          </a:blip>
          <a:srcRect b="0" l="0" r="0" t="0"/>
          <a:stretch/>
        </p:blipFill>
        <p:spPr>
          <a:xfrm>
            <a:off x="9381379" y="6505247"/>
            <a:ext cx="639844" cy="140001"/>
          </a:xfrm>
          <a:prstGeom prst="rect">
            <a:avLst/>
          </a:prstGeom>
          <a:noFill/>
          <a:ln>
            <a:noFill/>
          </a:ln>
        </p:spPr>
      </p:pic>
      <p:sp>
        <p:nvSpPr>
          <p:cNvPr id="20" name="Google Shape;20;p4"/>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a:p>
        </p:txBody>
      </p:sp>
    </p:spTree>
  </p:cSld>
  <p:clrMap accent1="accent1" accent2="accent2" accent3="accent3" accent4="accent4" accent5="accent5" accent6="accent6" bg1="lt1" bg2="dk2" tx1="dk1" tx2="lt2" folHlink="folHlink" hlink="hlink"/>
  <p:sldLayoutIdLst>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3C71"/>
        </a:solidFill>
      </p:bgPr>
    </p:bg>
    <p:spTree>
      <p:nvGrpSpPr>
        <p:cNvPr id="403" name="Shape 403"/>
        <p:cNvGrpSpPr/>
        <p:nvPr/>
      </p:nvGrpSpPr>
      <p:grpSpPr>
        <a:xfrm>
          <a:off x="0" y="0"/>
          <a:ext cx="0" cy="0"/>
          <a:chOff x="0" y="0"/>
          <a:chExt cx="0" cy="0"/>
        </a:xfrm>
      </p:grpSpPr>
      <p:pic>
        <p:nvPicPr>
          <p:cNvPr id="404" name="Google Shape;404;p42"/>
          <p:cNvPicPr preferRelativeResize="0"/>
          <p:nvPr/>
        </p:nvPicPr>
        <p:blipFill rotWithShape="1">
          <a:blip r:embed="rId1">
            <a:alphaModFix/>
          </a:blip>
          <a:srcRect b="0" l="0" r="0" t="0"/>
          <a:stretch/>
        </p:blipFill>
        <p:spPr>
          <a:xfrm>
            <a:off x="9381379" y="6505247"/>
            <a:ext cx="639844" cy="140001"/>
          </a:xfrm>
          <a:prstGeom prst="rect">
            <a:avLst/>
          </a:prstGeom>
          <a:noFill/>
          <a:ln>
            <a:noFill/>
          </a:ln>
        </p:spPr>
      </p:pic>
      <p:sp>
        <p:nvSpPr>
          <p:cNvPr id="405" name="Google Shape;405;p42"/>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3C71"/>
        </a:solidFill>
      </p:bgPr>
    </p:bg>
    <p:spTree>
      <p:nvGrpSpPr>
        <p:cNvPr id="615" name="Shape 615"/>
        <p:cNvGrpSpPr/>
        <p:nvPr/>
      </p:nvGrpSpPr>
      <p:grpSpPr>
        <a:xfrm>
          <a:off x="0" y="0"/>
          <a:ext cx="0" cy="0"/>
          <a:chOff x="0" y="0"/>
          <a:chExt cx="0" cy="0"/>
        </a:xfrm>
      </p:grpSpPr>
      <p:pic>
        <p:nvPicPr>
          <p:cNvPr id="616" name="Google Shape;616;p78"/>
          <p:cNvPicPr preferRelativeResize="0"/>
          <p:nvPr/>
        </p:nvPicPr>
        <p:blipFill rotWithShape="1">
          <a:blip r:embed="rId1">
            <a:alphaModFix/>
          </a:blip>
          <a:srcRect b="0" l="0" r="0" t="0"/>
          <a:stretch/>
        </p:blipFill>
        <p:spPr>
          <a:xfrm>
            <a:off x="9381379" y="6505247"/>
            <a:ext cx="639844" cy="140001"/>
          </a:xfrm>
          <a:prstGeom prst="rect">
            <a:avLst/>
          </a:prstGeom>
          <a:noFill/>
          <a:ln>
            <a:noFill/>
          </a:ln>
        </p:spPr>
      </p:pic>
      <p:sp>
        <p:nvSpPr>
          <p:cNvPr id="617" name="Google Shape;617;p78"/>
          <p:cNvSpPr txBox="1"/>
          <p:nvPr/>
        </p:nvSpPr>
        <p:spPr>
          <a:xfrm>
            <a:off x="10116065" y="6568007"/>
            <a:ext cx="1849200" cy="1077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FFFFFF"/>
              </a:buClr>
              <a:buSzPts val="700"/>
              <a:buFont typeface="Trebuchet MS"/>
              <a:buNone/>
            </a:pPr>
            <a:r>
              <a:rPr b="0" i="0" lang="fr-CA" sz="700" u="none" cap="none" strike="noStrike">
                <a:solidFill>
                  <a:srgbClr val="FFFFFF"/>
                </a:solidFill>
                <a:latin typeface="Trebuchet MS"/>
                <a:ea typeface="Trebuchet MS"/>
                <a:cs typeface="Trebuchet MS"/>
                <a:sym typeface="Trebuchet MS"/>
              </a:rPr>
              <a:t>© 2023 by OPTEL GROUP. All rights reserved.</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4" name="Shape 964"/>
        <p:cNvGrpSpPr/>
        <p:nvPr/>
      </p:nvGrpSpPr>
      <p:grpSpPr>
        <a:xfrm>
          <a:off x="0" y="0"/>
          <a:ext cx="0" cy="0"/>
          <a:chOff x="0" y="0"/>
          <a:chExt cx="0" cy="0"/>
        </a:xfrm>
      </p:grpSpPr>
      <p:pic>
        <p:nvPicPr>
          <p:cNvPr descr="batiment Optel-2.jpg" id="965" name="Google Shape;965;p112"/>
          <p:cNvPicPr preferRelativeResize="0"/>
          <p:nvPr/>
        </p:nvPicPr>
        <p:blipFill rotWithShape="1">
          <a:blip r:embed="rId1">
            <a:alphaModFix/>
          </a:blip>
          <a:srcRect b="0" l="0" r="0" t="0"/>
          <a:stretch/>
        </p:blipFill>
        <p:spPr>
          <a:xfrm>
            <a:off x="0" y="0"/>
            <a:ext cx="12188825" cy="6856214"/>
          </a:xfrm>
          <a:prstGeom prst="rect">
            <a:avLst/>
          </a:prstGeom>
          <a:noFill/>
          <a:ln>
            <a:noFill/>
          </a:ln>
        </p:spPr>
      </p:pic>
      <p:pic>
        <p:nvPicPr>
          <p:cNvPr descr="Logo Optel-w.png" id="966" name="Google Shape;966;p112"/>
          <p:cNvPicPr preferRelativeResize="0"/>
          <p:nvPr/>
        </p:nvPicPr>
        <p:blipFill rotWithShape="1">
          <a:blip r:embed="rId2">
            <a:alphaModFix/>
          </a:blip>
          <a:srcRect b="0" l="0" r="0" t="0"/>
          <a:stretch/>
        </p:blipFill>
        <p:spPr>
          <a:xfrm>
            <a:off x="9841075" y="6363395"/>
            <a:ext cx="1074421" cy="429768"/>
          </a:xfrm>
          <a:prstGeom prst="rect">
            <a:avLst/>
          </a:prstGeom>
          <a:noFill/>
          <a:ln>
            <a:noFill/>
          </a:ln>
        </p:spPr>
      </p:pic>
      <p:sp>
        <p:nvSpPr>
          <p:cNvPr id="967" name="Google Shape;967;p112"/>
          <p:cNvSpPr txBox="1"/>
          <p:nvPr/>
        </p:nvSpPr>
        <p:spPr>
          <a:xfrm>
            <a:off x="11045490" y="6442336"/>
            <a:ext cx="1053600" cy="2154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b="0" i="0" lang="fr-CA" sz="700" u="none" cap="none" strike="noStrike">
                <a:solidFill>
                  <a:schemeClr val="lt1"/>
                </a:solidFill>
                <a:latin typeface="Trebuchet MS"/>
                <a:ea typeface="Trebuchet MS"/>
                <a:cs typeface="Trebuchet MS"/>
                <a:sym typeface="Trebuchet MS"/>
              </a:rPr>
              <a:t>© 2018 by OPTEL Group. </a:t>
            </a:r>
            <a:br>
              <a:rPr b="0" i="0" lang="fr-CA" sz="700" u="none" cap="none" strike="noStrike">
                <a:solidFill>
                  <a:schemeClr val="lt1"/>
                </a:solidFill>
                <a:latin typeface="Trebuchet MS"/>
                <a:ea typeface="Trebuchet MS"/>
                <a:cs typeface="Trebuchet MS"/>
                <a:sym typeface="Trebuchet MS"/>
              </a:rPr>
            </a:br>
            <a:r>
              <a:rPr b="0" i="0" lang="fr-CA" sz="700" u="none" cap="none" strike="noStrike">
                <a:solidFill>
                  <a:schemeClr val="lt1"/>
                </a:solidFill>
                <a:latin typeface="Trebuchet MS"/>
                <a:ea typeface="Trebuchet MS"/>
                <a:cs typeface="Trebuchet MS"/>
                <a:sym typeface="Trebuchet MS"/>
              </a:rPr>
              <a:t>All rights reserved.</a:t>
            </a:r>
            <a:endParaRPr b="0" i="0" sz="700" u="none" cap="none" strike="noStrike">
              <a:solidFill>
                <a:schemeClr val="lt1"/>
              </a:solidFill>
              <a:latin typeface="Trebuchet MS"/>
              <a:ea typeface="Trebuchet MS"/>
              <a:cs typeface="Trebuchet MS"/>
              <a:sym typeface="Trebuchet MS"/>
            </a:endParaRPr>
          </a:p>
        </p:txBody>
      </p:sp>
    </p:spTree>
  </p:cSld>
  <p:clrMap accent1="accent1" accent2="accent2" accent3="accent3" accent4="accent4" accent5="accent5" accent6="accent6" bg1="lt1" bg2="dk2" tx1="dk1" tx2="lt2" folHlink="folHlink" hlink="hlink"/>
  <p:sldLayoutIdLst>
    <p:sldLayoutId id="2147483755" r:id="rId3"/>
    <p:sldLayoutId id="2147483756" r:id="rId4"/>
    <p:sldLayoutId id="2147483757" r:id="rId5"/>
    <p:sldLayoutId id="2147483758" r:id="rId6"/>
    <p:sldLayoutId id="2147483759"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xml"/><Relationship Id="rId3" Type="http://schemas.openxmlformats.org/officeDocument/2006/relationships/image" Target="../media/image102.png"/><Relationship Id="rId4" Type="http://schemas.openxmlformats.org/officeDocument/2006/relationships/image" Target="../media/image112.png"/><Relationship Id="rId5" Type="http://schemas.openxmlformats.org/officeDocument/2006/relationships/image" Target="../media/image100.png"/><Relationship Id="rId6"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xml"/><Relationship Id="rId3" Type="http://schemas.openxmlformats.org/officeDocument/2006/relationships/image" Target="../media/image104.png"/><Relationship Id="rId4" Type="http://schemas.openxmlformats.org/officeDocument/2006/relationships/image" Target="../media/image114.png"/><Relationship Id="rId9" Type="http://schemas.openxmlformats.org/officeDocument/2006/relationships/image" Target="../media/image108.png"/><Relationship Id="rId5" Type="http://schemas.openxmlformats.org/officeDocument/2006/relationships/image" Target="../media/image120.png"/><Relationship Id="rId6" Type="http://schemas.openxmlformats.org/officeDocument/2006/relationships/image" Target="../media/image113.png"/><Relationship Id="rId7" Type="http://schemas.openxmlformats.org/officeDocument/2006/relationships/image" Target="../media/image111.png"/><Relationship Id="rId8" Type="http://schemas.openxmlformats.org/officeDocument/2006/relationships/image" Target="../media/image109.png"/><Relationship Id="rId11" Type="http://schemas.openxmlformats.org/officeDocument/2006/relationships/image" Target="../media/image116.png"/><Relationship Id="rId10" Type="http://schemas.openxmlformats.org/officeDocument/2006/relationships/image" Target="../media/image1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121.jp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5.xml"/><Relationship Id="rId3" Type="http://schemas.openxmlformats.org/officeDocument/2006/relationships/image" Target="../media/image1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xml"/><Relationship Id="rId3" Type="http://schemas.openxmlformats.org/officeDocument/2006/relationships/image" Target="../media/image119.png"/><Relationship Id="rId4" Type="http://schemas.openxmlformats.org/officeDocument/2006/relationships/image" Target="../media/image123.png"/><Relationship Id="rId9" Type="http://schemas.openxmlformats.org/officeDocument/2006/relationships/image" Target="../media/image131.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3.png"/><Relationship Id="rId8" Type="http://schemas.openxmlformats.org/officeDocument/2006/relationships/image" Target="../media/image128.png"/><Relationship Id="rId10" Type="http://schemas.openxmlformats.org/officeDocument/2006/relationships/image" Target="../media/image1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136.jpg"/><Relationship Id="rId4" Type="http://schemas.openxmlformats.org/officeDocument/2006/relationships/image" Target="../media/image125.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132.png"/><Relationship Id="rId4" Type="http://schemas.openxmlformats.org/officeDocument/2006/relationships/image" Target="../media/image138.png"/><Relationship Id="rId5" Type="http://schemas.openxmlformats.org/officeDocument/2006/relationships/image" Target="../media/image1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 Id="rId3" Type="http://schemas.openxmlformats.org/officeDocument/2006/relationships/image" Target="../media/image140.png"/><Relationship Id="rId4" Type="http://schemas.openxmlformats.org/officeDocument/2006/relationships/image" Target="../media/image134.png"/><Relationship Id="rId5"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18"/>
          <p:cNvSpPr/>
          <p:nvPr/>
        </p:nvSpPr>
        <p:spPr>
          <a:xfrm>
            <a:off x="5277350" y="3888674"/>
            <a:ext cx="6480900" cy="1902600"/>
          </a:xfrm>
          <a:prstGeom prst="rect">
            <a:avLst/>
          </a:prstGeom>
          <a:noFill/>
          <a:ln>
            <a:noFill/>
          </a:ln>
        </p:spPr>
        <p:txBody>
          <a:bodyPr anchorCtr="0" anchor="ctr" bIns="45700" lIns="360000" spcFirstLastPara="1" rIns="648000" wrap="square" tIns="45700">
            <a:noAutofit/>
          </a:bodyPr>
          <a:lstStyle/>
          <a:p>
            <a:pPr indent="0" lvl="0" marL="0" marR="0" rtl="0" algn="l">
              <a:spcBef>
                <a:spcPts val="0"/>
              </a:spcBef>
              <a:spcAft>
                <a:spcPts val="0"/>
              </a:spcAft>
              <a:buNone/>
            </a:pPr>
            <a:r>
              <a:rPr b="1" lang="fr-CA" sz="3000">
                <a:solidFill>
                  <a:srgbClr val="FFFDFB"/>
                </a:solidFill>
                <a:latin typeface="Trebuchet MS"/>
                <a:ea typeface="Trebuchet MS"/>
                <a:cs typeface="Trebuchet MS"/>
                <a:sym typeface="Trebuchet MS"/>
              </a:rPr>
              <a:t>OPTEL’S TRACEABILITY SOLUTIONS FOR METAL &amp; MINERALS</a:t>
            </a:r>
            <a:endParaRPr b="0" i="0" sz="2400" u="none" cap="none" strike="noStrike">
              <a:solidFill>
                <a:srgbClr val="758C9F"/>
              </a:solidFill>
              <a:latin typeface="Trebuchet MS"/>
              <a:ea typeface="Trebuchet MS"/>
              <a:cs typeface="Trebuchet MS"/>
              <a:sym typeface="Trebuchet MS"/>
            </a:endParaRPr>
          </a:p>
        </p:txBody>
      </p:sp>
      <p:sp>
        <p:nvSpPr>
          <p:cNvPr id="988" name="Google Shape;988;p118"/>
          <p:cNvSpPr txBox="1"/>
          <p:nvPr/>
        </p:nvSpPr>
        <p:spPr>
          <a:xfrm>
            <a:off x="5325100" y="6412825"/>
            <a:ext cx="1235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lang="fr-CA" sz="1300">
                <a:solidFill>
                  <a:srgbClr val="758C9F"/>
                </a:solidFill>
                <a:latin typeface="Trebuchet MS"/>
                <a:ea typeface="Trebuchet MS"/>
                <a:cs typeface="Trebuchet MS"/>
                <a:sym typeface="Trebuchet MS"/>
              </a:rPr>
              <a:t>v2023</a:t>
            </a:r>
            <a:endParaRPr sz="1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127"/>
          <p:cNvSpPr txBox="1"/>
          <p:nvPr/>
        </p:nvSpPr>
        <p:spPr>
          <a:xfrm>
            <a:off x="7336700" y="1590250"/>
            <a:ext cx="4734900" cy="193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999"/>
              <a:buFont typeface="Trebuchet MS"/>
              <a:buNone/>
            </a:pPr>
            <a:r>
              <a:rPr b="0" lang="fr-CA" sz="2999" cap="none">
                <a:solidFill>
                  <a:schemeClr val="lt1"/>
                </a:solidFill>
                <a:latin typeface="Trebuchet MS"/>
                <a:ea typeface="Trebuchet MS"/>
                <a:cs typeface="Trebuchet MS"/>
                <a:sym typeface="Trebuchet MS"/>
              </a:rPr>
              <a:t>THANK YOU FOR YOUR INTEREST!</a:t>
            </a:r>
            <a:br>
              <a:rPr b="1" lang="fr-CA" sz="3599">
                <a:solidFill>
                  <a:schemeClr val="lt1"/>
                </a:solidFill>
                <a:latin typeface="Trebuchet MS"/>
                <a:ea typeface="Trebuchet MS"/>
                <a:cs typeface="Trebuchet MS"/>
                <a:sym typeface="Trebuchet MS"/>
              </a:rPr>
            </a:br>
            <a:r>
              <a:rPr b="1" lang="fr-CA" sz="2999" cap="none">
                <a:solidFill>
                  <a:schemeClr val="lt1"/>
                </a:solidFill>
                <a:latin typeface="Trebuchet MS"/>
                <a:ea typeface="Trebuchet MS"/>
                <a:cs typeface="Trebuchet MS"/>
                <a:sym typeface="Trebuchet MS"/>
              </a:rPr>
              <a:t>LEARN MORE AT </a:t>
            </a:r>
            <a:r>
              <a:rPr b="1" lang="fr-CA" sz="2999" cap="none">
                <a:solidFill>
                  <a:schemeClr val="accent1"/>
                </a:solidFill>
                <a:latin typeface="Trebuchet MS"/>
                <a:ea typeface="Trebuchet MS"/>
                <a:cs typeface="Trebuchet MS"/>
                <a:sym typeface="Trebuchet MS"/>
              </a:rPr>
              <a:t>OPTELGROUP.COM</a:t>
            </a:r>
            <a:endParaRPr b="1" sz="2999" cap="none">
              <a:solidFill>
                <a:schemeClr val="accent1"/>
              </a:solidFill>
              <a:latin typeface="Trebuchet MS"/>
              <a:ea typeface="Trebuchet MS"/>
              <a:cs typeface="Trebuchet MS"/>
              <a:sym typeface="Trebuchet MS"/>
            </a:endParaRPr>
          </a:p>
        </p:txBody>
      </p:sp>
      <p:sp>
        <p:nvSpPr>
          <p:cNvPr id="1560" name="Google Shape;1560;p127"/>
          <p:cNvSpPr txBox="1"/>
          <p:nvPr/>
        </p:nvSpPr>
        <p:spPr>
          <a:xfrm>
            <a:off x="7620975" y="4117775"/>
            <a:ext cx="43506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1800">
                <a:solidFill>
                  <a:schemeClr val="lt1"/>
                </a:solidFill>
                <a:latin typeface="Trebuchet MS"/>
                <a:ea typeface="Trebuchet MS"/>
                <a:cs typeface="Trebuchet MS"/>
                <a:sym typeface="Trebuchet MS"/>
              </a:rPr>
              <a:t>Ken Fallu, Global Head of Strategy, Mining and Batteries</a:t>
            </a:r>
            <a:endParaRPr sz="1800">
              <a:solidFill>
                <a:schemeClr val="lt1"/>
              </a:solidFill>
              <a:latin typeface="Trebuchet MS"/>
              <a:ea typeface="Trebuchet MS"/>
              <a:cs typeface="Trebuchet MS"/>
              <a:sym typeface="Trebuchet MS"/>
            </a:endParaRPr>
          </a:p>
          <a:p>
            <a:pPr indent="0" lvl="0" marL="0" rtl="0" algn="ctr">
              <a:spcBef>
                <a:spcPts val="0"/>
              </a:spcBef>
              <a:spcAft>
                <a:spcPts val="0"/>
              </a:spcAft>
              <a:buNone/>
            </a:pPr>
            <a:r>
              <a:rPr b="1" lang="fr-CA" sz="1800">
                <a:solidFill>
                  <a:schemeClr val="accent1"/>
                </a:solidFill>
                <a:latin typeface="Trebuchet MS"/>
                <a:ea typeface="Trebuchet MS"/>
                <a:cs typeface="Trebuchet MS"/>
                <a:sym typeface="Trebuchet MS"/>
              </a:rPr>
              <a:t>ken.fallu@optelgroup.com</a:t>
            </a:r>
            <a:endParaRPr b="1" sz="1800">
              <a:solidFill>
                <a:schemeClr val="accent1"/>
              </a:solidFill>
              <a:latin typeface="Trebuchet MS"/>
              <a:ea typeface="Trebuchet MS"/>
              <a:cs typeface="Trebuchet MS"/>
              <a:sym typeface="Trebuchet MS"/>
            </a:endParaRPr>
          </a:p>
          <a:p>
            <a:pPr indent="0" lvl="0" marL="0" rtl="0" algn="l">
              <a:spcBef>
                <a:spcPts val="0"/>
              </a:spcBef>
              <a:spcAft>
                <a:spcPts val="0"/>
              </a:spcAft>
              <a:buNone/>
            </a:pPr>
            <a:r>
              <a:t/>
            </a:r>
            <a:endParaRPr b="1" sz="1600">
              <a:solidFill>
                <a:schemeClr val="accent2"/>
              </a:solidFill>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92" name="Shape 992"/>
        <p:cNvGrpSpPr/>
        <p:nvPr/>
      </p:nvGrpSpPr>
      <p:grpSpPr>
        <a:xfrm>
          <a:off x="0" y="0"/>
          <a:ext cx="0" cy="0"/>
          <a:chOff x="0" y="0"/>
          <a:chExt cx="0" cy="0"/>
        </a:xfrm>
      </p:grpSpPr>
      <p:sp>
        <p:nvSpPr>
          <p:cNvPr id="993" name="Google Shape;993;p119"/>
          <p:cNvSpPr/>
          <p:nvPr/>
        </p:nvSpPr>
        <p:spPr>
          <a:xfrm>
            <a:off x="2035100" y="783375"/>
            <a:ext cx="3336300" cy="831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fr-CA" sz="2800" u="none" cap="none" strike="noStrike">
                <a:solidFill>
                  <a:schemeClr val="accent2"/>
                </a:solidFill>
                <a:latin typeface="Trebuchet MS"/>
                <a:ea typeface="Trebuchet MS"/>
                <a:cs typeface="Trebuchet MS"/>
                <a:sym typeface="Trebuchet MS"/>
              </a:rPr>
              <a:t>GLOBAL PRESENCE </a:t>
            </a:r>
            <a:endParaRPr sz="2800">
              <a:solidFill>
                <a:schemeClr val="accent2"/>
              </a:solidFill>
            </a:endParaRPr>
          </a:p>
        </p:txBody>
      </p:sp>
      <p:pic>
        <p:nvPicPr>
          <p:cNvPr id="994" name="Google Shape;994;p119"/>
          <p:cNvPicPr preferRelativeResize="0"/>
          <p:nvPr/>
        </p:nvPicPr>
        <p:blipFill rotWithShape="1">
          <a:blip r:embed="rId3">
            <a:alphaModFix/>
          </a:blip>
          <a:srcRect b="0" l="0" r="0" t="0"/>
          <a:stretch/>
        </p:blipFill>
        <p:spPr>
          <a:xfrm>
            <a:off x="7545147" y="1799130"/>
            <a:ext cx="1306800" cy="1306800"/>
          </a:xfrm>
          <a:prstGeom prst="rect">
            <a:avLst/>
          </a:prstGeom>
          <a:noFill/>
          <a:ln>
            <a:noFill/>
          </a:ln>
        </p:spPr>
      </p:pic>
      <p:sp>
        <p:nvSpPr>
          <p:cNvPr id="995" name="Google Shape;995;p119"/>
          <p:cNvSpPr txBox="1"/>
          <p:nvPr/>
        </p:nvSpPr>
        <p:spPr>
          <a:xfrm>
            <a:off x="8970874" y="1898548"/>
            <a:ext cx="2792400" cy="1108200"/>
          </a:xfrm>
          <a:prstGeom prst="rect">
            <a:avLst/>
          </a:prstGeom>
          <a:noFill/>
          <a:ln>
            <a:noFill/>
          </a:ln>
        </p:spPr>
        <p:txBody>
          <a:bodyPr anchorCtr="0" anchor="ctr" bIns="91425" lIns="91425" spcFirstLastPara="1" rIns="91425" wrap="square" tIns="91425">
            <a:spAutoFit/>
          </a:bodyPr>
          <a:lstStyle/>
          <a:p>
            <a:pPr indent="0" lvl="0" marL="0" marR="0" rtl="0" algn="l">
              <a:spcBef>
                <a:spcPts val="0"/>
              </a:spcBef>
              <a:spcAft>
                <a:spcPts val="0"/>
              </a:spcAft>
              <a:buNone/>
            </a:pPr>
            <a:r>
              <a:rPr b="0" i="0" lang="fr-CA" sz="2000" u="none" cap="none" strike="noStrike">
                <a:solidFill>
                  <a:srgbClr val="FFFFFF"/>
                </a:solidFill>
                <a:latin typeface="Trebuchet MS"/>
                <a:ea typeface="Trebuchet MS"/>
                <a:cs typeface="Trebuchet MS"/>
                <a:sym typeface="Trebuchet MS"/>
              </a:rPr>
              <a:t>Presence </a:t>
            </a:r>
            <a:endParaRPr/>
          </a:p>
          <a:p>
            <a:pPr indent="0" lvl="0" marL="0" marR="0" rtl="0" algn="l">
              <a:spcBef>
                <a:spcPts val="0"/>
              </a:spcBef>
              <a:spcAft>
                <a:spcPts val="0"/>
              </a:spcAft>
              <a:buNone/>
            </a:pPr>
            <a:r>
              <a:rPr b="0" i="0" lang="fr-CA" sz="2000" u="none" cap="none" strike="noStrike">
                <a:solidFill>
                  <a:srgbClr val="FFFFFF"/>
                </a:solidFill>
                <a:latin typeface="Trebuchet MS"/>
                <a:ea typeface="Trebuchet MS"/>
                <a:cs typeface="Trebuchet MS"/>
                <a:sym typeface="Trebuchet MS"/>
              </a:rPr>
              <a:t>in more than</a:t>
            </a:r>
            <a:endParaRPr b="0" i="0" sz="2000" u="none" cap="none" strike="noStrike">
              <a:solidFill>
                <a:srgbClr val="FFFFFF"/>
              </a:solidFill>
              <a:latin typeface="Trebuchet MS"/>
              <a:ea typeface="Trebuchet MS"/>
              <a:cs typeface="Trebuchet MS"/>
              <a:sym typeface="Trebuchet MS"/>
            </a:endParaRPr>
          </a:p>
          <a:p>
            <a:pPr indent="0" lvl="0" marL="0" marR="0" rtl="0" algn="l">
              <a:spcBef>
                <a:spcPts val="0"/>
              </a:spcBef>
              <a:spcAft>
                <a:spcPts val="0"/>
              </a:spcAft>
              <a:buNone/>
            </a:pPr>
            <a:r>
              <a:rPr b="1" i="0" lang="fr-CA" sz="2000" u="none" cap="none" strike="noStrike">
                <a:solidFill>
                  <a:schemeClr val="accent2"/>
                </a:solidFill>
                <a:latin typeface="Trebuchet MS"/>
                <a:ea typeface="Trebuchet MS"/>
                <a:cs typeface="Trebuchet MS"/>
                <a:sym typeface="Trebuchet MS"/>
              </a:rPr>
              <a:t>30 COUNTRIES</a:t>
            </a:r>
            <a:endParaRPr b="0" i="0" sz="2000" u="none" cap="none" strike="noStrike">
              <a:solidFill>
                <a:srgbClr val="FFFFFF"/>
              </a:solidFill>
              <a:latin typeface="Trebuchet MS"/>
              <a:ea typeface="Trebuchet MS"/>
              <a:cs typeface="Trebuchet MS"/>
              <a:sym typeface="Trebuchet MS"/>
            </a:endParaRPr>
          </a:p>
        </p:txBody>
      </p:sp>
      <p:sp>
        <p:nvSpPr>
          <p:cNvPr id="996" name="Google Shape;996;p119"/>
          <p:cNvSpPr txBox="1"/>
          <p:nvPr/>
        </p:nvSpPr>
        <p:spPr>
          <a:xfrm>
            <a:off x="8970875" y="3648428"/>
            <a:ext cx="2792400" cy="800400"/>
          </a:xfrm>
          <a:prstGeom prst="rect">
            <a:avLst/>
          </a:prstGeom>
          <a:noFill/>
          <a:ln>
            <a:noFill/>
          </a:ln>
        </p:spPr>
        <p:txBody>
          <a:bodyPr anchorCtr="0" anchor="ctr" bIns="91425" lIns="91425" spcFirstLastPara="1" rIns="91425" wrap="square" tIns="91425">
            <a:spAutoFit/>
          </a:bodyPr>
          <a:lstStyle/>
          <a:p>
            <a:pPr indent="0" lvl="0" marL="0" marR="0" rtl="0" algn="l">
              <a:spcBef>
                <a:spcPts val="0"/>
              </a:spcBef>
              <a:spcAft>
                <a:spcPts val="0"/>
              </a:spcAft>
              <a:buClr>
                <a:schemeClr val="accent2"/>
              </a:buClr>
              <a:buSzPts val="2000"/>
              <a:buFont typeface="Trebuchet MS"/>
              <a:buNone/>
            </a:pPr>
            <a:r>
              <a:rPr b="1" i="0" lang="fr-CA" sz="2000" u="none" cap="none" strike="noStrike">
                <a:solidFill>
                  <a:schemeClr val="accent2"/>
                </a:solidFill>
                <a:latin typeface="Trebuchet MS"/>
                <a:ea typeface="Trebuchet MS"/>
                <a:cs typeface="Trebuchet MS"/>
                <a:sym typeface="Trebuchet MS"/>
              </a:rPr>
              <a:t>EMPLOYEES</a:t>
            </a:r>
            <a:endParaRPr b="1" i="0" sz="2000" u="none" cap="none" strike="noStrike">
              <a:solidFill>
                <a:schemeClr val="accent2"/>
              </a:solidFill>
              <a:latin typeface="Trebuchet MS"/>
              <a:ea typeface="Trebuchet MS"/>
              <a:cs typeface="Trebuchet MS"/>
              <a:sym typeface="Trebuchet MS"/>
            </a:endParaRPr>
          </a:p>
          <a:p>
            <a:pPr indent="0" lvl="0" marL="0" marR="0" rtl="0" algn="l">
              <a:spcBef>
                <a:spcPts val="0"/>
              </a:spcBef>
              <a:spcAft>
                <a:spcPts val="0"/>
              </a:spcAft>
              <a:buClr>
                <a:srgbClr val="FFFFFF"/>
              </a:buClr>
              <a:buSzPts val="2000"/>
              <a:buFont typeface="Trebuchet MS"/>
              <a:buNone/>
            </a:pPr>
            <a:r>
              <a:rPr b="0" i="0" lang="fr-CA" sz="2000" u="none" cap="none" strike="noStrike">
                <a:solidFill>
                  <a:srgbClr val="FFFFFF"/>
                </a:solidFill>
                <a:latin typeface="Trebuchet MS"/>
                <a:ea typeface="Trebuchet MS"/>
                <a:cs typeface="Trebuchet MS"/>
                <a:sym typeface="Trebuchet MS"/>
              </a:rPr>
              <a:t>worldwide</a:t>
            </a:r>
            <a:endParaRPr b="0" i="0" sz="2000" u="none" cap="none" strike="noStrike">
              <a:solidFill>
                <a:srgbClr val="FFFFFF"/>
              </a:solidFill>
              <a:latin typeface="Trebuchet MS"/>
              <a:ea typeface="Trebuchet MS"/>
              <a:cs typeface="Trebuchet MS"/>
              <a:sym typeface="Trebuchet MS"/>
            </a:endParaRPr>
          </a:p>
        </p:txBody>
      </p:sp>
      <p:sp>
        <p:nvSpPr>
          <p:cNvPr id="997" name="Google Shape;997;p119"/>
          <p:cNvSpPr txBox="1"/>
          <p:nvPr/>
        </p:nvSpPr>
        <p:spPr>
          <a:xfrm>
            <a:off x="8970874" y="303438"/>
            <a:ext cx="2792400" cy="1108200"/>
          </a:xfrm>
          <a:prstGeom prst="rect">
            <a:avLst/>
          </a:prstGeom>
          <a:noFill/>
          <a:ln>
            <a:noFill/>
          </a:ln>
        </p:spPr>
        <p:txBody>
          <a:bodyPr anchorCtr="0" anchor="ctr" bIns="91425" lIns="91425" spcFirstLastPara="1" rIns="91425" wrap="square" tIns="91425">
            <a:spAutoFit/>
          </a:bodyPr>
          <a:lstStyle/>
          <a:p>
            <a:pPr indent="0" lvl="0" marL="0" marR="0" rtl="0" algn="l">
              <a:spcBef>
                <a:spcPts val="0"/>
              </a:spcBef>
              <a:spcAft>
                <a:spcPts val="0"/>
              </a:spcAft>
              <a:buClr>
                <a:schemeClr val="accent2"/>
              </a:buClr>
              <a:buSzPts val="2000"/>
              <a:buFont typeface="Trebuchet MS"/>
              <a:buNone/>
            </a:pPr>
            <a:r>
              <a:rPr b="1" i="0" lang="fr-CA" sz="2000" u="none" cap="none" strike="noStrike">
                <a:solidFill>
                  <a:schemeClr val="accent2"/>
                </a:solidFill>
                <a:latin typeface="Trebuchet MS"/>
                <a:ea typeface="Trebuchet MS"/>
                <a:cs typeface="Trebuchet MS"/>
                <a:sym typeface="Trebuchet MS"/>
              </a:rPr>
              <a:t>YEARS OF EXPERTISE</a:t>
            </a:r>
            <a:r>
              <a:rPr b="0" i="0" lang="fr-CA" sz="2000" u="none" cap="none" strike="noStrike">
                <a:solidFill>
                  <a:schemeClr val="accent2"/>
                </a:solidFill>
                <a:latin typeface="Trebuchet MS"/>
                <a:ea typeface="Trebuchet MS"/>
                <a:cs typeface="Trebuchet MS"/>
                <a:sym typeface="Trebuchet MS"/>
              </a:rPr>
              <a:t> </a:t>
            </a:r>
            <a:r>
              <a:rPr b="0" i="0" lang="fr-CA" sz="2000" u="none" cap="none" strike="noStrike">
                <a:solidFill>
                  <a:srgbClr val="FFFFFF"/>
                </a:solidFill>
                <a:latin typeface="Trebuchet MS"/>
                <a:ea typeface="Trebuchet MS"/>
                <a:cs typeface="Trebuchet MS"/>
                <a:sym typeface="Trebuchet MS"/>
              </a:rPr>
              <a:t>in traceability and vision systems</a:t>
            </a:r>
            <a:endParaRPr b="0" i="0" sz="2000" u="none" cap="none" strike="noStrike">
              <a:solidFill>
                <a:srgbClr val="FFFFFF"/>
              </a:solidFill>
              <a:latin typeface="Trebuchet MS"/>
              <a:ea typeface="Trebuchet MS"/>
              <a:cs typeface="Trebuchet MS"/>
              <a:sym typeface="Trebuchet MS"/>
            </a:endParaRPr>
          </a:p>
        </p:txBody>
      </p:sp>
      <p:pic>
        <p:nvPicPr>
          <p:cNvPr id="998" name="Google Shape;998;p119"/>
          <p:cNvPicPr preferRelativeResize="0"/>
          <p:nvPr/>
        </p:nvPicPr>
        <p:blipFill rotWithShape="1">
          <a:blip r:embed="rId4">
            <a:alphaModFix/>
          </a:blip>
          <a:srcRect b="0" l="0" r="0" t="0"/>
          <a:stretch/>
        </p:blipFill>
        <p:spPr>
          <a:xfrm>
            <a:off x="7545147" y="204021"/>
            <a:ext cx="1306800" cy="1306800"/>
          </a:xfrm>
          <a:prstGeom prst="rect">
            <a:avLst/>
          </a:prstGeom>
          <a:noFill/>
          <a:ln>
            <a:noFill/>
          </a:ln>
        </p:spPr>
      </p:pic>
      <p:pic>
        <p:nvPicPr>
          <p:cNvPr id="999" name="Google Shape;999;p119"/>
          <p:cNvPicPr preferRelativeResize="0"/>
          <p:nvPr/>
        </p:nvPicPr>
        <p:blipFill>
          <a:blip r:embed="rId5">
            <a:alphaModFix/>
          </a:blip>
          <a:stretch>
            <a:fillRect/>
          </a:stretch>
        </p:blipFill>
        <p:spPr>
          <a:xfrm>
            <a:off x="2211650" y="138150"/>
            <a:ext cx="2936474" cy="645225"/>
          </a:xfrm>
          <a:prstGeom prst="rect">
            <a:avLst/>
          </a:prstGeom>
          <a:noFill/>
          <a:ln>
            <a:noFill/>
          </a:ln>
        </p:spPr>
      </p:pic>
      <p:sp>
        <p:nvSpPr>
          <p:cNvPr id="1000" name="Google Shape;1000;p119"/>
          <p:cNvSpPr txBox="1"/>
          <p:nvPr/>
        </p:nvSpPr>
        <p:spPr>
          <a:xfrm>
            <a:off x="7787800" y="3762115"/>
            <a:ext cx="983700" cy="5850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CA" sz="2600">
                <a:solidFill>
                  <a:srgbClr val="F2F2F2"/>
                </a:solidFill>
                <a:latin typeface="Roboto"/>
                <a:ea typeface="Roboto"/>
                <a:cs typeface="Roboto"/>
                <a:sym typeface="Roboto"/>
              </a:rPr>
              <a:t>700+</a:t>
            </a:r>
            <a:endParaRPr b="1" sz="2600">
              <a:solidFill>
                <a:srgbClr val="F2F2F2"/>
              </a:solidFill>
              <a:latin typeface="Roboto"/>
              <a:ea typeface="Roboto"/>
              <a:cs typeface="Roboto"/>
              <a:sym typeface="Roboto"/>
            </a:endParaRPr>
          </a:p>
        </p:txBody>
      </p:sp>
      <p:sp>
        <p:nvSpPr>
          <p:cNvPr id="1001" name="Google Shape;1001;p119"/>
          <p:cNvSpPr txBox="1"/>
          <p:nvPr/>
        </p:nvSpPr>
        <p:spPr>
          <a:xfrm>
            <a:off x="8970875" y="5024425"/>
            <a:ext cx="3090900" cy="8004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FF9E1B"/>
              </a:buClr>
              <a:buSzPts val="2000"/>
              <a:buFont typeface="Trebuchet MS"/>
              <a:buNone/>
            </a:pPr>
            <a:r>
              <a:rPr b="1" lang="fr-CA" sz="2000">
                <a:solidFill>
                  <a:srgbClr val="FF9E1B"/>
                </a:solidFill>
                <a:latin typeface="Trebuchet MS"/>
                <a:ea typeface="Trebuchet MS"/>
                <a:cs typeface="Trebuchet MS"/>
                <a:sym typeface="Trebuchet MS"/>
              </a:rPr>
              <a:t>TRACEABILITY </a:t>
            </a:r>
            <a:r>
              <a:rPr b="1" i="0" lang="fr-CA" sz="2000" u="none" cap="none" strike="noStrike">
                <a:solidFill>
                  <a:srgbClr val="FF9E1B"/>
                </a:solidFill>
                <a:latin typeface="Trebuchet MS"/>
                <a:ea typeface="Trebuchet MS"/>
                <a:cs typeface="Trebuchet MS"/>
                <a:sym typeface="Trebuchet MS"/>
              </a:rPr>
              <a:t>SYSTEMS</a:t>
            </a:r>
            <a:endParaRPr b="1" i="0" sz="2000" u="none" cap="none" strike="noStrike">
              <a:solidFill>
                <a:srgbClr val="FF9E1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FFFFFF"/>
              </a:buClr>
              <a:buSzPts val="2000"/>
              <a:buFont typeface="Trebuchet MS"/>
              <a:buNone/>
            </a:pPr>
            <a:r>
              <a:rPr i="0" lang="fr-CA" sz="2000" u="none" cap="none" strike="noStrike">
                <a:solidFill>
                  <a:srgbClr val="FFFFFF"/>
                </a:solidFill>
                <a:latin typeface="Trebuchet MS"/>
                <a:ea typeface="Trebuchet MS"/>
                <a:cs typeface="Trebuchet MS"/>
                <a:sym typeface="Trebuchet MS"/>
              </a:rPr>
              <a:t>installed worldwide</a:t>
            </a:r>
            <a:endParaRPr i="0" sz="2000" u="none" cap="none" strike="noStrike">
              <a:solidFill>
                <a:srgbClr val="FFFFFF"/>
              </a:solidFill>
              <a:latin typeface="Trebuchet MS"/>
              <a:ea typeface="Trebuchet MS"/>
              <a:cs typeface="Trebuchet MS"/>
              <a:sym typeface="Trebuchet MS"/>
            </a:endParaRPr>
          </a:p>
        </p:txBody>
      </p:sp>
      <p:pic>
        <p:nvPicPr>
          <p:cNvPr id="1002" name="Google Shape;1002;p119"/>
          <p:cNvPicPr preferRelativeResize="0"/>
          <p:nvPr/>
        </p:nvPicPr>
        <p:blipFill rotWithShape="1">
          <a:blip r:embed="rId6">
            <a:alphaModFix/>
          </a:blip>
          <a:srcRect b="0" l="0" r="0" t="0"/>
          <a:stretch/>
        </p:blipFill>
        <p:spPr>
          <a:xfrm>
            <a:off x="7545150" y="4771225"/>
            <a:ext cx="1306800" cy="1306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20"/>
          <p:cNvSpPr txBox="1"/>
          <p:nvPr/>
        </p:nvSpPr>
        <p:spPr>
          <a:xfrm>
            <a:off x="0" y="0"/>
            <a:ext cx="12192000" cy="1365900"/>
          </a:xfrm>
          <a:prstGeom prst="rect">
            <a:avLst/>
          </a:prstGeom>
          <a:noFill/>
          <a:ln>
            <a:noFill/>
          </a:ln>
        </p:spPr>
        <p:txBody>
          <a:bodyPr anchorCtr="0" anchor="ctr" bIns="1051200" lIns="360000" spcFirstLastPara="1" rIns="360000" wrap="square" tIns="1051200">
            <a:noAutofit/>
          </a:bodyPr>
          <a:lstStyle/>
          <a:p>
            <a:pPr indent="0" lvl="0" marL="0" marR="0" rtl="0" algn="ctr">
              <a:lnSpc>
                <a:spcPct val="100000"/>
              </a:lnSpc>
              <a:spcBef>
                <a:spcPts val="0"/>
              </a:spcBef>
              <a:spcAft>
                <a:spcPts val="0"/>
              </a:spcAft>
              <a:buClr>
                <a:srgbClr val="DDE5FD"/>
              </a:buClr>
              <a:buSzPts val="2800"/>
              <a:buFont typeface="Trebuchet MS"/>
              <a:buNone/>
            </a:pPr>
            <a:r>
              <a:rPr b="1" i="0" lang="fr-CA" sz="2800" u="none" cap="none" strike="noStrike">
                <a:solidFill>
                  <a:srgbClr val="FFFDFB"/>
                </a:solidFill>
                <a:latin typeface="Trebuchet MS"/>
                <a:ea typeface="Trebuchet MS"/>
                <a:cs typeface="Trebuchet MS"/>
                <a:sym typeface="Trebuchet MS"/>
              </a:rPr>
              <a:t>SOME OF </a:t>
            </a:r>
            <a:r>
              <a:rPr b="1" lang="fr-CA" sz="2800">
                <a:solidFill>
                  <a:srgbClr val="FFFDFB"/>
                </a:solidFill>
                <a:latin typeface="Trebuchet MS"/>
                <a:ea typeface="Trebuchet MS"/>
                <a:cs typeface="Trebuchet MS"/>
                <a:sym typeface="Trebuchet MS"/>
              </a:rPr>
              <a:t>OPTEL</a:t>
            </a:r>
            <a:r>
              <a:rPr b="1" i="0" lang="fr-CA" sz="2800" u="none" cap="none" strike="noStrike">
                <a:solidFill>
                  <a:srgbClr val="FFFDFB"/>
                </a:solidFill>
                <a:latin typeface="Trebuchet MS"/>
                <a:ea typeface="Trebuchet MS"/>
                <a:cs typeface="Trebuchet MS"/>
                <a:sym typeface="Trebuchet MS"/>
              </a:rPr>
              <a:t> PARTNERS </a:t>
            </a:r>
            <a:endParaRPr b="1" i="0" sz="1400" u="none" cap="none" strike="noStrike">
              <a:solidFill>
                <a:srgbClr val="FFFDFB"/>
              </a:solidFill>
            </a:endParaRPr>
          </a:p>
        </p:txBody>
      </p:sp>
      <p:grpSp>
        <p:nvGrpSpPr>
          <p:cNvPr id="1008" name="Google Shape;1008;p120"/>
          <p:cNvGrpSpPr/>
          <p:nvPr/>
        </p:nvGrpSpPr>
        <p:grpSpPr>
          <a:xfrm>
            <a:off x="1259047" y="4086496"/>
            <a:ext cx="1270058" cy="644247"/>
            <a:chOff x="5028871" y="2646689"/>
            <a:chExt cx="2241938" cy="1137241"/>
          </a:xfrm>
        </p:grpSpPr>
        <p:sp>
          <p:nvSpPr>
            <p:cNvPr id="1009" name="Google Shape;1009;p120"/>
            <p:cNvSpPr/>
            <p:nvPr/>
          </p:nvSpPr>
          <p:spPr>
            <a:xfrm>
              <a:off x="6626883" y="2711805"/>
              <a:ext cx="233757" cy="323402"/>
            </a:xfrm>
            <a:custGeom>
              <a:rect b="b" l="l" r="r" t="t"/>
              <a:pathLst>
                <a:path extrusionOk="0" h="323402" w="233757">
                  <a:moveTo>
                    <a:pt x="772" y="1332"/>
                  </a:moveTo>
                  <a:cubicBezTo>
                    <a:pt x="61861" y="14736"/>
                    <a:pt x="260143" y="136380"/>
                    <a:pt x="81959" y="276513"/>
                  </a:cubicBezTo>
                  <a:lnTo>
                    <a:pt x="171173" y="323402"/>
                  </a:lnTo>
                  <a:cubicBezTo>
                    <a:pt x="356586" y="107962"/>
                    <a:pt x="78465" y="2664"/>
                    <a:pt x="1049" y="0"/>
                  </a:cubicBezTo>
                  <a:cubicBezTo>
                    <a:pt x="1048" y="0"/>
                    <a:pt x="-1114" y="259"/>
                    <a:pt x="772" y="1332"/>
                  </a:cubicBezTo>
                </a:path>
              </a:pathLst>
            </a:custGeom>
            <a:solidFill>
              <a:srgbClr val="51BA5B"/>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0" name="Google Shape;1010;p120"/>
            <p:cNvSpPr/>
            <p:nvPr/>
          </p:nvSpPr>
          <p:spPr>
            <a:xfrm>
              <a:off x="6712284" y="2646689"/>
              <a:ext cx="328425" cy="479603"/>
            </a:xfrm>
            <a:custGeom>
              <a:rect b="b" l="l" r="r" t="t"/>
              <a:pathLst>
                <a:path extrusionOk="0" h="479603" w="328425">
                  <a:moveTo>
                    <a:pt x="842" y="1072"/>
                  </a:moveTo>
                  <a:cubicBezTo>
                    <a:pt x="120340" y="46613"/>
                    <a:pt x="336835" y="232840"/>
                    <a:pt x="176344" y="435931"/>
                  </a:cubicBezTo>
                  <a:lnTo>
                    <a:pt x="259937" y="479603"/>
                  </a:lnTo>
                  <a:cubicBezTo>
                    <a:pt x="407576" y="328487"/>
                    <a:pt x="314333" y="85737"/>
                    <a:pt x="1377" y="0"/>
                  </a:cubicBezTo>
                  <a:lnTo>
                    <a:pt x="357" y="0"/>
                  </a:lnTo>
                  <a:cubicBezTo>
                    <a:pt x="219" y="52"/>
                    <a:pt x="97" y="138"/>
                    <a:pt x="46" y="260"/>
                  </a:cubicBezTo>
                  <a:cubicBezTo>
                    <a:pt x="-231" y="796"/>
                    <a:pt x="842" y="1072"/>
                    <a:pt x="842" y="1072"/>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1" name="Google Shape;1011;p120"/>
            <p:cNvSpPr/>
            <p:nvPr/>
          </p:nvSpPr>
          <p:spPr>
            <a:xfrm>
              <a:off x="6951437" y="2696561"/>
              <a:ext cx="218531" cy="317798"/>
            </a:xfrm>
            <a:custGeom>
              <a:rect b="b" l="l" r="r" t="t"/>
              <a:pathLst>
                <a:path extrusionOk="0" h="317798" w="218531">
                  <a:moveTo>
                    <a:pt x="166816" y="317206"/>
                  </a:moveTo>
                  <a:lnTo>
                    <a:pt x="218531" y="100175"/>
                  </a:lnTo>
                  <a:lnTo>
                    <a:pt x="1223" y="238"/>
                  </a:lnTo>
                  <a:cubicBezTo>
                    <a:pt x="1223" y="238"/>
                    <a:pt x="410" y="-298"/>
                    <a:pt x="150" y="238"/>
                  </a:cubicBezTo>
                  <a:cubicBezTo>
                    <a:pt x="-386" y="1034"/>
                    <a:pt x="686" y="1311"/>
                    <a:pt x="686" y="1311"/>
                  </a:cubicBezTo>
                  <a:cubicBezTo>
                    <a:pt x="104913" y="62124"/>
                    <a:pt x="180739" y="201184"/>
                    <a:pt x="165744" y="317206"/>
                  </a:cubicBezTo>
                  <a:cubicBezTo>
                    <a:pt x="165744" y="317206"/>
                    <a:pt x="166002" y="318538"/>
                    <a:pt x="166816" y="317206"/>
                  </a:cubicBezTo>
                </a:path>
              </a:pathLst>
            </a:custGeom>
            <a:solidFill>
              <a:srgbClr val="1ABFDF"/>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2" name="Google Shape;1012;p120"/>
            <p:cNvSpPr/>
            <p:nvPr/>
          </p:nvSpPr>
          <p:spPr>
            <a:xfrm>
              <a:off x="5063688" y="3230534"/>
              <a:ext cx="72608" cy="232839"/>
            </a:xfrm>
            <a:custGeom>
              <a:rect b="b" l="l" r="r" t="t"/>
              <a:pathLst>
                <a:path extrusionOk="0" h="232839" w="72608">
                  <a:moveTo>
                    <a:pt x="0" y="0"/>
                  </a:moveTo>
                  <a:lnTo>
                    <a:pt x="72609" y="0"/>
                  </a:lnTo>
                  <a:lnTo>
                    <a:pt x="72609" y="232840"/>
                  </a:lnTo>
                  <a:lnTo>
                    <a:pt x="0" y="232840"/>
                  </a:lnTo>
                  <a:close/>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3" name="Google Shape;1013;p120"/>
            <p:cNvSpPr/>
            <p:nvPr/>
          </p:nvSpPr>
          <p:spPr>
            <a:xfrm>
              <a:off x="5060200" y="3116113"/>
              <a:ext cx="80115" cy="80115"/>
            </a:xfrm>
            <a:custGeom>
              <a:rect b="b" l="l" r="r" t="t"/>
              <a:pathLst>
                <a:path extrusionOk="0" h="80115" w="80115">
                  <a:moveTo>
                    <a:pt x="80116" y="39660"/>
                  </a:moveTo>
                  <a:cubicBezTo>
                    <a:pt x="80116" y="61903"/>
                    <a:pt x="62422" y="80115"/>
                    <a:pt x="40455" y="80115"/>
                  </a:cubicBezTo>
                  <a:cubicBezTo>
                    <a:pt x="18212" y="80115"/>
                    <a:pt x="0" y="61902"/>
                    <a:pt x="0" y="39660"/>
                  </a:cubicBezTo>
                  <a:cubicBezTo>
                    <a:pt x="0" y="17417"/>
                    <a:pt x="18212" y="0"/>
                    <a:pt x="40455" y="0"/>
                  </a:cubicBezTo>
                  <a:cubicBezTo>
                    <a:pt x="62422" y="0"/>
                    <a:pt x="80116" y="17417"/>
                    <a:pt x="80116" y="39660"/>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4" name="Google Shape;1014;p120"/>
            <p:cNvSpPr/>
            <p:nvPr/>
          </p:nvSpPr>
          <p:spPr>
            <a:xfrm>
              <a:off x="5193902" y="3225980"/>
              <a:ext cx="213277" cy="237388"/>
            </a:xfrm>
            <a:custGeom>
              <a:rect b="b" l="l" r="r" t="t"/>
              <a:pathLst>
                <a:path extrusionOk="0" h="237388" w="213277">
                  <a:moveTo>
                    <a:pt x="0" y="4549"/>
                  </a:moveTo>
                  <a:lnTo>
                    <a:pt x="72609" y="4549"/>
                  </a:lnTo>
                  <a:lnTo>
                    <a:pt x="72609" y="37238"/>
                  </a:lnTo>
                  <a:lnTo>
                    <a:pt x="73422" y="37238"/>
                  </a:lnTo>
                  <a:cubicBezTo>
                    <a:pt x="90562" y="12055"/>
                    <a:pt x="111732" y="0"/>
                    <a:pt x="139060" y="0"/>
                  </a:cubicBezTo>
                  <a:cubicBezTo>
                    <a:pt x="183546" y="0"/>
                    <a:pt x="213278" y="29196"/>
                    <a:pt x="213278" y="83056"/>
                  </a:cubicBezTo>
                  <a:lnTo>
                    <a:pt x="213278" y="237389"/>
                  </a:lnTo>
                  <a:lnTo>
                    <a:pt x="140669" y="237389"/>
                  </a:lnTo>
                  <a:lnTo>
                    <a:pt x="140669" y="94852"/>
                  </a:lnTo>
                  <a:cubicBezTo>
                    <a:pt x="140669" y="69115"/>
                    <a:pt x="132626" y="52770"/>
                    <a:pt x="112268" y="52770"/>
                  </a:cubicBezTo>
                  <a:cubicBezTo>
                    <a:pt x="95128" y="52770"/>
                    <a:pt x="81983" y="65915"/>
                    <a:pt x="72609" y="90285"/>
                  </a:cubicBezTo>
                  <a:lnTo>
                    <a:pt x="72609" y="237389"/>
                  </a:lnTo>
                  <a:lnTo>
                    <a:pt x="0" y="237389"/>
                  </a:lnTo>
                  <a:lnTo>
                    <a:pt x="0" y="4549"/>
                  </a:lnTo>
                  <a:close/>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5" name="Google Shape;1015;p120"/>
            <p:cNvSpPr/>
            <p:nvPr/>
          </p:nvSpPr>
          <p:spPr>
            <a:xfrm>
              <a:off x="5462110" y="3225980"/>
              <a:ext cx="353947" cy="237388"/>
            </a:xfrm>
            <a:custGeom>
              <a:rect b="b" l="l" r="r" t="t"/>
              <a:pathLst>
                <a:path extrusionOk="0" h="237388" w="353947">
                  <a:moveTo>
                    <a:pt x="0" y="4549"/>
                  </a:moveTo>
                  <a:lnTo>
                    <a:pt x="72609" y="4549"/>
                  </a:lnTo>
                  <a:lnTo>
                    <a:pt x="72609" y="40179"/>
                  </a:lnTo>
                  <a:lnTo>
                    <a:pt x="73422" y="40179"/>
                  </a:lnTo>
                  <a:cubicBezTo>
                    <a:pt x="92707" y="12591"/>
                    <a:pt x="115485" y="0"/>
                    <a:pt x="142536" y="0"/>
                  </a:cubicBezTo>
                  <a:cubicBezTo>
                    <a:pt x="173358" y="0"/>
                    <a:pt x="196397" y="17140"/>
                    <a:pt x="207656" y="47426"/>
                  </a:cubicBezTo>
                  <a:cubicBezTo>
                    <a:pt x="223725" y="15532"/>
                    <a:pt x="247039" y="0"/>
                    <a:pt x="278657" y="0"/>
                  </a:cubicBezTo>
                  <a:cubicBezTo>
                    <a:pt x="312955" y="0"/>
                    <a:pt x="353947" y="23575"/>
                    <a:pt x="353947" y="82520"/>
                  </a:cubicBezTo>
                  <a:lnTo>
                    <a:pt x="353947" y="237389"/>
                  </a:lnTo>
                  <a:lnTo>
                    <a:pt x="281338" y="237389"/>
                  </a:lnTo>
                  <a:lnTo>
                    <a:pt x="281338" y="110920"/>
                  </a:lnTo>
                  <a:cubicBezTo>
                    <a:pt x="281338" y="73941"/>
                    <a:pt x="278120" y="53842"/>
                    <a:pt x="255619" y="53842"/>
                  </a:cubicBezTo>
                  <a:cubicBezTo>
                    <a:pt x="239810" y="53842"/>
                    <a:pt x="225869" y="64566"/>
                    <a:pt x="213278" y="86273"/>
                  </a:cubicBezTo>
                  <a:lnTo>
                    <a:pt x="213278" y="237388"/>
                  </a:lnTo>
                  <a:lnTo>
                    <a:pt x="140669" y="237388"/>
                  </a:lnTo>
                  <a:lnTo>
                    <a:pt x="140669" y="100196"/>
                  </a:lnTo>
                  <a:cubicBezTo>
                    <a:pt x="140669" y="71536"/>
                    <a:pt x="131553" y="53842"/>
                    <a:pt x="113341" y="53842"/>
                  </a:cubicBezTo>
                  <a:cubicBezTo>
                    <a:pt x="98328" y="53842"/>
                    <a:pt x="86013" y="64843"/>
                    <a:pt x="72609" y="88141"/>
                  </a:cubicBezTo>
                  <a:lnTo>
                    <a:pt x="72609" y="237388"/>
                  </a:lnTo>
                  <a:lnTo>
                    <a:pt x="0" y="237388"/>
                  </a:lnTo>
                  <a:lnTo>
                    <a:pt x="0" y="4549"/>
                  </a:lnTo>
                  <a:close/>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6" name="Google Shape;1016;p120"/>
            <p:cNvSpPr/>
            <p:nvPr/>
          </p:nvSpPr>
          <p:spPr>
            <a:xfrm>
              <a:off x="5854650" y="3225978"/>
              <a:ext cx="225592" cy="241937"/>
            </a:xfrm>
            <a:custGeom>
              <a:rect b="b" l="l" r="r" t="t"/>
              <a:pathLst>
                <a:path extrusionOk="0" h="241937" w="225592">
                  <a:moveTo>
                    <a:pt x="225592" y="177907"/>
                  </a:moveTo>
                  <a:cubicBezTo>
                    <a:pt x="215958" y="184342"/>
                    <a:pt x="209248" y="187022"/>
                    <a:pt x="204439" y="187022"/>
                  </a:cubicBezTo>
                  <a:cubicBezTo>
                    <a:pt x="198264" y="187022"/>
                    <a:pt x="197193" y="184065"/>
                    <a:pt x="197193" y="161839"/>
                  </a:cubicBezTo>
                  <a:lnTo>
                    <a:pt x="197193" y="66988"/>
                  </a:lnTo>
                  <a:cubicBezTo>
                    <a:pt x="197193" y="14459"/>
                    <a:pt x="157273" y="0"/>
                    <a:pt x="112528" y="0"/>
                  </a:cubicBezTo>
                  <a:cubicBezTo>
                    <a:pt x="74753" y="0"/>
                    <a:pt x="47961" y="8561"/>
                    <a:pt x="15809" y="31617"/>
                  </a:cubicBezTo>
                  <a:lnTo>
                    <a:pt x="15809" y="84664"/>
                  </a:lnTo>
                  <a:cubicBezTo>
                    <a:pt x="46890" y="59481"/>
                    <a:pt x="70187" y="49294"/>
                    <a:pt x="95387" y="49294"/>
                  </a:cubicBezTo>
                  <a:cubicBezTo>
                    <a:pt x="115486" y="49294"/>
                    <a:pt x="124584" y="58945"/>
                    <a:pt x="124584" y="81188"/>
                  </a:cubicBezTo>
                  <a:lnTo>
                    <a:pt x="124584" y="89213"/>
                  </a:lnTo>
                  <a:cubicBezTo>
                    <a:pt x="51439" y="113341"/>
                    <a:pt x="0" y="135566"/>
                    <a:pt x="0" y="183528"/>
                  </a:cubicBezTo>
                  <a:cubicBezTo>
                    <a:pt x="0" y="216754"/>
                    <a:pt x="26255" y="241937"/>
                    <a:pt x="60017" y="241937"/>
                  </a:cubicBezTo>
                  <a:cubicBezTo>
                    <a:pt x="84923" y="241937"/>
                    <a:pt x="102877" y="232840"/>
                    <a:pt x="127541" y="209265"/>
                  </a:cubicBezTo>
                  <a:cubicBezTo>
                    <a:pt x="131294" y="230954"/>
                    <a:pt x="143349" y="241401"/>
                    <a:pt x="165039" y="241401"/>
                  </a:cubicBezTo>
                  <a:cubicBezTo>
                    <a:pt x="182733" y="241401"/>
                    <a:pt x="199873" y="234984"/>
                    <a:pt x="225592" y="219176"/>
                  </a:cubicBezTo>
                  <a:lnTo>
                    <a:pt x="225592" y="177907"/>
                  </a:lnTo>
                  <a:close/>
                  <a:moveTo>
                    <a:pt x="124584" y="177371"/>
                  </a:moveTo>
                  <a:cubicBezTo>
                    <a:pt x="109052" y="189963"/>
                    <a:pt x="102341" y="192903"/>
                    <a:pt x="90821" y="192903"/>
                  </a:cubicBezTo>
                  <a:cubicBezTo>
                    <a:pt x="75826" y="192903"/>
                    <a:pt x="65638" y="182992"/>
                    <a:pt x="65638" y="168256"/>
                  </a:cubicBezTo>
                  <a:cubicBezTo>
                    <a:pt x="65638" y="147639"/>
                    <a:pt x="85736" y="135567"/>
                    <a:pt x="124584" y="121367"/>
                  </a:cubicBezTo>
                  <a:lnTo>
                    <a:pt x="124584" y="177371"/>
                  </a:lnTo>
                  <a:close/>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7" name="Google Shape;1017;p120"/>
            <p:cNvSpPr/>
            <p:nvPr/>
          </p:nvSpPr>
          <p:spPr>
            <a:xfrm>
              <a:off x="6112937" y="3227848"/>
              <a:ext cx="173894" cy="235520"/>
            </a:xfrm>
            <a:custGeom>
              <a:rect b="b" l="l" r="r" t="t"/>
              <a:pathLst>
                <a:path extrusionOk="0" h="235520" w="173894">
                  <a:moveTo>
                    <a:pt x="0" y="2681"/>
                  </a:moveTo>
                  <a:lnTo>
                    <a:pt x="66988" y="2681"/>
                  </a:lnTo>
                  <a:lnTo>
                    <a:pt x="66988" y="90839"/>
                  </a:lnTo>
                  <a:lnTo>
                    <a:pt x="68060" y="90839"/>
                  </a:lnTo>
                  <a:cubicBezTo>
                    <a:pt x="83591" y="29213"/>
                    <a:pt x="104225" y="0"/>
                    <a:pt x="132090" y="0"/>
                  </a:cubicBezTo>
                  <a:cubicBezTo>
                    <a:pt x="145218" y="0"/>
                    <a:pt x="159158" y="4549"/>
                    <a:pt x="173894" y="13664"/>
                  </a:cubicBezTo>
                  <a:lnTo>
                    <a:pt x="158345" y="78248"/>
                  </a:lnTo>
                  <a:cubicBezTo>
                    <a:pt x="147103" y="70741"/>
                    <a:pt x="137192" y="66711"/>
                    <a:pt x="128077" y="66711"/>
                  </a:cubicBezTo>
                  <a:cubicBezTo>
                    <a:pt x="89766" y="66711"/>
                    <a:pt x="72609" y="135584"/>
                    <a:pt x="72609" y="199614"/>
                  </a:cubicBezTo>
                  <a:lnTo>
                    <a:pt x="72609" y="235521"/>
                  </a:lnTo>
                  <a:lnTo>
                    <a:pt x="0" y="235521"/>
                  </a:lnTo>
                  <a:lnTo>
                    <a:pt x="0" y="2681"/>
                  </a:lnTo>
                  <a:close/>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8" name="Google Shape;1018;p120"/>
            <p:cNvSpPr/>
            <p:nvPr/>
          </p:nvSpPr>
          <p:spPr>
            <a:xfrm>
              <a:off x="6300489" y="3225981"/>
              <a:ext cx="169882" cy="241937"/>
            </a:xfrm>
            <a:custGeom>
              <a:rect b="b" l="l" r="r" t="t"/>
              <a:pathLst>
                <a:path extrusionOk="0" h="241937" w="169882">
                  <a:moveTo>
                    <a:pt x="4031" y="168256"/>
                  </a:moveTo>
                  <a:cubicBezTo>
                    <a:pt x="33226" y="184861"/>
                    <a:pt x="56282" y="192644"/>
                    <a:pt x="78507" y="192644"/>
                  </a:cubicBezTo>
                  <a:cubicBezTo>
                    <a:pt x="94316" y="192644"/>
                    <a:pt x="105316" y="185414"/>
                    <a:pt x="105316" y="172286"/>
                  </a:cubicBezTo>
                  <a:cubicBezTo>
                    <a:pt x="105316" y="140652"/>
                    <a:pt x="0" y="147086"/>
                    <a:pt x="0" y="73941"/>
                  </a:cubicBezTo>
                  <a:cubicBezTo>
                    <a:pt x="0" y="30268"/>
                    <a:pt x="35370" y="0"/>
                    <a:pt x="85201" y="0"/>
                  </a:cubicBezTo>
                  <a:cubicBezTo>
                    <a:pt x="110401" y="0"/>
                    <a:pt x="134511" y="6417"/>
                    <a:pt x="160767" y="21153"/>
                  </a:cubicBezTo>
                  <a:lnTo>
                    <a:pt x="160767" y="69115"/>
                  </a:lnTo>
                  <a:cubicBezTo>
                    <a:pt x="144700" y="60536"/>
                    <a:pt x="131571" y="54915"/>
                    <a:pt x="118963" y="50902"/>
                  </a:cubicBezTo>
                  <a:cubicBezTo>
                    <a:pt x="106908" y="47408"/>
                    <a:pt x="95665" y="45800"/>
                    <a:pt x="84682" y="45800"/>
                  </a:cubicBezTo>
                  <a:cubicBezTo>
                    <a:pt x="66988" y="45800"/>
                    <a:pt x="56282" y="52234"/>
                    <a:pt x="56282" y="62421"/>
                  </a:cubicBezTo>
                  <a:cubicBezTo>
                    <a:pt x="56282" y="93762"/>
                    <a:pt x="169883" y="87069"/>
                    <a:pt x="169883" y="166388"/>
                  </a:cubicBezTo>
                  <a:cubicBezTo>
                    <a:pt x="169883" y="210597"/>
                    <a:pt x="133975" y="241938"/>
                    <a:pt x="83073" y="241938"/>
                  </a:cubicBezTo>
                  <a:cubicBezTo>
                    <a:pt x="58963" y="241938"/>
                    <a:pt x="34834" y="236316"/>
                    <a:pt x="4031" y="222376"/>
                  </a:cubicBezTo>
                  <a:lnTo>
                    <a:pt x="4031" y="168256"/>
                  </a:lnTo>
                  <a:close/>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19" name="Google Shape;1019;p120"/>
            <p:cNvSpPr/>
            <p:nvPr/>
          </p:nvSpPr>
          <p:spPr>
            <a:xfrm>
              <a:off x="6495550" y="3225978"/>
              <a:ext cx="225333" cy="241937"/>
            </a:xfrm>
            <a:custGeom>
              <a:rect b="b" l="l" r="r" t="t"/>
              <a:pathLst>
                <a:path extrusionOk="0" h="241937" w="225333">
                  <a:moveTo>
                    <a:pt x="225334" y="177907"/>
                  </a:moveTo>
                  <a:cubicBezTo>
                    <a:pt x="215700" y="184342"/>
                    <a:pt x="209265" y="187022"/>
                    <a:pt x="204180" y="187022"/>
                  </a:cubicBezTo>
                  <a:cubicBezTo>
                    <a:pt x="198006" y="187022"/>
                    <a:pt x="197211" y="184065"/>
                    <a:pt x="197211" y="161839"/>
                  </a:cubicBezTo>
                  <a:lnTo>
                    <a:pt x="197211" y="66988"/>
                  </a:lnTo>
                  <a:cubicBezTo>
                    <a:pt x="197211" y="14459"/>
                    <a:pt x="157290" y="0"/>
                    <a:pt x="112546" y="0"/>
                  </a:cubicBezTo>
                  <a:cubicBezTo>
                    <a:pt x="74494" y="0"/>
                    <a:pt x="47962" y="8561"/>
                    <a:pt x="15549" y="31617"/>
                  </a:cubicBezTo>
                  <a:lnTo>
                    <a:pt x="15549" y="84664"/>
                  </a:lnTo>
                  <a:cubicBezTo>
                    <a:pt x="46908" y="59481"/>
                    <a:pt x="70205" y="49294"/>
                    <a:pt x="95388" y="49294"/>
                  </a:cubicBezTo>
                  <a:cubicBezTo>
                    <a:pt x="115486" y="49294"/>
                    <a:pt x="124602" y="58945"/>
                    <a:pt x="124602" y="81188"/>
                  </a:cubicBezTo>
                  <a:lnTo>
                    <a:pt x="124602" y="89213"/>
                  </a:lnTo>
                  <a:cubicBezTo>
                    <a:pt x="51456" y="113341"/>
                    <a:pt x="0" y="135566"/>
                    <a:pt x="0" y="183528"/>
                  </a:cubicBezTo>
                  <a:cubicBezTo>
                    <a:pt x="0" y="216754"/>
                    <a:pt x="26272" y="241937"/>
                    <a:pt x="60018" y="241937"/>
                  </a:cubicBezTo>
                  <a:cubicBezTo>
                    <a:pt x="84681" y="241937"/>
                    <a:pt x="102895" y="232840"/>
                    <a:pt x="127542" y="209265"/>
                  </a:cubicBezTo>
                  <a:cubicBezTo>
                    <a:pt x="131035" y="230954"/>
                    <a:pt x="143091" y="241401"/>
                    <a:pt x="164797" y="241401"/>
                  </a:cubicBezTo>
                  <a:cubicBezTo>
                    <a:pt x="182473" y="241401"/>
                    <a:pt x="199614" y="234984"/>
                    <a:pt x="225334" y="219176"/>
                  </a:cubicBezTo>
                  <a:lnTo>
                    <a:pt x="225334" y="177907"/>
                  </a:lnTo>
                  <a:close/>
                  <a:moveTo>
                    <a:pt x="124602" y="177371"/>
                  </a:moveTo>
                  <a:cubicBezTo>
                    <a:pt x="108793" y="189963"/>
                    <a:pt x="102359" y="192903"/>
                    <a:pt x="90839" y="192903"/>
                  </a:cubicBezTo>
                  <a:cubicBezTo>
                    <a:pt x="75567" y="192903"/>
                    <a:pt x="65638" y="182992"/>
                    <a:pt x="65638" y="168256"/>
                  </a:cubicBezTo>
                  <a:cubicBezTo>
                    <a:pt x="65638" y="147639"/>
                    <a:pt x="85754" y="135567"/>
                    <a:pt x="124602" y="121367"/>
                  </a:cubicBezTo>
                  <a:lnTo>
                    <a:pt x="124602" y="177371"/>
                  </a:lnTo>
                  <a:close/>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0" name="Google Shape;1020;p120"/>
            <p:cNvSpPr/>
            <p:nvPr/>
          </p:nvSpPr>
          <p:spPr>
            <a:xfrm>
              <a:off x="6729462" y="3158447"/>
              <a:ext cx="176040" cy="309478"/>
            </a:xfrm>
            <a:custGeom>
              <a:rect b="b" l="l" r="r" t="t"/>
              <a:pathLst>
                <a:path extrusionOk="0" h="309478" w="176040">
                  <a:moveTo>
                    <a:pt x="176040" y="289917"/>
                  </a:moveTo>
                  <a:cubicBezTo>
                    <a:pt x="148452" y="304376"/>
                    <a:pt x="131295" y="309479"/>
                    <a:pt x="110661" y="309479"/>
                  </a:cubicBezTo>
                  <a:cubicBezTo>
                    <a:pt x="74754" y="309479"/>
                    <a:pt x="33503" y="289917"/>
                    <a:pt x="33503" y="230436"/>
                  </a:cubicBezTo>
                  <a:lnTo>
                    <a:pt x="33503" y="117907"/>
                  </a:lnTo>
                  <a:lnTo>
                    <a:pt x="0" y="117907"/>
                  </a:lnTo>
                  <a:lnTo>
                    <a:pt x="0" y="108792"/>
                  </a:lnTo>
                  <a:lnTo>
                    <a:pt x="93520" y="0"/>
                  </a:lnTo>
                  <a:lnTo>
                    <a:pt x="106112" y="0"/>
                  </a:lnTo>
                  <a:lnTo>
                    <a:pt x="106112" y="72073"/>
                  </a:lnTo>
                  <a:lnTo>
                    <a:pt x="172563" y="72073"/>
                  </a:lnTo>
                  <a:lnTo>
                    <a:pt x="172563" y="117907"/>
                  </a:lnTo>
                  <a:lnTo>
                    <a:pt x="106112" y="117907"/>
                  </a:lnTo>
                  <a:lnTo>
                    <a:pt x="106112" y="216772"/>
                  </a:lnTo>
                  <a:cubicBezTo>
                    <a:pt x="106112" y="238478"/>
                    <a:pt x="113082" y="253474"/>
                    <a:pt x="132107" y="253474"/>
                  </a:cubicBezTo>
                  <a:cubicBezTo>
                    <a:pt x="143887" y="253474"/>
                    <a:pt x="155405" y="248925"/>
                    <a:pt x="176040" y="236334"/>
                  </a:cubicBezTo>
                  <a:lnTo>
                    <a:pt x="176040" y="289917"/>
                  </a:lnTo>
                  <a:close/>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1" name="Google Shape;1021;p120"/>
            <p:cNvSpPr/>
            <p:nvPr/>
          </p:nvSpPr>
          <p:spPr>
            <a:xfrm>
              <a:off x="5028871" y="3623592"/>
              <a:ext cx="90319" cy="124739"/>
            </a:xfrm>
            <a:custGeom>
              <a:rect b="b" l="l" r="r" t="t"/>
              <a:pathLst>
                <a:path extrusionOk="0" h="124739" w="90319">
                  <a:moveTo>
                    <a:pt x="86740" y="15843"/>
                  </a:moveTo>
                  <a:lnTo>
                    <a:pt x="59135" y="15843"/>
                  </a:lnTo>
                  <a:cubicBezTo>
                    <a:pt x="55728" y="15843"/>
                    <a:pt x="55208" y="16345"/>
                    <a:pt x="55208" y="19078"/>
                  </a:cubicBezTo>
                  <a:lnTo>
                    <a:pt x="55208" y="119101"/>
                  </a:lnTo>
                  <a:cubicBezTo>
                    <a:pt x="55208" y="123529"/>
                    <a:pt x="54707" y="124740"/>
                    <a:pt x="50954" y="124740"/>
                  </a:cubicBezTo>
                  <a:lnTo>
                    <a:pt x="39193" y="124740"/>
                  </a:lnTo>
                  <a:cubicBezTo>
                    <a:pt x="35440" y="124740"/>
                    <a:pt x="34765" y="124048"/>
                    <a:pt x="34765" y="119101"/>
                  </a:cubicBezTo>
                  <a:lnTo>
                    <a:pt x="34765" y="19078"/>
                  </a:lnTo>
                  <a:cubicBezTo>
                    <a:pt x="34765" y="16345"/>
                    <a:pt x="34263" y="15843"/>
                    <a:pt x="30838" y="15843"/>
                  </a:cubicBezTo>
                  <a:lnTo>
                    <a:pt x="3580" y="15843"/>
                  </a:lnTo>
                  <a:cubicBezTo>
                    <a:pt x="518" y="15843"/>
                    <a:pt x="0" y="14996"/>
                    <a:pt x="0" y="13284"/>
                  </a:cubicBezTo>
                  <a:lnTo>
                    <a:pt x="0" y="2716"/>
                  </a:lnTo>
                  <a:cubicBezTo>
                    <a:pt x="0" y="329"/>
                    <a:pt x="1193" y="0"/>
                    <a:pt x="4774" y="0"/>
                  </a:cubicBezTo>
                  <a:lnTo>
                    <a:pt x="85373" y="0"/>
                  </a:lnTo>
                  <a:cubicBezTo>
                    <a:pt x="88781" y="0"/>
                    <a:pt x="90320" y="156"/>
                    <a:pt x="90320" y="2387"/>
                  </a:cubicBezTo>
                  <a:lnTo>
                    <a:pt x="90320" y="13284"/>
                  </a:lnTo>
                  <a:cubicBezTo>
                    <a:pt x="90320" y="14823"/>
                    <a:pt x="89800" y="15843"/>
                    <a:pt x="86740" y="15843"/>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2" name="Google Shape;1022;p120"/>
            <p:cNvSpPr/>
            <p:nvPr/>
          </p:nvSpPr>
          <p:spPr>
            <a:xfrm>
              <a:off x="5132477" y="3623585"/>
              <a:ext cx="73110" cy="124739"/>
            </a:xfrm>
            <a:custGeom>
              <a:rect b="b" l="l" r="r" t="t"/>
              <a:pathLst>
                <a:path extrusionOk="0" h="124739" w="73110">
                  <a:moveTo>
                    <a:pt x="69704" y="124739"/>
                  </a:moveTo>
                  <a:lnTo>
                    <a:pt x="57596" y="124739"/>
                  </a:lnTo>
                  <a:cubicBezTo>
                    <a:pt x="54880" y="124739"/>
                    <a:pt x="53860" y="122871"/>
                    <a:pt x="53860" y="118599"/>
                  </a:cubicBezTo>
                  <a:lnTo>
                    <a:pt x="53860" y="64411"/>
                  </a:lnTo>
                  <a:cubicBezTo>
                    <a:pt x="53860" y="55382"/>
                    <a:pt x="49588" y="47374"/>
                    <a:pt x="37844" y="47374"/>
                  </a:cubicBezTo>
                  <a:cubicBezTo>
                    <a:pt x="25391" y="47374"/>
                    <a:pt x="18922" y="58634"/>
                    <a:pt x="18922" y="66970"/>
                  </a:cubicBezTo>
                  <a:lnTo>
                    <a:pt x="18922" y="118772"/>
                  </a:lnTo>
                  <a:cubicBezTo>
                    <a:pt x="18922" y="123200"/>
                    <a:pt x="18404" y="124739"/>
                    <a:pt x="15860" y="124739"/>
                  </a:cubicBezTo>
                  <a:lnTo>
                    <a:pt x="4099" y="124739"/>
                  </a:lnTo>
                  <a:cubicBezTo>
                    <a:pt x="691" y="124739"/>
                    <a:pt x="0" y="123200"/>
                    <a:pt x="0" y="118772"/>
                  </a:cubicBezTo>
                  <a:lnTo>
                    <a:pt x="0" y="5275"/>
                  </a:lnTo>
                  <a:cubicBezTo>
                    <a:pt x="0" y="1885"/>
                    <a:pt x="691" y="0"/>
                    <a:pt x="4099" y="0"/>
                  </a:cubicBezTo>
                  <a:lnTo>
                    <a:pt x="15860" y="0"/>
                  </a:lnTo>
                  <a:cubicBezTo>
                    <a:pt x="18247" y="0"/>
                    <a:pt x="19095" y="848"/>
                    <a:pt x="19095" y="5275"/>
                  </a:cubicBezTo>
                  <a:lnTo>
                    <a:pt x="19095" y="43794"/>
                  </a:lnTo>
                  <a:cubicBezTo>
                    <a:pt x="25564" y="35786"/>
                    <a:pt x="32205" y="31012"/>
                    <a:pt x="46180" y="31012"/>
                  </a:cubicBezTo>
                  <a:cubicBezTo>
                    <a:pt x="60675" y="31012"/>
                    <a:pt x="73111" y="38519"/>
                    <a:pt x="73111" y="60329"/>
                  </a:cubicBezTo>
                  <a:lnTo>
                    <a:pt x="73111" y="116904"/>
                  </a:lnTo>
                  <a:cubicBezTo>
                    <a:pt x="73111" y="122526"/>
                    <a:pt x="72764" y="124739"/>
                    <a:pt x="69704" y="124739"/>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3" name="Google Shape;1023;p120"/>
            <p:cNvSpPr/>
            <p:nvPr/>
          </p:nvSpPr>
          <p:spPr>
            <a:xfrm>
              <a:off x="5218890" y="3654250"/>
              <a:ext cx="77019" cy="95958"/>
            </a:xfrm>
            <a:custGeom>
              <a:rect b="b" l="l" r="r" t="t"/>
              <a:pathLst>
                <a:path extrusionOk="0" h="95958" w="77019">
                  <a:moveTo>
                    <a:pt x="39193" y="12280"/>
                  </a:moveTo>
                  <a:cubicBezTo>
                    <a:pt x="25563" y="12280"/>
                    <a:pt x="20098" y="23869"/>
                    <a:pt x="19925" y="37498"/>
                  </a:cubicBezTo>
                  <a:cubicBezTo>
                    <a:pt x="19925" y="39885"/>
                    <a:pt x="19769" y="40905"/>
                    <a:pt x="22156" y="40905"/>
                  </a:cubicBezTo>
                  <a:lnTo>
                    <a:pt x="56575" y="40905"/>
                  </a:lnTo>
                  <a:cubicBezTo>
                    <a:pt x="58270" y="40905"/>
                    <a:pt x="58443" y="40058"/>
                    <a:pt x="58443" y="37671"/>
                  </a:cubicBezTo>
                  <a:cubicBezTo>
                    <a:pt x="58098" y="21309"/>
                    <a:pt x="53168" y="12280"/>
                    <a:pt x="39193" y="12280"/>
                  </a:cubicBezTo>
                  <a:moveTo>
                    <a:pt x="70032" y="53860"/>
                  </a:moveTo>
                  <a:lnTo>
                    <a:pt x="19423" y="53860"/>
                  </a:lnTo>
                  <a:cubicBezTo>
                    <a:pt x="19423" y="73630"/>
                    <a:pt x="29126" y="81638"/>
                    <a:pt x="45159" y="81638"/>
                  </a:cubicBezTo>
                  <a:cubicBezTo>
                    <a:pt x="59117" y="81638"/>
                    <a:pt x="67299" y="78905"/>
                    <a:pt x="70377" y="77884"/>
                  </a:cubicBezTo>
                  <a:cubicBezTo>
                    <a:pt x="73439" y="76691"/>
                    <a:pt x="75151" y="77538"/>
                    <a:pt x="75151" y="79424"/>
                  </a:cubicBezTo>
                  <a:lnTo>
                    <a:pt x="75151" y="87933"/>
                  </a:lnTo>
                  <a:cubicBezTo>
                    <a:pt x="75151" y="91012"/>
                    <a:pt x="73958" y="91687"/>
                    <a:pt x="69513" y="93053"/>
                  </a:cubicBezTo>
                  <a:cubicBezTo>
                    <a:pt x="67143" y="93901"/>
                    <a:pt x="54362" y="95959"/>
                    <a:pt x="44295" y="95959"/>
                  </a:cubicBezTo>
                  <a:cubicBezTo>
                    <a:pt x="14996" y="95959"/>
                    <a:pt x="0" y="82831"/>
                    <a:pt x="0" y="49086"/>
                  </a:cubicBezTo>
                  <a:cubicBezTo>
                    <a:pt x="0" y="16379"/>
                    <a:pt x="13629" y="0"/>
                    <a:pt x="39521" y="0"/>
                  </a:cubicBezTo>
                  <a:cubicBezTo>
                    <a:pt x="63217" y="0"/>
                    <a:pt x="77019" y="13128"/>
                    <a:pt x="77019" y="35959"/>
                  </a:cubicBezTo>
                  <a:lnTo>
                    <a:pt x="77019" y="46527"/>
                  </a:lnTo>
                  <a:cubicBezTo>
                    <a:pt x="77019" y="51473"/>
                    <a:pt x="76345" y="53860"/>
                    <a:pt x="70032" y="53860"/>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4" name="Google Shape;1024;p120"/>
            <p:cNvSpPr/>
            <p:nvPr/>
          </p:nvSpPr>
          <p:spPr>
            <a:xfrm>
              <a:off x="5349117" y="3654597"/>
              <a:ext cx="120484" cy="93727"/>
            </a:xfrm>
            <a:custGeom>
              <a:rect b="b" l="l" r="r" t="t"/>
              <a:pathLst>
                <a:path extrusionOk="0" h="93727" w="120484">
                  <a:moveTo>
                    <a:pt x="116732" y="93727"/>
                  </a:moveTo>
                  <a:lnTo>
                    <a:pt x="105489" y="93727"/>
                  </a:lnTo>
                  <a:cubicBezTo>
                    <a:pt x="101736" y="93727"/>
                    <a:pt x="101234" y="91860"/>
                    <a:pt x="101234" y="87587"/>
                  </a:cubicBezTo>
                  <a:lnTo>
                    <a:pt x="101234" y="33399"/>
                  </a:lnTo>
                  <a:cubicBezTo>
                    <a:pt x="101234" y="24370"/>
                    <a:pt x="98847" y="16362"/>
                    <a:pt x="87085" y="16362"/>
                  </a:cubicBezTo>
                  <a:cubicBezTo>
                    <a:pt x="75999" y="16362"/>
                    <a:pt x="71571" y="25062"/>
                    <a:pt x="69876" y="33399"/>
                  </a:cubicBezTo>
                  <a:lnTo>
                    <a:pt x="69876" y="85892"/>
                  </a:lnTo>
                  <a:cubicBezTo>
                    <a:pt x="69876" y="91514"/>
                    <a:pt x="69011" y="93727"/>
                    <a:pt x="65950" y="93727"/>
                  </a:cubicBezTo>
                  <a:lnTo>
                    <a:pt x="54362" y="93727"/>
                  </a:lnTo>
                  <a:cubicBezTo>
                    <a:pt x="51647" y="93727"/>
                    <a:pt x="50608" y="91860"/>
                    <a:pt x="50608" y="87587"/>
                  </a:cubicBezTo>
                  <a:lnTo>
                    <a:pt x="50608" y="33399"/>
                  </a:lnTo>
                  <a:cubicBezTo>
                    <a:pt x="50608" y="24370"/>
                    <a:pt x="48239" y="16362"/>
                    <a:pt x="36304" y="16362"/>
                  </a:cubicBezTo>
                  <a:cubicBezTo>
                    <a:pt x="23176" y="16362"/>
                    <a:pt x="18922" y="27622"/>
                    <a:pt x="18922" y="35959"/>
                  </a:cubicBezTo>
                  <a:lnTo>
                    <a:pt x="18922" y="87259"/>
                  </a:lnTo>
                  <a:cubicBezTo>
                    <a:pt x="18922" y="91687"/>
                    <a:pt x="18749" y="93727"/>
                    <a:pt x="15514" y="93727"/>
                  </a:cubicBezTo>
                  <a:lnTo>
                    <a:pt x="4774" y="93727"/>
                  </a:lnTo>
                  <a:cubicBezTo>
                    <a:pt x="1021" y="93727"/>
                    <a:pt x="0" y="91860"/>
                    <a:pt x="0" y="87432"/>
                  </a:cubicBezTo>
                  <a:lnTo>
                    <a:pt x="0" y="7334"/>
                  </a:lnTo>
                  <a:cubicBezTo>
                    <a:pt x="0" y="3926"/>
                    <a:pt x="691" y="2041"/>
                    <a:pt x="4099" y="2041"/>
                  </a:cubicBezTo>
                  <a:lnTo>
                    <a:pt x="14996" y="2041"/>
                  </a:lnTo>
                  <a:cubicBezTo>
                    <a:pt x="17901" y="2041"/>
                    <a:pt x="19095" y="3753"/>
                    <a:pt x="19095" y="11588"/>
                  </a:cubicBezTo>
                  <a:cubicBezTo>
                    <a:pt x="25045" y="3580"/>
                    <a:pt x="31704" y="0"/>
                    <a:pt x="43620" y="0"/>
                  </a:cubicBezTo>
                  <a:cubicBezTo>
                    <a:pt x="54362" y="0"/>
                    <a:pt x="62197" y="4099"/>
                    <a:pt x="67144" y="15342"/>
                  </a:cubicBezTo>
                  <a:cubicBezTo>
                    <a:pt x="73612" y="5794"/>
                    <a:pt x="81793" y="0"/>
                    <a:pt x="94246" y="0"/>
                  </a:cubicBezTo>
                  <a:cubicBezTo>
                    <a:pt x="108550" y="0"/>
                    <a:pt x="120485" y="7507"/>
                    <a:pt x="120485" y="29317"/>
                  </a:cubicBezTo>
                  <a:lnTo>
                    <a:pt x="120485" y="85892"/>
                  </a:lnTo>
                  <a:cubicBezTo>
                    <a:pt x="120485" y="91514"/>
                    <a:pt x="119792" y="93727"/>
                    <a:pt x="116732" y="93727"/>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5" name="Google Shape;1025;p120"/>
            <p:cNvSpPr/>
            <p:nvPr/>
          </p:nvSpPr>
          <p:spPr>
            <a:xfrm>
              <a:off x="5482894" y="3654262"/>
              <a:ext cx="82311" cy="95941"/>
            </a:xfrm>
            <a:custGeom>
              <a:rect b="b" l="l" r="r" t="t"/>
              <a:pathLst>
                <a:path extrusionOk="0" h="95941" w="82311">
                  <a:moveTo>
                    <a:pt x="62888" y="39193"/>
                  </a:moveTo>
                  <a:cubicBezTo>
                    <a:pt x="62888" y="24197"/>
                    <a:pt x="57422" y="13110"/>
                    <a:pt x="41925" y="13110"/>
                  </a:cubicBezTo>
                  <a:cubicBezTo>
                    <a:pt x="29489" y="13110"/>
                    <a:pt x="20288" y="21464"/>
                    <a:pt x="20288" y="40040"/>
                  </a:cubicBezTo>
                  <a:lnTo>
                    <a:pt x="20288" y="56748"/>
                  </a:lnTo>
                  <a:cubicBezTo>
                    <a:pt x="20288" y="75307"/>
                    <a:pt x="29990" y="82814"/>
                    <a:pt x="42098" y="82814"/>
                  </a:cubicBezTo>
                  <a:cubicBezTo>
                    <a:pt x="55035" y="82814"/>
                    <a:pt x="62888" y="71571"/>
                    <a:pt x="62888" y="54690"/>
                  </a:cubicBezTo>
                  <a:lnTo>
                    <a:pt x="62888" y="39193"/>
                  </a:lnTo>
                  <a:close/>
                  <a:moveTo>
                    <a:pt x="41753" y="95941"/>
                  </a:moveTo>
                  <a:cubicBezTo>
                    <a:pt x="15341" y="95941"/>
                    <a:pt x="0" y="85028"/>
                    <a:pt x="0" y="48740"/>
                  </a:cubicBezTo>
                  <a:cubicBezTo>
                    <a:pt x="0" y="13110"/>
                    <a:pt x="16863" y="0"/>
                    <a:pt x="42599" y="0"/>
                  </a:cubicBezTo>
                  <a:cubicBezTo>
                    <a:pt x="67817" y="0"/>
                    <a:pt x="82311" y="13629"/>
                    <a:pt x="82311" y="48567"/>
                  </a:cubicBezTo>
                  <a:cubicBezTo>
                    <a:pt x="82311" y="79233"/>
                    <a:pt x="67143" y="95941"/>
                    <a:pt x="41753" y="95941"/>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6" name="Google Shape;1026;p120"/>
            <p:cNvSpPr/>
            <p:nvPr/>
          </p:nvSpPr>
          <p:spPr>
            <a:xfrm>
              <a:off x="5578669" y="3621711"/>
              <a:ext cx="77019" cy="128492"/>
            </a:xfrm>
            <a:custGeom>
              <a:rect b="b" l="l" r="r" t="t"/>
              <a:pathLst>
                <a:path extrusionOk="0" h="128492" w="77019">
                  <a:moveTo>
                    <a:pt x="56921" y="73785"/>
                  </a:moveTo>
                  <a:cubicBezTo>
                    <a:pt x="56921" y="56921"/>
                    <a:pt x="50608" y="45506"/>
                    <a:pt x="39020" y="45506"/>
                  </a:cubicBezTo>
                  <a:cubicBezTo>
                    <a:pt x="25563" y="45506"/>
                    <a:pt x="20271" y="57596"/>
                    <a:pt x="20271" y="66296"/>
                  </a:cubicBezTo>
                  <a:lnTo>
                    <a:pt x="20271" y="100023"/>
                  </a:lnTo>
                  <a:cubicBezTo>
                    <a:pt x="20271" y="104624"/>
                    <a:pt x="26929" y="115365"/>
                    <a:pt x="38500" y="115365"/>
                  </a:cubicBezTo>
                  <a:cubicBezTo>
                    <a:pt x="50608" y="115365"/>
                    <a:pt x="56921" y="104797"/>
                    <a:pt x="56921" y="88106"/>
                  </a:cubicBezTo>
                  <a:lnTo>
                    <a:pt x="56921" y="73785"/>
                  </a:lnTo>
                  <a:close/>
                  <a:moveTo>
                    <a:pt x="47201" y="128492"/>
                  </a:moveTo>
                  <a:cubicBezTo>
                    <a:pt x="34073" y="128492"/>
                    <a:pt x="25045" y="125085"/>
                    <a:pt x="18922" y="116904"/>
                  </a:cubicBezTo>
                  <a:lnTo>
                    <a:pt x="18922" y="121834"/>
                  </a:lnTo>
                  <a:cubicBezTo>
                    <a:pt x="18922" y="126279"/>
                    <a:pt x="17382" y="126607"/>
                    <a:pt x="14823" y="126607"/>
                  </a:cubicBezTo>
                  <a:lnTo>
                    <a:pt x="4081" y="126607"/>
                  </a:lnTo>
                  <a:cubicBezTo>
                    <a:pt x="345" y="126607"/>
                    <a:pt x="0" y="124393"/>
                    <a:pt x="0" y="119966"/>
                  </a:cubicBezTo>
                  <a:lnTo>
                    <a:pt x="0" y="5119"/>
                  </a:lnTo>
                  <a:cubicBezTo>
                    <a:pt x="0" y="1539"/>
                    <a:pt x="172" y="0"/>
                    <a:pt x="4946" y="0"/>
                  </a:cubicBezTo>
                  <a:lnTo>
                    <a:pt x="15842" y="0"/>
                  </a:lnTo>
                  <a:cubicBezTo>
                    <a:pt x="18229" y="0"/>
                    <a:pt x="18922" y="2041"/>
                    <a:pt x="18922" y="5621"/>
                  </a:cubicBezTo>
                  <a:lnTo>
                    <a:pt x="18922" y="45835"/>
                  </a:lnTo>
                  <a:cubicBezTo>
                    <a:pt x="24542" y="36806"/>
                    <a:pt x="33225" y="32551"/>
                    <a:pt x="46855" y="32551"/>
                  </a:cubicBezTo>
                  <a:cubicBezTo>
                    <a:pt x="66451" y="32551"/>
                    <a:pt x="77020" y="51300"/>
                    <a:pt x="77020" y="81292"/>
                  </a:cubicBezTo>
                  <a:cubicBezTo>
                    <a:pt x="77020" y="115192"/>
                    <a:pt x="63908" y="128492"/>
                    <a:pt x="47201" y="128492"/>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7" name="Google Shape;1027;p120"/>
            <p:cNvSpPr/>
            <p:nvPr/>
          </p:nvSpPr>
          <p:spPr>
            <a:xfrm>
              <a:off x="5672216" y="3623580"/>
              <a:ext cx="18923" cy="124739"/>
            </a:xfrm>
            <a:custGeom>
              <a:rect b="b" l="l" r="r" t="t"/>
              <a:pathLst>
                <a:path extrusionOk="0" h="124739" w="18923">
                  <a:moveTo>
                    <a:pt x="15515" y="124739"/>
                  </a:moveTo>
                  <a:lnTo>
                    <a:pt x="3581" y="124739"/>
                  </a:lnTo>
                  <a:cubicBezTo>
                    <a:pt x="519" y="124739"/>
                    <a:pt x="0" y="123217"/>
                    <a:pt x="0" y="118789"/>
                  </a:cubicBezTo>
                  <a:lnTo>
                    <a:pt x="0" y="38172"/>
                  </a:lnTo>
                  <a:cubicBezTo>
                    <a:pt x="0" y="34765"/>
                    <a:pt x="691" y="33070"/>
                    <a:pt x="4099" y="33070"/>
                  </a:cubicBezTo>
                  <a:lnTo>
                    <a:pt x="14841" y="33070"/>
                  </a:lnTo>
                  <a:cubicBezTo>
                    <a:pt x="18922" y="33070"/>
                    <a:pt x="18922" y="34436"/>
                    <a:pt x="18922" y="38172"/>
                  </a:cubicBezTo>
                  <a:lnTo>
                    <a:pt x="18922" y="118789"/>
                  </a:lnTo>
                  <a:cubicBezTo>
                    <a:pt x="18922" y="123217"/>
                    <a:pt x="18749" y="124739"/>
                    <a:pt x="15515" y="124739"/>
                  </a:cubicBezTo>
                  <a:moveTo>
                    <a:pt x="15515" y="16708"/>
                  </a:moveTo>
                  <a:lnTo>
                    <a:pt x="4272" y="16708"/>
                  </a:lnTo>
                  <a:cubicBezTo>
                    <a:pt x="865" y="16708"/>
                    <a:pt x="0" y="15860"/>
                    <a:pt x="0" y="11087"/>
                  </a:cubicBezTo>
                  <a:lnTo>
                    <a:pt x="0" y="4947"/>
                  </a:lnTo>
                  <a:cubicBezTo>
                    <a:pt x="0" y="1020"/>
                    <a:pt x="691" y="0"/>
                    <a:pt x="4618" y="0"/>
                  </a:cubicBezTo>
                  <a:lnTo>
                    <a:pt x="15342" y="0"/>
                  </a:lnTo>
                  <a:cubicBezTo>
                    <a:pt x="19095" y="0"/>
                    <a:pt x="18922" y="2058"/>
                    <a:pt x="18922" y="5794"/>
                  </a:cubicBezTo>
                  <a:lnTo>
                    <a:pt x="18922" y="11588"/>
                  </a:lnTo>
                  <a:cubicBezTo>
                    <a:pt x="18922" y="15688"/>
                    <a:pt x="18247" y="16708"/>
                    <a:pt x="15515" y="16708"/>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8" name="Google Shape;1028;p120"/>
            <p:cNvSpPr/>
            <p:nvPr/>
          </p:nvSpPr>
          <p:spPr>
            <a:xfrm>
              <a:off x="5713628" y="3621718"/>
              <a:ext cx="18921" cy="126607"/>
            </a:xfrm>
            <a:custGeom>
              <a:rect b="b" l="l" r="r" t="t"/>
              <a:pathLst>
                <a:path extrusionOk="0" h="126607" w="18921">
                  <a:moveTo>
                    <a:pt x="15515" y="126607"/>
                  </a:moveTo>
                  <a:lnTo>
                    <a:pt x="4272" y="126607"/>
                  </a:lnTo>
                  <a:cubicBezTo>
                    <a:pt x="692" y="126607"/>
                    <a:pt x="0" y="125760"/>
                    <a:pt x="0" y="120986"/>
                  </a:cubicBezTo>
                  <a:lnTo>
                    <a:pt x="0" y="4601"/>
                  </a:lnTo>
                  <a:cubicBezTo>
                    <a:pt x="0" y="1522"/>
                    <a:pt x="692" y="0"/>
                    <a:pt x="4099" y="0"/>
                  </a:cubicBezTo>
                  <a:lnTo>
                    <a:pt x="14823" y="0"/>
                  </a:lnTo>
                  <a:cubicBezTo>
                    <a:pt x="18922" y="0"/>
                    <a:pt x="18922" y="1366"/>
                    <a:pt x="18922" y="5102"/>
                  </a:cubicBezTo>
                  <a:lnTo>
                    <a:pt x="18922" y="120640"/>
                  </a:lnTo>
                  <a:cubicBezTo>
                    <a:pt x="18922" y="125068"/>
                    <a:pt x="18749" y="126607"/>
                    <a:pt x="15515" y="126607"/>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29" name="Google Shape;1029;p120"/>
            <p:cNvSpPr/>
            <p:nvPr/>
          </p:nvSpPr>
          <p:spPr>
            <a:xfrm>
              <a:off x="5745677" y="3654250"/>
              <a:ext cx="77019" cy="95958"/>
            </a:xfrm>
            <a:custGeom>
              <a:rect b="b" l="l" r="r" t="t"/>
              <a:pathLst>
                <a:path extrusionOk="0" h="95958" w="77019">
                  <a:moveTo>
                    <a:pt x="39193" y="12280"/>
                  </a:moveTo>
                  <a:cubicBezTo>
                    <a:pt x="25563" y="12280"/>
                    <a:pt x="20098" y="23869"/>
                    <a:pt x="19942" y="37498"/>
                  </a:cubicBezTo>
                  <a:cubicBezTo>
                    <a:pt x="19942" y="39885"/>
                    <a:pt x="19770" y="40905"/>
                    <a:pt x="22157" y="40905"/>
                  </a:cubicBezTo>
                  <a:lnTo>
                    <a:pt x="56576" y="40905"/>
                  </a:lnTo>
                  <a:cubicBezTo>
                    <a:pt x="58270" y="40905"/>
                    <a:pt x="58443" y="40058"/>
                    <a:pt x="58443" y="37671"/>
                  </a:cubicBezTo>
                  <a:cubicBezTo>
                    <a:pt x="58098" y="21309"/>
                    <a:pt x="53168" y="12280"/>
                    <a:pt x="39193" y="12280"/>
                  </a:cubicBezTo>
                  <a:moveTo>
                    <a:pt x="70032" y="53860"/>
                  </a:moveTo>
                  <a:lnTo>
                    <a:pt x="19424" y="53860"/>
                  </a:lnTo>
                  <a:cubicBezTo>
                    <a:pt x="19424" y="73630"/>
                    <a:pt x="29144" y="81638"/>
                    <a:pt x="45160" y="81638"/>
                  </a:cubicBezTo>
                  <a:cubicBezTo>
                    <a:pt x="59136" y="81638"/>
                    <a:pt x="67316" y="78905"/>
                    <a:pt x="70378" y="77884"/>
                  </a:cubicBezTo>
                  <a:cubicBezTo>
                    <a:pt x="73439" y="76691"/>
                    <a:pt x="75151" y="77538"/>
                    <a:pt x="75151" y="79424"/>
                  </a:cubicBezTo>
                  <a:lnTo>
                    <a:pt x="75151" y="87933"/>
                  </a:lnTo>
                  <a:cubicBezTo>
                    <a:pt x="75151" y="91012"/>
                    <a:pt x="73958" y="91687"/>
                    <a:pt x="69530" y="93053"/>
                  </a:cubicBezTo>
                  <a:cubicBezTo>
                    <a:pt x="67143" y="93901"/>
                    <a:pt x="54362" y="95959"/>
                    <a:pt x="44295" y="95959"/>
                  </a:cubicBezTo>
                  <a:cubicBezTo>
                    <a:pt x="14996" y="95959"/>
                    <a:pt x="0" y="82831"/>
                    <a:pt x="0" y="49086"/>
                  </a:cubicBezTo>
                  <a:cubicBezTo>
                    <a:pt x="0" y="16379"/>
                    <a:pt x="13629" y="0"/>
                    <a:pt x="39539" y="0"/>
                  </a:cubicBezTo>
                  <a:cubicBezTo>
                    <a:pt x="63217" y="0"/>
                    <a:pt x="77020" y="13128"/>
                    <a:pt x="77020" y="35959"/>
                  </a:cubicBezTo>
                  <a:lnTo>
                    <a:pt x="77020" y="46527"/>
                  </a:lnTo>
                  <a:cubicBezTo>
                    <a:pt x="77020" y="51473"/>
                    <a:pt x="76345" y="53860"/>
                    <a:pt x="70032" y="53860"/>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0" name="Google Shape;1030;p120"/>
            <p:cNvSpPr/>
            <p:nvPr/>
          </p:nvSpPr>
          <p:spPr>
            <a:xfrm>
              <a:off x="5871216" y="3654089"/>
              <a:ext cx="62934" cy="96114"/>
            </a:xfrm>
            <a:custGeom>
              <a:rect b="b" l="l" r="r" t="t"/>
              <a:pathLst>
                <a:path extrusionOk="0" h="96114" w="62934">
                  <a:moveTo>
                    <a:pt x="30211" y="96114"/>
                  </a:moveTo>
                  <a:cubicBezTo>
                    <a:pt x="13519" y="96114"/>
                    <a:pt x="4318" y="92534"/>
                    <a:pt x="894" y="90649"/>
                  </a:cubicBezTo>
                  <a:cubicBezTo>
                    <a:pt x="-802" y="89801"/>
                    <a:pt x="-127" y="76518"/>
                    <a:pt x="3281" y="77711"/>
                  </a:cubicBezTo>
                  <a:cubicBezTo>
                    <a:pt x="6687" y="78905"/>
                    <a:pt x="12655" y="81966"/>
                    <a:pt x="25955" y="81966"/>
                  </a:cubicBezTo>
                  <a:cubicBezTo>
                    <a:pt x="37025" y="81966"/>
                    <a:pt x="43338" y="78732"/>
                    <a:pt x="43338" y="70032"/>
                  </a:cubicBezTo>
                  <a:cubicBezTo>
                    <a:pt x="43338" y="63044"/>
                    <a:pt x="37543" y="57596"/>
                    <a:pt x="26128" y="51629"/>
                  </a:cubicBezTo>
                  <a:cubicBezTo>
                    <a:pt x="13173" y="44987"/>
                    <a:pt x="1585" y="38173"/>
                    <a:pt x="1585" y="24370"/>
                  </a:cubicBezTo>
                  <a:cubicBezTo>
                    <a:pt x="1585" y="7835"/>
                    <a:pt x="17602" y="0"/>
                    <a:pt x="34811" y="0"/>
                  </a:cubicBezTo>
                  <a:cubicBezTo>
                    <a:pt x="47420" y="0"/>
                    <a:pt x="55601" y="1885"/>
                    <a:pt x="57814" y="2906"/>
                  </a:cubicBezTo>
                  <a:cubicBezTo>
                    <a:pt x="59683" y="3753"/>
                    <a:pt x="56621" y="16016"/>
                    <a:pt x="53733" y="15515"/>
                  </a:cubicBezTo>
                  <a:cubicBezTo>
                    <a:pt x="50827" y="14650"/>
                    <a:pt x="42646" y="12782"/>
                    <a:pt x="36004" y="12782"/>
                  </a:cubicBezTo>
                  <a:cubicBezTo>
                    <a:pt x="26128" y="12782"/>
                    <a:pt x="20663" y="16535"/>
                    <a:pt x="20663" y="23851"/>
                  </a:cubicBezTo>
                  <a:cubicBezTo>
                    <a:pt x="20663" y="29144"/>
                    <a:pt x="27996" y="33572"/>
                    <a:pt x="36852" y="38345"/>
                  </a:cubicBezTo>
                  <a:cubicBezTo>
                    <a:pt x="52868" y="46855"/>
                    <a:pt x="62934" y="54863"/>
                    <a:pt x="62934" y="70724"/>
                  </a:cubicBezTo>
                  <a:cubicBezTo>
                    <a:pt x="62934" y="91687"/>
                    <a:pt x="45552" y="96114"/>
                    <a:pt x="30211" y="96114"/>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1" name="Google Shape;1031;p120"/>
            <p:cNvSpPr/>
            <p:nvPr/>
          </p:nvSpPr>
          <p:spPr>
            <a:xfrm>
              <a:off x="5944025" y="3654251"/>
              <a:ext cx="77037" cy="95958"/>
            </a:xfrm>
            <a:custGeom>
              <a:rect b="b" l="l" r="r" t="t"/>
              <a:pathLst>
                <a:path extrusionOk="0" h="95958" w="77037">
                  <a:moveTo>
                    <a:pt x="56749" y="34592"/>
                  </a:moveTo>
                  <a:cubicBezTo>
                    <a:pt x="56749" y="27103"/>
                    <a:pt x="51473" y="12955"/>
                    <a:pt x="38000" y="12955"/>
                  </a:cubicBezTo>
                  <a:cubicBezTo>
                    <a:pt x="26412" y="12955"/>
                    <a:pt x="20116" y="21136"/>
                    <a:pt x="20116" y="41251"/>
                  </a:cubicBezTo>
                  <a:lnTo>
                    <a:pt x="20116" y="55572"/>
                  </a:lnTo>
                  <a:cubicBezTo>
                    <a:pt x="20116" y="72263"/>
                    <a:pt x="26239" y="83004"/>
                    <a:pt x="38346" y="83004"/>
                  </a:cubicBezTo>
                  <a:cubicBezTo>
                    <a:pt x="49934" y="83004"/>
                    <a:pt x="56749" y="70551"/>
                    <a:pt x="56749" y="65795"/>
                  </a:cubicBezTo>
                  <a:lnTo>
                    <a:pt x="56749" y="34592"/>
                  </a:lnTo>
                  <a:close/>
                  <a:moveTo>
                    <a:pt x="72938" y="94073"/>
                  </a:moveTo>
                  <a:lnTo>
                    <a:pt x="62197" y="94073"/>
                  </a:lnTo>
                  <a:cubicBezTo>
                    <a:pt x="59655" y="94073"/>
                    <a:pt x="58115" y="93572"/>
                    <a:pt x="58115" y="89127"/>
                  </a:cubicBezTo>
                  <a:lnTo>
                    <a:pt x="58115" y="81984"/>
                  </a:lnTo>
                  <a:cubicBezTo>
                    <a:pt x="54708" y="89300"/>
                    <a:pt x="43621" y="95959"/>
                    <a:pt x="30511" y="95959"/>
                  </a:cubicBezTo>
                  <a:cubicBezTo>
                    <a:pt x="13803" y="95959"/>
                    <a:pt x="0" y="82658"/>
                    <a:pt x="0" y="48740"/>
                  </a:cubicBezTo>
                  <a:cubicBezTo>
                    <a:pt x="0" y="18749"/>
                    <a:pt x="10568" y="0"/>
                    <a:pt x="30165" y="0"/>
                  </a:cubicBezTo>
                  <a:cubicBezTo>
                    <a:pt x="44814" y="0"/>
                    <a:pt x="53169" y="5466"/>
                    <a:pt x="58114" y="14148"/>
                  </a:cubicBezTo>
                  <a:lnTo>
                    <a:pt x="58114" y="6659"/>
                  </a:lnTo>
                  <a:cubicBezTo>
                    <a:pt x="58114" y="4099"/>
                    <a:pt x="59135" y="2387"/>
                    <a:pt x="61176" y="2387"/>
                  </a:cubicBezTo>
                  <a:lnTo>
                    <a:pt x="72091" y="2387"/>
                  </a:lnTo>
                  <a:cubicBezTo>
                    <a:pt x="76864" y="2387"/>
                    <a:pt x="77037" y="3926"/>
                    <a:pt x="77037" y="7507"/>
                  </a:cubicBezTo>
                  <a:lnTo>
                    <a:pt x="77037" y="87432"/>
                  </a:lnTo>
                  <a:cubicBezTo>
                    <a:pt x="77037" y="91860"/>
                    <a:pt x="76691" y="94073"/>
                    <a:pt x="72938" y="94073"/>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2" name="Google Shape;1032;p120"/>
            <p:cNvSpPr/>
            <p:nvPr/>
          </p:nvSpPr>
          <p:spPr>
            <a:xfrm>
              <a:off x="6035531" y="3635356"/>
              <a:ext cx="50798" cy="114852"/>
            </a:xfrm>
            <a:custGeom>
              <a:rect b="b" l="l" r="r" t="t"/>
              <a:pathLst>
                <a:path extrusionOk="0" h="114852" w="50798">
                  <a:moveTo>
                    <a:pt x="46699" y="36796"/>
                  </a:moveTo>
                  <a:lnTo>
                    <a:pt x="31029" y="36796"/>
                  </a:lnTo>
                  <a:lnTo>
                    <a:pt x="31029" y="92005"/>
                  </a:lnTo>
                  <a:cubicBezTo>
                    <a:pt x="31029" y="97643"/>
                    <a:pt x="33744" y="101033"/>
                    <a:pt x="38345" y="101033"/>
                  </a:cubicBezTo>
                  <a:cubicBezTo>
                    <a:pt x="41753" y="101033"/>
                    <a:pt x="43465" y="100878"/>
                    <a:pt x="46872" y="100013"/>
                  </a:cubicBezTo>
                  <a:cubicBezTo>
                    <a:pt x="48740" y="99684"/>
                    <a:pt x="50106" y="112120"/>
                    <a:pt x="48567" y="112795"/>
                  </a:cubicBezTo>
                  <a:cubicBezTo>
                    <a:pt x="45852" y="113815"/>
                    <a:pt x="38864" y="114853"/>
                    <a:pt x="32550" y="114853"/>
                  </a:cubicBezTo>
                  <a:cubicBezTo>
                    <a:pt x="16207" y="114853"/>
                    <a:pt x="11260" y="103766"/>
                    <a:pt x="11260" y="92524"/>
                  </a:cubicBezTo>
                  <a:lnTo>
                    <a:pt x="11260" y="36623"/>
                  </a:lnTo>
                  <a:lnTo>
                    <a:pt x="2732" y="36623"/>
                  </a:lnTo>
                  <a:cubicBezTo>
                    <a:pt x="518" y="36623"/>
                    <a:pt x="0" y="35274"/>
                    <a:pt x="0" y="33042"/>
                  </a:cubicBezTo>
                  <a:lnTo>
                    <a:pt x="0" y="26573"/>
                  </a:lnTo>
                  <a:cubicBezTo>
                    <a:pt x="0" y="23841"/>
                    <a:pt x="518" y="23166"/>
                    <a:pt x="3753" y="23166"/>
                  </a:cubicBezTo>
                  <a:lnTo>
                    <a:pt x="11934" y="23166"/>
                  </a:lnTo>
                  <a:lnTo>
                    <a:pt x="11934" y="6129"/>
                  </a:lnTo>
                  <a:cubicBezTo>
                    <a:pt x="11934" y="3051"/>
                    <a:pt x="13975" y="2203"/>
                    <a:pt x="16708" y="1857"/>
                  </a:cubicBezTo>
                  <a:lnTo>
                    <a:pt x="25909" y="162"/>
                  </a:lnTo>
                  <a:cubicBezTo>
                    <a:pt x="29489" y="-529"/>
                    <a:pt x="30510" y="1010"/>
                    <a:pt x="30510" y="4417"/>
                  </a:cubicBezTo>
                  <a:lnTo>
                    <a:pt x="30510" y="23166"/>
                  </a:lnTo>
                  <a:lnTo>
                    <a:pt x="46872" y="23166"/>
                  </a:lnTo>
                  <a:cubicBezTo>
                    <a:pt x="50106" y="23166"/>
                    <a:pt x="50799" y="24705"/>
                    <a:pt x="50799" y="26919"/>
                  </a:cubicBezTo>
                  <a:lnTo>
                    <a:pt x="50799" y="33388"/>
                  </a:lnTo>
                  <a:cubicBezTo>
                    <a:pt x="50799" y="35602"/>
                    <a:pt x="50279" y="36796"/>
                    <a:pt x="46699" y="36796"/>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3" name="Google Shape;1033;p120"/>
            <p:cNvSpPr/>
            <p:nvPr/>
          </p:nvSpPr>
          <p:spPr>
            <a:xfrm>
              <a:off x="6094163" y="3654250"/>
              <a:ext cx="77019" cy="95958"/>
            </a:xfrm>
            <a:custGeom>
              <a:rect b="b" l="l" r="r" t="t"/>
              <a:pathLst>
                <a:path extrusionOk="0" h="95958" w="77019">
                  <a:moveTo>
                    <a:pt x="39193" y="12280"/>
                  </a:moveTo>
                  <a:cubicBezTo>
                    <a:pt x="25546" y="12280"/>
                    <a:pt x="20098" y="23869"/>
                    <a:pt x="19925" y="37498"/>
                  </a:cubicBezTo>
                  <a:cubicBezTo>
                    <a:pt x="19925" y="39885"/>
                    <a:pt x="19770" y="40905"/>
                    <a:pt x="22156" y="40905"/>
                  </a:cubicBezTo>
                  <a:lnTo>
                    <a:pt x="56575" y="40905"/>
                  </a:lnTo>
                  <a:cubicBezTo>
                    <a:pt x="58270" y="40905"/>
                    <a:pt x="58443" y="40058"/>
                    <a:pt x="58443" y="37671"/>
                  </a:cubicBezTo>
                  <a:cubicBezTo>
                    <a:pt x="58098" y="21309"/>
                    <a:pt x="53168" y="12280"/>
                    <a:pt x="39193" y="12280"/>
                  </a:cubicBezTo>
                  <a:moveTo>
                    <a:pt x="70032" y="53860"/>
                  </a:moveTo>
                  <a:lnTo>
                    <a:pt x="19423" y="53860"/>
                  </a:lnTo>
                  <a:cubicBezTo>
                    <a:pt x="19423" y="73630"/>
                    <a:pt x="29144" y="81638"/>
                    <a:pt x="45159" y="81638"/>
                  </a:cubicBezTo>
                  <a:cubicBezTo>
                    <a:pt x="59117" y="81638"/>
                    <a:pt x="67299" y="78905"/>
                    <a:pt x="70377" y="77884"/>
                  </a:cubicBezTo>
                  <a:cubicBezTo>
                    <a:pt x="73457" y="76691"/>
                    <a:pt x="75134" y="77538"/>
                    <a:pt x="75134" y="79424"/>
                  </a:cubicBezTo>
                  <a:lnTo>
                    <a:pt x="75134" y="87933"/>
                  </a:lnTo>
                  <a:cubicBezTo>
                    <a:pt x="75134" y="91012"/>
                    <a:pt x="73958" y="91687"/>
                    <a:pt x="69530" y="93053"/>
                  </a:cubicBezTo>
                  <a:cubicBezTo>
                    <a:pt x="67126" y="93901"/>
                    <a:pt x="54362" y="95959"/>
                    <a:pt x="44295" y="95959"/>
                  </a:cubicBezTo>
                  <a:cubicBezTo>
                    <a:pt x="14996" y="95959"/>
                    <a:pt x="0" y="82831"/>
                    <a:pt x="0" y="49086"/>
                  </a:cubicBezTo>
                  <a:cubicBezTo>
                    <a:pt x="0" y="16379"/>
                    <a:pt x="13629" y="0"/>
                    <a:pt x="39539" y="0"/>
                  </a:cubicBezTo>
                  <a:cubicBezTo>
                    <a:pt x="63217" y="0"/>
                    <a:pt x="77020" y="13128"/>
                    <a:pt x="77020" y="35959"/>
                  </a:cubicBezTo>
                  <a:lnTo>
                    <a:pt x="77020" y="46527"/>
                  </a:lnTo>
                  <a:cubicBezTo>
                    <a:pt x="77020" y="51473"/>
                    <a:pt x="76327" y="53860"/>
                    <a:pt x="70032" y="53860"/>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4" name="Google Shape;1034;p120"/>
            <p:cNvSpPr/>
            <p:nvPr/>
          </p:nvSpPr>
          <p:spPr>
            <a:xfrm>
              <a:off x="6188534" y="3621718"/>
              <a:ext cx="18921" cy="126607"/>
            </a:xfrm>
            <a:custGeom>
              <a:rect b="b" l="l" r="r" t="t"/>
              <a:pathLst>
                <a:path extrusionOk="0" h="126607" w="18921">
                  <a:moveTo>
                    <a:pt x="15515" y="126607"/>
                  </a:moveTo>
                  <a:lnTo>
                    <a:pt x="4255" y="126607"/>
                  </a:lnTo>
                  <a:cubicBezTo>
                    <a:pt x="675" y="126607"/>
                    <a:pt x="0" y="125760"/>
                    <a:pt x="0" y="120986"/>
                  </a:cubicBezTo>
                  <a:lnTo>
                    <a:pt x="0" y="4601"/>
                  </a:lnTo>
                  <a:cubicBezTo>
                    <a:pt x="0" y="1522"/>
                    <a:pt x="675" y="0"/>
                    <a:pt x="4082" y="0"/>
                  </a:cubicBezTo>
                  <a:lnTo>
                    <a:pt x="14823" y="0"/>
                  </a:lnTo>
                  <a:cubicBezTo>
                    <a:pt x="18922" y="0"/>
                    <a:pt x="18922" y="1366"/>
                    <a:pt x="18922" y="5102"/>
                  </a:cubicBezTo>
                  <a:lnTo>
                    <a:pt x="18922" y="120640"/>
                  </a:lnTo>
                  <a:cubicBezTo>
                    <a:pt x="18922" y="125068"/>
                    <a:pt x="18749" y="126607"/>
                    <a:pt x="15515" y="126607"/>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5" name="Google Shape;1035;p120"/>
            <p:cNvSpPr/>
            <p:nvPr/>
          </p:nvSpPr>
          <p:spPr>
            <a:xfrm>
              <a:off x="6230276" y="3621718"/>
              <a:ext cx="18904" cy="126607"/>
            </a:xfrm>
            <a:custGeom>
              <a:rect b="b" l="l" r="r" t="t"/>
              <a:pathLst>
                <a:path extrusionOk="0" h="126607" w="18904">
                  <a:moveTo>
                    <a:pt x="15498" y="126607"/>
                  </a:moveTo>
                  <a:lnTo>
                    <a:pt x="4255" y="126607"/>
                  </a:lnTo>
                  <a:cubicBezTo>
                    <a:pt x="675" y="126607"/>
                    <a:pt x="0" y="125760"/>
                    <a:pt x="0" y="120986"/>
                  </a:cubicBezTo>
                  <a:lnTo>
                    <a:pt x="0" y="4601"/>
                  </a:lnTo>
                  <a:cubicBezTo>
                    <a:pt x="0" y="1522"/>
                    <a:pt x="675" y="0"/>
                    <a:pt x="4082" y="0"/>
                  </a:cubicBezTo>
                  <a:lnTo>
                    <a:pt x="14824" y="0"/>
                  </a:lnTo>
                  <a:cubicBezTo>
                    <a:pt x="18905" y="0"/>
                    <a:pt x="18905" y="1366"/>
                    <a:pt x="18905" y="5102"/>
                  </a:cubicBezTo>
                  <a:lnTo>
                    <a:pt x="18905" y="120640"/>
                  </a:lnTo>
                  <a:cubicBezTo>
                    <a:pt x="18905" y="125068"/>
                    <a:pt x="18732" y="126607"/>
                    <a:pt x="15498" y="126607"/>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6" name="Google Shape;1036;p120"/>
            <p:cNvSpPr/>
            <p:nvPr/>
          </p:nvSpPr>
          <p:spPr>
            <a:xfrm>
              <a:off x="6271680" y="3623580"/>
              <a:ext cx="18923" cy="124739"/>
            </a:xfrm>
            <a:custGeom>
              <a:rect b="b" l="l" r="r" t="t"/>
              <a:pathLst>
                <a:path extrusionOk="0" h="124739" w="18923">
                  <a:moveTo>
                    <a:pt x="15515" y="124739"/>
                  </a:moveTo>
                  <a:lnTo>
                    <a:pt x="3581" y="124739"/>
                  </a:lnTo>
                  <a:cubicBezTo>
                    <a:pt x="501" y="124739"/>
                    <a:pt x="0" y="123217"/>
                    <a:pt x="0" y="118789"/>
                  </a:cubicBezTo>
                  <a:lnTo>
                    <a:pt x="0" y="38172"/>
                  </a:lnTo>
                  <a:cubicBezTo>
                    <a:pt x="0" y="34765"/>
                    <a:pt x="675" y="33070"/>
                    <a:pt x="4082" y="33070"/>
                  </a:cubicBezTo>
                  <a:lnTo>
                    <a:pt x="14823" y="33070"/>
                  </a:lnTo>
                  <a:cubicBezTo>
                    <a:pt x="18922" y="33070"/>
                    <a:pt x="18922" y="34436"/>
                    <a:pt x="18922" y="38172"/>
                  </a:cubicBezTo>
                  <a:lnTo>
                    <a:pt x="18922" y="118789"/>
                  </a:lnTo>
                  <a:cubicBezTo>
                    <a:pt x="18922" y="123217"/>
                    <a:pt x="18749" y="124739"/>
                    <a:pt x="15515" y="124739"/>
                  </a:cubicBezTo>
                  <a:moveTo>
                    <a:pt x="15515" y="16708"/>
                  </a:moveTo>
                  <a:lnTo>
                    <a:pt x="4255" y="16708"/>
                  </a:lnTo>
                  <a:cubicBezTo>
                    <a:pt x="848" y="16708"/>
                    <a:pt x="0" y="15860"/>
                    <a:pt x="0" y="11087"/>
                  </a:cubicBezTo>
                  <a:lnTo>
                    <a:pt x="0" y="4947"/>
                  </a:lnTo>
                  <a:cubicBezTo>
                    <a:pt x="0" y="1020"/>
                    <a:pt x="675" y="0"/>
                    <a:pt x="4601" y="0"/>
                  </a:cubicBezTo>
                  <a:lnTo>
                    <a:pt x="15342" y="0"/>
                  </a:lnTo>
                  <a:cubicBezTo>
                    <a:pt x="19095" y="0"/>
                    <a:pt x="18922" y="2058"/>
                    <a:pt x="18922" y="5794"/>
                  </a:cubicBezTo>
                  <a:lnTo>
                    <a:pt x="18922" y="11588"/>
                  </a:lnTo>
                  <a:cubicBezTo>
                    <a:pt x="18922" y="15688"/>
                    <a:pt x="18247" y="16708"/>
                    <a:pt x="15515" y="16708"/>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7" name="Google Shape;1037;p120"/>
            <p:cNvSpPr/>
            <p:nvPr/>
          </p:nvSpPr>
          <p:spPr>
            <a:xfrm>
              <a:off x="6308484" y="3635356"/>
              <a:ext cx="50780" cy="114852"/>
            </a:xfrm>
            <a:custGeom>
              <a:rect b="b" l="l" r="r" t="t"/>
              <a:pathLst>
                <a:path extrusionOk="0" h="114852" w="50780">
                  <a:moveTo>
                    <a:pt x="46699" y="36796"/>
                  </a:moveTo>
                  <a:lnTo>
                    <a:pt x="31011" y="36796"/>
                  </a:lnTo>
                  <a:lnTo>
                    <a:pt x="31011" y="92005"/>
                  </a:lnTo>
                  <a:cubicBezTo>
                    <a:pt x="31011" y="97643"/>
                    <a:pt x="33744" y="101033"/>
                    <a:pt x="38345" y="101033"/>
                  </a:cubicBezTo>
                  <a:cubicBezTo>
                    <a:pt x="41753" y="101033"/>
                    <a:pt x="43465" y="100878"/>
                    <a:pt x="46872" y="100013"/>
                  </a:cubicBezTo>
                  <a:cubicBezTo>
                    <a:pt x="48740" y="99684"/>
                    <a:pt x="50106" y="112120"/>
                    <a:pt x="48567" y="112795"/>
                  </a:cubicBezTo>
                  <a:cubicBezTo>
                    <a:pt x="45834" y="113815"/>
                    <a:pt x="38864" y="114853"/>
                    <a:pt x="32550" y="114853"/>
                  </a:cubicBezTo>
                  <a:cubicBezTo>
                    <a:pt x="16189" y="114853"/>
                    <a:pt x="11242" y="103766"/>
                    <a:pt x="11242" y="92524"/>
                  </a:cubicBezTo>
                  <a:lnTo>
                    <a:pt x="11242" y="36623"/>
                  </a:lnTo>
                  <a:lnTo>
                    <a:pt x="2715" y="36623"/>
                  </a:lnTo>
                  <a:cubicBezTo>
                    <a:pt x="518" y="36623"/>
                    <a:pt x="0" y="35274"/>
                    <a:pt x="0" y="33042"/>
                  </a:cubicBezTo>
                  <a:lnTo>
                    <a:pt x="0" y="26573"/>
                  </a:lnTo>
                  <a:cubicBezTo>
                    <a:pt x="0" y="23841"/>
                    <a:pt x="518" y="23166"/>
                    <a:pt x="3753" y="23166"/>
                  </a:cubicBezTo>
                  <a:lnTo>
                    <a:pt x="11934" y="23166"/>
                  </a:lnTo>
                  <a:lnTo>
                    <a:pt x="11934" y="6129"/>
                  </a:lnTo>
                  <a:cubicBezTo>
                    <a:pt x="11934" y="3051"/>
                    <a:pt x="13975" y="2203"/>
                    <a:pt x="16708" y="1857"/>
                  </a:cubicBezTo>
                  <a:lnTo>
                    <a:pt x="25909" y="162"/>
                  </a:lnTo>
                  <a:cubicBezTo>
                    <a:pt x="29489" y="-529"/>
                    <a:pt x="30510" y="1010"/>
                    <a:pt x="30510" y="4417"/>
                  </a:cubicBezTo>
                  <a:lnTo>
                    <a:pt x="30510" y="23166"/>
                  </a:lnTo>
                  <a:lnTo>
                    <a:pt x="46872" y="23166"/>
                  </a:lnTo>
                  <a:cubicBezTo>
                    <a:pt x="50106" y="23166"/>
                    <a:pt x="50781" y="24705"/>
                    <a:pt x="50781" y="26919"/>
                  </a:cubicBezTo>
                  <a:lnTo>
                    <a:pt x="50781" y="33388"/>
                  </a:lnTo>
                  <a:cubicBezTo>
                    <a:pt x="50781" y="35602"/>
                    <a:pt x="50262" y="36796"/>
                    <a:pt x="46699" y="36796"/>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8" name="Google Shape;1038;p120"/>
            <p:cNvSpPr/>
            <p:nvPr/>
          </p:nvSpPr>
          <p:spPr>
            <a:xfrm>
              <a:off x="6370518" y="3654250"/>
              <a:ext cx="77019" cy="95958"/>
            </a:xfrm>
            <a:custGeom>
              <a:rect b="b" l="l" r="r" t="t"/>
              <a:pathLst>
                <a:path extrusionOk="0" h="95958" w="77019">
                  <a:moveTo>
                    <a:pt x="39193" y="12280"/>
                  </a:moveTo>
                  <a:cubicBezTo>
                    <a:pt x="25563" y="12280"/>
                    <a:pt x="20115" y="23869"/>
                    <a:pt x="19942" y="37498"/>
                  </a:cubicBezTo>
                  <a:cubicBezTo>
                    <a:pt x="19942" y="39885"/>
                    <a:pt x="19770" y="40905"/>
                    <a:pt x="22156" y="40905"/>
                  </a:cubicBezTo>
                  <a:lnTo>
                    <a:pt x="56575" y="40905"/>
                  </a:lnTo>
                  <a:cubicBezTo>
                    <a:pt x="58288" y="40905"/>
                    <a:pt x="58461" y="40058"/>
                    <a:pt x="58461" y="37671"/>
                  </a:cubicBezTo>
                  <a:cubicBezTo>
                    <a:pt x="58115" y="21309"/>
                    <a:pt x="53151" y="12280"/>
                    <a:pt x="39193" y="12280"/>
                  </a:cubicBezTo>
                  <a:moveTo>
                    <a:pt x="70032" y="53860"/>
                  </a:moveTo>
                  <a:lnTo>
                    <a:pt x="19440" y="53860"/>
                  </a:lnTo>
                  <a:cubicBezTo>
                    <a:pt x="19440" y="73630"/>
                    <a:pt x="29144" y="81638"/>
                    <a:pt x="45159" y="81638"/>
                  </a:cubicBezTo>
                  <a:cubicBezTo>
                    <a:pt x="59135" y="81638"/>
                    <a:pt x="67316" y="78905"/>
                    <a:pt x="70377" y="77884"/>
                  </a:cubicBezTo>
                  <a:cubicBezTo>
                    <a:pt x="73439" y="76691"/>
                    <a:pt x="75151" y="77538"/>
                    <a:pt x="75151" y="79424"/>
                  </a:cubicBezTo>
                  <a:lnTo>
                    <a:pt x="75151" y="87933"/>
                  </a:lnTo>
                  <a:cubicBezTo>
                    <a:pt x="75151" y="91012"/>
                    <a:pt x="73958" y="91687"/>
                    <a:pt x="69513" y="93053"/>
                  </a:cubicBezTo>
                  <a:cubicBezTo>
                    <a:pt x="67143" y="93901"/>
                    <a:pt x="54362" y="95959"/>
                    <a:pt x="44312" y="95959"/>
                  </a:cubicBezTo>
                  <a:cubicBezTo>
                    <a:pt x="14996" y="95959"/>
                    <a:pt x="0" y="82831"/>
                    <a:pt x="0" y="49086"/>
                  </a:cubicBezTo>
                  <a:cubicBezTo>
                    <a:pt x="0" y="16379"/>
                    <a:pt x="13629" y="0"/>
                    <a:pt x="39539" y="0"/>
                  </a:cubicBezTo>
                  <a:cubicBezTo>
                    <a:pt x="63235" y="0"/>
                    <a:pt x="77019" y="13128"/>
                    <a:pt x="77019" y="35959"/>
                  </a:cubicBezTo>
                  <a:lnTo>
                    <a:pt x="77019" y="46527"/>
                  </a:lnTo>
                  <a:cubicBezTo>
                    <a:pt x="77020" y="51473"/>
                    <a:pt x="76345" y="53860"/>
                    <a:pt x="70032" y="53860"/>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39" name="Google Shape;1039;p120"/>
            <p:cNvSpPr/>
            <p:nvPr/>
          </p:nvSpPr>
          <p:spPr>
            <a:xfrm>
              <a:off x="6496785" y="3654262"/>
              <a:ext cx="74226" cy="95941"/>
            </a:xfrm>
            <a:custGeom>
              <a:rect b="b" l="l" r="r" t="t"/>
              <a:pathLst>
                <a:path extrusionOk="0" h="95941" w="74226">
                  <a:moveTo>
                    <a:pt x="41926" y="95941"/>
                  </a:moveTo>
                  <a:cubicBezTo>
                    <a:pt x="15514" y="95941"/>
                    <a:pt x="0" y="85028"/>
                    <a:pt x="0" y="48740"/>
                  </a:cubicBezTo>
                  <a:cubicBezTo>
                    <a:pt x="0" y="13110"/>
                    <a:pt x="17036" y="0"/>
                    <a:pt x="42773" y="0"/>
                  </a:cubicBezTo>
                  <a:cubicBezTo>
                    <a:pt x="57267" y="0"/>
                    <a:pt x="67316" y="3753"/>
                    <a:pt x="73975" y="12782"/>
                  </a:cubicBezTo>
                  <a:cubicBezTo>
                    <a:pt x="76189" y="16189"/>
                    <a:pt x="61851" y="25737"/>
                    <a:pt x="60155" y="22658"/>
                  </a:cubicBezTo>
                  <a:cubicBezTo>
                    <a:pt x="56749" y="17210"/>
                    <a:pt x="51455" y="13110"/>
                    <a:pt x="42599" y="13110"/>
                  </a:cubicBezTo>
                  <a:cubicBezTo>
                    <a:pt x="29991" y="13110"/>
                    <a:pt x="20789" y="21464"/>
                    <a:pt x="20789" y="40040"/>
                  </a:cubicBezTo>
                  <a:lnTo>
                    <a:pt x="20789" y="56748"/>
                  </a:lnTo>
                  <a:cubicBezTo>
                    <a:pt x="20789" y="75307"/>
                    <a:pt x="30493" y="82814"/>
                    <a:pt x="42599" y="82814"/>
                  </a:cubicBezTo>
                  <a:cubicBezTo>
                    <a:pt x="50279" y="82814"/>
                    <a:pt x="56229" y="78213"/>
                    <a:pt x="59982" y="72073"/>
                  </a:cubicBezTo>
                  <a:cubicBezTo>
                    <a:pt x="61694" y="68492"/>
                    <a:pt x="75497" y="75151"/>
                    <a:pt x="74131" y="78213"/>
                  </a:cubicBezTo>
                  <a:cubicBezTo>
                    <a:pt x="68164" y="89282"/>
                    <a:pt x="57595" y="95941"/>
                    <a:pt x="41926" y="95941"/>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40" name="Google Shape;1040;p120"/>
            <p:cNvSpPr/>
            <p:nvPr/>
          </p:nvSpPr>
          <p:spPr>
            <a:xfrm>
              <a:off x="6577561" y="3654262"/>
              <a:ext cx="82311" cy="95941"/>
            </a:xfrm>
            <a:custGeom>
              <a:rect b="b" l="l" r="r" t="t"/>
              <a:pathLst>
                <a:path extrusionOk="0" h="95941" w="82311">
                  <a:moveTo>
                    <a:pt x="62888" y="39193"/>
                  </a:moveTo>
                  <a:cubicBezTo>
                    <a:pt x="62888" y="24197"/>
                    <a:pt x="57422" y="13110"/>
                    <a:pt x="41925" y="13110"/>
                  </a:cubicBezTo>
                  <a:cubicBezTo>
                    <a:pt x="29489" y="13110"/>
                    <a:pt x="20288" y="21464"/>
                    <a:pt x="20288" y="40040"/>
                  </a:cubicBezTo>
                  <a:lnTo>
                    <a:pt x="20288" y="56748"/>
                  </a:lnTo>
                  <a:cubicBezTo>
                    <a:pt x="20288" y="75307"/>
                    <a:pt x="30008" y="82814"/>
                    <a:pt x="42098" y="82814"/>
                  </a:cubicBezTo>
                  <a:cubicBezTo>
                    <a:pt x="55035" y="82814"/>
                    <a:pt x="62888" y="71571"/>
                    <a:pt x="62888" y="54690"/>
                  </a:cubicBezTo>
                  <a:lnTo>
                    <a:pt x="62888" y="39193"/>
                  </a:lnTo>
                  <a:close/>
                  <a:moveTo>
                    <a:pt x="41753" y="95941"/>
                  </a:moveTo>
                  <a:cubicBezTo>
                    <a:pt x="15341" y="95941"/>
                    <a:pt x="0" y="85028"/>
                    <a:pt x="0" y="48740"/>
                  </a:cubicBezTo>
                  <a:cubicBezTo>
                    <a:pt x="0" y="13110"/>
                    <a:pt x="16880" y="0"/>
                    <a:pt x="42617" y="0"/>
                  </a:cubicBezTo>
                  <a:cubicBezTo>
                    <a:pt x="67835" y="0"/>
                    <a:pt x="82312" y="13629"/>
                    <a:pt x="82312" y="48567"/>
                  </a:cubicBezTo>
                  <a:cubicBezTo>
                    <a:pt x="82312" y="79233"/>
                    <a:pt x="67143" y="95941"/>
                    <a:pt x="41753" y="95941"/>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41" name="Google Shape;1041;p120"/>
            <p:cNvSpPr/>
            <p:nvPr/>
          </p:nvSpPr>
          <p:spPr>
            <a:xfrm>
              <a:off x="6672994" y="3654597"/>
              <a:ext cx="120466" cy="93727"/>
            </a:xfrm>
            <a:custGeom>
              <a:rect b="b" l="l" r="r" t="t"/>
              <a:pathLst>
                <a:path extrusionOk="0" h="93727" w="120466">
                  <a:moveTo>
                    <a:pt x="116732" y="93727"/>
                  </a:moveTo>
                  <a:lnTo>
                    <a:pt x="105489" y="93727"/>
                  </a:lnTo>
                  <a:cubicBezTo>
                    <a:pt x="101736" y="93727"/>
                    <a:pt x="101217" y="91860"/>
                    <a:pt x="101217" y="87587"/>
                  </a:cubicBezTo>
                  <a:lnTo>
                    <a:pt x="101217" y="33399"/>
                  </a:lnTo>
                  <a:cubicBezTo>
                    <a:pt x="101217" y="24370"/>
                    <a:pt x="98830" y="16362"/>
                    <a:pt x="87085" y="16362"/>
                  </a:cubicBezTo>
                  <a:cubicBezTo>
                    <a:pt x="75999" y="16362"/>
                    <a:pt x="71571" y="25062"/>
                    <a:pt x="69859" y="33399"/>
                  </a:cubicBezTo>
                  <a:lnTo>
                    <a:pt x="69859" y="85892"/>
                  </a:lnTo>
                  <a:cubicBezTo>
                    <a:pt x="69859" y="91514"/>
                    <a:pt x="69011" y="93727"/>
                    <a:pt x="65950" y="93727"/>
                  </a:cubicBezTo>
                  <a:lnTo>
                    <a:pt x="54362" y="93727"/>
                  </a:lnTo>
                  <a:cubicBezTo>
                    <a:pt x="51629" y="93727"/>
                    <a:pt x="50608" y="91860"/>
                    <a:pt x="50608" y="87587"/>
                  </a:cubicBezTo>
                  <a:lnTo>
                    <a:pt x="50608" y="33399"/>
                  </a:lnTo>
                  <a:cubicBezTo>
                    <a:pt x="50608" y="24370"/>
                    <a:pt x="48221" y="16362"/>
                    <a:pt x="36304" y="16362"/>
                  </a:cubicBezTo>
                  <a:cubicBezTo>
                    <a:pt x="23176" y="16362"/>
                    <a:pt x="18905" y="27622"/>
                    <a:pt x="18905" y="35959"/>
                  </a:cubicBezTo>
                  <a:lnTo>
                    <a:pt x="18905" y="87259"/>
                  </a:lnTo>
                  <a:cubicBezTo>
                    <a:pt x="18905" y="91687"/>
                    <a:pt x="18749" y="93727"/>
                    <a:pt x="15497" y="93727"/>
                  </a:cubicBezTo>
                  <a:lnTo>
                    <a:pt x="4774" y="93727"/>
                  </a:lnTo>
                  <a:cubicBezTo>
                    <a:pt x="1021" y="93727"/>
                    <a:pt x="0" y="91860"/>
                    <a:pt x="0" y="87432"/>
                  </a:cubicBezTo>
                  <a:lnTo>
                    <a:pt x="0" y="7334"/>
                  </a:lnTo>
                  <a:cubicBezTo>
                    <a:pt x="0" y="3926"/>
                    <a:pt x="675" y="2041"/>
                    <a:pt x="4099" y="2041"/>
                  </a:cubicBezTo>
                  <a:lnTo>
                    <a:pt x="14996" y="2041"/>
                  </a:lnTo>
                  <a:cubicBezTo>
                    <a:pt x="17901" y="2041"/>
                    <a:pt x="19095" y="3753"/>
                    <a:pt x="19095" y="11588"/>
                  </a:cubicBezTo>
                  <a:cubicBezTo>
                    <a:pt x="25062" y="3580"/>
                    <a:pt x="31704" y="0"/>
                    <a:pt x="43620" y="0"/>
                  </a:cubicBezTo>
                  <a:cubicBezTo>
                    <a:pt x="54362" y="0"/>
                    <a:pt x="62197" y="4099"/>
                    <a:pt x="67144" y="15342"/>
                  </a:cubicBezTo>
                  <a:cubicBezTo>
                    <a:pt x="73612" y="5794"/>
                    <a:pt x="81793" y="0"/>
                    <a:pt x="94229" y="0"/>
                  </a:cubicBezTo>
                  <a:cubicBezTo>
                    <a:pt x="108550" y="0"/>
                    <a:pt x="120467" y="7507"/>
                    <a:pt x="120467" y="29317"/>
                  </a:cubicBezTo>
                  <a:lnTo>
                    <a:pt x="120467" y="85892"/>
                  </a:lnTo>
                  <a:cubicBezTo>
                    <a:pt x="120467" y="91514"/>
                    <a:pt x="119792" y="93727"/>
                    <a:pt x="116732" y="93727"/>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42" name="Google Shape;1042;p120"/>
            <p:cNvSpPr/>
            <p:nvPr/>
          </p:nvSpPr>
          <p:spPr>
            <a:xfrm>
              <a:off x="6813062" y="3654262"/>
              <a:ext cx="77036" cy="129668"/>
            </a:xfrm>
            <a:custGeom>
              <a:rect b="b" l="l" r="r" t="t"/>
              <a:pathLst>
                <a:path extrusionOk="0" h="129668" w="77036">
                  <a:moveTo>
                    <a:pt x="56920" y="41753"/>
                  </a:moveTo>
                  <a:cubicBezTo>
                    <a:pt x="56920" y="24699"/>
                    <a:pt x="50452" y="12955"/>
                    <a:pt x="38863" y="12955"/>
                  </a:cubicBezTo>
                  <a:cubicBezTo>
                    <a:pt x="25580" y="12955"/>
                    <a:pt x="20288" y="25564"/>
                    <a:pt x="20288" y="34246"/>
                  </a:cubicBezTo>
                  <a:lnTo>
                    <a:pt x="20288" y="67316"/>
                  </a:lnTo>
                  <a:cubicBezTo>
                    <a:pt x="20288" y="71917"/>
                    <a:pt x="27102" y="82813"/>
                    <a:pt x="38691" y="82813"/>
                  </a:cubicBezTo>
                  <a:cubicBezTo>
                    <a:pt x="50954" y="82813"/>
                    <a:pt x="56920" y="72592"/>
                    <a:pt x="56920" y="56056"/>
                  </a:cubicBezTo>
                  <a:lnTo>
                    <a:pt x="56920" y="41753"/>
                  </a:lnTo>
                  <a:close/>
                  <a:moveTo>
                    <a:pt x="46526" y="95941"/>
                  </a:moveTo>
                  <a:cubicBezTo>
                    <a:pt x="33571" y="95941"/>
                    <a:pt x="25061" y="92188"/>
                    <a:pt x="18922" y="84526"/>
                  </a:cubicBezTo>
                  <a:lnTo>
                    <a:pt x="18922" y="124065"/>
                  </a:lnTo>
                  <a:cubicBezTo>
                    <a:pt x="18922" y="128147"/>
                    <a:pt x="18247" y="129669"/>
                    <a:pt x="15860" y="129669"/>
                  </a:cubicBezTo>
                  <a:lnTo>
                    <a:pt x="4617" y="129669"/>
                  </a:lnTo>
                  <a:cubicBezTo>
                    <a:pt x="518" y="129669"/>
                    <a:pt x="0" y="128320"/>
                    <a:pt x="0" y="124065"/>
                  </a:cubicBezTo>
                  <a:lnTo>
                    <a:pt x="0" y="8527"/>
                  </a:lnTo>
                  <a:cubicBezTo>
                    <a:pt x="0" y="4774"/>
                    <a:pt x="0" y="2387"/>
                    <a:pt x="4444" y="2387"/>
                  </a:cubicBezTo>
                  <a:lnTo>
                    <a:pt x="14839" y="2387"/>
                  </a:lnTo>
                  <a:cubicBezTo>
                    <a:pt x="17382" y="2387"/>
                    <a:pt x="18922" y="3580"/>
                    <a:pt x="18922" y="7160"/>
                  </a:cubicBezTo>
                  <a:lnTo>
                    <a:pt x="18922" y="13456"/>
                  </a:lnTo>
                  <a:cubicBezTo>
                    <a:pt x="25408" y="4255"/>
                    <a:pt x="35457" y="0"/>
                    <a:pt x="47547" y="0"/>
                  </a:cubicBezTo>
                  <a:cubicBezTo>
                    <a:pt x="66468" y="0"/>
                    <a:pt x="77037" y="18922"/>
                    <a:pt x="77037" y="47875"/>
                  </a:cubicBezTo>
                  <a:cubicBezTo>
                    <a:pt x="77036" y="82814"/>
                    <a:pt x="64081" y="95941"/>
                    <a:pt x="46526" y="95941"/>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43" name="Google Shape;1043;p120"/>
            <p:cNvSpPr/>
            <p:nvPr/>
          </p:nvSpPr>
          <p:spPr>
            <a:xfrm>
              <a:off x="6900666" y="3654251"/>
              <a:ext cx="77037" cy="95958"/>
            </a:xfrm>
            <a:custGeom>
              <a:rect b="b" l="l" r="r" t="t"/>
              <a:pathLst>
                <a:path extrusionOk="0" h="95958" w="77037">
                  <a:moveTo>
                    <a:pt x="56749" y="34592"/>
                  </a:moveTo>
                  <a:cubicBezTo>
                    <a:pt x="56749" y="27103"/>
                    <a:pt x="51473" y="12955"/>
                    <a:pt x="38000" y="12955"/>
                  </a:cubicBezTo>
                  <a:cubicBezTo>
                    <a:pt x="26412" y="12955"/>
                    <a:pt x="20116" y="21136"/>
                    <a:pt x="20116" y="41251"/>
                  </a:cubicBezTo>
                  <a:lnTo>
                    <a:pt x="20116" y="55572"/>
                  </a:lnTo>
                  <a:cubicBezTo>
                    <a:pt x="20116" y="72263"/>
                    <a:pt x="26239" y="83004"/>
                    <a:pt x="38346" y="83004"/>
                  </a:cubicBezTo>
                  <a:cubicBezTo>
                    <a:pt x="49934" y="83004"/>
                    <a:pt x="56749" y="70551"/>
                    <a:pt x="56749" y="65795"/>
                  </a:cubicBezTo>
                  <a:lnTo>
                    <a:pt x="56749" y="34592"/>
                  </a:lnTo>
                  <a:close/>
                  <a:moveTo>
                    <a:pt x="72938" y="94073"/>
                  </a:moveTo>
                  <a:lnTo>
                    <a:pt x="62197" y="94073"/>
                  </a:lnTo>
                  <a:cubicBezTo>
                    <a:pt x="59655" y="94073"/>
                    <a:pt x="58114" y="93572"/>
                    <a:pt x="58114" y="89127"/>
                  </a:cubicBezTo>
                  <a:lnTo>
                    <a:pt x="58114" y="81984"/>
                  </a:lnTo>
                  <a:cubicBezTo>
                    <a:pt x="54708" y="89300"/>
                    <a:pt x="43621" y="95959"/>
                    <a:pt x="30493" y="95959"/>
                  </a:cubicBezTo>
                  <a:cubicBezTo>
                    <a:pt x="13803" y="95959"/>
                    <a:pt x="0" y="82658"/>
                    <a:pt x="0" y="48740"/>
                  </a:cubicBezTo>
                  <a:cubicBezTo>
                    <a:pt x="0" y="18749"/>
                    <a:pt x="10568" y="0"/>
                    <a:pt x="30165" y="0"/>
                  </a:cubicBezTo>
                  <a:cubicBezTo>
                    <a:pt x="44814" y="0"/>
                    <a:pt x="53169" y="5466"/>
                    <a:pt x="58114" y="14148"/>
                  </a:cubicBezTo>
                  <a:lnTo>
                    <a:pt x="58114" y="6659"/>
                  </a:lnTo>
                  <a:cubicBezTo>
                    <a:pt x="58114" y="4099"/>
                    <a:pt x="59135" y="2387"/>
                    <a:pt x="61176" y="2387"/>
                  </a:cubicBezTo>
                  <a:lnTo>
                    <a:pt x="72091" y="2387"/>
                  </a:lnTo>
                  <a:cubicBezTo>
                    <a:pt x="76864" y="2387"/>
                    <a:pt x="77037" y="3926"/>
                    <a:pt x="77037" y="7507"/>
                  </a:cubicBezTo>
                  <a:lnTo>
                    <a:pt x="77037" y="87432"/>
                  </a:lnTo>
                  <a:cubicBezTo>
                    <a:pt x="77037" y="91860"/>
                    <a:pt x="76691" y="94073"/>
                    <a:pt x="72938" y="94073"/>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44" name="Google Shape;1044;p120"/>
            <p:cNvSpPr/>
            <p:nvPr/>
          </p:nvSpPr>
          <p:spPr>
            <a:xfrm>
              <a:off x="7000185" y="3654598"/>
              <a:ext cx="73110" cy="93727"/>
            </a:xfrm>
            <a:custGeom>
              <a:rect b="b" l="l" r="r" t="t"/>
              <a:pathLst>
                <a:path extrusionOk="0" h="93727" w="73110">
                  <a:moveTo>
                    <a:pt x="69358" y="93727"/>
                  </a:moveTo>
                  <a:lnTo>
                    <a:pt x="58288" y="93727"/>
                  </a:lnTo>
                  <a:cubicBezTo>
                    <a:pt x="55382" y="93727"/>
                    <a:pt x="53859" y="91859"/>
                    <a:pt x="53859" y="87587"/>
                  </a:cubicBezTo>
                  <a:lnTo>
                    <a:pt x="53859" y="33399"/>
                  </a:lnTo>
                  <a:cubicBezTo>
                    <a:pt x="53859" y="24370"/>
                    <a:pt x="49605" y="16535"/>
                    <a:pt x="37844" y="16535"/>
                  </a:cubicBezTo>
                  <a:cubicBezTo>
                    <a:pt x="24715" y="16535"/>
                    <a:pt x="18922" y="27622"/>
                    <a:pt x="18922" y="35959"/>
                  </a:cubicBezTo>
                  <a:lnTo>
                    <a:pt x="18922" y="87259"/>
                  </a:lnTo>
                  <a:cubicBezTo>
                    <a:pt x="18922" y="91687"/>
                    <a:pt x="18749" y="93727"/>
                    <a:pt x="15514" y="93727"/>
                  </a:cubicBezTo>
                  <a:lnTo>
                    <a:pt x="4774" y="93727"/>
                  </a:lnTo>
                  <a:cubicBezTo>
                    <a:pt x="1020" y="93727"/>
                    <a:pt x="0" y="91859"/>
                    <a:pt x="0" y="87432"/>
                  </a:cubicBezTo>
                  <a:lnTo>
                    <a:pt x="0" y="7333"/>
                  </a:lnTo>
                  <a:cubicBezTo>
                    <a:pt x="0" y="3926"/>
                    <a:pt x="675" y="2041"/>
                    <a:pt x="4099" y="2041"/>
                  </a:cubicBezTo>
                  <a:lnTo>
                    <a:pt x="14996" y="2041"/>
                  </a:lnTo>
                  <a:cubicBezTo>
                    <a:pt x="17884" y="2041"/>
                    <a:pt x="19095" y="4947"/>
                    <a:pt x="19095" y="12782"/>
                  </a:cubicBezTo>
                  <a:cubicBezTo>
                    <a:pt x="24889" y="4774"/>
                    <a:pt x="33225" y="0"/>
                    <a:pt x="46180" y="0"/>
                  </a:cubicBezTo>
                  <a:cubicBezTo>
                    <a:pt x="60657" y="0"/>
                    <a:pt x="73110" y="7507"/>
                    <a:pt x="73110" y="29317"/>
                  </a:cubicBezTo>
                  <a:lnTo>
                    <a:pt x="73110" y="85892"/>
                  </a:lnTo>
                  <a:cubicBezTo>
                    <a:pt x="73110" y="91513"/>
                    <a:pt x="72436" y="93727"/>
                    <a:pt x="69358" y="93727"/>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45" name="Google Shape;1045;p120"/>
            <p:cNvSpPr/>
            <p:nvPr/>
          </p:nvSpPr>
          <p:spPr>
            <a:xfrm>
              <a:off x="7084817" y="3656640"/>
              <a:ext cx="82602" cy="125759"/>
            </a:xfrm>
            <a:custGeom>
              <a:rect b="b" l="l" r="r" t="t"/>
              <a:pathLst>
                <a:path extrusionOk="0" h="125759" w="82602">
                  <a:moveTo>
                    <a:pt x="38411" y="121505"/>
                  </a:moveTo>
                  <a:cubicBezTo>
                    <a:pt x="37044" y="124739"/>
                    <a:pt x="35505" y="125760"/>
                    <a:pt x="32790" y="125760"/>
                  </a:cubicBezTo>
                  <a:lnTo>
                    <a:pt x="23744" y="125760"/>
                  </a:lnTo>
                  <a:cubicBezTo>
                    <a:pt x="21374" y="125760"/>
                    <a:pt x="20163" y="124584"/>
                    <a:pt x="21201" y="121851"/>
                  </a:cubicBezTo>
                  <a:lnTo>
                    <a:pt x="31942" y="91687"/>
                  </a:lnTo>
                  <a:lnTo>
                    <a:pt x="411" y="3753"/>
                  </a:lnTo>
                  <a:cubicBezTo>
                    <a:pt x="-799" y="865"/>
                    <a:pt x="758" y="0"/>
                    <a:pt x="3819" y="0"/>
                  </a:cubicBezTo>
                  <a:lnTo>
                    <a:pt x="15909" y="0"/>
                  </a:lnTo>
                  <a:cubicBezTo>
                    <a:pt x="18469" y="0"/>
                    <a:pt x="19662" y="1885"/>
                    <a:pt x="20336" y="4099"/>
                  </a:cubicBezTo>
                  <a:lnTo>
                    <a:pt x="42319" y="66815"/>
                  </a:lnTo>
                  <a:lnTo>
                    <a:pt x="64649" y="4099"/>
                  </a:lnTo>
                  <a:cubicBezTo>
                    <a:pt x="65340" y="2387"/>
                    <a:pt x="67036" y="0"/>
                    <a:pt x="69076" y="0"/>
                  </a:cubicBezTo>
                  <a:lnTo>
                    <a:pt x="79299" y="0"/>
                  </a:lnTo>
                  <a:cubicBezTo>
                    <a:pt x="82896" y="0"/>
                    <a:pt x="83225" y="1020"/>
                    <a:pt x="81859" y="4445"/>
                  </a:cubicBezTo>
                  <a:lnTo>
                    <a:pt x="38411" y="121505"/>
                  </a:lnTo>
                  <a:close/>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sp>
          <p:nvSpPr>
            <p:cNvPr id="1046" name="Google Shape;1046;p120"/>
            <p:cNvSpPr/>
            <p:nvPr/>
          </p:nvSpPr>
          <p:spPr>
            <a:xfrm>
              <a:off x="7173156" y="3656643"/>
              <a:ext cx="97653" cy="51127"/>
            </a:xfrm>
            <a:custGeom>
              <a:rect b="b" l="l" r="r" t="t"/>
              <a:pathLst>
                <a:path extrusionOk="0" h="51127" w="97653">
                  <a:moveTo>
                    <a:pt x="95596" y="51127"/>
                  </a:moveTo>
                  <a:lnTo>
                    <a:pt x="89300" y="51127"/>
                  </a:lnTo>
                  <a:cubicBezTo>
                    <a:pt x="87087" y="51127"/>
                    <a:pt x="86567" y="50280"/>
                    <a:pt x="86567" y="48066"/>
                  </a:cubicBezTo>
                  <a:lnTo>
                    <a:pt x="86567" y="16535"/>
                  </a:lnTo>
                  <a:cubicBezTo>
                    <a:pt x="86567" y="14996"/>
                    <a:pt x="86394" y="14996"/>
                    <a:pt x="85374" y="16708"/>
                  </a:cubicBezTo>
                  <a:lnTo>
                    <a:pt x="74979" y="37152"/>
                  </a:lnTo>
                  <a:cubicBezTo>
                    <a:pt x="73958" y="39020"/>
                    <a:pt x="73785" y="39193"/>
                    <a:pt x="72765" y="39193"/>
                  </a:cubicBezTo>
                  <a:lnTo>
                    <a:pt x="70897" y="39193"/>
                  </a:lnTo>
                  <a:cubicBezTo>
                    <a:pt x="69704" y="39193"/>
                    <a:pt x="69704" y="38864"/>
                    <a:pt x="68510" y="36806"/>
                  </a:cubicBezTo>
                  <a:lnTo>
                    <a:pt x="58789" y="16881"/>
                  </a:lnTo>
                  <a:cubicBezTo>
                    <a:pt x="57769" y="15515"/>
                    <a:pt x="57423" y="15515"/>
                    <a:pt x="57423" y="17054"/>
                  </a:cubicBezTo>
                  <a:lnTo>
                    <a:pt x="57423" y="48740"/>
                  </a:lnTo>
                  <a:cubicBezTo>
                    <a:pt x="57423" y="49934"/>
                    <a:pt x="57250" y="51127"/>
                    <a:pt x="55383" y="51127"/>
                  </a:cubicBezTo>
                  <a:lnTo>
                    <a:pt x="49242" y="51127"/>
                  </a:lnTo>
                  <a:cubicBezTo>
                    <a:pt x="47876" y="51127"/>
                    <a:pt x="46527" y="50954"/>
                    <a:pt x="46527" y="48066"/>
                  </a:cubicBezTo>
                  <a:lnTo>
                    <a:pt x="46527" y="2733"/>
                  </a:lnTo>
                  <a:cubicBezTo>
                    <a:pt x="46527" y="519"/>
                    <a:pt x="47201" y="0"/>
                    <a:pt x="48723" y="0"/>
                  </a:cubicBezTo>
                  <a:lnTo>
                    <a:pt x="56231" y="0"/>
                  </a:lnTo>
                  <a:cubicBezTo>
                    <a:pt x="57423" y="0"/>
                    <a:pt x="58271" y="0"/>
                    <a:pt x="59136" y="1366"/>
                  </a:cubicBezTo>
                  <a:lnTo>
                    <a:pt x="71571" y="24872"/>
                  </a:lnTo>
                  <a:cubicBezTo>
                    <a:pt x="71917" y="25564"/>
                    <a:pt x="72436" y="25564"/>
                    <a:pt x="72765" y="25218"/>
                  </a:cubicBezTo>
                  <a:lnTo>
                    <a:pt x="85045" y="1539"/>
                  </a:lnTo>
                  <a:cubicBezTo>
                    <a:pt x="85719" y="346"/>
                    <a:pt x="86740" y="0"/>
                    <a:pt x="87761" y="0"/>
                  </a:cubicBezTo>
                  <a:lnTo>
                    <a:pt x="95769" y="0"/>
                  </a:lnTo>
                  <a:cubicBezTo>
                    <a:pt x="97654" y="0"/>
                    <a:pt x="97654" y="848"/>
                    <a:pt x="97654" y="2888"/>
                  </a:cubicBezTo>
                  <a:lnTo>
                    <a:pt x="97654" y="48567"/>
                  </a:lnTo>
                  <a:cubicBezTo>
                    <a:pt x="97654" y="50280"/>
                    <a:pt x="97309" y="51127"/>
                    <a:pt x="95596" y="51127"/>
                  </a:cubicBezTo>
                  <a:moveTo>
                    <a:pt x="38346" y="8354"/>
                  </a:moveTo>
                  <a:lnTo>
                    <a:pt x="28469" y="8354"/>
                  </a:lnTo>
                  <a:cubicBezTo>
                    <a:pt x="26757" y="8354"/>
                    <a:pt x="26584" y="8856"/>
                    <a:pt x="26584" y="10222"/>
                  </a:cubicBezTo>
                  <a:lnTo>
                    <a:pt x="26584" y="48066"/>
                  </a:lnTo>
                  <a:cubicBezTo>
                    <a:pt x="26584" y="50280"/>
                    <a:pt x="26239" y="51127"/>
                    <a:pt x="24370" y="51127"/>
                  </a:cubicBezTo>
                  <a:lnTo>
                    <a:pt x="17383" y="51127"/>
                  </a:lnTo>
                  <a:cubicBezTo>
                    <a:pt x="15515" y="51127"/>
                    <a:pt x="15169" y="50781"/>
                    <a:pt x="15169" y="48066"/>
                  </a:cubicBezTo>
                  <a:lnTo>
                    <a:pt x="15169" y="10222"/>
                  </a:lnTo>
                  <a:cubicBezTo>
                    <a:pt x="15169" y="8856"/>
                    <a:pt x="14841" y="8354"/>
                    <a:pt x="13128" y="8354"/>
                  </a:cubicBezTo>
                  <a:lnTo>
                    <a:pt x="1712" y="8354"/>
                  </a:lnTo>
                  <a:cubicBezTo>
                    <a:pt x="173" y="8354"/>
                    <a:pt x="0" y="8008"/>
                    <a:pt x="0" y="7161"/>
                  </a:cubicBezTo>
                  <a:lnTo>
                    <a:pt x="0" y="1194"/>
                  </a:lnTo>
                  <a:cubicBezTo>
                    <a:pt x="0" y="173"/>
                    <a:pt x="501" y="0"/>
                    <a:pt x="2387" y="0"/>
                  </a:cubicBezTo>
                  <a:lnTo>
                    <a:pt x="37654" y="0"/>
                  </a:lnTo>
                  <a:cubicBezTo>
                    <a:pt x="39366" y="0"/>
                    <a:pt x="40041" y="0"/>
                    <a:pt x="40041" y="848"/>
                  </a:cubicBezTo>
                  <a:lnTo>
                    <a:pt x="40041" y="7161"/>
                  </a:lnTo>
                  <a:cubicBezTo>
                    <a:pt x="40041" y="7835"/>
                    <a:pt x="39867" y="8354"/>
                    <a:pt x="38346" y="8354"/>
                  </a:cubicBezTo>
                </a:path>
              </a:pathLst>
            </a:custGeom>
            <a:solidFill>
              <a:srgbClr val="00285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Trebuchet MS"/>
                <a:buNone/>
              </a:pPr>
              <a:r>
                <a:t/>
              </a:r>
              <a:endParaRPr sz="1800">
                <a:solidFill>
                  <a:schemeClr val="dk1"/>
                </a:solidFill>
                <a:latin typeface="Trebuchet MS"/>
                <a:ea typeface="Trebuchet MS"/>
                <a:cs typeface="Trebuchet MS"/>
                <a:sym typeface="Trebuchet MS"/>
              </a:endParaRPr>
            </a:p>
          </p:txBody>
        </p:sp>
      </p:grpSp>
      <p:grpSp>
        <p:nvGrpSpPr>
          <p:cNvPr id="1047" name="Google Shape;1047;p120"/>
          <p:cNvGrpSpPr/>
          <p:nvPr/>
        </p:nvGrpSpPr>
        <p:grpSpPr>
          <a:xfrm>
            <a:off x="9725979" y="2090166"/>
            <a:ext cx="1148012" cy="281140"/>
            <a:chOff x="9725979" y="919178"/>
            <a:chExt cx="1148012" cy="281140"/>
          </a:xfrm>
        </p:grpSpPr>
        <p:sp>
          <p:nvSpPr>
            <p:cNvPr id="1048" name="Google Shape;1048;p120"/>
            <p:cNvSpPr/>
            <p:nvPr/>
          </p:nvSpPr>
          <p:spPr>
            <a:xfrm>
              <a:off x="10579550" y="987937"/>
              <a:ext cx="130576" cy="157599"/>
            </a:xfrm>
            <a:custGeom>
              <a:rect b="b" l="l" r="r" t="t"/>
              <a:pathLst>
                <a:path extrusionOk="0" h="157599" w="130576">
                  <a:moveTo>
                    <a:pt x="31036" y="107316"/>
                  </a:moveTo>
                  <a:cubicBezTo>
                    <a:pt x="31679" y="112296"/>
                    <a:pt x="32966" y="116312"/>
                    <a:pt x="35056" y="119525"/>
                  </a:cubicBezTo>
                  <a:cubicBezTo>
                    <a:pt x="37147" y="122577"/>
                    <a:pt x="39720" y="125148"/>
                    <a:pt x="42936" y="127076"/>
                  </a:cubicBezTo>
                  <a:cubicBezTo>
                    <a:pt x="46152" y="129004"/>
                    <a:pt x="49690" y="130289"/>
                    <a:pt x="53871" y="130931"/>
                  </a:cubicBezTo>
                  <a:cubicBezTo>
                    <a:pt x="58052" y="131574"/>
                    <a:pt x="62555" y="131895"/>
                    <a:pt x="67218" y="131895"/>
                  </a:cubicBezTo>
                  <a:cubicBezTo>
                    <a:pt x="78153" y="131895"/>
                    <a:pt x="85872" y="130289"/>
                    <a:pt x="90696" y="127076"/>
                  </a:cubicBezTo>
                  <a:cubicBezTo>
                    <a:pt x="95520" y="123863"/>
                    <a:pt x="97772" y="119043"/>
                    <a:pt x="97772" y="112778"/>
                  </a:cubicBezTo>
                  <a:cubicBezTo>
                    <a:pt x="97772" y="107797"/>
                    <a:pt x="96324" y="103621"/>
                    <a:pt x="93269" y="100247"/>
                  </a:cubicBezTo>
                  <a:cubicBezTo>
                    <a:pt x="90214" y="96873"/>
                    <a:pt x="84264" y="94303"/>
                    <a:pt x="75258" y="92857"/>
                  </a:cubicBezTo>
                  <a:cubicBezTo>
                    <a:pt x="63519" y="90768"/>
                    <a:pt x="53067" y="88680"/>
                    <a:pt x="44222" y="86913"/>
                  </a:cubicBezTo>
                  <a:cubicBezTo>
                    <a:pt x="35378" y="85146"/>
                    <a:pt x="27820" y="82414"/>
                    <a:pt x="21709" y="79041"/>
                  </a:cubicBezTo>
                  <a:cubicBezTo>
                    <a:pt x="15598" y="75667"/>
                    <a:pt x="11096" y="71490"/>
                    <a:pt x="8040" y="66189"/>
                  </a:cubicBezTo>
                  <a:cubicBezTo>
                    <a:pt x="4985" y="60887"/>
                    <a:pt x="3538" y="53818"/>
                    <a:pt x="3538" y="44983"/>
                  </a:cubicBezTo>
                  <a:cubicBezTo>
                    <a:pt x="3538" y="38075"/>
                    <a:pt x="5146" y="31970"/>
                    <a:pt x="8040" y="26347"/>
                  </a:cubicBezTo>
                  <a:cubicBezTo>
                    <a:pt x="11096" y="20724"/>
                    <a:pt x="15277" y="15905"/>
                    <a:pt x="20744" y="12049"/>
                  </a:cubicBezTo>
                  <a:cubicBezTo>
                    <a:pt x="26212" y="8193"/>
                    <a:pt x="32644" y="5141"/>
                    <a:pt x="40202" y="3052"/>
                  </a:cubicBezTo>
                  <a:cubicBezTo>
                    <a:pt x="47760" y="964"/>
                    <a:pt x="55961" y="0"/>
                    <a:pt x="64967" y="0"/>
                  </a:cubicBezTo>
                  <a:cubicBezTo>
                    <a:pt x="76384" y="0"/>
                    <a:pt x="85872" y="1125"/>
                    <a:pt x="93591" y="3374"/>
                  </a:cubicBezTo>
                  <a:cubicBezTo>
                    <a:pt x="101309" y="5623"/>
                    <a:pt x="107420" y="8836"/>
                    <a:pt x="112084" y="12852"/>
                  </a:cubicBezTo>
                  <a:cubicBezTo>
                    <a:pt x="116908" y="16868"/>
                    <a:pt x="120446" y="21367"/>
                    <a:pt x="123019" y="26508"/>
                  </a:cubicBezTo>
                  <a:cubicBezTo>
                    <a:pt x="125592" y="31648"/>
                    <a:pt x="127360" y="37111"/>
                    <a:pt x="128647" y="42733"/>
                  </a:cubicBezTo>
                  <a:lnTo>
                    <a:pt x="99219" y="46750"/>
                  </a:lnTo>
                  <a:cubicBezTo>
                    <a:pt x="96968" y="39360"/>
                    <a:pt x="93430" y="33737"/>
                    <a:pt x="88766" y="30203"/>
                  </a:cubicBezTo>
                  <a:cubicBezTo>
                    <a:pt x="84103" y="26668"/>
                    <a:pt x="76384" y="24740"/>
                    <a:pt x="65610" y="24740"/>
                  </a:cubicBezTo>
                  <a:cubicBezTo>
                    <a:pt x="59338" y="24740"/>
                    <a:pt x="54193" y="25383"/>
                    <a:pt x="50333" y="26508"/>
                  </a:cubicBezTo>
                  <a:cubicBezTo>
                    <a:pt x="46313" y="27632"/>
                    <a:pt x="43097" y="29078"/>
                    <a:pt x="40845" y="30845"/>
                  </a:cubicBezTo>
                  <a:cubicBezTo>
                    <a:pt x="38433" y="32612"/>
                    <a:pt x="36825" y="34380"/>
                    <a:pt x="36021" y="36629"/>
                  </a:cubicBezTo>
                  <a:cubicBezTo>
                    <a:pt x="35217" y="38878"/>
                    <a:pt x="34735" y="40806"/>
                    <a:pt x="34735" y="42894"/>
                  </a:cubicBezTo>
                  <a:cubicBezTo>
                    <a:pt x="34735" y="46107"/>
                    <a:pt x="35056" y="48838"/>
                    <a:pt x="35860" y="50927"/>
                  </a:cubicBezTo>
                  <a:cubicBezTo>
                    <a:pt x="36664" y="53015"/>
                    <a:pt x="37951" y="54782"/>
                    <a:pt x="40041" y="56068"/>
                  </a:cubicBezTo>
                  <a:cubicBezTo>
                    <a:pt x="41971" y="57353"/>
                    <a:pt x="44705" y="58477"/>
                    <a:pt x="48243" y="59441"/>
                  </a:cubicBezTo>
                  <a:cubicBezTo>
                    <a:pt x="51620" y="60405"/>
                    <a:pt x="55961" y="61369"/>
                    <a:pt x="61107" y="62333"/>
                  </a:cubicBezTo>
                  <a:lnTo>
                    <a:pt x="79600" y="65385"/>
                  </a:lnTo>
                  <a:cubicBezTo>
                    <a:pt x="89570" y="67153"/>
                    <a:pt x="97772" y="69241"/>
                    <a:pt x="104365" y="71972"/>
                  </a:cubicBezTo>
                  <a:cubicBezTo>
                    <a:pt x="110958" y="74703"/>
                    <a:pt x="116104" y="77916"/>
                    <a:pt x="120124" y="81772"/>
                  </a:cubicBezTo>
                  <a:cubicBezTo>
                    <a:pt x="123983" y="85628"/>
                    <a:pt x="126717" y="90126"/>
                    <a:pt x="128325" y="95267"/>
                  </a:cubicBezTo>
                  <a:cubicBezTo>
                    <a:pt x="129933" y="100408"/>
                    <a:pt x="130577" y="106191"/>
                    <a:pt x="130577" y="112456"/>
                  </a:cubicBezTo>
                  <a:cubicBezTo>
                    <a:pt x="130577" y="125951"/>
                    <a:pt x="125431" y="136876"/>
                    <a:pt x="114978" y="145229"/>
                  </a:cubicBezTo>
                  <a:cubicBezTo>
                    <a:pt x="104526" y="153423"/>
                    <a:pt x="88927" y="157600"/>
                    <a:pt x="68022" y="157600"/>
                  </a:cubicBezTo>
                  <a:cubicBezTo>
                    <a:pt x="59499" y="157600"/>
                    <a:pt x="51137" y="156796"/>
                    <a:pt x="43258" y="155190"/>
                  </a:cubicBezTo>
                  <a:cubicBezTo>
                    <a:pt x="35378" y="153583"/>
                    <a:pt x="28302" y="150852"/>
                    <a:pt x="22031" y="146997"/>
                  </a:cubicBezTo>
                  <a:cubicBezTo>
                    <a:pt x="15759" y="143141"/>
                    <a:pt x="10613" y="138161"/>
                    <a:pt x="6754" y="131735"/>
                  </a:cubicBezTo>
                  <a:cubicBezTo>
                    <a:pt x="2895" y="125309"/>
                    <a:pt x="643" y="117276"/>
                    <a:pt x="0" y="107637"/>
                  </a:cubicBezTo>
                  <a:lnTo>
                    <a:pt x="31036" y="107316"/>
                  </a:lnTo>
                  <a:lnTo>
                    <a:pt x="31036" y="107316"/>
                  </a:ln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1049" name="Google Shape;1049;p120"/>
            <p:cNvGrpSpPr/>
            <p:nvPr/>
          </p:nvGrpSpPr>
          <p:grpSpPr>
            <a:xfrm>
              <a:off x="9725979" y="919178"/>
              <a:ext cx="280610" cy="281140"/>
              <a:chOff x="9725979" y="919178"/>
              <a:chExt cx="280610" cy="281140"/>
            </a:xfrm>
          </p:grpSpPr>
          <p:sp>
            <p:nvSpPr>
              <p:cNvPr id="1050" name="Google Shape;1050;p120"/>
              <p:cNvSpPr/>
              <p:nvPr/>
            </p:nvSpPr>
            <p:spPr>
              <a:xfrm>
                <a:off x="9736649" y="1071315"/>
                <a:ext cx="259429" cy="129003"/>
              </a:xfrm>
              <a:custGeom>
                <a:rect b="b" l="l" r="r" t="t"/>
                <a:pathLst>
                  <a:path extrusionOk="0" h="129003" w="259429">
                    <a:moveTo>
                      <a:pt x="246301" y="30042"/>
                    </a:moveTo>
                    <a:cubicBezTo>
                      <a:pt x="249678" y="20403"/>
                      <a:pt x="251930" y="10442"/>
                      <a:pt x="252734" y="0"/>
                    </a:cubicBezTo>
                    <a:cubicBezTo>
                      <a:pt x="246462" y="3374"/>
                      <a:pt x="234080" y="5302"/>
                      <a:pt x="231185" y="6105"/>
                    </a:cubicBezTo>
                    <a:cubicBezTo>
                      <a:pt x="227647" y="29399"/>
                      <a:pt x="218964" y="43215"/>
                      <a:pt x="202079" y="60084"/>
                    </a:cubicBezTo>
                    <a:cubicBezTo>
                      <a:pt x="181174" y="80969"/>
                      <a:pt x="159465" y="89965"/>
                      <a:pt x="129876" y="89965"/>
                    </a:cubicBezTo>
                    <a:cubicBezTo>
                      <a:pt x="100287" y="89965"/>
                      <a:pt x="77935" y="80969"/>
                      <a:pt x="57030" y="60084"/>
                    </a:cubicBezTo>
                    <a:cubicBezTo>
                      <a:pt x="40145" y="43215"/>
                      <a:pt x="31461" y="28917"/>
                      <a:pt x="27923" y="5623"/>
                    </a:cubicBezTo>
                    <a:cubicBezTo>
                      <a:pt x="25029" y="4820"/>
                      <a:pt x="13129" y="3534"/>
                      <a:pt x="7018" y="161"/>
                    </a:cubicBezTo>
                    <a:cubicBezTo>
                      <a:pt x="7179" y="2570"/>
                      <a:pt x="7501" y="4820"/>
                      <a:pt x="7822" y="7069"/>
                    </a:cubicBezTo>
                    <a:lnTo>
                      <a:pt x="7661" y="7551"/>
                    </a:lnTo>
                    <a:cubicBezTo>
                      <a:pt x="8787" y="15262"/>
                      <a:pt x="10556" y="22652"/>
                      <a:pt x="13129" y="29721"/>
                    </a:cubicBezTo>
                    <a:lnTo>
                      <a:pt x="907" y="40324"/>
                    </a:lnTo>
                    <a:cubicBezTo>
                      <a:pt x="907" y="40324"/>
                      <a:pt x="-1022" y="42091"/>
                      <a:pt x="747" y="45465"/>
                    </a:cubicBezTo>
                    <a:lnTo>
                      <a:pt x="10234" y="63458"/>
                    </a:lnTo>
                    <a:cubicBezTo>
                      <a:pt x="12003" y="66831"/>
                      <a:pt x="14576" y="66189"/>
                      <a:pt x="14576" y="66189"/>
                    </a:cubicBezTo>
                    <a:lnTo>
                      <a:pt x="30175" y="62172"/>
                    </a:lnTo>
                    <a:cubicBezTo>
                      <a:pt x="35964" y="70044"/>
                      <a:pt x="42557" y="77113"/>
                      <a:pt x="49954" y="83378"/>
                    </a:cubicBezTo>
                    <a:lnTo>
                      <a:pt x="44969" y="98319"/>
                    </a:lnTo>
                    <a:cubicBezTo>
                      <a:pt x="44969" y="98319"/>
                      <a:pt x="44326" y="100889"/>
                      <a:pt x="47542" y="102817"/>
                    </a:cubicBezTo>
                    <a:lnTo>
                      <a:pt x="64909" y="113420"/>
                    </a:lnTo>
                    <a:cubicBezTo>
                      <a:pt x="68125" y="115348"/>
                      <a:pt x="70055" y="113581"/>
                      <a:pt x="70055" y="113581"/>
                    </a:cubicBezTo>
                    <a:lnTo>
                      <a:pt x="81151" y="102496"/>
                    </a:lnTo>
                    <a:cubicBezTo>
                      <a:pt x="90639" y="106512"/>
                      <a:pt x="100609" y="109404"/>
                      <a:pt x="111061" y="111011"/>
                    </a:cubicBezTo>
                    <a:lnTo>
                      <a:pt x="114760" y="126594"/>
                    </a:lnTo>
                    <a:cubicBezTo>
                      <a:pt x="114760" y="126594"/>
                      <a:pt x="115564" y="129004"/>
                      <a:pt x="119262" y="129004"/>
                    </a:cubicBezTo>
                    <a:lnTo>
                      <a:pt x="139524" y="129004"/>
                    </a:lnTo>
                    <a:cubicBezTo>
                      <a:pt x="143223" y="129004"/>
                      <a:pt x="144027" y="126594"/>
                      <a:pt x="144027" y="126594"/>
                    </a:cubicBezTo>
                    <a:lnTo>
                      <a:pt x="147726" y="111011"/>
                    </a:lnTo>
                    <a:cubicBezTo>
                      <a:pt x="158339" y="109404"/>
                      <a:pt x="168631" y="106512"/>
                      <a:pt x="178279" y="102496"/>
                    </a:cubicBezTo>
                    <a:lnTo>
                      <a:pt x="189214" y="113581"/>
                    </a:lnTo>
                    <a:cubicBezTo>
                      <a:pt x="189214" y="113581"/>
                      <a:pt x="191144" y="115348"/>
                      <a:pt x="194360" y="113420"/>
                    </a:cubicBezTo>
                    <a:lnTo>
                      <a:pt x="211727" y="102817"/>
                    </a:lnTo>
                    <a:cubicBezTo>
                      <a:pt x="214944" y="100889"/>
                      <a:pt x="214300" y="98319"/>
                      <a:pt x="214300" y="98319"/>
                    </a:cubicBezTo>
                    <a:lnTo>
                      <a:pt x="209476" y="83539"/>
                    </a:lnTo>
                    <a:cubicBezTo>
                      <a:pt x="217034" y="77274"/>
                      <a:pt x="223788" y="70044"/>
                      <a:pt x="229577" y="62172"/>
                    </a:cubicBezTo>
                    <a:lnTo>
                      <a:pt x="244854" y="66189"/>
                    </a:lnTo>
                    <a:cubicBezTo>
                      <a:pt x="244854" y="66189"/>
                      <a:pt x="247427" y="66671"/>
                      <a:pt x="249196" y="63458"/>
                    </a:cubicBezTo>
                    <a:lnTo>
                      <a:pt x="258683" y="45465"/>
                    </a:lnTo>
                    <a:cubicBezTo>
                      <a:pt x="260452" y="42251"/>
                      <a:pt x="258523" y="40324"/>
                      <a:pt x="258523" y="40324"/>
                    </a:cubicBezTo>
                    <a:lnTo>
                      <a:pt x="246301" y="30042"/>
                    </a:lnTo>
                    <a:close/>
                  </a:path>
                </a:pathLst>
              </a:custGeom>
              <a:solidFill>
                <a:srgbClr val="D7D7D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51" name="Google Shape;1051;p120"/>
              <p:cNvSpPr/>
              <p:nvPr/>
            </p:nvSpPr>
            <p:spPr>
              <a:xfrm>
                <a:off x="9759427" y="1024887"/>
                <a:ext cx="9326" cy="15583"/>
              </a:xfrm>
              <a:custGeom>
                <a:rect b="b" l="l" r="r" t="t"/>
                <a:pathLst>
                  <a:path extrusionOk="0" h="15583" w="9326">
                    <a:moveTo>
                      <a:pt x="5950" y="15583"/>
                    </a:moveTo>
                    <a:cubicBezTo>
                      <a:pt x="4663" y="15423"/>
                      <a:pt x="3216" y="15423"/>
                      <a:pt x="1930" y="15423"/>
                    </a:cubicBezTo>
                    <a:cubicBezTo>
                      <a:pt x="1608" y="15423"/>
                      <a:pt x="965" y="15423"/>
                      <a:pt x="0" y="15423"/>
                    </a:cubicBezTo>
                    <a:cubicBezTo>
                      <a:pt x="965" y="10121"/>
                      <a:pt x="2412" y="4980"/>
                      <a:pt x="4181" y="0"/>
                    </a:cubicBezTo>
                    <a:cubicBezTo>
                      <a:pt x="4824" y="482"/>
                      <a:pt x="5307" y="643"/>
                      <a:pt x="5628" y="803"/>
                    </a:cubicBezTo>
                    <a:cubicBezTo>
                      <a:pt x="6915" y="1607"/>
                      <a:pt x="8201" y="2249"/>
                      <a:pt x="9327" y="2731"/>
                    </a:cubicBezTo>
                    <a:cubicBezTo>
                      <a:pt x="7880" y="6908"/>
                      <a:pt x="6754" y="11246"/>
                      <a:pt x="5950" y="15583"/>
                    </a:cubicBezTo>
                    <a:close/>
                  </a:path>
                </a:pathLst>
              </a:custGeom>
              <a:solidFill>
                <a:srgbClr val="D7D7D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1052" name="Google Shape;1052;p120"/>
              <p:cNvGrpSpPr/>
              <p:nvPr/>
            </p:nvGrpSpPr>
            <p:grpSpPr>
              <a:xfrm>
                <a:off x="9963654" y="1024887"/>
                <a:ext cx="9326" cy="17028"/>
                <a:chOff x="9963654" y="1024887"/>
                <a:chExt cx="9326" cy="17028"/>
              </a:xfrm>
            </p:grpSpPr>
            <p:sp>
              <p:nvSpPr>
                <p:cNvPr id="1053" name="Google Shape;1053;p120"/>
                <p:cNvSpPr/>
                <p:nvPr/>
              </p:nvSpPr>
              <p:spPr>
                <a:xfrm>
                  <a:off x="9970890" y="1040309"/>
                  <a:ext cx="321" cy="1606"/>
                </a:xfrm>
                <a:custGeom>
                  <a:rect b="b" l="l" r="r" t="t"/>
                  <a:pathLst>
                    <a:path extrusionOk="0" h="1606" w="321">
                      <a:moveTo>
                        <a:pt x="322" y="0"/>
                      </a:moveTo>
                      <a:cubicBezTo>
                        <a:pt x="322" y="0"/>
                        <a:pt x="161" y="0"/>
                        <a:pt x="161" y="0"/>
                      </a:cubicBezTo>
                      <a:cubicBezTo>
                        <a:pt x="0" y="0"/>
                        <a:pt x="0" y="0"/>
                        <a:pt x="0" y="0"/>
                      </a:cubicBezTo>
                      <a:lnTo>
                        <a:pt x="322" y="0"/>
                      </a:lnTo>
                      <a:close/>
                    </a:path>
                  </a:pathLst>
                </a:custGeom>
                <a:solidFill>
                  <a:srgbClr val="04A3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54" name="Google Shape;1054;p120"/>
                <p:cNvSpPr/>
                <p:nvPr/>
              </p:nvSpPr>
              <p:spPr>
                <a:xfrm>
                  <a:off x="9967030" y="1025529"/>
                  <a:ext cx="321" cy="321"/>
                </a:xfrm>
                <a:custGeom>
                  <a:rect b="b" l="l" r="r" t="t"/>
                  <a:pathLst>
                    <a:path extrusionOk="0" h="321" w="321">
                      <a:moveTo>
                        <a:pt x="0" y="321"/>
                      </a:moveTo>
                      <a:cubicBezTo>
                        <a:pt x="0" y="321"/>
                        <a:pt x="161" y="321"/>
                        <a:pt x="161" y="161"/>
                      </a:cubicBezTo>
                      <a:cubicBezTo>
                        <a:pt x="161" y="161"/>
                        <a:pt x="322" y="161"/>
                        <a:pt x="322" y="0"/>
                      </a:cubicBezTo>
                      <a:lnTo>
                        <a:pt x="0" y="321"/>
                      </a:lnTo>
                      <a:close/>
                    </a:path>
                  </a:pathLst>
                </a:custGeom>
                <a:solidFill>
                  <a:srgbClr val="04A3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55" name="Google Shape;1055;p120"/>
                <p:cNvSpPr/>
                <p:nvPr/>
              </p:nvSpPr>
              <p:spPr>
                <a:xfrm>
                  <a:off x="9963654" y="1024887"/>
                  <a:ext cx="9326" cy="15583"/>
                </a:xfrm>
                <a:custGeom>
                  <a:rect b="b" l="l" r="r" t="t"/>
                  <a:pathLst>
                    <a:path extrusionOk="0" h="15583" w="9326">
                      <a:moveTo>
                        <a:pt x="3699" y="803"/>
                      </a:moveTo>
                      <a:cubicBezTo>
                        <a:pt x="2412" y="1607"/>
                        <a:pt x="1286" y="2249"/>
                        <a:pt x="0" y="2731"/>
                      </a:cubicBezTo>
                      <a:cubicBezTo>
                        <a:pt x="1447" y="6908"/>
                        <a:pt x="2573" y="11085"/>
                        <a:pt x="3377" y="15583"/>
                      </a:cubicBezTo>
                      <a:cubicBezTo>
                        <a:pt x="4663" y="15423"/>
                        <a:pt x="6111" y="15423"/>
                        <a:pt x="7397" y="15423"/>
                      </a:cubicBezTo>
                      <a:cubicBezTo>
                        <a:pt x="7719" y="15423"/>
                        <a:pt x="8362" y="15423"/>
                        <a:pt x="9327" y="15423"/>
                      </a:cubicBezTo>
                      <a:cubicBezTo>
                        <a:pt x="8362" y="10121"/>
                        <a:pt x="6915" y="4980"/>
                        <a:pt x="5146" y="0"/>
                      </a:cubicBezTo>
                      <a:cubicBezTo>
                        <a:pt x="4342" y="482"/>
                        <a:pt x="3859" y="803"/>
                        <a:pt x="3699" y="803"/>
                      </a:cubicBezTo>
                      <a:close/>
                    </a:path>
                  </a:pathLst>
                </a:custGeom>
                <a:solidFill>
                  <a:srgbClr val="D7D7D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1056" name="Google Shape;1056;p120"/>
              <p:cNvSpPr/>
              <p:nvPr/>
            </p:nvSpPr>
            <p:spPr>
              <a:xfrm>
                <a:off x="9782905" y="978297"/>
                <a:ext cx="15437" cy="15583"/>
              </a:xfrm>
              <a:custGeom>
                <a:rect b="b" l="l" r="r" t="t"/>
                <a:pathLst>
                  <a:path extrusionOk="0" h="15583" w="15437">
                    <a:moveTo>
                      <a:pt x="10613" y="9478"/>
                    </a:moveTo>
                    <a:cubicBezTo>
                      <a:pt x="8684" y="11406"/>
                      <a:pt x="6915" y="13495"/>
                      <a:pt x="4985" y="15583"/>
                    </a:cubicBezTo>
                    <a:cubicBezTo>
                      <a:pt x="3859" y="14780"/>
                      <a:pt x="2734" y="13977"/>
                      <a:pt x="1447" y="13334"/>
                    </a:cubicBezTo>
                    <a:cubicBezTo>
                      <a:pt x="1126" y="13173"/>
                      <a:pt x="804" y="12852"/>
                      <a:pt x="0" y="12531"/>
                    </a:cubicBezTo>
                    <a:cubicBezTo>
                      <a:pt x="3699" y="8033"/>
                      <a:pt x="7880" y="3856"/>
                      <a:pt x="12221" y="0"/>
                    </a:cubicBezTo>
                    <a:cubicBezTo>
                      <a:pt x="12382" y="482"/>
                      <a:pt x="12704" y="803"/>
                      <a:pt x="12865" y="964"/>
                    </a:cubicBezTo>
                    <a:cubicBezTo>
                      <a:pt x="13669" y="2410"/>
                      <a:pt x="14473" y="3695"/>
                      <a:pt x="15438" y="4980"/>
                    </a:cubicBezTo>
                    <a:cubicBezTo>
                      <a:pt x="13669" y="6587"/>
                      <a:pt x="12061" y="8033"/>
                      <a:pt x="10613" y="9478"/>
                    </a:cubicBezTo>
                    <a:close/>
                  </a:path>
                </a:pathLst>
              </a:custGeom>
              <a:solidFill>
                <a:srgbClr val="D7D7D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57" name="Google Shape;1057;p120"/>
              <p:cNvSpPr/>
              <p:nvPr/>
            </p:nvSpPr>
            <p:spPr>
              <a:xfrm>
                <a:off x="9829057" y="953557"/>
                <a:ext cx="18010" cy="9960"/>
              </a:xfrm>
              <a:custGeom>
                <a:rect b="b" l="l" r="r" t="t"/>
                <a:pathLst>
                  <a:path extrusionOk="0" h="9960" w="18010">
                    <a:moveTo>
                      <a:pt x="0" y="4820"/>
                    </a:moveTo>
                    <a:cubicBezTo>
                      <a:pt x="5789" y="2731"/>
                      <a:pt x="11900" y="1125"/>
                      <a:pt x="17850" y="0"/>
                    </a:cubicBezTo>
                    <a:cubicBezTo>
                      <a:pt x="17850" y="482"/>
                      <a:pt x="17850" y="964"/>
                      <a:pt x="17850" y="1125"/>
                    </a:cubicBezTo>
                    <a:cubicBezTo>
                      <a:pt x="17850" y="2731"/>
                      <a:pt x="17850" y="4338"/>
                      <a:pt x="18011" y="5783"/>
                    </a:cubicBezTo>
                    <a:cubicBezTo>
                      <a:pt x="12865" y="6747"/>
                      <a:pt x="7558" y="8193"/>
                      <a:pt x="2573" y="9960"/>
                    </a:cubicBezTo>
                    <a:cubicBezTo>
                      <a:pt x="1930" y="8675"/>
                      <a:pt x="1286" y="7229"/>
                      <a:pt x="482" y="5944"/>
                    </a:cubicBezTo>
                    <a:cubicBezTo>
                      <a:pt x="482" y="5783"/>
                      <a:pt x="322" y="5462"/>
                      <a:pt x="0" y="4820"/>
                    </a:cubicBezTo>
                    <a:close/>
                  </a:path>
                </a:pathLst>
              </a:custGeom>
              <a:solidFill>
                <a:srgbClr val="D7D7D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58" name="Google Shape;1058;p120"/>
              <p:cNvSpPr/>
              <p:nvPr/>
            </p:nvSpPr>
            <p:spPr>
              <a:xfrm>
                <a:off x="9885983" y="953557"/>
                <a:ext cx="17688" cy="9960"/>
              </a:xfrm>
              <a:custGeom>
                <a:rect b="b" l="l" r="r" t="t"/>
                <a:pathLst>
                  <a:path extrusionOk="0" h="9960" w="17688">
                    <a:moveTo>
                      <a:pt x="17046" y="5944"/>
                    </a:moveTo>
                    <a:cubicBezTo>
                      <a:pt x="16242" y="7229"/>
                      <a:pt x="15438" y="8675"/>
                      <a:pt x="14955" y="9960"/>
                    </a:cubicBezTo>
                    <a:cubicBezTo>
                      <a:pt x="10131" y="8193"/>
                      <a:pt x="5146" y="6908"/>
                      <a:pt x="0" y="5944"/>
                    </a:cubicBezTo>
                    <a:cubicBezTo>
                      <a:pt x="161" y="4338"/>
                      <a:pt x="322" y="2892"/>
                      <a:pt x="161" y="1125"/>
                    </a:cubicBezTo>
                    <a:cubicBezTo>
                      <a:pt x="161" y="964"/>
                      <a:pt x="161" y="482"/>
                      <a:pt x="161" y="0"/>
                    </a:cubicBezTo>
                    <a:cubicBezTo>
                      <a:pt x="6111" y="1125"/>
                      <a:pt x="11900" y="2731"/>
                      <a:pt x="17689" y="4820"/>
                    </a:cubicBezTo>
                    <a:cubicBezTo>
                      <a:pt x="17528" y="5302"/>
                      <a:pt x="17207" y="5783"/>
                      <a:pt x="17046" y="5944"/>
                    </a:cubicBezTo>
                    <a:close/>
                  </a:path>
                </a:pathLst>
              </a:custGeom>
              <a:solidFill>
                <a:srgbClr val="D7D7D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59" name="Google Shape;1059;p120"/>
              <p:cNvSpPr/>
              <p:nvPr/>
            </p:nvSpPr>
            <p:spPr>
              <a:xfrm>
                <a:off x="9934547" y="978297"/>
                <a:ext cx="15437" cy="15422"/>
              </a:xfrm>
              <a:custGeom>
                <a:rect b="b" l="l" r="r" t="t"/>
                <a:pathLst>
                  <a:path extrusionOk="0" h="15422" w="15437">
                    <a:moveTo>
                      <a:pt x="4824" y="9478"/>
                    </a:moveTo>
                    <a:cubicBezTo>
                      <a:pt x="3377" y="8033"/>
                      <a:pt x="1769" y="6587"/>
                      <a:pt x="0" y="4980"/>
                    </a:cubicBezTo>
                    <a:cubicBezTo>
                      <a:pt x="965" y="3695"/>
                      <a:pt x="1769" y="2410"/>
                      <a:pt x="2573" y="964"/>
                    </a:cubicBezTo>
                    <a:cubicBezTo>
                      <a:pt x="2734" y="803"/>
                      <a:pt x="2895" y="482"/>
                      <a:pt x="3216" y="0"/>
                    </a:cubicBezTo>
                    <a:cubicBezTo>
                      <a:pt x="5307" y="1767"/>
                      <a:pt x="7236" y="3534"/>
                      <a:pt x="9005" y="5302"/>
                    </a:cubicBezTo>
                    <a:cubicBezTo>
                      <a:pt x="11257" y="7551"/>
                      <a:pt x="13347" y="9960"/>
                      <a:pt x="15438" y="12370"/>
                    </a:cubicBezTo>
                    <a:cubicBezTo>
                      <a:pt x="14634" y="12692"/>
                      <a:pt x="14312" y="13013"/>
                      <a:pt x="13990" y="13173"/>
                    </a:cubicBezTo>
                    <a:cubicBezTo>
                      <a:pt x="12704" y="13816"/>
                      <a:pt x="11417" y="14619"/>
                      <a:pt x="10453" y="15423"/>
                    </a:cubicBezTo>
                    <a:cubicBezTo>
                      <a:pt x="8523" y="13495"/>
                      <a:pt x="6754" y="11406"/>
                      <a:pt x="4824" y="9478"/>
                    </a:cubicBezTo>
                    <a:close/>
                  </a:path>
                </a:pathLst>
              </a:custGeom>
              <a:solidFill>
                <a:srgbClr val="D7D7D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0" name="Google Shape;1060;p120"/>
              <p:cNvSpPr/>
              <p:nvPr/>
            </p:nvSpPr>
            <p:spPr>
              <a:xfrm>
                <a:off x="9763447" y="1057981"/>
                <a:ext cx="205834" cy="104423"/>
              </a:xfrm>
              <a:custGeom>
                <a:rect b="b" l="l" r="r" t="t"/>
                <a:pathLst>
                  <a:path extrusionOk="0" h="104423" w="205834">
                    <a:moveTo>
                      <a:pt x="102917" y="104424"/>
                    </a:moveTo>
                    <a:cubicBezTo>
                      <a:pt x="154537" y="104424"/>
                      <a:pt x="197473" y="66831"/>
                      <a:pt x="205835" y="17511"/>
                    </a:cubicBezTo>
                    <a:cubicBezTo>
                      <a:pt x="192327" y="15744"/>
                      <a:pt x="191362" y="3695"/>
                      <a:pt x="191362" y="161"/>
                    </a:cubicBezTo>
                    <a:lnTo>
                      <a:pt x="191201" y="161"/>
                    </a:lnTo>
                    <a:cubicBezTo>
                      <a:pt x="190397" y="48356"/>
                      <a:pt x="150999" y="87073"/>
                      <a:pt x="102757" y="87073"/>
                    </a:cubicBezTo>
                    <a:cubicBezTo>
                      <a:pt x="54997" y="87073"/>
                      <a:pt x="16081" y="49160"/>
                      <a:pt x="14312" y="1767"/>
                    </a:cubicBezTo>
                    <a:cubicBezTo>
                      <a:pt x="14312" y="1125"/>
                      <a:pt x="14312" y="643"/>
                      <a:pt x="14312" y="0"/>
                    </a:cubicBezTo>
                    <a:lnTo>
                      <a:pt x="14151" y="0"/>
                    </a:lnTo>
                    <a:cubicBezTo>
                      <a:pt x="14151" y="3374"/>
                      <a:pt x="13347" y="15423"/>
                      <a:pt x="0" y="17350"/>
                    </a:cubicBezTo>
                    <a:cubicBezTo>
                      <a:pt x="3538" y="38556"/>
                      <a:pt x="13508" y="58156"/>
                      <a:pt x="29106" y="73739"/>
                    </a:cubicBezTo>
                    <a:cubicBezTo>
                      <a:pt x="48886" y="93499"/>
                      <a:pt x="75098" y="104424"/>
                      <a:pt x="102917" y="104424"/>
                    </a:cubicBez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1" name="Google Shape;1061;p120"/>
              <p:cNvSpPr/>
              <p:nvPr/>
            </p:nvSpPr>
            <p:spPr>
              <a:xfrm>
                <a:off x="9725979" y="1042058"/>
                <a:ext cx="54206" cy="35746"/>
              </a:xfrm>
              <a:custGeom>
                <a:rect b="b" l="l" r="r" t="t"/>
                <a:pathLst>
                  <a:path extrusionOk="0" h="35746" w="54206">
                    <a:moveTo>
                      <a:pt x="54192" y="17690"/>
                    </a:moveTo>
                    <a:cubicBezTo>
                      <a:pt x="54192" y="17690"/>
                      <a:pt x="55157" y="2588"/>
                      <a:pt x="40845" y="339"/>
                    </a:cubicBezTo>
                    <a:cubicBezTo>
                      <a:pt x="39237" y="18"/>
                      <a:pt x="37308" y="18"/>
                      <a:pt x="35217" y="18"/>
                    </a:cubicBezTo>
                    <a:cubicBezTo>
                      <a:pt x="35217" y="18"/>
                      <a:pt x="34091" y="-143"/>
                      <a:pt x="31197" y="500"/>
                    </a:cubicBezTo>
                    <a:cubicBezTo>
                      <a:pt x="26373" y="1785"/>
                      <a:pt x="16885" y="5641"/>
                      <a:pt x="0" y="18332"/>
                    </a:cubicBezTo>
                    <a:cubicBezTo>
                      <a:pt x="7076" y="23312"/>
                      <a:pt x="12865" y="27007"/>
                      <a:pt x="17528" y="29417"/>
                    </a:cubicBezTo>
                    <a:cubicBezTo>
                      <a:pt x="23800" y="32791"/>
                      <a:pt x="28141" y="34397"/>
                      <a:pt x="30875" y="35201"/>
                    </a:cubicBezTo>
                    <a:cubicBezTo>
                      <a:pt x="34252" y="36004"/>
                      <a:pt x="35539" y="35683"/>
                      <a:pt x="35539" y="35683"/>
                    </a:cubicBezTo>
                    <a:cubicBezTo>
                      <a:pt x="37308" y="35683"/>
                      <a:pt x="38916" y="35683"/>
                      <a:pt x="40524" y="35361"/>
                    </a:cubicBezTo>
                    <a:cubicBezTo>
                      <a:pt x="53388" y="33433"/>
                      <a:pt x="54192" y="21706"/>
                      <a:pt x="54192" y="18493"/>
                    </a:cubicBezTo>
                    <a:cubicBezTo>
                      <a:pt x="54192" y="18011"/>
                      <a:pt x="54192" y="17690"/>
                      <a:pt x="54192" y="17690"/>
                    </a:cubicBezTo>
                    <a:close/>
                  </a:path>
                </a:pathLst>
              </a:custGeom>
              <a:solidFill>
                <a:srgbClr val="0AA4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2" name="Google Shape;1062;p120"/>
              <p:cNvSpPr/>
              <p:nvPr/>
            </p:nvSpPr>
            <p:spPr>
              <a:xfrm>
                <a:off x="9848633" y="919178"/>
                <a:ext cx="35903" cy="54323"/>
              </a:xfrm>
              <a:custGeom>
                <a:rect b="b" l="l" r="r" t="t"/>
                <a:pathLst>
                  <a:path extrusionOk="0" h="54323" w="35903">
                    <a:moveTo>
                      <a:pt x="35581" y="32291"/>
                    </a:moveTo>
                    <a:cubicBezTo>
                      <a:pt x="34617" y="27793"/>
                      <a:pt x="31240" y="18154"/>
                      <a:pt x="17893" y="0"/>
                    </a:cubicBezTo>
                    <a:cubicBezTo>
                      <a:pt x="4706" y="17993"/>
                      <a:pt x="1168" y="27793"/>
                      <a:pt x="364" y="32291"/>
                    </a:cubicBezTo>
                    <a:cubicBezTo>
                      <a:pt x="-118" y="34540"/>
                      <a:pt x="43" y="35504"/>
                      <a:pt x="43" y="35504"/>
                    </a:cubicBezTo>
                    <a:cubicBezTo>
                      <a:pt x="-118" y="37914"/>
                      <a:pt x="204" y="40002"/>
                      <a:pt x="525" y="41770"/>
                    </a:cubicBezTo>
                    <a:cubicBezTo>
                      <a:pt x="3420" y="55425"/>
                      <a:pt x="17893" y="54300"/>
                      <a:pt x="17893" y="54300"/>
                    </a:cubicBezTo>
                    <a:cubicBezTo>
                      <a:pt x="17893" y="54300"/>
                      <a:pt x="32365" y="55425"/>
                      <a:pt x="35260" y="41930"/>
                    </a:cubicBezTo>
                    <a:cubicBezTo>
                      <a:pt x="35581" y="40163"/>
                      <a:pt x="35903" y="38075"/>
                      <a:pt x="35742" y="35665"/>
                    </a:cubicBezTo>
                    <a:cubicBezTo>
                      <a:pt x="35903" y="35343"/>
                      <a:pt x="36064" y="34380"/>
                      <a:pt x="35581" y="32291"/>
                    </a:cubicBezTo>
                    <a:close/>
                  </a:path>
                </a:pathLst>
              </a:custGeom>
              <a:solidFill>
                <a:srgbClr val="0AA4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3" name="Google Shape;1063;p120"/>
              <p:cNvSpPr/>
              <p:nvPr/>
            </p:nvSpPr>
            <p:spPr>
              <a:xfrm>
                <a:off x="9952384" y="1042010"/>
                <a:ext cx="54205" cy="35637"/>
              </a:xfrm>
              <a:custGeom>
                <a:rect b="b" l="l" r="r" t="t"/>
                <a:pathLst>
                  <a:path extrusionOk="0" h="35637" w="54205">
                    <a:moveTo>
                      <a:pt x="23330" y="709"/>
                    </a:moveTo>
                    <a:cubicBezTo>
                      <a:pt x="20275" y="-94"/>
                      <a:pt x="18988" y="67"/>
                      <a:pt x="18988" y="67"/>
                    </a:cubicBezTo>
                    <a:cubicBezTo>
                      <a:pt x="17059" y="-94"/>
                      <a:pt x="15290" y="67"/>
                      <a:pt x="13842" y="227"/>
                    </a:cubicBezTo>
                    <a:cubicBezTo>
                      <a:pt x="-952" y="2316"/>
                      <a:pt x="13" y="17578"/>
                      <a:pt x="13" y="17578"/>
                    </a:cubicBezTo>
                    <a:cubicBezTo>
                      <a:pt x="13" y="17578"/>
                      <a:pt x="13" y="17899"/>
                      <a:pt x="13" y="18542"/>
                    </a:cubicBezTo>
                    <a:cubicBezTo>
                      <a:pt x="13" y="21915"/>
                      <a:pt x="978" y="33643"/>
                      <a:pt x="14003" y="35410"/>
                    </a:cubicBezTo>
                    <a:cubicBezTo>
                      <a:pt x="15450" y="35571"/>
                      <a:pt x="16898" y="35731"/>
                      <a:pt x="18506" y="35571"/>
                    </a:cubicBezTo>
                    <a:cubicBezTo>
                      <a:pt x="18506" y="35571"/>
                      <a:pt x="19953" y="35892"/>
                      <a:pt x="23491" y="34928"/>
                    </a:cubicBezTo>
                    <a:cubicBezTo>
                      <a:pt x="26385" y="34125"/>
                      <a:pt x="30727" y="32518"/>
                      <a:pt x="36999" y="29145"/>
                    </a:cubicBezTo>
                    <a:cubicBezTo>
                      <a:pt x="41662" y="26574"/>
                      <a:pt x="47291" y="23040"/>
                      <a:pt x="54205" y="18220"/>
                    </a:cubicBezTo>
                    <a:cubicBezTo>
                      <a:pt x="37642" y="6011"/>
                      <a:pt x="28154" y="1994"/>
                      <a:pt x="23330" y="709"/>
                    </a:cubicBezTo>
                    <a:close/>
                  </a:path>
                </a:pathLst>
              </a:custGeom>
              <a:solidFill>
                <a:srgbClr val="0AA4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4" name="Google Shape;1064;p120"/>
              <p:cNvSpPr/>
              <p:nvPr/>
            </p:nvSpPr>
            <p:spPr>
              <a:xfrm>
                <a:off x="9938978" y="989861"/>
                <a:ext cx="50243" cy="37983"/>
              </a:xfrm>
              <a:custGeom>
                <a:rect b="b" l="l" r="r" t="t"/>
                <a:pathLst>
                  <a:path extrusionOk="0" h="37983" w="50243">
                    <a:moveTo>
                      <a:pt x="13901" y="1771"/>
                    </a:moveTo>
                    <a:cubicBezTo>
                      <a:pt x="11328" y="2574"/>
                      <a:pt x="10524" y="3217"/>
                      <a:pt x="10524" y="3217"/>
                    </a:cubicBezTo>
                    <a:cubicBezTo>
                      <a:pt x="8594" y="4181"/>
                      <a:pt x="6986" y="5305"/>
                      <a:pt x="5700" y="6430"/>
                    </a:cubicBezTo>
                    <a:cubicBezTo>
                      <a:pt x="-5396" y="15587"/>
                      <a:pt x="3127" y="28118"/>
                      <a:pt x="3127" y="28118"/>
                    </a:cubicBezTo>
                    <a:cubicBezTo>
                      <a:pt x="3127" y="28118"/>
                      <a:pt x="9398" y="41773"/>
                      <a:pt x="23067" y="36954"/>
                    </a:cubicBezTo>
                    <a:cubicBezTo>
                      <a:pt x="24675" y="36311"/>
                      <a:pt x="26444" y="35508"/>
                      <a:pt x="28213" y="34383"/>
                    </a:cubicBezTo>
                    <a:cubicBezTo>
                      <a:pt x="28213" y="34383"/>
                      <a:pt x="29339" y="34062"/>
                      <a:pt x="31268" y="32134"/>
                    </a:cubicBezTo>
                    <a:cubicBezTo>
                      <a:pt x="34806" y="28921"/>
                      <a:pt x="41399" y="20728"/>
                      <a:pt x="50244" y="1289"/>
                    </a:cubicBezTo>
                    <a:cubicBezTo>
                      <a:pt x="28856" y="-1121"/>
                      <a:pt x="18565" y="325"/>
                      <a:pt x="13901" y="1771"/>
                    </a:cubicBezTo>
                    <a:close/>
                  </a:path>
                </a:pathLst>
              </a:custGeom>
              <a:solidFill>
                <a:srgbClr val="0AA4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5" name="Google Shape;1065;p120"/>
              <p:cNvSpPr/>
              <p:nvPr/>
            </p:nvSpPr>
            <p:spPr>
              <a:xfrm>
                <a:off x="9900914" y="938777"/>
                <a:ext cx="38082" cy="49913"/>
              </a:xfrm>
              <a:custGeom>
                <a:rect b="b" l="l" r="r" t="t"/>
                <a:pathLst>
                  <a:path extrusionOk="0" h="49913" w="38082">
                    <a:moveTo>
                      <a:pt x="37010" y="0"/>
                    </a:moveTo>
                    <a:cubicBezTo>
                      <a:pt x="16909" y="8836"/>
                      <a:pt x="8868" y="15423"/>
                      <a:pt x="5652" y="18796"/>
                    </a:cubicBezTo>
                    <a:cubicBezTo>
                      <a:pt x="4044" y="20563"/>
                      <a:pt x="3722" y="21527"/>
                      <a:pt x="3722" y="21527"/>
                    </a:cubicBezTo>
                    <a:cubicBezTo>
                      <a:pt x="2436" y="23455"/>
                      <a:pt x="1632" y="25222"/>
                      <a:pt x="989" y="26990"/>
                    </a:cubicBezTo>
                    <a:cubicBezTo>
                      <a:pt x="-3675" y="40324"/>
                      <a:pt x="9672" y="46750"/>
                      <a:pt x="9672" y="46750"/>
                    </a:cubicBezTo>
                    <a:cubicBezTo>
                      <a:pt x="9672" y="46750"/>
                      <a:pt x="21733" y="55104"/>
                      <a:pt x="31060" y="44661"/>
                    </a:cubicBezTo>
                    <a:cubicBezTo>
                      <a:pt x="32346" y="43215"/>
                      <a:pt x="33472" y="41609"/>
                      <a:pt x="34598" y="39520"/>
                    </a:cubicBezTo>
                    <a:cubicBezTo>
                      <a:pt x="34598" y="39520"/>
                      <a:pt x="35241" y="38878"/>
                      <a:pt x="36045" y="36629"/>
                    </a:cubicBezTo>
                    <a:cubicBezTo>
                      <a:pt x="37492" y="32291"/>
                      <a:pt x="39261" y="22009"/>
                      <a:pt x="37010" y="0"/>
                    </a:cubicBezTo>
                    <a:close/>
                  </a:path>
                </a:pathLst>
              </a:custGeom>
              <a:solidFill>
                <a:srgbClr val="0AA4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6" name="Google Shape;1066;p120"/>
              <p:cNvSpPr/>
              <p:nvPr/>
            </p:nvSpPr>
            <p:spPr>
              <a:xfrm>
                <a:off x="9793774" y="938616"/>
                <a:ext cx="38040" cy="50073"/>
              </a:xfrm>
              <a:custGeom>
                <a:rect b="b" l="l" r="r" t="t"/>
                <a:pathLst>
                  <a:path extrusionOk="0" h="50073" w="38040">
                    <a:moveTo>
                      <a:pt x="37052" y="27150"/>
                    </a:moveTo>
                    <a:cubicBezTo>
                      <a:pt x="36408" y="25383"/>
                      <a:pt x="35604" y="23616"/>
                      <a:pt x="34318" y="21688"/>
                    </a:cubicBezTo>
                    <a:cubicBezTo>
                      <a:pt x="34318" y="21688"/>
                      <a:pt x="33996" y="20724"/>
                      <a:pt x="32388" y="18957"/>
                    </a:cubicBezTo>
                    <a:cubicBezTo>
                      <a:pt x="29333" y="15423"/>
                      <a:pt x="21292" y="8997"/>
                      <a:pt x="1030" y="0"/>
                    </a:cubicBezTo>
                    <a:cubicBezTo>
                      <a:pt x="-1221" y="22331"/>
                      <a:pt x="709" y="32452"/>
                      <a:pt x="2156" y="36789"/>
                    </a:cubicBezTo>
                    <a:cubicBezTo>
                      <a:pt x="2960" y="38878"/>
                      <a:pt x="3443" y="39681"/>
                      <a:pt x="3443" y="39681"/>
                    </a:cubicBezTo>
                    <a:cubicBezTo>
                      <a:pt x="4568" y="41770"/>
                      <a:pt x="5694" y="43537"/>
                      <a:pt x="6980" y="44822"/>
                    </a:cubicBezTo>
                    <a:cubicBezTo>
                      <a:pt x="16307" y="55264"/>
                      <a:pt x="28368" y="46910"/>
                      <a:pt x="28368" y="46910"/>
                    </a:cubicBezTo>
                    <a:cubicBezTo>
                      <a:pt x="28368" y="46910"/>
                      <a:pt x="41715" y="40484"/>
                      <a:pt x="37052" y="27150"/>
                    </a:cubicBezTo>
                    <a:close/>
                  </a:path>
                </a:pathLst>
              </a:custGeom>
              <a:solidFill>
                <a:srgbClr val="0AA4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7" name="Google Shape;1067;p120"/>
              <p:cNvSpPr/>
              <p:nvPr/>
            </p:nvSpPr>
            <p:spPr>
              <a:xfrm>
                <a:off x="9743667" y="989861"/>
                <a:ext cx="50299" cy="37823"/>
              </a:xfrm>
              <a:custGeom>
                <a:rect b="b" l="l" r="r" t="t"/>
                <a:pathLst>
                  <a:path extrusionOk="0" h="37823" w="50299">
                    <a:moveTo>
                      <a:pt x="44544" y="6430"/>
                    </a:moveTo>
                    <a:cubicBezTo>
                      <a:pt x="43258" y="5305"/>
                      <a:pt x="41649" y="4341"/>
                      <a:pt x="39720" y="3217"/>
                    </a:cubicBezTo>
                    <a:cubicBezTo>
                      <a:pt x="39720" y="3217"/>
                      <a:pt x="38916" y="2574"/>
                      <a:pt x="36343" y="1771"/>
                    </a:cubicBezTo>
                    <a:cubicBezTo>
                      <a:pt x="31840" y="325"/>
                      <a:pt x="21548" y="-1121"/>
                      <a:pt x="0" y="1289"/>
                    </a:cubicBezTo>
                    <a:cubicBezTo>
                      <a:pt x="9005" y="20888"/>
                      <a:pt x="15438" y="28921"/>
                      <a:pt x="19136" y="32134"/>
                    </a:cubicBezTo>
                    <a:cubicBezTo>
                      <a:pt x="21066" y="33901"/>
                      <a:pt x="22192" y="34223"/>
                      <a:pt x="22192" y="34223"/>
                    </a:cubicBezTo>
                    <a:cubicBezTo>
                      <a:pt x="23960" y="35347"/>
                      <a:pt x="25729" y="36150"/>
                      <a:pt x="27337" y="36793"/>
                    </a:cubicBezTo>
                    <a:cubicBezTo>
                      <a:pt x="41006" y="41613"/>
                      <a:pt x="47278" y="27957"/>
                      <a:pt x="47278" y="27957"/>
                    </a:cubicBezTo>
                    <a:cubicBezTo>
                      <a:pt x="47278" y="27957"/>
                      <a:pt x="55640" y="15587"/>
                      <a:pt x="44544" y="6430"/>
                    </a:cubicBezTo>
                    <a:close/>
                  </a:path>
                </a:pathLst>
              </a:custGeom>
              <a:solidFill>
                <a:srgbClr val="0AA44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1068" name="Google Shape;1068;p120"/>
            <p:cNvGrpSpPr/>
            <p:nvPr/>
          </p:nvGrpSpPr>
          <p:grpSpPr>
            <a:xfrm>
              <a:off x="9803488" y="988579"/>
              <a:ext cx="130737" cy="130610"/>
              <a:chOff x="9803488" y="988579"/>
              <a:chExt cx="130737" cy="130610"/>
            </a:xfrm>
          </p:grpSpPr>
          <p:sp>
            <p:nvSpPr>
              <p:cNvPr id="1069" name="Google Shape;1069;p120"/>
              <p:cNvSpPr/>
              <p:nvPr/>
            </p:nvSpPr>
            <p:spPr>
              <a:xfrm>
                <a:off x="9830504" y="988579"/>
                <a:ext cx="76384" cy="38235"/>
              </a:xfrm>
              <a:custGeom>
                <a:rect b="b" l="l" r="r" t="t"/>
                <a:pathLst>
                  <a:path extrusionOk="0" h="38235" w="76384">
                    <a:moveTo>
                      <a:pt x="38272" y="38235"/>
                    </a:moveTo>
                    <a:cubicBezTo>
                      <a:pt x="59338" y="38235"/>
                      <a:pt x="76384" y="29721"/>
                      <a:pt x="76384" y="19118"/>
                    </a:cubicBezTo>
                    <a:cubicBezTo>
                      <a:pt x="76384" y="8515"/>
                      <a:pt x="59338" y="0"/>
                      <a:pt x="38272" y="0"/>
                    </a:cubicBezTo>
                    <a:cubicBezTo>
                      <a:pt x="17207" y="0"/>
                      <a:pt x="0" y="8675"/>
                      <a:pt x="0" y="19118"/>
                    </a:cubicBezTo>
                    <a:cubicBezTo>
                      <a:pt x="0" y="29560"/>
                      <a:pt x="17046" y="38235"/>
                      <a:pt x="38272" y="38235"/>
                    </a:cubicBez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0" name="Google Shape;1070;p120"/>
              <p:cNvSpPr/>
              <p:nvPr/>
            </p:nvSpPr>
            <p:spPr>
              <a:xfrm>
                <a:off x="9803488" y="1007697"/>
                <a:ext cx="61107" cy="71168"/>
              </a:xfrm>
              <a:custGeom>
                <a:rect b="b" l="l" r="r" t="t"/>
                <a:pathLst>
                  <a:path extrusionOk="0" h="71168" w="61107">
                    <a:moveTo>
                      <a:pt x="49207" y="27632"/>
                    </a:moveTo>
                    <a:cubicBezTo>
                      <a:pt x="46474" y="27150"/>
                      <a:pt x="13508" y="18314"/>
                      <a:pt x="18975" y="0"/>
                    </a:cubicBezTo>
                    <a:lnTo>
                      <a:pt x="18975" y="0"/>
                    </a:lnTo>
                    <a:cubicBezTo>
                      <a:pt x="8201" y="10603"/>
                      <a:pt x="1286" y="25222"/>
                      <a:pt x="0" y="41127"/>
                    </a:cubicBezTo>
                    <a:lnTo>
                      <a:pt x="0" y="41127"/>
                    </a:lnTo>
                    <a:cubicBezTo>
                      <a:pt x="17046" y="61530"/>
                      <a:pt x="61107" y="71169"/>
                      <a:pt x="61107" y="71169"/>
                    </a:cubicBezTo>
                    <a:cubicBezTo>
                      <a:pt x="61107" y="71169"/>
                      <a:pt x="61107" y="48196"/>
                      <a:pt x="60946" y="40484"/>
                    </a:cubicBezTo>
                    <a:cubicBezTo>
                      <a:pt x="60946" y="36147"/>
                      <a:pt x="59178" y="29721"/>
                      <a:pt x="49207" y="27632"/>
                    </a:cubicBez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1" name="Google Shape;1071;p120"/>
              <p:cNvSpPr/>
              <p:nvPr/>
            </p:nvSpPr>
            <p:spPr>
              <a:xfrm>
                <a:off x="9803488" y="1059266"/>
                <a:ext cx="61107" cy="59923"/>
              </a:xfrm>
              <a:custGeom>
                <a:rect b="b" l="l" r="r" t="t"/>
                <a:pathLst>
                  <a:path extrusionOk="0" h="59923" w="61107">
                    <a:moveTo>
                      <a:pt x="0" y="0"/>
                    </a:moveTo>
                    <a:cubicBezTo>
                      <a:pt x="2573" y="32291"/>
                      <a:pt x="28624" y="57995"/>
                      <a:pt x="61107" y="59923"/>
                    </a:cubicBezTo>
                    <a:cubicBezTo>
                      <a:pt x="61107" y="59923"/>
                      <a:pt x="61107" y="46910"/>
                      <a:pt x="61107" y="41448"/>
                    </a:cubicBezTo>
                    <a:cubicBezTo>
                      <a:pt x="61107" y="32934"/>
                      <a:pt x="61268" y="28596"/>
                      <a:pt x="51137" y="26026"/>
                    </a:cubicBezTo>
                    <a:cubicBezTo>
                      <a:pt x="16563" y="17029"/>
                      <a:pt x="0" y="0"/>
                      <a:pt x="0" y="0"/>
                    </a:cubicBez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2" name="Google Shape;1072;p120"/>
              <p:cNvSpPr/>
              <p:nvPr/>
            </p:nvSpPr>
            <p:spPr>
              <a:xfrm>
                <a:off x="9873118" y="1007536"/>
                <a:ext cx="61107" cy="71168"/>
              </a:xfrm>
              <a:custGeom>
                <a:rect b="b" l="l" r="r" t="t"/>
                <a:pathLst>
                  <a:path extrusionOk="0" h="71168" w="61107">
                    <a:moveTo>
                      <a:pt x="11900" y="27793"/>
                    </a:moveTo>
                    <a:cubicBezTo>
                      <a:pt x="14634" y="27311"/>
                      <a:pt x="47599" y="18475"/>
                      <a:pt x="42132" y="0"/>
                    </a:cubicBezTo>
                    <a:lnTo>
                      <a:pt x="42132" y="0"/>
                    </a:lnTo>
                    <a:cubicBezTo>
                      <a:pt x="52745" y="10603"/>
                      <a:pt x="59821" y="25222"/>
                      <a:pt x="61107" y="41127"/>
                    </a:cubicBezTo>
                    <a:lnTo>
                      <a:pt x="61107" y="41127"/>
                    </a:lnTo>
                    <a:cubicBezTo>
                      <a:pt x="44062" y="61530"/>
                      <a:pt x="0" y="71169"/>
                      <a:pt x="0" y="71169"/>
                    </a:cubicBezTo>
                    <a:cubicBezTo>
                      <a:pt x="0" y="71169"/>
                      <a:pt x="0" y="48196"/>
                      <a:pt x="161" y="40484"/>
                    </a:cubicBezTo>
                    <a:cubicBezTo>
                      <a:pt x="161" y="36307"/>
                      <a:pt x="1930" y="29881"/>
                      <a:pt x="11900" y="27793"/>
                    </a:cubicBez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3" name="Google Shape;1073;p120"/>
              <p:cNvSpPr/>
              <p:nvPr/>
            </p:nvSpPr>
            <p:spPr>
              <a:xfrm>
                <a:off x="9873118" y="1059266"/>
                <a:ext cx="61107" cy="59923"/>
              </a:xfrm>
              <a:custGeom>
                <a:rect b="b" l="l" r="r" t="t"/>
                <a:pathLst>
                  <a:path extrusionOk="0" h="59923" w="61107">
                    <a:moveTo>
                      <a:pt x="61107" y="0"/>
                    </a:moveTo>
                    <a:cubicBezTo>
                      <a:pt x="58534" y="32291"/>
                      <a:pt x="32483" y="57995"/>
                      <a:pt x="0" y="59923"/>
                    </a:cubicBezTo>
                    <a:cubicBezTo>
                      <a:pt x="0" y="59923"/>
                      <a:pt x="0" y="46910"/>
                      <a:pt x="0" y="41448"/>
                    </a:cubicBezTo>
                    <a:cubicBezTo>
                      <a:pt x="0" y="32934"/>
                      <a:pt x="-161" y="28596"/>
                      <a:pt x="9970" y="26026"/>
                    </a:cubicBezTo>
                    <a:cubicBezTo>
                      <a:pt x="44544" y="17029"/>
                      <a:pt x="61107" y="0"/>
                      <a:pt x="61107" y="0"/>
                    </a:cubicBez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1074" name="Google Shape;1074;p120"/>
            <p:cNvSpPr/>
            <p:nvPr/>
          </p:nvSpPr>
          <p:spPr>
            <a:xfrm>
              <a:off x="10029907" y="992114"/>
              <a:ext cx="210820" cy="148442"/>
            </a:xfrm>
            <a:custGeom>
              <a:rect b="b" l="l" r="r" t="t"/>
              <a:pathLst>
                <a:path extrusionOk="0" h="148442" w="210820">
                  <a:moveTo>
                    <a:pt x="35378" y="0"/>
                  </a:moveTo>
                  <a:lnTo>
                    <a:pt x="60464" y="108440"/>
                  </a:lnTo>
                  <a:lnTo>
                    <a:pt x="91822" y="1125"/>
                  </a:lnTo>
                  <a:lnTo>
                    <a:pt x="121571" y="1125"/>
                  </a:lnTo>
                  <a:lnTo>
                    <a:pt x="151803" y="108440"/>
                  </a:lnTo>
                  <a:lnTo>
                    <a:pt x="176889" y="0"/>
                  </a:lnTo>
                  <a:lnTo>
                    <a:pt x="210820" y="0"/>
                  </a:lnTo>
                  <a:lnTo>
                    <a:pt x="167402" y="148442"/>
                  </a:lnTo>
                  <a:lnTo>
                    <a:pt x="135079" y="148442"/>
                  </a:lnTo>
                  <a:lnTo>
                    <a:pt x="105008" y="40484"/>
                  </a:lnTo>
                  <a:lnTo>
                    <a:pt x="74776" y="148442"/>
                  </a:lnTo>
                  <a:lnTo>
                    <a:pt x="42775" y="148442"/>
                  </a:lnTo>
                  <a:lnTo>
                    <a:pt x="0" y="0"/>
                  </a:lnTo>
                  <a:lnTo>
                    <a:pt x="35378" y="0"/>
                  </a:ln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5" name="Google Shape;1075;p120"/>
            <p:cNvSpPr/>
            <p:nvPr/>
          </p:nvSpPr>
          <p:spPr>
            <a:xfrm>
              <a:off x="10258737" y="936849"/>
              <a:ext cx="142315" cy="208526"/>
            </a:xfrm>
            <a:custGeom>
              <a:rect b="b" l="l" r="r" t="t"/>
              <a:pathLst>
                <a:path extrusionOk="0" h="208526" w="142315">
                  <a:moveTo>
                    <a:pt x="32323" y="0"/>
                  </a:moveTo>
                  <a:lnTo>
                    <a:pt x="32323" y="74864"/>
                  </a:lnTo>
                  <a:cubicBezTo>
                    <a:pt x="38272" y="66992"/>
                    <a:pt x="45026" y="61048"/>
                    <a:pt x="52745" y="57031"/>
                  </a:cubicBezTo>
                  <a:cubicBezTo>
                    <a:pt x="60464" y="53015"/>
                    <a:pt x="69469" y="50927"/>
                    <a:pt x="79761" y="50927"/>
                  </a:cubicBezTo>
                  <a:cubicBezTo>
                    <a:pt x="90374" y="50927"/>
                    <a:pt x="99701" y="52855"/>
                    <a:pt x="107420" y="56550"/>
                  </a:cubicBezTo>
                  <a:cubicBezTo>
                    <a:pt x="115300" y="60405"/>
                    <a:pt x="121732" y="65707"/>
                    <a:pt x="126878" y="72454"/>
                  </a:cubicBezTo>
                  <a:cubicBezTo>
                    <a:pt x="132024" y="79362"/>
                    <a:pt x="135883" y="87555"/>
                    <a:pt x="138456" y="97194"/>
                  </a:cubicBezTo>
                  <a:cubicBezTo>
                    <a:pt x="141029" y="106834"/>
                    <a:pt x="142316" y="117437"/>
                    <a:pt x="142316" y="129004"/>
                  </a:cubicBezTo>
                  <a:cubicBezTo>
                    <a:pt x="142316" y="141213"/>
                    <a:pt x="140707" y="152137"/>
                    <a:pt x="137813" y="161937"/>
                  </a:cubicBezTo>
                  <a:cubicBezTo>
                    <a:pt x="134758" y="171737"/>
                    <a:pt x="130416" y="180091"/>
                    <a:pt x="124627" y="186999"/>
                  </a:cubicBezTo>
                  <a:cubicBezTo>
                    <a:pt x="118998" y="193907"/>
                    <a:pt x="112084" y="199208"/>
                    <a:pt x="104043" y="202903"/>
                  </a:cubicBezTo>
                  <a:cubicBezTo>
                    <a:pt x="96003" y="206598"/>
                    <a:pt x="87158" y="208526"/>
                    <a:pt x="77188" y="208526"/>
                  </a:cubicBezTo>
                  <a:cubicBezTo>
                    <a:pt x="68183" y="208526"/>
                    <a:pt x="59982" y="206920"/>
                    <a:pt x="52263" y="203385"/>
                  </a:cubicBezTo>
                  <a:cubicBezTo>
                    <a:pt x="44705" y="200012"/>
                    <a:pt x="37629" y="194389"/>
                    <a:pt x="31358" y="186517"/>
                  </a:cubicBezTo>
                  <a:lnTo>
                    <a:pt x="31358" y="204028"/>
                  </a:lnTo>
                  <a:lnTo>
                    <a:pt x="0" y="204028"/>
                  </a:lnTo>
                  <a:lnTo>
                    <a:pt x="0" y="0"/>
                  </a:lnTo>
                  <a:lnTo>
                    <a:pt x="32323" y="0"/>
                  </a:lnTo>
                  <a:close/>
                  <a:moveTo>
                    <a:pt x="32001" y="134626"/>
                  </a:moveTo>
                  <a:cubicBezTo>
                    <a:pt x="32162" y="144105"/>
                    <a:pt x="33448" y="151977"/>
                    <a:pt x="35539" y="158082"/>
                  </a:cubicBezTo>
                  <a:cubicBezTo>
                    <a:pt x="37790" y="164186"/>
                    <a:pt x="40524" y="169006"/>
                    <a:pt x="44062" y="172701"/>
                  </a:cubicBezTo>
                  <a:cubicBezTo>
                    <a:pt x="47599" y="176396"/>
                    <a:pt x="51620" y="178806"/>
                    <a:pt x="56122" y="180091"/>
                  </a:cubicBezTo>
                  <a:cubicBezTo>
                    <a:pt x="60625" y="181376"/>
                    <a:pt x="65449" y="182019"/>
                    <a:pt x="70434" y="182019"/>
                  </a:cubicBezTo>
                  <a:cubicBezTo>
                    <a:pt x="75741" y="182019"/>
                    <a:pt x="80726" y="181055"/>
                    <a:pt x="85229" y="179127"/>
                  </a:cubicBezTo>
                  <a:cubicBezTo>
                    <a:pt x="89731" y="177199"/>
                    <a:pt x="93751" y="174147"/>
                    <a:pt x="97289" y="170130"/>
                  </a:cubicBezTo>
                  <a:cubicBezTo>
                    <a:pt x="100827" y="166114"/>
                    <a:pt x="103400" y="160652"/>
                    <a:pt x="105330" y="153905"/>
                  </a:cubicBezTo>
                  <a:cubicBezTo>
                    <a:pt x="107259" y="147157"/>
                    <a:pt x="108224" y="138964"/>
                    <a:pt x="108224" y="129325"/>
                  </a:cubicBezTo>
                  <a:cubicBezTo>
                    <a:pt x="108224" y="120007"/>
                    <a:pt x="107259" y="111974"/>
                    <a:pt x="105169" y="105388"/>
                  </a:cubicBezTo>
                  <a:cubicBezTo>
                    <a:pt x="103239" y="98801"/>
                    <a:pt x="100505" y="93499"/>
                    <a:pt x="97289" y="89323"/>
                  </a:cubicBezTo>
                  <a:cubicBezTo>
                    <a:pt x="94073" y="85146"/>
                    <a:pt x="90214" y="82254"/>
                    <a:pt x="85711" y="80326"/>
                  </a:cubicBezTo>
                  <a:cubicBezTo>
                    <a:pt x="81208" y="78398"/>
                    <a:pt x="76545" y="77434"/>
                    <a:pt x="71881" y="77434"/>
                  </a:cubicBezTo>
                  <a:cubicBezTo>
                    <a:pt x="64806" y="77434"/>
                    <a:pt x="58856" y="78559"/>
                    <a:pt x="53710" y="80808"/>
                  </a:cubicBezTo>
                  <a:cubicBezTo>
                    <a:pt x="48725" y="83057"/>
                    <a:pt x="44544" y="86270"/>
                    <a:pt x="41328" y="90608"/>
                  </a:cubicBezTo>
                  <a:cubicBezTo>
                    <a:pt x="38112" y="94785"/>
                    <a:pt x="35700" y="99765"/>
                    <a:pt x="34252" y="105709"/>
                  </a:cubicBezTo>
                  <a:cubicBezTo>
                    <a:pt x="32644" y="111492"/>
                    <a:pt x="32001" y="117919"/>
                    <a:pt x="32001" y="124987"/>
                  </a:cubicBezTo>
                  <a:lnTo>
                    <a:pt x="32001" y="132056"/>
                  </a:lnTo>
                  <a:lnTo>
                    <a:pt x="32001" y="134626"/>
                  </a:lnTo>
                  <a:lnTo>
                    <a:pt x="32001" y="134626"/>
                  </a:ln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6" name="Google Shape;1076;p120"/>
            <p:cNvSpPr/>
            <p:nvPr/>
          </p:nvSpPr>
          <p:spPr>
            <a:xfrm>
              <a:off x="10424852" y="987455"/>
              <a:ext cx="136204" cy="157760"/>
            </a:xfrm>
            <a:custGeom>
              <a:rect b="b" l="l" r="r" t="t"/>
              <a:pathLst>
                <a:path extrusionOk="0" h="157760" w="136204">
                  <a:moveTo>
                    <a:pt x="136205" y="101211"/>
                  </a:moveTo>
                  <a:cubicBezTo>
                    <a:pt x="134275" y="118882"/>
                    <a:pt x="128004" y="132699"/>
                    <a:pt x="117229" y="142820"/>
                  </a:cubicBezTo>
                  <a:cubicBezTo>
                    <a:pt x="106455" y="152780"/>
                    <a:pt x="91018" y="157760"/>
                    <a:pt x="71077" y="157760"/>
                  </a:cubicBezTo>
                  <a:cubicBezTo>
                    <a:pt x="59017" y="157760"/>
                    <a:pt x="48564" y="155993"/>
                    <a:pt x="39720" y="152137"/>
                  </a:cubicBezTo>
                  <a:cubicBezTo>
                    <a:pt x="30875" y="148282"/>
                    <a:pt x="23478" y="143141"/>
                    <a:pt x="17528" y="136233"/>
                  </a:cubicBezTo>
                  <a:cubicBezTo>
                    <a:pt x="11578" y="129325"/>
                    <a:pt x="7236" y="121132"/>
                    <a:pt x="4342" y="111492"/>
                  </a:cubicBezTo>
                  <a:cubicBezTo>
                    <a:pt x="1447" y="101853"/>
                    <a:pt x="0" y="91250"/>
                    <a:pt x="0" y="79362"/>
                  </a:cubicBezTo>
                  <a:cubicBezTo>
                    <a:pt x="0" y="67634"/>
                    <a:pt x="1608" y="56710"/>
                    <a:pt x="4824" y="46910"/>
                  </a:cubicBezTo>
                  <a:cubicBezTo>
                    <a:pt x="8040" y="37111"/>
                    <a:pt x="12865" y="28757"/>
                    <a:pt x="18975" y="21849"/>
                  </a:cubicBezTo>
                  <a:cubicBezTo>
                    <a:pt x="25247" y="14941"/>
                    <a:pt x="32805" y="9478"/>
                    <a:pt x="41649" y="5783"/>
                  </a:cubicBezTo>
                  <a:cubicBezTo>
                    <a:pt x="50655" y="1928"/>
                    <a:pt x="60786" y="0"/>
                    <a:pt x="72203" y="0"/>
                  </a:cubicBezTo>
                  <a:cubicBezTo>
                    <a:pt x="82656" y="0"/>
                    <a:pt x="91500" y="1446"/>
                    <a:pt x="98736" y="4177"/>
                  </a:cubicBezTo>
                  <a:cubicBezTo>
                    <a:pt x="105973" y="6908"/>
                    <a:pt x="111923" y="10603"/>
                    <a:pt x="116747" y="15262"/>
                  </a:cubicBezTo>
                  <a:cubicBezTo>
                    <a:pt x="121571" y="19921"/>
                    <a:pt x="125270" y="25222"/>
                    <a:pt x="127843" y="31327"/>
                  </a:cubicBezTo>
                  <a:cubicBezTo>
                    <a:pt x="130416" y="37432"/>
                    <a:pt x="132345" y="43858"/>
                    <a:pt x="133471" y="50445"/>
                  </a:cubicBezTo>
                  <a:lnTo>
                    <a:pt x="101149" y="55264"/>
                  </a:lnTo>
                  <a:cubicBezTo>
                    <a:pt x="99540" y="46910"/>
                    <a:pt x="96646" y="40002"/>
                    <a:pt x="92465" y="34380"/>
                  </a:cubicBezTo>
                  <a:cubicBezTo>
                    <a:pt x="88123" y="28917"/>
                    <a:pt x="81047" y="26186"/>
                    <a:pt x="70917" y="26186"/>
                  </a:cubicBezTo>
                  <a:cubicBezTo>
                    <a:pt x="63680" y="26186"/>
                    <a:pt x="57730" y="27632"/>
                    <a:pt x="52906" y="30685"/>
                  </a:cubicBezTo>
                  <a:cubicBezTo>
                    <a:pt x="48082" y="33737"/>
                    <a:pt x="44383" y="37753"/>
                    <a:pt x="41489" y="42573"/>
                  </a:cubicBezTo>
                  <a:cubicBezTo>
                    <a:pt x="38594" y="47392"/>
                    <a:pt x="36664" y="53015"/>
                    <a:pt x="35378" y="59281"/>
                  </a:cubicBezTo>
                  <a:cubicBezTo>
                    <a:pt x="34091" y="65546"/>
                    <a:pt x="33448" y="71972"/>
                    <a:pt x="33448" y="78398"/>
                  </a:cubicBezTo>
                  <a:cubicBezTo>
                    <a:pt x="33448" y="85788"/>
                    <a:pt x="34091" y="92696"/>
                    <a:pt x="35378" y="99283"/>
                  </a:cubicBezTo>
                  <a:cubicBezTo>
                    <a:pt x="36664" y="105709"/>
                    <a:pt x="38755" y="111332"/>
                    <a:pt x="41649" y="115991"/>
                  </a:cubicBezTo>
                  <a:cubicBezTo>
                    <a:pt x="44544" y="120650"/>
                    <a:pt x="48403" y="124345"/>
                    <a:pt x="53067" y="127076"/>
                  </a:cubicBezTo>
                  <a:cubicBezTo>
                    <a:pt x="57891" y="129807"/>
                    <a:pt x="63680" y="131253"/>
                    <a:pt x="70434" y="131253"/>
                  </a:cubicBezTo>
                  <a:cubicBezTo>
                    <a:pt x="80404" y="131253"/>
                    <a:pt x="87801" y="128682"/>
                    <a:pt x="92947" y="123381"/>
                  </a:cubicBezTo>
                  <a:cubicBezTo>
                    <a:pt x="98093" y="118079"/>
                    <a:pt x="101309" y="110689"/>
                    <a:pt x="102596" y="101050"/>
                  </a:cubicBezTo>
                  <a:lnTo>
                    <a:pt x="136205" y="101211"/>
                  </a:lnTo>
                  <a:lnTo>
                    <a:pt x="136205" y="101211"/>
                  </a:ln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7" name="Google Shape;1077;p120"/>
            <p:cNvSpPr/>
            <p:nvPr/>
          </p:nvSpPr>
          <p:spPr>
            <a:xfrm>
              <a:off x="10731997" y="936849"/>
              <a:ext cx="141994" cy="208365"/>
            </a:xfrm>
            <a:custGeom>
              <a:rect b="b" l="l" r="r" t="t"/>
              <a:pathLst>
                <a:path extrusionOk="0" h="208365" w="141994">
                  <a:moveTo>
                    <a:pt x="110315" y="183465"/>
                  </a:moveTo>
                  <a:cubicBezTo>
                    <a:pt x="104204" y="191818"/>
                    <a:pt x="97289" y="197923"/>
                    <a:pt x="89570" y="202100"/>
                  </a:cubicBezTo>
                  <a:cubicBezTo>
                    <a:pt x="81852" y="206277"/>
                    <a:pt x="72846" y="208366"/>
                    <a:pt x="62555" y="208366"/>
                  </a:cubicBezTo>
                  <a:cubicBezTo>
                    <a:pt x="51941" y="208366"/>
                    <a:pt x="42614" y="206438"/>
                    <a:pt x="34895" y="202582"/>
                  </a:cubicBezTo>
                  <a:cubicBezTo>
                    <a:pt x="27016" y="198727"/>
                    <a:pt x="20584" y="193425"/>
                    <a:pt x="15438" y="186517"/>
                  </a:cubicBezTo>
                  <a:cubicBezTo>
                    <a:pt x="10292" y="179609"/>
                    <a:pt x="6432" y="171255"/>
                    <a:pt x="3859" y="161616"/>
                  </a:cubicBezTo>
                  <a:cubicBezTo>
                    <a:pt x="1287" y="151977"/>
                    <a:pt x="0" y="141374"/>
                    <a:pt x="0" y="129807"/>
                  </a:cubicBezTo>
                  <a:cubicBezTo>
                    <a:pt x="0" y="118882"/>
                    <a:pt x="1287" y="108761"/>
                    <a:pt x="4020" y="99444"/>
                  </a:cubicBezTo>
                  <a:cubicBezTo>
                    <a:pt x="6754" y="90126"/>
                    <a:pt x="10613" y="81772"/>
                    <a:pt x="15759" y="74864"/>
                  </a:cubicBezTo>
                  <a:cubicBezTo>
                    <a:pt x="20905" y="67956"/>
                    <a:pt x="27177" y="62333"/>
                    <a:pt x="34735" y="58156"/>
                  </a:cubicBezTo>
                  <a:cubicBezTo>
                    <a:pt x="42293" y="53979"/>
                    <a:pt x="50976" y="51730"/>
                    <a:pt x="60946" y="51248"/>
                  </a:cubicBezTo>
                  <a:cubicBezTo>
                    <a:pt x="62876" y="51087"/>
                    <a:pt x="64806" y="50927"/>
                    <a:pt x="66575" y="51087"/>
                  </a:cubicBezTo>
                  <a:cubicBezTo>
                    <a:pt x="68505" y="51248"/>
                    <a:pt x="70434" y="51409"/>
                    <a:pt x="72525" y="51569"/>
                  </a:cubicBezTo>
                  <a:cubicBezTo>
                    <a:pt x="79279" y="52373"/>
                    <a:pt x="85550" y="54140"/>
                    <a:pt x="91822" y="57192"/>
                  </a:cubicBezTo>
                  <a:cubicBezTo>
                    <a:pt x="97932" y="60084"/>
                    <a:pt x="103882" y="65064"/>
                    <a:pt x="109671" y="71811"/>
                  </a:cubicBezTo>
                  <a:lnTo>
                    <a:pt x="109671" y="0"/>
                  </a:lnTo>
                  <a:lnTo>
                    <a:pt x="141994" y="0"/>
                  </a:lnTo>
                  <a:lnTo>
                    <a:pt x="141994" y="203867"/>
                  </a:lnTo>
                  <a:lnTo>
                    <a:pt x="110315" y="203867"/>
                  </a:lnTo>
                  <a:lnTo>
                    <a:pt x="110315" y="183465"/>
                  </a:lnTo>
                  <a:lnTo>
                    <a:pt x="110315" y="183465"/>
                  </a:lnTo>
                  <a:close/>
                  <a:moveTo>
                    <a:pt x="109993" y="126594"/>
                  </a:moveTo>
                  <a:cubicBezTo>
                    <a:pt x="109993" y="117276"/>
                    <a:pt x="109028" y="109404"/>
                    <a:pt x="106938" y="102978"/>
                  </a:cubicBezTo>
                  <a:cubicBezTo>
                    <a:pt x="105008" y="96552"/>
                    <a:pt x="102113" y="91572"/>
                    <a:pt x="98576" y="87877"/>
                  </a:cubicBezTo>
                  <a:cubicBezTo>
                    <a:pt x="95038" y="84182"/>
                    <a:pt x="91018" y="81451"/>
                    <a:pt x="86354" y="79844"/>
                  </a:cubicBezTo>
                  <a:cubicBezTo>
                    <a:pt x="81691" y="78238"/>
                    <a:pt x="76706" y="77434"/>
                    <a:pt x="71560" y="77434"/>
                  </a:cubicBezTo>
                  <a:cubicBezTo>
                    <a:pt x="59499" y="77434"/>
                    <a:pt x="50333" y="81772"/>
                    <a:pt x="43740" y="90286"/>
                  </a:cubicBezTo>
                  <a:cubicBezTo>
                    <a:pt x="37147" y="98962"/>
                    <a:pt x="33931" y="111974"/>
                    <a:pt x="33931" y="129486"/>
                  </a:cubicBezTo>
                  <a:cubicBezTo>
                    <a:pt x="33931" y="138964"/>
                    <a:pt x="34895" y="147157"/>
                    <a:pt x="36664" y="153744"/>
                  </a:cubicBezTo>
                  <a:cubicBezTo>
                    <a:pt x="38433" y="160491"/>
                    <a:pt x="41006" y="165793"/>
                    <a:pt x="44383" y="170130"/>
                  </a:cubicBezTo>
                  <a:cubicBezTo>
                    <a:pt x="47760" y="174307"/>
                    <a:pt x="51620" y="177360"/>
                    <a:pt x="55961" y="179288"/>
                  </a:cubicBezTo>
                  <a:cubicBezTo>
                    <a:pt x="60303" y="181215"/>
                    <a:pt x="65127" y="182179"/>
                    <a:pt x="70273" y="182179"/>
                  </a:cubicBezTo>
                  <a:cubicBezTo>
                    <a:pt x="82012" y="182179"/>
                    <a:pt x="91661" y="178324"/>
                    <a:pt x="99058" y="170612"/>
                  </a:cubicBezTo>
                  <a:cubicBezTo>
                    <a:pt x="106455" y="162901"/>
                    <a:pt x="109993" y="150852"/>
                    <a:pt x="109993" y="134466"/>
                  </a:cubicBezTo>
                  <a:lnTo>
                    <a:pt x="109993" y="126594"/>
                  </a:lnTo>
                  <a:lnTo>
                    <a:pt x="109993" y="126594"/>
                  </a:lnTo>
                  <a:close/>
                </a:path>
              </a:pathLst>
            </a:custGeom>
            <a:solidFill>
              <a:srgbClr val="24205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1078" name="Google Shape;1078;p120"/>
          <p:cNvGrpSpPr/>
          <p:nvPr/>
        </p:nvGrpSpPr>
        <p:grpSpPr>
          <a:xfrm>
            <a:off x="3369392" y="2111033"/>
            <a:ext cx="1266348" cy="297420"/>
            <a:chOff x="6411092" y="4811296"/>
            <a:chExt cx="1266348" cy="297420"/>
          </a:xfrm>
        </p:grpSpPr>
        <p:sp>
          <p:nvSpPr>
            <p:cNvPr id="1079" name="Google Shape;1079;p120"/>
            <p:cNvSpPr/>
            <p:nvPr/>
          </p:nvSpPr>
          <p:spPr>
            <a:xfrm>
              <a:off x="6411092" y="4811296"/>
              <a:ext cx="211195" cy="251100"/>
            </a:xfrm>
            <a:custGeom>
              <a:rect b="b" l="l" r="r" t="t"/>
              <a:pathLst>
                <a:path extrusionOk="0" h="251100" w="211195">
                  <a:moveTo>
                    <a:pt x="211196" y="152603"/>
                  </a:moveTo>
                  <a:lnTo>
                    <a:pt x="211196" y="120641"/>
                  </a:lnTo>
                  <a:cubicBezTo>
                    <a:pt x="211196" y="119822"/>
                    <a:pt x="210783" y="118592"/>
                    <a:pt x="210369" y="117773"/>
                  </a:cubicBezTo>
                  <a:cubicBezTo>
                    <a:pt x="209956" y="116953"/>
                    <a:pt x="209129" y="116134"/>
                    <a:pt x="208303" y="115724"/>
                  </a:cubicBezTo>
                  <a:cubicBezTo>
                    <a:pt x="207476" y="115314"/>
                    <a:pt x="206650" y="114904"/>
                    <a:pt x="205410" y="115314"/>
                  </a:cubicBezTo>
                  <a:cubicBezTo>
                    <a:pt x="204583" y="115314"/>
                    <a:pt x="203343" y="115724"/>
                    <a:pt x="202930" y="116134"/>
                  </a:cubicBezTo>
                  <a:lnTo>
                    <a:pt x="76874" y="203824"/>
                  </a:lnTo>
                  <a:cubicBezTo>
                    <a:pt x="73567" y="206282"/>
                    <a:pt x="69848" y="207512"/>
                    <a:pt x="65715" y="207512"/>
                  </a:cubicBezTo>
                  <a:cubicBezTo>
                    <a:pt x="61582" y="207921"/>
                    <a:pt x="57862" y="207102"/>
                    <a:pt x="54142" y="205053"/>
                  </a:cubicBezTo>
                  <a:cubicBezTo>
                    <a:pt x="50423" y="203004"/>
                    <a:pt x="47529" y="200546"/>
                    <a:pt x="45463" y="196858"/>
                  </a:cubicBezTo>
                  <a:cubicBezTo>
                    <a:pt x="43396" y="193580"/>
                    <a:pt x="42157" y="189482"/>
                    <a:pt x="42157" y="185384"/>
                  </a:cubicBezTo>
                  <a:lnTo>
                    <a:pt x="42157" y="143588"/>
                  </a:lnTo>
                  <a:cubicBezTo>
                    <a:pt x="42157" y="136622"/>
                    <a:pt x="43810" y="129656"/>
                    <a:pt x="47116" y="123100"/>
                  </a:cubicBezTo>
                  <a:cubicBezTo>
                    <a:pt x="50423" y="116953"/>
                    <a:pt x="54969" y="111626"/>
                    <a:pt x="60755" y="107529"/>
                  </a:cubicBezTo>
                  <a:lnTo>
                    <a:pt x="99192" y="81713"/>
                  </a:lnTo>
                  <a:cubicBezTo>
                    <a:pt x="102085" y="79664"/>
                    <a:pt x="104565" y="77206"/>
                    <a:pt x="106218" y="73928"/>
                  </a:cubicBezTo>
                  <a:cubicBezTo>
                    <a:pt x="107871" y="70650"/>
                    <a:pt x="108698" y="67371"/>
                    <a:pt x="108698" y="63684"/>
                  </a:cubicBezTo>
                  <a:lnTo>
                    <a:pt x="108698" y="33771"/>
                  </a:lnTo>
                  <a:lnTo>
                    <a:pt x="108698" y="5087"/>
                  </a:lnTo>
                  <a:cubicBezTo>
                    <a:pt x="108698" y="4267"/>
                    <a:pt x="108284" y="3448"/>
                    <a:pt x="107871" y="2628"/>
                  </a:cubicBezTo>
                  <a:cubicBezTo>
                    <a:pt x="107458" y="1809"/>
                    <a:pt x="106631" y="989"/>
                    <a:pt x="105805" y="579"/>
                  </a:cubicBezTo>
                  <a:cubicBezTo>
                    <a:pt x="104978" y="170"/>
                    <a:pt x="104151" y="-240"/>
                    <a:pt x="103325" y="170"/>
                  </a:cubicBezTo>
                  <a:cubicBezTo>
                    <a:pt x="102498" y="170"/>
                    <a:pt x="101672" y="579"/>
                    <a:pt x="100845" y="989"/>
                  </a:cubicBezTo>
                  <a:lnTo>
                    <a:pt x="74394" y="19019"/>
                  </a:lnTo>
                  <a:cubicBezTo>
                    <a:pt x="71501" y="21068"/>
                    <a:pt x="69021" y="23936"/>
                    <a:pt x="67781" y="26805"/>
                  </a:cubicBezTo>
                  <a:cubicBezTo>
                    <a:pt x="66128" y="30083"/>
                    <a:pt x="65301" y="33361"/>
                    <a:pt x="65301" y="37049"/>
                  </a:cubicBezTo>
                  <a:lnTo>
                    <a:pt x="65301" y="52210"/>
                  </a:lnTo>
                  <a:lnTo>
                    <a:pt x="33064" y="74338"/>
                  </a:lnTo>
                  <a:cubicBezTo>
                    <a:pt x="22731" y="81304"/>
                    <a:pt x="14465" y="91138"/>
                    <a:pt x="8679" y="102202"/>
                  </a:cubicBezTo>
                  <a:cubicBezTo>
                    <a:pt x="2893" y="113265"/>
                    <a:pt x="0" y="125558"/>
                    <a:pt x="0" y="138261"/>
                  </a:cubicBezTo>
                  <a:lnTo>
                    <a:pt x="0" y="185384"/>
                  </a:lnTo>
                  <a:cubicBezTo>
                    <a:pt x="0" y="197267"/>
                    <a:pt x="3306" y="209151"/>
                    <a:pt x="9506" y="219395"/>
                  </a:cubicBezTo>
                  <a:cubicBezTo>
                    <a:pt x="15705" y="229639"/>
                    <a:pt x="24385" y="238244"/>
                    <a:pt x="35130" y="243571"/>
                  </a:cubicBezTo>
                  <a:cubicBezTo>
                    <a:pt x="45876" y="249308"/>
                    <a:pt x="57449" y="251766"/>
                    <a:pt x="69434" y="250947"/>
                  </a:cubicBezTo>
                  <a:cubicBezTo>
                    <a:pt x="81420" y="250127"/>
                    <a:pt x="92992" y="246439"/>
                    <a:pt x="102912" y="239473"/>
                  </a:cubicBezTo>
                  <a:lnTo>
                    <a:pt x="203343" y="170223"/>
                  </a:lnTo>
                  <a:cubicBezTo>
                    <a:pt x="206236" y="168174"/>
                    <a:pt x="208716" y="165306"/>
                    <a:pt x="209956" y="162437"/>
                  </a:cubicBezTo>
                  <a:cubicBezTo>
                    <a:pt x="210369" y="159569"/>
                    <a:pt x="211196" y="156291"/>
                    <a:pt x="211196" y="152603"/>
                  </a:cubicBezTo>
                  <a:close/>
                </a:path>
              </a:pathLst>
            </a:custGeom>
            <a:solidFill>
              <a:srgbClr val="FFA6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0" name="Google Shape;1080;p120"/>
            <p:cNvSpPr/>
            <p:nvPr/>
          </p:nvSpPr>
          <p:spPr>
            <a:xfrm>
              <a:off x="6475154" y="4856387"/>
              <a:ext cx="212849" cy="252329"/>
            </a:xfrm>
            <a:custGeom>
              <a:rect b="b" l="l" r="r" t="t"/>
              <a:pathLst>
                <a:path extrusionOk="0" h="252329" w="212849">
                  <a:moveTo>
                    <a:pt x="109938" y="11627"/>
                  </a:moveTo>
                  <a:lnTo>
                    <a:pt x="9506" y="80878"/>
                  </a:lnTo>
                  <a:cubicBezTo>
                    <a:pt x="6613" y="82927"/>
                    <a:pt x="4133" y="85385"/>
                    <a:pt x="2480" y="88663"/>
                  </a:cubicBezTo>
                  <a:cubicBezTo>
                    <a:pt x="827" y="91941"/>
                    <a:pt x="0" y="95220"/>
                    <a:pt x="0" y="98907"/>
                  </a:cubicBezTo>
                  <a:lnTo>
                    <a:pt x="0" y="130869"/>
                  </a:lnTo>
                  <a:cubicBezTo>
                    <a:pt x="0" y="131689"/>
                    <a:pt x="413" y="132918"/>
                    <a:pt x="827" y="133738"/>
                  </a:cubicBezTo>
                  <a:cubicBezTo>
                    <a:pt x="1240" y="134557"/>
                    <a:pt x="2066" y="135377"/>
                    <a:pt x="2893" y="135786"/>
                  </a:cubicBezTo>
                  <a:cubicBezTo>
                    <a:pt x="3720" y="136196"/>
                    <a:pt x="4546" y="136606"/>
                    <a:pt x="5786" y="136196"/>
                  </a:cubicBezTo>
                  <a:cubicBezTo>
                    <a:pt x="6613" y="136196"/>
                    <a:pt x="7439" y="135786"/>
                    <a:pt x="8266" y="135377"/>
                  </a:cubicBezTo>
                  <a:lnTo>
                    <a:pt x="134736" y="48096"/>
                  </a:lnTo>
                  <a:cubicBezTo>
                    <a:pt x="138042" y="46048"/>
                    <a:pt x="141762" y="44408"/>
                    <a:pt x="145895" y="44408"/>
                  </a:cubicBezTo>
                  <a:cubicBezTo>
                    <a:pt x="150028" y="43999"/>
                    <a:pt x="153747" y="45228"/>
                    <a:pt x="157467" y="46867"/>
                  </a:cubicBezTo>
                  <a:cubicBezTo>
                    <a:pt x="161187" y="48916"/>
                    <a:pt x="164080" y="51374"/>
                    <a:pt x="166146" y="55062"/>
                  </a:cubicBezTo>
                  <a:cubicBezTo>
                    <a:pt x="168213" y="58341"/>
                    <a:pt x="169453" y="62438"/>
                    <a:pt x="169453" y="66536"/>
                  </a:cubicBezTo>
                  <a:lnTo>
                    <a:pt x="169453" y="108742"/>
                  </a:lnTo>
                  <a:cubicBezTo>
                    <a:pt x="169453" y="115708"/>
                    <a:pt x="167799" y="122674"/>
                    <a:pt x="164493" y="129230"/>
                  </a:cubicBezTo>
                  <a:cubicBezTo>
                    <a:pt x="161187" y="135377"/>
                    <a:pt x="156640" y="140704"/>
                    <a:pt x="150854" y="144801"/>
                  </a:cubicBezTo>
                  <a:lnTo>
                    <a:pt x="117377" y="168158"/>
                  </a:lnTo>
                  <a:lnTo>
                    <a:pt x="113657" y="170617"/>
                  </a:lnTo>
                  <a:cubicBezTo>
                    <a:pt x="110764" y="172665"/>
                    <a:pt x="108284" y="175124"/>
                    <a:pt x="106631" y="178402"/>
                  </a:cubicBezTo>
                  <a:cubicBezTo>
                    <a:pt x="104978" y="181680"/>
                    <a:pt x="104151" y="184958"/>
                    <a:pt x="104151" y="188237"/>
                  </a:cubicBezTo>
                  <a:lnTo>
                    <a:pt x="104151" y="196432"/>
                  </a:lnTo>
                  <a:lnTo>
                    <a:pt x="104151" y="246833"/>
                  </a:lnTo>
                  <a:cubicBezTo>
                    <a:pt x="104151" y="247653"/>
                    <a:pt x="104565" y="248882"/>
                    <a:pt x="104978" y="249702"/>
                  </a:cubicBezTo>
                  <a:cubicBezTo>
                    <a:pt x="105391" y="250521"/>
                    <a:pt x="106218" y="251341"/>
                    <a:pt x="107044" y="251750"/>
                  </a:cubicBezTo>
                  <a:cubicBezTo>
                    <a:pt x="107871" y="252160"/>
                    <a:pt x="108698" y="252570"/>
                    <a:pt x="109938" y="252160"/>
                  </a:cubicBezTo>
                  <a:cubicBezTo>
                    <a:pt x="110764" y="252160"/>
                    <a:pt x="111591" y="251750"/>
                    <a:pt x="112417" y="251341"/>
                  </a:cubicBezTo>
                  <a:lnTo>
                    <a:pt x="138869" y="232901"/>
                  </a:lnTo>
                  <a:cubicBezTo>
                    <a:pt x="141762" y="230852"/>
                    <a:pt x="143828" y="227984"/>
                    <a:pt x="145481" y="225116"/>
                  </a:cubicBezTo>
                  <a:cubicBezTo>
                    <a:pt x="147135" y="221837"/>
                    <a:pt x="147961" y="218559"/>
                    <a:pt x="147548" y="215281"/>
                  </a:cubicBezTo>
                  <a:lnTo>
                    <a:pt x="147548" y="200120"/>
                  </a:lnTo>
                  <a:lnTo>
                    <a:pt x="179785" y="177992"/>
                  </a:lnTo>
                  <a:cubicBezTo>
                    <a:pt x="190118" y="171026"/>
                    <a:pt x="198384" y="161192"/>
                    <a:pt x="204170" y="150128"/>
                  </a:cubicBezTo>
                  <a:cubicBezTo>
                    <a:pt x="209956" y="139065"/>
                    <a:pt x="212849" y="126772"/>
                    <a:pt x="212849" y="114069"/>
                  </a:cubicBezTo>
                  <a:lnTo>
                    <a:pt x="212849" y="65716"/>
                  </a:lnTo>
                  <a:cubicBezTo>
                    <a:pt x="212849" y="53833"/>
                    <a:pt x="209543" y="41950"/>
                    <a:pt x="203343" y="31706"/>
                  </a:cubicBezTo>
                  <a:cubicBezTo>
                    <a:pt x="197144" y="21462"/>
                    <a:pt x="188464" y="13266"/>
                    <a:pt x="177719" y="7529"/>
                  </a:cubicBezTo>
                  <a:cubicBezTo>
                    <a:pt x="166973" y="1793"/>
                    <a:pt x="155400" y="-666"/>
                    <a:pt x="143415" y="154"/>
                  </a:cubicBezTo>
                  <a:cubicBezTo>
                    <a:pt x="131429" y="563"/>
                    <a:pt x="119857" y="4661"/>
                    <a:pt x="109938" y="11627"/>
                  </a:cubicBezTo>
                  <a:close/>
                </a:path>
              </a:pathLst>
            </a:custGeom>
            <a:solidFill>
              <a:srgbClr val="B3CB2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1" name="Google Shape;1081;p120"/>
            <p:cNvSpPr/>
            <p:nvPr/>
          </p:nvSpPr>
          <p:spPr>
            <a:xfrm>
              <a:off x="6778050" y="4883533"/>
              <a:ext cx="135614" cy="151717"/>
            </a:xfrm>
            <a:custGeom>
              <a:rect b="b" l="l" r="r" t="t"/>
              <a:pathLst>
                <a:path extrusionOk="0" h="151717" w="135614">
                  <a:moveTo>
                    <a:pt x="52" y="76268"/>
                  </a:moveTo>
                  <a:cubicBezTo>
                    <a:pt x="-361" y="66024"/>
                    <a:pt x="1705" y="56190"/>
                    <a:pt x="5425" y="46765"/>
                  </a:cubicBezTo>
                  <a:cubicBezTo>
                    <a:pt x="9145" y="37340"/>
                    <a:pt x="14931" y="28735"/>
                    <a:pt x="21957" y="21769"/>
                  </a:cubicBezTo>
                  <a:cubicBezTo>
                    <a:pt x="28983" y="14803"/>
                    <a:pt x="37662" y="9067"/>
                    <a:pt x="47168" y="5379"/>
                  </a:cubicBezTo>
                  <a:cubicBezTo>
                    <a:pt x="56674" y="1691"/>
                    <a:pt x="66593" y="-358"/>
                    <a:pt x="76513" y="52"/>
                  </a:cubicBezTo>
                  <a:cubicBezTo>
                    <a:pt x="88085" y="-358"/>
                    <a:pt x="99657" y="2101"/>
                    <a:pt x="109990" y="7837"/>
                  </a:cubicBezTo>
                  <a:cubicBezTo>
                    <a:pt x="120322" y="13574"/>
                    <a:pt x="129001" y="21360"/>
                    <a:pt x="135201" y="31194"/>
                  </a:cubicBezTo>
                  <a:cubicBezTo>
                    <a:pt x="135201" y="31604"/>
                    <a:pt x="135614" y="31604"/>
                    <a:pt x="135614" y="32014"/>
                  </a:cubicBezTo>
                  <a:cubicBezTo>
                    <a:pt x="135614" y="32423"/>
                    <a:pt x="135614" y="32833"/>
                    <a:pt x="135614" y="32833"/>
                  </a:cubicBezTo>
                  <a:cubicBezTo>
                    <a:pt x="135614" y="32833"/>
                    <a:pt x="135201" y="33243"/>
                    <a:pt x="135201" y="33653"/>
                  </a:cubicBezTo>
                  <a:cubicBezTo>
                    <a:pt x="135201" y="34062"/>
                    <a:pt x="134788" y="34062"/>
                    <a:pt x="134374" y="34062"/>
                  </a:cubicBezTo>
                  <a:lnTo>
                    <a:pt x="116603" y="43077"/>
                  </a:lnTo>
                  <a:cubicBezTo>
                    <a:pt x="116189" y="43487"/>
                    <a:pt x="115363" y="43487"/>
                    <a:pt x="114949" y="43077"/>
                  </a:cubicBezTo>
                  <a:cubicBezTo>
                    <a:pt x="114536" y="43077"/>
                    <a:pt x="113709" y="42667"/>
                    <a:pt x="113709" y="42258"/>
                  </a:cubicBezTo>
                  <a:cubicBezTo>
                    <a:pt x="109576" y="36111"/>
                    <a:pt x="104204" y="31194"/>
                    <a:pt x="97591" y="27506"/>
                  </a:cubicBezTo>
                  <a:cubicBezTo>
                    <a:pt x="90978" y="24228"/>
                    <a:pt x="83952" y="22179"/>
                    <a:pt x="76513" y="22179"/>
                  </a:cubicBezTo>
                  <a:cubicBezTo>
                    <a:pt x="48408" y="22179"/>
                    <a:pt x="26917" y="44716"/>
                    <a:pt x="26917" y="75859"/>
                  </a:cubicBezTo>
                  <a:cubicBezTo>
                    <a:pt x="26917" y="107001"/>
                    <a:pt x="48821" y="129538"/>
                    <a:pt x="76513" y="129538"/>
                  </a:cubicBezTo>
                  <a:cubicBezTo>
                    <a:pt x="83952" y="129538"/>
                    <a:pt x="90978" y="127899"/>
                    <a:pt x="97591" y="124211"/>
                  </a:cubicBezTo>
                  <a:cubicBezTo>
                    <a:pt x="104204" y="120933"/>
                    <a:pt x="109576" y="115606"/>
                    <a:pt x="113709" y="109459"/>
                  </a:cubicBezTo>
                  <a:cubicBezTo>
                    <a:pt x="114123" y="109050"/>
                    <a:pt x="114536" y="108640"/>
                    <a:pt x="114949" y="108640"/>
                  </a:cubicBezTo>
                  <a:cubicBezTo>
                    <a:pt x="115363" y="108640"/>
                    <a:pt x="116189" y="108640"/>
                    <a:pt x="116603" y="108640"/>
                  </a:cubicBezTo>
                  <a:lnTo>
                    <a:pt x="134374" y="117655"/>
                  </a:lnTo>
                  <a:cubicBezTo>
                    <a:pt x="134788" y="117655"/>
                    <a:pt x="134788" y="118065"/>
                    <a:pt x="135201" y="118065"/>
                  </a:cubicBezTo>
                  <a:cubicBezTo>
                    <a:pt x="135614" y="118474"/>
                    <a:pt x="135614" y="118474"/>
                    <a:pt x="135614" y="118884"/>
                  </a:cubicBezTo>
                  <a:cubicBezTo>
                    <a:pt x="135614" y="119294"/>
                    <a:pt x="135614" y="119704"/>
                    <a:pt x="135614" y="119704"/>
                  </a:cubicBezTo>
                  <a:cubicBezTo>
                    <a:pt x="135614" y="120113"/>
                    <a:pt x="135614" y="120523"/>
                    <a:pt x="135201" y="120523"/>
                  </a:cubicBezTo>
                  <a:cubicBezTo>
                    <a:pt x="129001" y="130358"/>
                    <a:pt x="120322" y="138553"/>
                    <a:pt x="109990" y="143880"/>
                  </a:cubicBezTo>
                  <a:cubicBezTo>
                    <a:pt x="99657" y="149207"/>
                    <a:pt x="88085" y="152075"/>
                    <a:pt x="76513" y="151665"/>
                  </a:cubicBezTo>
                  <a:cubicBezTo>
                    <a:pt x="66593" y="152075"/>
                    <a:pt x="56261" y="150026"/>
                    <a:pt x="47168" y="146338"/>
                  </a:cubicBezTo>
                  <a:cubicBezTo>
                    <a:pt x="37662" y="142651"/>
                    <a:pt x="29396" y="136914"/>
                    <a:pt x="21957" y="129948"/>
                  </a:cubicBezTo>
                  <a:cubicBezTo>
                    <a:pt x="14931" y="122982"/>
                    <a:pt x="9145" y="114377"/>
                    <a:pt x="5425" y="104952"/>
                  </a:cubicBezTo>
                  <a:cubicBezTo>
                    <a:pt x="1705" y="96347"/>
                    <a:pt x="-361" y="86103"/>
                    <a:pt x="52" y="76268"/>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2" name="Google Shape;1082;p120"/>
            <p:cNvSpPr/>
            <p:nvPr/>
          </p:nvSpPr>
          <p:spPr>
            <a:xfrm>
              <a:off x="6928956" y="4923312"/>
              <a:ext cx="93818" cy="112784"/>
            </a:xfrm>
            <a:custGeom>
              <a:rect b="b" l="l" r="r" t="t"/>
              <a:pathLst>
                <a:path extrusionOk="0" h="112784" w="93818">
                  <a:moveTo>
                    <a:pt x="71501" y="75418"/>
                  </a:moveTo>
                  <a:cubicBezTo>
                    <a:pt x="71501" y="74598"/>
                    <a:pt x="71501" y="73779"/>
                    <a:pt x="70674" y="72959"/>
                  </a:cubicBezTo>
                  <a:cubicBezTo>
                    <a:pt x="68194" y="68452"/>
                    <a:pt x="64475" y="65173"/>
                    <a:pt x="59928" y="62715"/>
                  </a:cubicBezTo>
                  <a:cubicBezTo>
                    <a:pt x="55382" y="60256"/>
                    <a:pt x="50836" y="59027"/>
                    <a:pt x="45463" y="59027"/>
                  </a:cubicBezTo>
                  <a:cubicBezTo>
                    <a:pt x="32237" y="59027"/>
                    <a:pt x="22731" y="66403"/>
                    <a:pt x="22731" y="78286"/>
                  </a:cubicBezTo>
                  <a:cubicBezTo>
                    <a:pt x="22731" y="90169"/>
                    <a:pt x="32651" y="97545"/>
                    <a:pt x="45463" y="97545"/>
                  </a:cubicBezTo>
                  <a:cubicBezTo>
                    <a:pt x="50009" y="97545"/>
                    <a:pt x="54555" y="96725"/>
                    <a:pt x="58688" y="95086"/>
                  </a:cubicBezTo>
                  <a:cubicBezTo>
                    <a:pt x="62821" y="93447"/>
                    <a:pt x="66541" y="90579"/>
                    <a:pt x="69848" y="86891"/>
                  </a:cubicBezTo>
                  <a:cubicBezTo>
                    <a:pt x="70674" y="86072"/>
                    <a:pt x="70674" y="84842"/>
                    <a:pt x="70674" y="83613"/>
                  </a:cubicBezTo>
                  <a:lnTo>
                    <a:pt x="70674" y="75418"/>
                  </a:lnTo>
                  <a:close/>
                  <a:moveTo>
                    <a:pt x="71501" y="98774"/>
                  </a:moveTo>
                  <a:cubicBezTo>
                    <a:pt x="66954" y="103282"/>
                    <a:pt x="61582" y="106970"/>
                    <a:pt x="55795" y="109428"/>
                  </a:cubicBezTo>
                  <a:cubicBezTo>
                    <a:pt x="50009" y="111887"/>
                    <a:pt x="43396" y="113116"/>
                    <a:pt x="37197" y="112706"/>
                  </a:cubicBezTo>
                  <a:cubicBezTo>
                    <a:pt x="19838" y="112706"/>
                    <a:pt x="0" y="100823"/>
                    <a:pt x="0" y="77057"/>
                  </a:cubicBezTo>
                  <a:cubicBezTo>
                    <a:pt x="0" y="52471"/>
                    <a:pt x="19838" y="42226"/>
                    <a:pt x="37197" y="42226"/>
                  </a:cubicBezTo>
                  <a:cubicBezTo>
                    <a:pt x="43396" y="41817"/>
                    <a:pt x="49596" y="43046"/>
                    <a:pt x="55795" y="45095"/>
                  </a:cubicBezTo>
                  <a:cubicBezTo>
                    <a:pt x="61582" y="47553"/>
                    <a:pt x="66954" y="50832"/>
                    <a:pt x="71501" y="55339"/>
                  </a:cubicBezTo>
                  <a:cubicBezTo>
                    <a:pt x="71501" y="55339"/>
                    <a:pt x="71501" y="55339"/>
                    <a:pt x="71501" y="55339"/>
                  </a:cubicBezTo>
                  <a:cubicBezTo>
                    <a:pt x="71501" y="55339"/>
                    <a:pt x="71501" y="55339"/>
                    <a:pt x="71501" y="55339"/>
                  </a:cubicBezTo>
                  <a:cubicBezTo>
                    <a:pt x="71501" y="55339"/>
                    <a:pt x="71501" y="55339"/>
                    <a:pt x="71501" y="55339"/>
                  </a:cubicBezTo>
                  <a:cubicBezTo>
                    <a:pt x="71501" y="55339"/>
                    <a:pt x="71501" y="55339"/>
                    <a:pt x="71501" y="55339"/>
                  </a:cubicBezTo>
                  <a:lnTo>
                    <a:pt x="71501" y="39768"/>
                  </a:lnTo>
                  <a:cubicBezTo>
                    <a:pt x="71501" y="27475"/>
                    <a:pt x="61168" y="19689"/>
                    <a:pt x="46289" y="19689"/>
                  </a:cubicBezTo>
                  <a:cubicBezTo>
                    <a:pt x="35130" y="19689"/>
                    <a:pt x="24385" y="24197"/>
                    <a:pt x="16119" y="31982"/>
                  </a:cubicBezTo>
                  <a:cubicBezTo>
                    <a:pt x="16119" y="31982"/>
                    <a:pt x="15705" y="32392"/>
                    <a:pt x="15292" y="32392"/>
                  </a:cubicBezTo>
                  <a:cubicBezTo>
                    <a:pt x="14879" y="32392"/>
                    <a:pt x="14879" y="32392"/>
                    <a:pt x="14465" y="32392"/>
                  </a:cubicBezTo>
                  <a:cubicBezTo>
                    <a:pt x="14052" y="32392"/>
                    <a:pt x="14052" y="32392"/>
                    <a:pt x="13639" y="31982"/>
                  </a:cubicBezTo>
                  <a:cubicBezTo>
                    <a:pt x="13639" y="31982"/>
                    <a:pt x="13226" y="31573"/>
                    <a:pt x="13226" y="31573"/>
                  </a:cubicBezTo>
                  <a:lnTo>
                    <a:pt x="5373" y="18460"/>
                  </a:lnTo>
                  <a:cubicBezTo>
                    <a:pt x="5373" y="18050"/>
                    <a:pt x="4960" y="17640"/>
                    <a:pt x="4960" y="17231"/>
                  </a:cubicBezTo>
                  <a:cubicBezTo>
                    <a:pt x="4960" y="16821"/>
                    <a:pt x="5373" y="16411"/>
                    <a:pt x="5373" y="16411"/>
                  </a:cubicBezTo>
                  <a:cubicBezTo>
                    <a:pt x="17359" y="5347"/>
                    <a:pt x="33064" y="-389"/>
                    <a:pt x="49183" y="21"/>
                  </a:cubicBezTo>
                  <a:cubicBezTo>
                    <a:pt x="72741" y="21"/>
                    <a:pt x="93819" y="9855"/>
                    <a:pt x="93819" y="38948"/>
                  </a:cubicBezTo>
                  <a:lnTo>
                    <a:pt x="93819" y="108609"/>
                  </a:lnTo>
                  <a:cubicBezTo>
                    <a:pt x="93819" y="109018"/>
                    <a:pt x="93819" y="109428"/>
                    <a:pt x="93406" y="109428"/>
                  </a:cubicBezTo>
                  <a:cubicBezTo>
                    <a:pt x="92992" y="109838"/>
                    <a:pt x="92579" y="109838"/>
                    <a:pt x="92579" y="109838"/>
                  </a:cubicBezTo>
                  <a:lnTo>
                    <a:pt x="72327" y="109838"/>
                  </a:lnTo>
                  <a:cubicBezTo>
                    <a:pt x="71914" y="109838"/>
                    <a:pt x="71501" y="109838"/>
                    <a:pt x="71501" y="109428"/>
                  </a:cubicBezTo>
                  <a:cubicBezTo>
                    <a:pt x="71087" y="109018"/>
                    <a:pt x="71087" y="108609"/>
                    <a:pt x="71087" y="108609"/>
                  </a:cubicBezTo>
                  <a:lnTo>
                    <a:pt x="71087" y="9877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3" name="Google Shape;1083;p120"/>
            <p:cNvSpPr/>
            <p:nvPr/>
          </p:nvSpPr>
          <p:spPr>
            <a:xfrm>
              <a:off x="7040547" y="4897107"/>
              <a:ext cx="67367" cy="138955"/>
            </a:xfrm>
            <a:custGeom>
              <a:rect b="b" l="l" r="r" t="t"/>
              <a:pathLst>
                <a:path extrusionOk="0" h="138955" w="67367">
                  <a:moveTo>
                    <a:pt x="17772" y="111457"/>
                  </a:moveTo>
                  <a:lnTo>
                    <a:pt x="17772" y="49582"/>
                  </a:lnTo>
                  <a:lnTo>
                    <a:pt x="1653" y="49582"/>
                  </a:lnTo>
                  <a:cubicBezTo>
                    <a:pt x="1240" y="49582"/>
                    <a:pt x="827" y="49582"/>
                    <a:pt x="413" y="49172"/>
                  </a:cubicBezTo>
                  <a:cubicBezTo>
                    <a:pt x="0" y="48762"/>
                    <a:pt x="0" y="48352"/>
                    <a:pt x="0" y="47943"/>
                  </a:cubicBezTo>
                  <a:lnTo>
                    <a:pt x="0" y="30733"/>
                  </a:lnTo>
                  <a:cubicBezTo>
                    <a:pt x="0" y="30323"/>
                    <a:pt x="0" y="29913"/>
                    <a:pt x="413" y="29503"/>
                  </a:cubicBezTo>
                  <a:cubicBezTo>
                    <a:pt x="827" y="29093"/>
                    <a:pt x="1240" y="29093"/>
                    <a:pt x="1653" y="29093"/>
                  </a:cubicBezTo>
                  <a:lnTo>
                    <a:pt x="17772" y="29093"/>
                  </a:lnTo>
                  <a:lnTo>
                    <a:pt x="17772" y="1229"/>
                  </a:lnTo>
                  <a:cubicBezTo>
                    <a:pt x="17772" y="820"/>
                    <a:pt x="17772" y="410"/>
                    <a:pt x="18185" y="410"/>
                  </a:cubicBezTo>
                  <a:cubicBezTo>
                    <a:pt x="18598" y="0"/>
                    <a:pt x="18598" y="0"/>
                    <a:pt x="19012" y="0"/>
                  </a:cubicBezTo>
                  <a:lnTo>
                    <a:pt x="39677" y="0"/>
                  </a:lnTo>
                  <a:cubicBezTo>
                    <a:pt x="40090" y="0"/>
                    <a:pt x="40503" y="0"/>
                    <a:pt x="40503" y="410"/>
                  </a:cubicBezTo>
                  <a:cubicBezTo>
                    <a:pt x="40917" y="820"/>
                    <a:pt x="40917" y="820"/>
                    <a:pt x="40917" y="1229"/>
                  </a:cubicBezTo>
                  <a:lnTo>
                    <a:pt x="40917" y="29093"/>
                  </a:lnTo>
                  <a:lnTo>
                    <a:pt x="61168" y="29093"/>
                  </a:lnTo>
                  <a:cubicBezTo>
                    <a:pt x="61582" y="29093"/>
                    <a:pt x="61995" y="29093"/>
                    <a:pt x="62408" y="29503"/>
                  </a:cubicBezTo>
                  <a:cubicBezTo>
                    <a:pt x="62821" y="29913"/>
                    <a:pt x="62821" y="30323"/>
                    <a:pt x="62821" y="30733"/>
                  </a:cubicBezTo>
                  <a:lnTo>
                    <a:pt x="62821" y="47943"/>
                  </a:lnTo>
                  <a:cubicBezTo>
                    <a:pt x="62821" y="48352"/>
                    <a:pt x="62821" y="48762"/>
                    <a:pt x="62408" y="49172"/>
                  </a:cubicBezTo>
                  <a:cubicBezTo>
                    <a:pt x="61995" y="49582"/>
                    <a:pt x="61582" y="49582"/>
                    <a:pt x="61168" y="49582"/>
                  </a:cubicBezTo>
                  <a:lnTo>
                    <a:pt x="40917" y="49582"/>
                  </a:lnTo>
                  <a:lnTo>
                    <a:pt x="40917" y="105720"/>
                  </a:lnTo>
                  <a:cubicBezTo>
                    <a:pt x="40917" y="113096"/>
                    <a:pt x="44223" y="118423"/>
                    <a:pt x="51249" y="118423"/>
                  </a:cubicBezTo>
                  <a:cubicBezTo>
                    <a:pt x="54555" y="118423"/>
                    <a:pt x="57862" y="117603"/>
                    <a:pt x="60755" y="115554"/>
                  </a:cubicBezTo>
                  <a:cubicBezTo>
                    <a:pt x="60755" y="115554"/>
                    <a:pt x="61168" y="115554"/>
                    <a:pt x="61168" y="115144"/>
                  </a:cubicBezTo>
                  <a:cubicBezTo>
                    <a:pt x="61168" y="115144"/>
                    <a:pt x="61582" y="115144"/>
                    <a:pt x="61582" y="115144"/>
                  </a:cubicBezTo>
                  <a:cubicBezTo>
                    <a:pt x="61582" y="115144"/>
                    <a:pt x="61995" y="115144"/>
                    <a:pt x="61995" y="115554"/>
                  </a:cubicBezTo>
                  <a:cubicBezTo>
                    <a:pt x="61995" y="115554"/>
                    <a:pt x="61995" y="115964"/>
                    <a:pt x="62408" y="115964"/>
                  </a:cubicBezTo>
                  <a:lnTo>
                    <a:pt x="67368" y="131535"/>
                  </a:lnTo>
                  <a:cubicBezTo>
                    <a:pt x="67368" y="131535"/>
                    <a:pt x="67368" y="131945"/>
                    <a:pt x="67368" y="131945"/>
                  </a:cubicBezTo>
                  <a:cubicBezTo>
                    <a:pt x="67368" y="131945"/>
                    <a:pt x="67368" y="132355"/>
                    <a:pt x="66954" y="132355"/>
                  </a:cubicBezTo>
                  <a:cubicBezTo>
                    <a:pt x="60755" y="136862"/>
                    <a:pt x="53316" y="139321"/>
                    <a:pt x="45876" y="138911"/>
                  </a:cubicBezTo>
                  <a:cubicBezTo>
                    <a:pt x="27278" y="138911"/>
                    <a:pt x="17772" y="129486"/>
                    <a:pt x="17772" y="11145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4" name="Google Shape;1084;p120"/>
            <p:cNvSpPr/>
            <p:nvPr/>
          </p:nvSpPr>
          <p:spPr>
            <a:xfrm>
              <a:off x="7118612" y="4923742"/>
              <a:ext cx="106266" cy="112762"/>
            </a:xfrm>
            <a:custGeom>
              <a:rect b="b" l="l" r="r" t="t"/>
              <a:pathLst>
                <a:path extrusionOk="0" h="112762" w="106266">
                  <a:moveTo>
                    <a:pt x="24433" y="47533"/>
                  </a:moveTo>
                  <a:lnTo>
                    <a:pt x="81882" y="47533"/>
                  </a:lnTo>
                  <a:cubicBezTo>
                    <a:pt x="81882" y="47533"/>
                    <a:pt x="82295" y="47533"/>
                    <a:pt x="82295" y="47533"/>
                  </a:cubicBezTo>
                  <a:cubicBezTo>
                    <a:pt x="82295" y="47533"/>
                    <a:pt x="82708" y="47533"/>
                    <a:pt x="82708" y="47123"/>
                  </a:cubicBezTo>
                  <a:cubicBezTo>
                    <a:pt x="82708" y="47123"/>
                    <a:pt x="83122" y="46713"/>
                    <a:pt x="83122" y="46713"/>
                  </a:cubicBezTo>
                  <a:cubicBezTo>
                    <a:pt x="83122" y="46713"/>
                    <a:pt x="83122" y="46304"/>
                    <a:pt x="83122" y="46304"/>
                  </a:cubicBezTo>
                  <a:cubicBezTo>
                    <a:pt x="82708" y="38928"/>
                    <a:pt x="79402" y="31552"/>
                    <a:pt x="73616" y="26635"/>
                  </a:cubicBezTo>
                  <a:cubicBezTo>
                    <a:pt x="67829" y="21718"/>
                    <a:pt x="60390" y="18849"/>
                    <a:pt x="52951" y="19259"/>
                  </a:cubicBezTo>
                  <a:cubicBezTo>
                    <a:pt x="45511" y="19259"/>
                    <a:pt x="38072" y="21718"/>
                    <a:pt x="32699" y="26635"/>
                  </a:cubicBezTo>
                  <a:cubicBezTo>
                    <a:pt x="27326" y="31552"/>
                    <a:pt x="23606" y="38518"/>
                    <a:pt x="23193" y="45894"/>
                  </a:cubicBezTo>
                  <a:cubicBezTo>
                    <a:pt x="23193" y="45894"/>
                    <a:pt x="23193" y="46304"/>
                    <a:pt x="23193" y="46304"/>
                  </a:cubicBezTo>
                  <a:cubicBezTo>
                    <a:pt x="23193" y="46304"/>
                    <a:pt x="23193" y="46713"/>
                    <a:pt x="23606" y="46713"/>
                  </a:cubicBezTo>
                  <a:cubicBezTo>
                    <a:pt x="23606" y="46713"/>
                    <a:pt x="24020" y="47123"/>
                    <a:pt x="24020" y="47123"/>
                  </a:cubicBezTo>
                  <a:cubicBezTo>
                    <a:pt x="24433" y="47533"/>
                    <a:pt x="24433" y="47533"/>
                    <a:pt x="24433" y="47533"/>
                  </a:cubicBezTo>
                  <a:close/>
                  <a:moveTo>
                    <a:pt x="53364" y="0"/>
                  </a:moveTo>
                  <a:cubicBezTo>
                    <a:pt x="85188" y="0"/>
                    <a:pt x="106266" y="24586"/>
                    <a:pt x="106266" y="58597"/>
                  </a:cubicBezTo>
                  <a:lnTo>
                    <a:pt x="106266" y="62285"/>
                  </a:lnTo>
                  <a:cubicBezTo>
                    <a:pt x="106266" y="62694"/>
                    <a:pt x="105853" y="63104"/>
                    <a:pt x="105853" y="63514"/>
                  </a:cubicBezTo>
                  <a:cubicBezTo>
                    <a:pt x="105440" y="63924"/>
                    <a:pt x="105026" y="63924"/>
                    <a:pt x="104613" y="63924"/>
                  </a:cubicBezTo>
                  <a:lnTo>
                    <a:pt x="24846" y="63924"/>
                  </a:lnTo>
                  <a:cubicBezTo>
                    <a:pt x="24846" y="63924"/>
                    <a:pt x="24433" y="63924"/>
                    <a:pt x="24433" y="63924"/>
                  </a:cubicBezTo>
                  <a:cubicBezTo>
                    <a:pt x="24433" y="63924"/>
                    <a:pt x="24020" y="63924"/>
                    <a:pt x="24020" y="64333"/>
                  </a:cubicBezTo>
                  <a:cubicBezTo>
                    <a:pt x="24020" y="64333"/>
                    <a:pt x="24020" y="64743"/>
                    <a:pt x="24020" y="64743"/>
                  </a:cubicBezTo>
                  <a:cubicBezTo>
                    <a:pt x="24020" y="64743"/>
                    <a:pt x="24020" y="65153"/>
                    <a:pt x="24020" y="65153"/>
                  </a:cubicBezTo>
                  <a:cubicBezTo>
                    <a:pt x="24846" y="73348"/>
                    <a:pt x="28979" y="80724"/>
                    <a:pt x="35592" y="86051"/>
                  </a:cubicBezTo>
                  <a:cubicBezTo>
                    <a:pt x="41792" y="91378"/>
                    <a:pt x="50058" y="93837"/>
                    <a:pt x="58324" y="93427"/>
                  </a:cubicBezTo>
                  <a:cubicBezTo>
                    <a:pt x="69069" y="93427"/>
                    <a:pt x="79402" y="89739"/>
                    <a:pt x="87668" y="82773"/>
                  </a:cubicBezTo>
                  <a:cubicBezTo>
                    <a:pt x="87668" y="82773"/>
                    <a:pt x="88081" y="82773"/>
                    <a:pt x="88081" y="82363"/>
                  </a:cubicBezTo>
                  <a:cubicBezTo>
                    <a:pt x="88081" y="82363"/>
                    <a:pt x="88494" y="82363"/>
                    <a:pt x="88494" y="82363"/>
                  </a:cubicBezTo>
                  <a:cubicBezTo>
                    <a:pt x="88494" y="82363"/>
                    <a:pt x="88908" y="82363"/>
                    <a:pt x="88908" y="82363"/>
                  </a:cubicBezTo>
                  <a:cubicBezTo>
                    <a:pt x="88908" y="82363"/>
                    <a:pt x="89321" y="82363"/>
                    <a:pt x="89321" y="82773"/>
                  </a:cubicBezTo>
                  <a:lnTo>
                    <a:pt x="98827" y="96295"/>
                  </a:lnTo>
                  <a:cubicBezTo>
                    <a:pt x="98827" y="96295"/>
                    <a:pt x="99240" y="96705"/>
                    <a:pt x="99240" y="97115"/>
                  </a:cubicBezTo>
                  <a:cubicBezTo>
                    <a:pt x="99240" y="97524"/>
                    <a:pt x="99240" y="97524"/>
                    <a:pt x="98827" y="97934"/>
                  </a:cubicBezTo>
                  <a:cubicBezTo>
                    <a:pt x="86841" y="108178"/>
                    <a:pt x="71962" y="113096"/>
                    <a:pt x="56257" y="112686"/>
                  </a:cubicBezTo>
                  <a:cubicBezTo>
                    <a:pt x="48818" y="113096"/>
                    <a:pt x="41378" y="111866"/>
                    <a:pt x="34352" y="108998"/>
                  </a:cubicBezTo>
                  <a:cubicBezTo>
                    <a:pt x="27326" y="106130"/>
                    <a:pt x="21127" y="102032"/>
                    <a:pt x="15754" y="96705"/>
                  </a:cubicBezTo>
                  <a:cubicBezTo>
                    <a:pt x="10381" y="91378"/>
                    <a:pt x="6248" y="85231"/>
                    <a:pt x="3768" y="78265"/>
                  </a:cubicBezTo>
                  <a:cubicBezTo>
                    <a:pt x="875" y="71299"/>
                    <a:pt x="48" y="63924"/>
                    <a:pt x="48" y="56138"/>
                  </a:cubicBezTo>
                  <a:cubicBezTo>
                    <a:pt x="-1192" y="24996"/>
                    <a:pt x="21540" y="0"/>
                    <a:pt x="53364"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5" name="Google Shape;1085;p120"/>
            <p:cNvSpPr/>
            <p:nvPr/>
          </p:nvSpPr>
          <p:spPr>
            <a:xfrm>
              <a:off x="7247610" y="4923742"/>
              <a:ext cx="94645" cy="109817"/>
            </a:xfrm>
            <a:custGeom>
              <a:rect b="b" l="l" r="r" t="t"/>
              <a:pathLst>
                <a:path extrusionOk="0" h="109817" w="94645">
                  <a:moveTo>
                    <a:pt x="71914" y="42616"/>
                  </a:moveTo>
                  <a:cubicBezTo>
                    <a:pt x="71914" y="25815"/>
                    <a:pt x="63648" y="20488"/>
                    <a:pt x="50836" y="20488"/>
                  </a:cubicBezTo>
                  <a:cubicBezTo>
                    <a:pt x="45463" y="20488"/>
                    <a:pt x="40503" y="22127"/>
                    <a:pt x="35957" y="24176"/>
                  </a:cubicBezTo>
                  <a:cubicBezTo>
                    <a:pt x="31411" y="26635"/>
                    <a:pt x="27278" y="29913"/>
                    <a:pt x="23971" y="34011"/>
                  </a:cubicBezTo>
                  <a:cubicBezTo>
                    <a:pt x="23558" y="34420"/>
                    <a:pt x="23558" y="34830"/>
                    <a:pt x="23558" y="35240"/>
                  </a:cubicBezTo>
                  <a:lnTo>
                    <a:pt x="23558" y="108588"/>
                  </a:lnTo>
                  <a:cubicBezTo>
                    <a:pt x="23558" y="108998"/>
                    <a:pt x="23558" y="109408"/>
                    <a:pt x="23145" y="109408"/>
                  </a:cubicBezTo>
                  <a:cubicBezTo>
                    <a:pt x="22731" y="109817"/>
                    <a:pt x="22731" y="109817"/>
                    <a:pt x="22318" y="109817"/>
                  </a:cubicBezTo>
                  <a:lnTo>
                    <a:pt x="1240" y="109817"/>
                  </a:lnTo>
                  <a:cubicBezTo>
                    <a:pt x="827" y="109817"/>
                    <a:pt x="413" y="109817"/>
                    <a:pt x="413" y="109408"/>
                  </a:cubicBezTo>
                  <a:cubicBezTo>
                    <a:pt x="0" y="108998"/>
                    <a:pt x="0" y="108998"/>
                    <a:pt x="0" y="108588"/>
                  </a:cubicBezTo>
                  <a:lnTo>
                    <a:pt x="0" y="4098"/>
                  </a:lnTo>
                  <a:cubicBezTo>
                    <a:pt x="0" y="3688"/>
                    <a:pt x="0" y="3278"/>
                    <a:pt x="413" y="3278"/>
                  </a:cubicBezTo>
                  <a:cubicBezTo>
                    <a:pt x="827" y="2868"/>
                    <a:pt x="827" y="2868"/>
                    <a:pt x="1240" y="2868"/>
                  </a:cubicBezTo>
                  <a:lnTo>
                    <a:pt x="21905" y="2868"/>
                  </a:lnTo>
                  <a:cubicBezTo>
                    <a:pt x="21905" y="2868"/>
                    <a:pt x="22318" y="2868"/>
                    <a:pt x="22318" y="2868"/>
                  </a:cubicBezTo>
                  <a:cubicBezTo>
                    <a:pt x="22318" y="2868"/>
                    <a:pt x="22731" y="2868"/>
                    <a:pt x="22731" y="3278"/>
                  </a:cubicBezTo>
                  <a:cubicBezTo>
                    <a:pt x="22731" y="3278"/>
                    <a:pt x="23145" y="3688"/>
                    <a:pt x="23145" y="3688"/>
                  </a:cubicBezTo>
                  <a:cubicBezTo>
                    <a:pt x="23145" y="3688"/>
                    <a:pt x="23145" y="4098"/>
                    <a:pt x="23145" y="4098"/>
                  </a:cubicBezTo>
                  <a:lnTo>
                    <a:pt x="23145" y="16800"/>
                  </a:lnTo>
                  <a:cubicBezTo>
                    <a:pt x="23145" y="16800"/>
                    <a:pt x="23145" y="16800"/>
                    <a:pt x="23145" y="16800"/>
                  </a:cubicBezTo>
                  <a:cubicBezTo>
                    <a:pt x="23145" y="16800"/>
                    <a:pt x="23145" y="16800"/>
                    <a:pt x="23145" y="16800"/>
                  </a:cubicBezTo>
                  <a:cubicBezTo>
                    <a:pt x="23145" y="16800"/>
                    <a:pt x="23145" y="16800"/>
                    <a:pt x="23145" y="16800"/>
                  </a:cubicBezTo>
                  <a:cubicBezTo>
                    <a:pt x="23145" y="16800"/>
                    <a:pt x="23145" y="16800"/>
                    <a:pt x="23145" y="16800"/>
                  </a:cubicBezTo>
                  <a:cubicBezTo>
                    <a:pt x="27691" y="11473"/>
                    <a:pt x="33477" y="7376"/>
                    <a:pt x="40090" y="4507"/>
                  </a:cubicBezTo>
                  <a:cubicBezTo>
                    <a:pt x="46290" y="1639"/>
                    <a:pt x="53316" y="0"/>
                    <a:pt x="60342" y="0"/>
                  </a:cubicBezTo>
                  <a:cubicBezTo>
                    <a:pt x="83486" y="0"/>
                    <a:pt x="94646" y="12293"/>
                    <a:pt x="94646" y="34420"/>
                  </a:cubicBezTo>
                  <a:lnTo>
                    <a:pt x="94646" y="108588"/>
                  </a:lnTo>
                  <a:cubicBezTo>
                    <a:pt x="94646" y="108998"/>
                    <a:pt x="94646" y="109408"/>
                    <a:pt x="94232" y="109408"/>
                  </a:cubicBezTo>
                  <a:cubicBezTo>
                    <a:pt x="93819" y="109817"/>
                    <a:pt x="93819" y="109817"/>
                    <a:pt x="93406" y="109817"/>
                  </a:cubicBezTo>
                  <a:lnTo>
                    <a:pt x="72741" y="109817"/>
                  </a:lnTo>
                  <a:cubicBezTo>
                    <a:pt x="72741" y="109817"/>
                    <a:pt x="72327" y="109817"/>
                    <a:pt x="72327" y="109817"/>
                  </a:cubicBezTo>
                  <a:cubicBezTo>
                    <a:pt x="72327" y="109817"/>
                    <a:pt x="71914" y="109817"/>
                    <a:pt x="71914" y="109408"/>
                  </a:cubicBezTo>
                  <a:cubicBezTo>
                    <a:pt x="71914" y="109408"/>
                    <a:pt x="71501" y="108998"/>
                    <a:pt x="71501" y="108998"/>
                  </a:cubicBezTo>
                  <a:cubicBezTo>
                    <a:pt x="71501" y="108998"/>
                    <a:pt x="71501" y="108588"/>
                    <a:pt x="71501" y="108588"/>
                  </a:cubicBezTo>
                  <a:lnTo>
                    <a:pt x="71501" y="4261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6" name="Google Shape;1086;p120"/>
            <p:cNvSpPr/>
            <p:nvPr/>
          </p:nvSpPr>
          <p:spPr>
            <a:xfrm>
              <a:off x="7483190" y="4970046"/>
              <a:ext cx="52902" cy="19668"/>
            </a:xfrm>
            <a:custGeom>
              <a:rect b="b" l="l" r="r" t="t"/>
              <a:pathLst>
                <a:path extrusionOk="0" h="19668" w="52902">
                  <a:moveTo>
                    <a:pt x="2480" y="0"/>
                  </a:moveTo>
                  <a:lnTo>
                    <a:pt x="50423" y="0"/>
                  </a:lnTo>
                  <a:cubicBezTo>
                    <a:pt x="51249" y="0"/>
                    <a:pt x="51662" y="410"/>
                    <a:pt x="52076" y="820"/>
                  </a:cubicBezTo>
                  <a:cubicBezTo>
                    <a:pt x="52489" y="1229"/>
                    <a:pt x="52902" y="2049"/>
                    <a:pt x="52902" y="2459"/>
                  </a:cubicBezTo>
                  <a:lnTo>
                    <a:pt x="52902" y="17210"/>
                  </a:lnTo>
                  <a:cubicBezTo>
                    <a:pt x="52902" y="18030"/>
                    <a:pt x="52489" y="18440"/>
                    <a:pt x="52076" y="18849"/>
                  </a:cubicBezTo>
                  <a:cubicBezTo>
                    <a:pt x="51662" y="19259"/>
                    <a:pt x="50836" y="19669"/>
                    <a:pt x="50423" y="19669"/>
                  </a:cubicBezTo>
                  <a:lnTo>
                    <a:pt x="2480" y="19669"/>
                  </a:lnTo>
                  <a:cubicBezTo>
                    <a:pt x="1653" y="19669"/>
                    <a:pt x="1240" y="19259"/>
                    <a:pt x="827" y="18849"/>
                  </a:cubicBezTo>
                  <a:cubicBezTo>
                    <a:pt x="413" y="18440"/>
                    <a:pt x="0" y="17620"/>
                    <a:pt x="0" y="17210"/>
                  </a:cubicBezTo>
                  <a:lnTo>
                    <a:pt x="0" y="2459"/>
                  </a:lnTo>
                  <a:cubicBezTo>
                    <a:pt x="0" y="1639"/>
                    <a:pt x="413" y="1229"/>
                    <a:pt x="827" y="820"/>
                  </a:cubicBezTo>
                  <a:cubicBezTo>
                    <a:pt x="1240" y="0"/>
                    <a:pt x="2066" y="0"/>
                    <a:pt x="24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7" name="Google Shape;1087;p120"/>
            <p:cNvSpPr/>
            <p:nvPr/>
          </p:nvSpPr>
          <p:spPr>
            <a:xfrm>
              <a:off x="7535266" y="4884814"/>
              <a:ext cx="142174" cy="148745"/>
            </a:xfrm>
            <a:custGeom>
              <a:rect b="b" l="l" r="r" t="t"/>
              <a:pathLst>
                <a:path extrusionOk="0" h="148745" w="142174">
                  <a:moveTo>
                    <a:pt x="70261" y="91378"/>
                  </a:moveTo>
                  <a:lnTo>
                    <a:pt x="29758" y="147926"/>
                  </a:lnTo>
                  <a:cubicBezTo>
                    <a:pt x="29758" y="147926"/>
                    <a:pt x="29344" y="148336"/>
                    <a:pt x="29344" y="148336"/>
                  </a:cubicBezTo>
                  <a:cubicBezTo>
                    <a:pt x="28931" y="148336"/>
                    <a:pt x="28931" y="148336"/>
                    <a:pt x="28518" y="148336"/>
                  </a:cubicBezTo>
                  <a:lnTo>
                    <a:pt x="1240" y="148336"/>
                  </a:lnTo>
                  <a:cubicBezTo>
                    <a:pt x="827" y="148336"/>
                    <a:pt x="827" y="148336"/>
                    <a:pt x="413" y="147926"/>
                  </a:cubicBezTo>
                  <a:cubicBezTo>
                    <a:pt x="0" y="147926"/>
                    <a:pt x="0" y="147516"/>
                    <a:pt x="0" y="147516"/>
                  </a:cubicBezTo>
                  <a:cubicBezTo>
                    <a:pt x="0" y="147106"/>
                    <a:pt x="0" y="147106"/>
                    <a:pt x="0" y="146696"/>
                  </a:cubicBezTo>
                  <a:cubicBezTo>
                    <a:pt x="0" y="146287"/>
                    <a:pt x="0" y="146287"/>
                    <a:pt x="413" y="145877"/>
                  </a:cubicBezTo>
                  <a:lnTo>
                    <a:pt x="53316" y="72529"/>
                  </a:lnTo>
                  <a:cubicBezTo>
                    <a:pt x="53316" y="72529"/>
                    <a:pt x="53316" y="72119"/>
                    <a:pt x="53316" y="72119"/>
                  </a:cubicBezTo>
                  <a:cubicBezTo>
                    <a:pt x="53316" y="72119"/>
                    <a:pt x="53316" y="71709"/>
                    <a:pt x="53316" y="71709"/>
                  </a:cubicBezTo>
                  <a:lnTo>
                    <a:pt x="3306" y="2459"/>
                  </a:lnTo>
                  <a:cubicBezTo>
                    <a:pt x="3306" y="2049"/>
                    <a:pt x="2893" y="2049"/>
                    <a:pt x="2893" y="1639"/>
                  </a:cubicBezTo>
                  <a:cubicBezTo>
                    <a:pt x="2893" y="1229"/>
                    <a:pt x="2893" y="1229"/>
                    <a:pt x="2893" y="820"/>
                  </a:cubicBezTo>
                  <a:cubicBezTo>
                    <a:pt x="2893" y="410"/>
                    <a:pt x="3306" y="410"/>
                    <a:pt x="3306" y="410"/>
                  </a:cubicBezTo>
                  <a:cubicBezTo>
                    <a:pt x="3720" y="410"/>
                    <a:pt x="3720" y="0"/>
                    <a:pt x="4133" y="0"/>
                  </a:cubicBezTo>
                  <a:lnTo>
                    <a:pt x="31824" y="0"/>
                  </a:lnTo>
                  <a:cubicBezTo>
                    <a:pt x="32237" y="0"/>
                    <a:pt x="32237" y="0"/>
                    <a:pt x="32651" y="0"/>
                  </a:cubicBezTo>
                  <a:cubicBezTo>
                    <a:pt x="32651" y="0"/>
                    <a:pt x="33064" y="410"/>
                    <a:pt x="33064" y="410"/>
                  </a:cubicBezTo>
                  <a:lnTo>
                    <a:pt x="70261" y="53679"/>
                  </a:lnTo>
                  <a:cubicBezTo>
                    <a:pt x="70261" y="53679"/>
                    <a:pt x="70261" y="53679"/>
                    <a:pt x="70674" y="54089"/>
                  </a:cubicBezTo>
                  <a:cubicBezTo>
                    <a:pt x="70674" y="54089"/>
                    <a:pt x="71088" y="54089"/>
                    <a:pt x="71088" y="54089"/>
                  </a:cubicBezTo>
                  <a:cubicBezTo>
                    <a:pt x="71088" y="54089"/>
                    <a:pt x="71501" y="54089"/>
                    <a:pt x="71501" y="54089"/>
                  </a:cubicBezTo>
                  <a:cubicBezTo>
                    <a:pt x="71501" y="54089"/>
                    <a:pt x="71501" y="54089"/>
                    <a:pt x="71914" y="53679"/>
                  </a:cubicBezTo>
                  <a:lnTo>
                    <a:pt x="108698" y="820"/>
                  </a:lnTo>
                  <a:cubicBezTo>
                    <a:pt x="108698" y="820"/>
                    <a:pt x="109111" y="410"/>
                    <a:pt x="109111" y="410"/>
                  </a:cubicBezTo>
                  <a:cubicBezTo>
                    <a:pt x="109111" y="410"/>
                    <a:pt x="109524" y="410"/>
                    <a:pt x="109938" y="410"/>
                  </a:cubicBezTo>
                  <a:lnTo>
                    <a:pt x="137629" y="410"/>
                  </a:lnTo>
                  <a:cubicBezTo>
                    <a:pt x="138042" y="410"/>
                    <a:pt x="138042" y="410"/>
                    <a:pt x="138455" y="820"/>
                  </a:cubicBezTo>
                  <a:cubicBezTo>
                    <a:pt x="138869" y="820"/>
                    <a:pt x="138869" y="1229"/>
                    <a:pt x="138869" y="1229"/>
                  </a:cubicBezTo>
                  <a:cubicBezTo>
                    <a:pt x="138869" y="1639"/>
                    <a:pt x="138869" y="1639"/>
                    <a:pt x="138869" y="2049"/>
                  </a:cubicBezTo>
                  <a:cubicBezTo>
                    <a:pt x="138869" y="2459"/>
                    <a:pt x="138869" y="2459"/>
                    <a:pt x="138455" y="2868"/>
                  </a:cubicBezTo>
                  <a:lnTo>
                    <a:pt x="88859" y="72119"/>
                  </a:lnTo>
                  <a:cubicBezTo>
                    <a:pt x="88859" y="72119"/>
                    <a:pt x="88859" y="72529"/>
                    <a:pt x="88859" y="72529"/>
                  </a:cubicBezTo>
                  <a:cubicBezTo>
                    <a:pt x="88859" y="72529"/>
                    <a:pt x="88859" y="72938"/>
                    <a:pt x="88859" y="72938"/>
                  </a:cubicBezTo>
                  <a:lnTo>
                    <a:pt x="141762" y="146287"/>
                  </a:lnTo>
                  <a:cubicBezTo>
                    <a:pt x="141762" y="146696"/>
                    <a:pt x="142175" y="146696"/>
                    <a:pt x="142175" y="147106"/>
                  </a:cubicBezTo>
                  <a:cubicBezTo>
                    <a:pt x="142175" y="147516"/>
                    <a:pt x="142175" y="147516"/>
                    <a:pt x="142175" y="147926"/>
                  </a:cubicBezTo>
                  <a:cubicBezTo>
                    <a:pt x="142175" y="148336"/>
                    <a:pt x="141762" y="148336"/>
                    <a:pt x="141762" y="148336"/>
                  </a:cubicBezTo>
                  <a:cubicBezTo>
                    <a:pt x="141348" y="148336"/>
                    <a:pt x="141348" y="148745"/>
                    <a:pt x="140935" y="148745"/>
                  </a:cubicBezTo>
                  <a:lnTo>
                    <a:pt x="113657" y="148745"/>
                  </a:lnTo>
                  <a:cubicBezTo>
                    <a:pt x="113244" y="148745"/>
                    <a:pt x="113244" y="148745"/>
                    <a:pt x="112831" y="148745"/>
                  </a:cubicBezTo>
                  <a:cubicBezTo>
                    <a:pt x="112417" y="148745"/>
                    <a:pt x="112417" y="148336"/>
                    <a:pt x="112417" y="148336"/>
                  </a:cubicBezTo>
                  <a:lnTo>
                    <a:pt x="71914" y="91378"/>
                  </a:lnTo>
                  <a:cubicBezTo>
                    <a:pt x="71914" y="91378"/>
                    <a:pt x="71914" y="91378"/>
                    <a:pt x="71501" y="90968"/>
                  </a:cubicBezTo>
                  <a:cubicBezTo>
                    <a:pt x="71501" y="90968"/>
                    <a:pt x="71501" y="90968"/>
                    <a:pt x="71088" y="90968"/>
                  </a:cubicBezTo>
                  <a:cubicBezTo>
                    <a:pt x="70674" y="91378"/>
                    <a:pt x="70261" y="91378"/>
                    <a:pt x="70261" y="91378"/>
                  </a:cubicBezTo>
                  <a:cubicBezTo>
                    <a:pt x="70261" y="91378"/>
                    <a:pt x="70261" y="91378"/>
                    <a:pt x="70261" y="91378"/>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88" name="Google Shape;1088;p120"/>
            <p:cNvSpPr/>
            <p:nvPr/>
          </p:nvSpPr>
          <p:spPr>
            <a:xfrm>
              <a:off x="7367053" y="4923312"/>
              <a:ext cx="94645" cy="112784"/>
            </a:xfrm>
            <a:custGeom>
              <a:rect b="b" l="l" r="r" t="t"/>
              <a:pathLst>
                <a:path extrusionOk="0" h="112784" w="94645">
                  <a:moveTo>
                    <a:pt x="71501" y="75418"/>
                  </a:moveTo>
                  <a:cubicBezTo>
                    <a:pt x="71501" y="74598"/>
                    <a:pt x="71088" y="73779"/>
                    <a:pt x="70674" y="72959"/>
                  </a:cubicBezTo>
                  <a:cubicBezTo>
                    <a:pt x="68194" y="68452"/>
                    <a:pt x="64475" y="65173"/>
                    <a:pt x="60342" y="62715"/>
                  </a:cubicBezTo>
                  <a:cubicBezTo>
                    <a:pt x="56209" y="60256"/>
                    <a:pt x="51249" y="59027"/>
                    <a:pt x="46290" y="59027"/>
                  </a:cubicBezTo>
                  <a:cubicBezTo>
                    <a:pt x="33064" y="59027"/>
                    <a:pt x="23558" y="66403"/>
                    <a:pt x="23558" y="78286"/>
                  </a:cubicBezTo>
                  <a:cubicBezTo>
                    <a:pt x="23558" y="90169"/>
                    <a:pt x="33477" y="97135"/>
                    <a:pt x="46290" y="97135"/>
                  </a:cubicBezTo>
                  <a:cubicBezTo>
                    <a:pt x="50836" y="97135"/>
                    <a:pt x="55382" y="96316"/>
                    <a:pt x="59515" y="94677"/>
                  </a:cubicBezTo>
                  <a:cubicBezTo>
                    <a:pt x="63648" y="93038"/>
                    <a:pt x="67368" y="90169"/>
                    <a:pt x="70674" y="86481"/>
                  </a:cubicBezTo>
                  <a:cubicBezTo>
                    <a:pt x="71501" y="85662"/>
                    <a:pt x="71501" y="84432"/>
                    <a:pt x="71501" y="83203"/>
                  </a:cubicBezTo>
                  <a:lnTo>
                    <a:pt x="71501" y="75418"/>
                  </a:lnTo>
                  <a:close/>
                  <a:moveTo>
                    <a:pt x="71501" y="98774"/>
                  </a:moveTo>
                  <a:cubicBezTo>
                    <a:pt x="66955" y="103282"/>
                    <a:pt x="61582" y="106970"/>
                    <a:pt x="55795" y="109428"/>
                  </a:cubicBezTo>
                  <a:cubicBezTo>
                    <a:pt x="50009" y="111887"/>
                    <a:pt x="43396" y="113116"/>
                    <a:pt x="37197" y="112706"/>
                  </a:cubicBezTo>
                  <a:cubicBezTo>
                    <a:pt x="19838" y="112706"/>
                    <a:pt x="0" y="100823"/>
                    <a:pt x="0" y="77057"/>
                  </a:cubicBezTo>
                  <a:cubicBezTo>
                    <a:pt x="0" y="52471"/>
                    <a:pt x="19838" y="42226"/>
                    <a:pt x="37197" y="42226"/>
                  </a:cubicBezTo>
                  <a:cubicBezTo>
                    <a:pt x="43396" y="41817"/>
                    <a:pt x="50009" y="43046"/>
                    <a:pt x="55795" y="45095"/>
                  </a:cubicBezTo>
                  <a:cubicBezTo>
                    <a:pt x="61582" y="47553"/>
                    <a:pt x="66955" y="51241"/>
                    <a:pt x="71501" y="55749"/>
                  </a:cubicBezTo>
                  <a:lnTo>
                    <a:pt x="71501" y="39768"/>
                  </a:lnTo>
                  <a:cubicBezTo>
                    <a:pt x="71501" y="27475"/>
                    <a:pt x="61168" y="19689"/>
                    <a:pt x="46703" y="19689"/>
                  </a:cubicBezTo>
                  <a:cubicBezTo>
                    <a:pt x="35544" y="19689"/>
                    <a:pt x="24798" y="24197"/>
                    <a:pt x="16532" y="31982"/>
                  </a:cubicBezTo>
                  <a:cubicBezTo>
                    <a:pt x="16532" y="31982"/>
                    <a:pt x="16119" y="32392"/>
                    <a:pt x="15705" y="32392"/>
                  </a:cubicBezTo>
                  <a:cubicBezTo>
                    <a:pt x="15292" y="32392"/>
                    <a:pt x="15292" y="32392"/>
                    <a:pt x="14879" y="32392"/>
                  </a:cubicBezTo>
                  <a:cubicBezTo>
                    <a:pt x="14465" y="32392"/>
                    <a:pt x="14465" y="32392"/>
                    <a:pt x="14052" y="31982"/>
                  </a:cubicBezTo>
                  <a:cubicBezTo>
                    <a:pt x="14052" y="31982"/>
                    <a:pt x="13639" y="31573"/>
                    <a:pt x="13639" y="31573"/>
                  </a:cubicBezTo>
                  <a:lnTo>
                    <a:pt x="5786" y="18460"/>
                  </a:lnTo>
                  <a:cubicBezTo>
                    <a:pt x="5786" y="18050"/>
                    <a:pt x="5373" y="17640"/>
                    <a:pt x="5786" y="17231"/>
                  </a:cubicBezTo>
                  <a:cubicBezTo>
                    <a:pt x="5786" y="16821"/>
                    <a:pt x="6199" y="16411"/>
                    <a:pt x="6199" y="16411"/>
                  </a:cubicBezTo>
                  <a:cubicBezTo>
                    <a:pt x="18185" y="5347"/>
                    <a:pt x="33891" y="-389"/>
                    <a:pt x="50009" y="21"/>
                  </a:cubicBezTo>
                  <a:cubicBezTo>
                    <a:pt x="73567" y="21"/>
                    <a:pt x="94646" y="9855"/>
                    <a:pt x="94646" y="38948"/>
                  </a:cubicBezTo>
                  <a:lnTo>
                    <a:pt x="94646" y="108609"/>
                  </a:lnTo>
                  <a:cubicBezTo>
                    <a:pt x="94646" y="109018"/>
                    <a:pt x="94646" y="109428"/>
                    <a:pt x="94232" y="109428"/>
                  </a:cubicBezTo>
                  <a:cubicBezTo>
                    <a:pt x="93819" y="109838"/>
                    <a:pt x="93406" y="109838"/>
                    <a:pt x="93406" y="109838"/>
                  </a:cubicBezTo>
                  <a:lnTo>
                    <a:pt x="72741" y="109838"/>
                  </a:lnTo>
                  <a:cubicBezTo>
                    <a:pt x="72327" y="109838"/>
                    <a:pt x="71914" y="109838"/>
                    <a:pt x="71914" y="109428"/>
                  </a:cubicBezTo>
                  <a:cubicBezTo>
                    <a:pt x="71501" y="109018"/>
                    <a:pt x="71501" y="108609"/>
                    <a:pt x="71501" y="108609"/>
                  </a:cubicBezTo>
                  <a:lnTo>
                    <a:pt x="71501" y="9877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1089" name="Google Shape;1089;p120"/>
          <p:cNvGrpSpPr/>
          <p:nvPr/>
        </p:nvGrpSpPr>
        <p:grpSpPr>
          <a:xfrm>
            <a:off x="3595583" y="5252431"/>
            <a:ext cx="819479" cy="505858"/>
            <a:chOff x="4677727" y="2721292"/>
            <a:chExt cx="2919412" cy="1802129"/>
          </a:xfrm>
        </p:grpSpPr>
        <p:sp>
          <p:nvSpPr>
            <p:cNvPr id="1090" name="Google Shape;1090;p120"/>
            <p:cNvSpPr/>
            <p:nvPr/>
          </p:nvSpPr>
          <p:spPr>
            <a:xfrm>
              <a:off x="5494972" y="2721292"/>
              <a:ext cx="1557337" cy="1802129"/>
            </a:xfrm>
            <a:custGeom>
              <a:rect b="b" l="l" r="r" t="t"/>
              <a:pathLst>
                <a:path extrusionOk="0" h="1802129" w="1557337">
                  <a:moveTo>
                    <a:pt x="1533525" y="1554480"/>
                  </a:moveTo>
                  <a:lnTo>
                    <a:pt x="1533525" y="1554480"/>
                  </a:lnTo>
                  <a:lnTo>
                    <a:pt x="1530668" y="1551623"/>
                  </a:lnTo>
                  <a:lnTo>
                    <a:pt x="1528762" y="1549718"/>
                  </a:lnTo>
                  <a:lnTo>
                    <a:pt x="1521143" y="1541145"/>
                  </a:lnTo>
                  <a:cubicBezTo>
                    <a:pt x="1356360" y="1674495"/>
                    <a:pt x="1148715" y="1748790"/>
                    <a:pt x="934403" y="1748790"/>
                  </a:cubicBezTo>
                  <a:cubicBezTo>
                    <a:pt x="689610" y="1748790"/>
                    <a:pt x="459105" y="1655445"/>
                    <a:pt x="286703" y="1486852"/>
                  </a:cubicBezTo>
                  <a:cubicBezTo>
                    <a:pt x="113348" y="1317308"/>
                    <a:pt x="18098" y="1092518"/>
                    <a:pt x="18098" y="853440"/>
                  </a:cubicBezTo>
                  <a:cubicBezTo>
                    <a:pt x="18098" y="668655"/>
                    <a:pt x="75248" y="491490"/>
                    <a:pt x="183832" y="340042"/>
                  </a:cubicBezTo>
                  <a:cubicBezTo>
                    <a:pt x="289560" y="192405"/>
                    <a:pt x="436245" y="80963"/>
                    <a:pt x="607695" y="17145"/>
                  </a:cubicBezTo>
                  <a:lnTo>
                    <a:pt x="601028" y="0"/>
                  </a:lnTo>
                  <a:cubicBezTo>
                    <a:pt x="425768" y="65723"/>
                    <a:pt x="276225" y="179070"/>
                    <a:pt x="168593" y="329565"/>
                  </a:cubicBezTo>
                  <a:cubicBezTo>
                    <a:pt x="58102" y="483870"/>
                    <a:pt x="0" y="664845"/>
                    <a:pt x="0" y="853440"/>
                  </a:cubicBezTo>
                  <a:cubicBezTo>
                    <a:pt x="0" y="1097280"/>
                    <a:pt x="97155" y="1326833"/>
                    <a:pt x="274320" y="1499235"/>
                  </a:cubicBezTo>
                  <a:cubicBezTo>
                    <a:pt x="290512" y="1515427"/>
                    <a:pt x="308610" y="1530668"/>
                    <a:pt x="325755" y="1545908"/>
                  </a:cubicBezTo>
                  <a:lnTo>
                    <a:pt x="301943" y="1572577"/>
                  </a:lnTo>
                  <a:cubicBezTo>
                    <a:pt x="478155" y="1720215"/>
                    <a:pt x="702945" y="1802130"/>
                    <a:pt x="935355" y="1802130"/>
                  </a:cubicBezTo>
                  <a:cubicBezTo>
                    <a:pt x="1163003" y="1802130"/>
                    <a:pt x="1383030" y="1724025"/>
                    <a:pt x="1557337" y="1582102"/>
                  </a:cubicBezTo>
                  <a:lnTo>
                    <a:pt x="1533525" y="1554480"/>
                  </a:lnTo>
                  <a:close/>
                </a:path>
              </a:pathLst>
            </a:custGeom>
            <a:solidFill>
              <a:srgbClr val="2360A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1" name="Google Shape;1091;p120"/>
            <p:cNvSpPr/>
            <p:nvPr/>
          </p:nvSpPr>
          <p:spPr>
            <a:xfrm>
              <a:off x="4677727" y="2801302"/>
              <a:ext cx="2919412" cy="1258252"/>
            </a:xfrm>
            <a:custGeom>
              <a:rect b="b" l="l" r="r" t="t"/>
              <a:pathLst>
                <a:path extrusionOk="0" h="1258252" w="2919412">
                  <a:moveTo>
                    <a:pt x="985838" y="249555"/>
                  </a:moveTo>
                  <a:cubicBezTo>
                    <a:pt x="993457" y="239077"/>
                    <a:pt x="1001077" y="228600"/>
                    <a:pt x="1008698" y="218123"/>
                  </a:cubicBezTo>
                  <a:cubicBezTo>
                    <a:pt x="1003935" y="203835"/>
                    <a:pt x="1001077" y="189548"/>
                    <a:pt x="1001077" y="173355"/>
                  </a:cubicBezTo>
                  <a:cubicBezTo>
                    <a:pt x="1001077" y="107633"/>
                    <a:pt x="1045845" y="48577"/>
                    <a:pt x="1125855" y="48577"/>
                  </a:cubicBezTo>
                  <a:cubicBezTo>
                    <a:pt x="1143000" y="48577"/>
                    <a:pt x="1158240" y="51435"/>
                    <a:pt x="1171575" y="56198"/>
                  </a:cubicBezTo>
                  <a:cubicBezTo>
                    <a:pt x="1185863" y="44768"/>
                    <a:pt x="1201103" y="34290"/>
                    <a:pt x="1216343" y="23813"/>
                  </a:cubicBezTo>
                  <a:cubicBezTo>
                    <a:pt x="1189673" y="8573"/>
                    <a:pt x="1158240" y="0"/>
                    <a:pt x="1125855" y="0"/>
                  </a:cubicBezTo>
                  <a:cubicBezTo>
                    <a:pt x="1027748" y="0"/>
                    <a:pt x="946785" y="78105"/>
                    <a:pt x="946785" y="174307"/>
                  </a:cubicBezTo>
                  <a:cubicBezTo>
                    <a:pt x="946785" y="208598"/>
                    <a:pt x="956310" y="240982"/>
                    <a:pt x="973455" y="267653"/>
                  </a:cubicBezTo>
                  <a:cubicBezTo>
                    <a:pt x="978218" y="260985"/>
                    <a:pt x="982027" y="255270"/>
                    <a:pt x="985838" y="249555"/>
                  </a:cubicBezTo>
                  <a:moveTo>
                    <a:pt x="1250633" y="174307"/>
                  </a:moveTo>
                  <a:cubicBezTo>
                    <a:pt x="1250633" y="242888"/>
                    <a:pt x="1200150" y="299085"/>
                    <a:pt x="1125855" y="299085"/>
                  </a:cubicBezTo>
                  <a:cubicBezTo>
                    <a:pt x="1083945" y="299085"/>
                    <a:pt x="1049655" y="280988"/>
                    <a:pt x="1027748" y="252413"/>
                  </a:cubicBezTo>
                  <a:cubicBezTo>
                    <a:pt x="1023938" y="258127"/>
                    <a:pt x="1019175" y="263843"/>
                    <a:pt x="1015365" y="269557"/>
                  </a:cubicBezTo>
                  <a:cubicBezTo>
                    <a:pt x="1008698" y="278130"/>
                    <a:pt x="1002982" y="286703"/>
                    <a:pt x="997268" y="296228"/>
                  </a:cubicBezTo>
                  <a:cubicBezTo>
                    <a:pt x="1029652" y="328613"/>
                    <a:pt x="1075373" y="348615"/>
                    <a:pt x="1125855" y="348615"/>
                  </a:cubicBezTo>
                  <a:cubicBezTo>
                    <a:pt x="1224915" y="348615"/>
                    <a:pt x="1304925" y="273368"/>
                    <a:pt x="1304925" y="174307"/>
                  </a:cubicBezTo>
                  <a:cubicBezTo>
                    <a:pt x="1304925" y="123825"/>
                    <a:pt x="1282065" y="78105"/>
                    <a:pt x="1246823" y="46673"/>
                  </a:cubicBezTo>
                  <a:cubicBezTo>
                    <a:pt x="1232535" y="56198"/>
                    <a:pt x="1219200" y="65723"/>
                    <a:pt x="1205865" y="76200"/>
                  </a:cubicBezTo>
                  <a:cubicBezTo>
                    <a:pt x="1235393" y="99060"/>
                    <a:pt x="1250633" y="135255"/>
                    <a:pt x="1250633" y="174307"/>
                  </a:cubicBezTo>
                  <a:moveTo>
                    <a:pt x="853440" y="743903"/>
                  </a:moveTo>
                  <a:cubicBezTo>
                    <a:pt x="853440" y="753428"/>
                    <a:pt x="852488" y="762953"/>
                    <a:pt x="852488" y="772478"/>
                  </a:cubicBezTo>
                  <a:cubicBezTo>
                    <a:pt x="852488" y="780098"/>
                    <a:pt x="852488" y="787718"/>
                    <a:pt x="852488" y="795338"/>
                  </a:cubicBezTo>
                  <a:cubicBezTo>
                    <a:pt x="928688" y="776288"/>
                    <a:pt x="984885" y="709613"/>
                    <a:pt x="984885" y="626745"/>
                  </a:cubicBezTo>
                  <a:cubicBezTo>
                    <a:pt x="984885" y="565785"/>
                    <a:pt x="951548" y="511493"/>
                    <a:pt x="902970" y="481013"/>
                  </a:cubicBezTo>
                  <a:cubicBezTo>
                    <a:pt x="897255" y="497205"/>
                    <a:pt x="892493" y="513398"/>
                    <a:pt x="886777" y="529590"/>
                  </a:cubicBezTo>
                  <a:cubicBezTo>
                    <a:pt x="915352" y="553403"/>
                    <a:pt x="929640" y="588645"/>
                    <a:pt x="929640" y="626745"/>
                  </a:cubicBezTo>
                  <a:cubicBezTo>
                    <a:pt x="931545" y="680085"/>
                    <a:pt x="901065" y="725805"/>
                    <a:pt x="853440" y="743903"/>
                  </a:cubicBezTo>
                  <a:moveTo>
                    <a:pt x="818198" y="801053"/>
                  </a:moveTo>
                  <a:cubicBezTo>
                    <a:pt x="818198" y="791528"/>
                    <a:pt x="817245" y="782003"/>
                    <a:pt x="817245" y="772478"/>
                  </a:cubicBezTo>
                  <a:cubicBezTo>
                    <a:pt x="817245" y="765810"/>
                    <a:pt x="817245" y="758190"/>
                    <a:pt x="817245" y="751523"/>
                  </a:cubicBezTo>
                  <a:cubicBezTo>
                    <a:pt x="813435" y="751523"/>
                    <a:pt x="809625" y="752475"/>
                    <a:pt x="805815" y="752475"/>
                  </a:cubicBezTo>
                  <a:cubicBezTo>
                    <a:pt x="731520" y="752475"/>
                    <a:pt x="681038" y="696278"/>
                    <a:pt x="681038" y="627698"/>
                  </a:cubicBezTo>
                  <a:cubicBezTo>
                    <a:pt x="681038" y="561975"/>
                    <a:pt x="725805" y="502920"/>
                    <a:pt x="805815" y="502920"/>
                  </a:cubicBezTo>
                  <a:cubicBezTo>
                    <a:pt x="823913" y="502920"/>
                    <a:pt x="841058" y="505778"/>
                    <a:pt x="855345" y="511493"/>
                  </a:cubicBezTo>
                  <a:cubicBezTo>
                    <a:pt x="860108" y="496253"/>
                    <a:pt x="864870" y="481013"/>
                    <a:pt x="870585" y="465773"/>
                  </a:cubicBezTo>
                  <a:cubicBezTo>
                    <a:pt x="850583" y="458153"/>
                    <a:pt x="828675" y="453390"/>
                    <a:pt x="805815" y="453390"/>
                  </a:cubicBezTo>
                  <a:cubicBezTo>
                    <a:pt x="707708" y="453390"/>
                    <a:pt x="626745" y="531495"/>
                    <a:pt x="626745" y="627698"/>
                  </a:cubicBezTo>
                  <a:cubicBezTo>
                    <a:pt x="626745" y="726757"/>
                    <a:pt x="706755" y="802005"/>
                    <a:pt x="805815" y="802005"/>
                  </a:cubicBezTo>
                  <a:cubicBezTo>
                    <a:pt x="810577" y="802005"/>
                    <a:pt x="814388" y="801053"/>
                    <a:pt x="818198" y="801053"/>
                  </a:cubicBezTo>
                  <a:moveTo>
                    <a:pt x="935355" y="908685"/>
                  </a:moveTo>
                  <a:cubicBezTo>
                    <a:pt x="910590" y="908685"/>
                    <a:pt x="887730" y="913448"/>
                    <a:pt x="865823" y="922020"/>
                  </a:cubicBezTo>
                  <a:cubicBezTo>
                    <a:pt x="868680" y="938213"/>
                    <a:pt x="872490" y="954405"/>
                    <a:pt x="875348" y="970598"/>
                  </a:cubicBezTo>
                  <a:cubicBezTo>
                    <a:pt x="892493" y="962025"/>
                    <a:pt x="911543" y="957263"/>
                    <a:pt x="934402" y="957263"/>
                  </a:cubicBezTo>
                  <a:cubicBezTo>
                    <a:pt x="1014413" y="957263"/>
                    <a:pt x="1059180" y="1016318"/>
                    <a:pt x="1059180" y="1082040"/>
                  </a:cubicBezTo>
                  <a:cubicBezTo>
                    <a:pt x="1059180" y="1139190"/>
                    <a:pt x="1022985" y="1188720"/>
                    <a:pt x="967740" y="1203008"/>
                  </a:cubicBezTo>
                  <a:cubicBezTo>
                    <a:pt x="976313" y="1218248"/>
                    <a:pt x="985838" y="1232535"/>
                    <a:pt x="994410" y="1246823"/>
                  </a:cubicBezTo>
                  <a:cubicBezTo>
                    <a:pt x="1063943" y="1223010"/>
                    <a:pt x="1113473" y="1160145"/>
                    <a:pt x="1113473" y="1082040"/>
                  </a:cubicBezTo>
                  <a:cubicBezTo>
                    <a:pt x="1114425" y="986790"/>
                    <a:pt x="1033463" y="908685"/>
                    <a:pt x="935355" y="908685"/>
                  </a:cubicBezTo>
                  <a:moveTo>
                    <a:pt x="810577" y="1082993"/>
                  </a:moveTo>
                  <a:cubicBezTo>
                    <a:pt x="810577" y="1049655"/>
                    <a:pt x="822008" y="1017270"/>
                    <a:pt x="844868" y="994410"/>
                  </a:cubicBezTo>
                  <a:cubicBezTo>
                    <a:pt x="840105" y="976313"/>
                    <a:pt x="836295" y="959168"/>
                    <a:pt x="833438" y="941070"/>
                  </a:cubicBezTo>
                  <a:cubicBezTo>
                    <a:pt x="786765" y="972503"/>
                    <a:pt x="756285" y="1024890"/>
                    <a:pt x="756285" y="1083945"/>
                  </a:cubicBezTo>
                  <a:cubicBezTo>
                    <a:pt x="756285" y="1183005"/>
                    <a:pt x="836295" y="1258253"/>
                    <a:pt x="935355" y="1258253"/>
                  </a:cubicBezTo>
                  <a:cubicBezTo>
                    <a:pt x="942975" y="1258253"/>
                    <a:pt x="950595" y="1257300"/>
                    <a:pt x="958215" y="1256348"/>
                  </a:cubicBezTo>
                  <a:cubicBezTo>
                    <a:pt x="947738" y="1240155"/>
                    <a:pt x="938213" y="1224915"/>
                    <a:pt x="929640" y="1208723"/>
                  </a:cubicBezTo>
                  <a:cubicBezTo>
                    <a:pt x="859155" y="1204913"/>
                    <a:pt x="810577" y="1149668"/>
                    <a:pt x="810577" y="1082993"/>
                  </a:cubicBezTo>
                  <a:moveTo>
                    <a:pt x="1805940" y="1118235"/>
                  </a:moveTo>
                  <a:cubicBezTo>
                    <a:pt x="1805940" y="1164908"/>
                    <a:pt x="1790700" y="1207770"/>
                    <a:pt x="1730693" y="1207770"/>
                  </a:cubicBezTo>
                  <a:cubicBezTo>
                    <a:pt x="1670685" y="1207770"/>
                    <a:pt x="1655445" y="1164908"/>
                    <a:pt x="1655445" y="1118235"/>
                  </a:cubicBezTo>
                  <a:lnTo>
                    <a:pt x="1655445" y="916305"/>
                  </a:lnTo>
                  <a:lnTo>
                    <a:pt x="1600200" y="916305"/>
                  </a:lnTo>
                  <a:lnTo>
                    <a:pt x="1600200" y="1127760"/>
                  </a:lnTo>
                  <a:cubicBezTo>
                    <a:pt x="1600200" y="1201103"/>
                    <a:pt x="1646873" y="1257300"/>
                    <a:pt x="1730693" y="1257300"/>
                  </a:cubicBezTo>
                  <a:cubicBezTo>
                    <a:pt x="1814513" y="1257300"/>
                    <a:pt x="1861185" y="1201103"/>
                    <a:pt x="1861185" y="1127760"/>
                  </a:cubicBezTo>
                  <a:lnTo>
                    <a:pt x="1861185" y="916305"/>
                  </a:lnTo>
                  <a:lnTo>
                    <a:pt x="1805940" y="916305"/>
                  </a:lnTo>
                  <a:lnTo>
                    <a:pt x="1805940" y="1118235"/>
                  </a:lnTo>
                  <a:close/>
                  <a:moveTo>
                    <a:pt x="1999298" y="294323"/>
                  </a:moveTo>
                  <a:lnTo>
                    <a:pt x="1848803" y="294323"/>
                  </a:lnTo>
                  <a:lnTo>
                    <a:pt x="1848803" y="6668"/>
                  </a:lnTo>
                  <a:lnTo>
                    <a:pt x="1794510" y="6668"/>
                  </a:lnTo>
                  <a:lnTo>
                    <a:pt x="1794510" y="340995"/>
                  </a:lnTo>
                  <a:lnTo>
                    <a:pt x="1999298" y="340995"/>
                  </a:lnTo>
                  <a:lnTo>
                    <a:pt x="1999298" y="294323"/>
                  </a:lnTo>
                  <a:close/>
                  <a:moveTo>
                    <a:pt x="0" y="795338"/>
                  </a:moveTo>
                  <a:lnTo>
                    <a:pt x="195262" y="795338"/>
                  </a:lnTo>
                  <a:lnTo>
                    <a:pt x="195262" y="746760"/>
                  </a:lnTo>
                  <a:lnTo>
                    <a:pt x="54292" y="746760"/>
                  </a:lnTo>
                  <a:lnTo>
                    <a:pt x="54292" y="636270"/>
                  </a:lnTo>
                  <a:lnTo>
                    <a:pt x="191453" y="636270"/>
                  </a:lnTo>
                  <a:lnTo>
                    <a:pt x="191453" y="587693"/>
                  </a:lnTo>
                  <a:lnTo>
                    <a:pt x="54292" y="587693"/>
                  </a:lnTo>
                  <a:lnTo>
                    <a:pt x="54292" y="508635"/>
                  </a:lnTo>
                  <a:lnTo>
                    <a:pt x="195262" y="508635"/>
                  </a:lnTo>
                  <a:lnTo>
                    <a:pt x="195262" y="460057"/>
                  </a:lnTo>
                  <a:lnTo>
                    <a:pt x="0" y="460057"/>
                  </a:lnTo>
                  <a:lnTo>
                    <a:pt x="0" y="795338"/>
                  </a:lnTo>
                  <a:close/>
                  <a:moveTo>
                    <a:pt x="1383983" y="461010"/>
                  </a:moveTo>
                  <a:lnTo>
                    <a:pt x="1329690" y="461010"/>
                  </a:lnTo>
                  <a:lnTo>
                    <a:pt x="1329690" y="679132"/>
                  </a:lnTo>
                  <a:lnTo>
                    <a:pt x="1100138" y="443865"/>
                  </a:lnTo>
                  <a:lnTo>
                    <a:pt x="1100138" y="795338"/>
                  </a:lnTo>
                  <a:lnTo>
                    <a:pt x="1154430" y="795338"/>
                  </a:lnTo>
                  <a:lnTo>
                    <a:pt x="1154430" y="575310"/>
                  </a:lnTo>
                  <a:lnTo>
                    <a:pt x="1383983" y="808673"/>
                  </a:lnTo>
                  <a:lnTo>
                    <a:pt x="1383983" y="461010"/>
                  </a:lnTo>
                  <a:close/>
                  <a:moveTo>
                    <a:pt x="2470785" y="795338"/>
                  </a:moveTo>
                  <a:lnTo>
                    <a:pt x="2525078" y="795338"/>
                  </a:lnTo>
                  <a:lnTo>
                    <a:pt x="2525078" y="461010"/>
                  </a:lnTo>
                  <a:lnTo>
                    <a:pt x="2470785" y="461010"/>
                  </a:lnTo>
                  <a:lnTo>
                    <a:pt x="2470785" y="795338"/>
                  </a:lnTo>
                  <a:close/>
                  <a:moveTo>
                    <a:pt x="482918" y="1249680"/>
                  </a:moveTo>
                  <a:lnTo>
                    <a:pt x="537210" y="1249680"/>
                  </a:lnTo>
                  <a:lnTo>
                    <a:pt x="537210" y="1091565"/>
                  </a:lnTo>
                  <a:lnTo>
                    <a:pt x="656273" y="1091565"/>
                  </a:lnTo>
                  <a:lnTo>
                    <a:pt x="656273" y="1042988"/>
                  </a:lnTo>
                  <a:lnTo>
                    <a:pt x="538163" y="1042988"/>
                  </a:lnTo>
                  <a:lnTo>
                    <a:pt x="538163" y="963930"/>
                  </a:lnTo>
                  <a:lnTo>
                    <a:pt x="661035" y="963930"/>
                  </a:lnTo>
                  <a:lnTo>
                    <a:pt x="661035" y="915353"/>
                  </a:lnTo>
                  <a:lnTo>
                    <a:pt x="482918" y="915353"/>
                  </a:lnTo>
                  <a:lnTo>
                    <a:pt x="482918" y="1249680"/>
                  </a:lnTo>
                  <a:close/>
                  <a:moveTo>
                    <a:pt x="656273" y="103823"/>
                  </a:moveTo>
                  <a:lnTo>
                    <a:pt x="773430" y="355282"/>
                  </a:lnTo>
                  <a:lnTo>
                    <a:pt x="867727" y="6668"/>
                  </a:lnTo>
                  <a:lnTo>
                    <a:pt x="813435" y="6668"/>
                  </a:lnTo>
                  <a:lnTo>
                    <a:pt x="760095" y="216218"/>
                  </a:lnTo>
                  <a:lnTo>
                    <a:pt x="759143" y="216218"/>
                  </a:lnTo>
                  <a:lnTo>
                    <a:pt x="656273" y="0"/>
                  </a:lnTo>
                  <a:lnTo>
                    <a:pt x="553402" y="216218"/>
                  </a:lnTo>
                  <a:lnTo>
                    <a:pt x="552450" y="216218"/>
                  </a:lnTo>
                  <a:lnTo>
                    <a:pt x="499110" y="6668"/>
                  </a:lnTo>
                  <a:lnTo>
                    <a:pt x="444818" y="6668"/>
                  </a:lnTo>
                  <a:lnTo>
                    <a:pt x="538163" y="355282"/>
                  </a:lnTo>
                  <a:lnTo>
                    <a:pt x="656273" y="103823"/>
                  </a:lnTo>
                  <a:close/>
                  <a:moveTo>
                    <a:pt x="2035493" y="585788"/>
                  </a:moveTo>
                  <a:lnTo>
                    <a:pt x="2035493" y="585788"/>
                  </a:lnTo>
                  <a:lnTo>
                    <a:pt x="2139315" y="802005"/>
                  </a:lnTo>
                  <a:lnTo>
                    <a:pt x="2242185" y="585788"/>
                  </a:lnTo>
                  <a:lnTo>
                    <a:pt x="2243138" y="585788"/>
                  </a:lnTo>
                  <a:lnTo>
                    <a:pt x="2296478" y="794385"/>
                  </a:lnTo>
                  <a:lnTo>
                    <a:pt x="2350770" y="794385"/>
                  </a:lnTo>
                  <a:lnTo>
                    <a:pt x="2256473" y="446723"/>
                  </a:lnTo>
                  <a:lnTo>
                    <a:pt x="2139315" y="698182"/>
                  </a:lnTo>
                  <a:lnTo>
                    <a:pt x="2022158" y="446723"/>
                  </a:lnTo>
                  <a:lnTo>
                    <a:pt x="1928813" y="795338"/>
                  </a:lnTo>
                  <a:lnTo>
                    <a:pt x="1983105" y="795338"/>
                  </a:lnTo>
                  <a:lnTo>
                    <a:pt x="2035493" y="585788"/>
                  </a:lnTo>
                  <a:close/>
                  <a:moveTo>
                    <a:pt x="2168843" y="1153478"/>
                  </a:moveTo>
                  <a:lnTo>
                    <a:pt x="2051685" y="902018"/>
                  </a:lnTo>
                  <a:lnTo>
                    <a:pt x="1958340" y="1250633"/>
                  </a:lnTo>
                  <a:lnTo>
                    <a:pt x="2012633" y="1250633"/>
                  </a:lnTo>
                  <a:lnTo>
                    <a:pt x="2065973" y="1042035"/>
                  </a:lnTo>
                  <a:lnTo>
                    <a:pt x="2066925" y="1042035"/>
                  </a:lnTo>
                  <a:lnTo>
                    <a:pt x="2169795" y="1258253"/>
                  </a:lnTo>
                  <a:lnTo>
                    <a:pt x="2272665" y="1042035"/>
                  </a:lnTo>
                  <a:lnTo>
                    <a:pt x="2273618" y="1042035"/>
                  </a:lnTo>
                  <a:lnTo>
                    <a:pt x="2326958" y="1250633"/>
                  </a:lnTo>
                  <a:lnTo>
                    <a:pt x="2381250" y="1250633"/>
                  </a:lnTo>
                  <a:lnTo>
                    <a:pt x="2287905" y="902018"/>
                  </a:lnTo>
                  <a:lnTo>
                    <a:pt x="2168843" y="1153478"/>
                  </a:lnTo>
                  <a:close/>
                  <a:moveTo>
                    <a:pt x="1461135" y="1011555"/>
                  </a:moveTo>
                  <a:cubicBezTo>
                    <a:pt x="1461135" y="979170"/>
                    <a:pt x="1444943" y="947738"/>
                    <a:pt x="1416368" y="931545"/>
                  </a:cubicBezTo>
                  <a:cubicBezTo>
                    <a:pt x="1388745" y="916305"/>
                    <a:pt x="1353503" y="916305"/>
                    <a:pt x="1323023" y="916305"/>
                  </a:cubicBezTo>
                  <a:lnTo>
                    <a:pt x="1232535" y="916305"/>
                  </a:lnTo>
                  <a:lnTo>
                    <a:pt x="1232535" y="1250633"/>
                  </a:lnTo>
                  <a:lnTo>
                    <a:pt x="1286828" y="1250633"/>
                  </a:lnTo>
                  <a:lnTo>
                    <a:pt x="1286828" y="1109663"/>
                  </a:lnTo>
                  <a:lnTo>
                    <a:pt x="1323975" y="1109663"/>
                  </a:lnTo>
                  <a:lnTo>
                    <a:pt x="1424940" y="1250633"/>
                  </a:lnTo>
                  <a:lnTo>
                    <a:pt x="1486853" y="1250633"/>
                  </a:lnTo>
                  <a:lnTo>
                    <a:pt x="1379220" y="1104900"/>
                  </a:lnTo>
                  <a:cubicBezTo>
                    <a:pt x="1428750" y="1099185"/>
                    <a:pt x="1461135" y="1059180"/>
                    <a:pt x="1461135" y="1011555"/>
                  </a:cubicBezTo>
                  <a:moveTo>
                    <a:pt x="1312545" y="1065848"/>
                  </a:moveTo>
                  <a:lnTo>
                    <a:pt x="1286828" y="1065848"/>
                  </a:lnTo>
                  <a:lnTo>
                    <a:pt x="1286828" y="962025"/>
                  </a:lnTo>
                  <a:lnTo>
                    <a:pt x="1309688" y="962025"/>
                  </a:lnTo>
                  <a:cubicBezTo>
                    <a:pt x="1351598" y="962025"/>
                    <a:pt x="1406843" y="961073"/>
                    <a:pt x="1406843" y="1013460"/>
                  </a:cubicBezTo>
                  <a:cubicBezTo>
                    <a:pt x="1407795" y="1065848"/>
                    <a:pt x="1356360" y="1065848"/>
                    <a:pt x="1312545" y="1065848"/>
                  </a:cubicBezTo>
                  <a:moveTo>
                    <a:pt x="1474470" y="200025"/>
                  </a:moveTo>
                  <a:lnTo>
                    <a:pt x="1511618" y="200025"/>
                  </a:lnTo>
                  <a:lnTo>
                    <a:pt x="1612583" y="340995"/>
                  </a:lnTo>
                  <a:lnTo>
                    <a:pt x="1674495" y="340995"/>
                  </a:lnTo>
                  <a:lnTo>
                    <a:pt x="1566863" y="195263"/>
                  </a:lnTo>
                  <a:cubicBezTo>
                    <a:pt x="1616393" y="189548"/>
                    <a:pt x="1648778" y="149543"/>
                    <a:pt x="1648778" y="101918"/>
                  </a:cubicBezTo>
                  <a:cubicBezTo>
                    <a:pt x="1648778" y="69533"/>
                    <a:pt x="1632585" y="38100"/>
                    <a:pt x="1604010" y="21908"/>
                  </a:cubicBezTo>
                  <a:cubicBezTo>
                    <a:pt x="1576388" y="6668"/>
                    <a:pt x="1541145" y="6668"/>
                    <a:pt x="1510665" y="6668"/>
                  </a:cubicBezTo>
                  <a:lnTo>
                    <a:pt x="1420178" y="6668"/>
                  </a:lnTo>
                  <a:lnTo>
                    <a:pt x="1420178" y="340995"/>
                  </a:lnTo>
                  <a:lnTo>
                    <a:pt x="1474470" y="340995"/>
                  </a:lnTo>
                  <a:lnTo>
                    <a:pt x="1474470" y="200025"/>
                  </a:lnTo>
                  <a:close/>
                  <a:moveTo>
                    <a:pt x="1474470" y="52388"/>
                  </a:moveTo>
                  <a:lnTo>
                    <a:pt x="1497330" y="52388"/>
                  </a:lnTo>
                  <a:cubicBezTo>
                    <a:pt x="1539240" y="52388"/>
                    <a:pt x="1594485" y="51435"/>
                    <a:pt x="1594485" y="103823"/>
                  </a:cubicBezTo>
                  <a:cubicBezTo>
                    <a:pt x="1594485" y="157163"/>
                    <a:pt x="1543050" y="156210"/>
                    <a:pt x="1499235" y="156210"/>
                  </a:cubicBezTo>
                  <a:lnTo>
                    <a:pt x="1473518" y="156210"/>
                  </a:lnTo>
                  <a:lnTo>
                    <a:pt x="1473518" y="52388"/>
                  </a:lnTo>
                  <a:close/>
                  <a:moveTo>
                    <a:pt x="2188845" y="6668"/>
                  </a:moveTo>
                  <a:lnTo>
                    <a:pt x="2097405" y="6668"/>
                  </a:lnTo>
                  <a:lnTo>
                    <a:pt x="2097405" y="340995"/>
                  </a:lnTo>
                  <a:lnTo>
                    <a:pt x="2187893" y="340995"/>
                  </a:lnTo>
                  <a:cubicBezTo>
                    <a:pt x="2295525" y="340995"/>
                    <a:pt x="2381250" y="287655"/>
                    <a:pt x="2381250" y="172402"/>
                  </a:cubicBezTo>
                  <a:cubicBezTo>
                    <a:pt x="2380298" y="58102"/>
                    <a:pt x="2293620" y="6668"/>
                    <a:pt x="2188845" y="6668"/>
                  </a:cubicBezTo>
                  <a:moveTo>
                    <a:pt x="2184083" y="293370"/>
                  </a:moveTo>
                  <a:lnTo>
                    <a:pt x="2151698" y="293370"/>
                  </a:lnTo>
                  <a:lnTo>
                    <a:pt x="2151698" y="52388"/>
                  </a:lnTo>
                  <a:lnTo>
                    <a:pt x="2184083" y="52388"/>
                  </a:lnTo>
                  <a:cubicBezTo>
                    <a:pt x="2257425" y="52388"/>
                    <a:pt x="2326005" y="76200"/>
                    <a:pt x="2326005" y="171450"/>
                  </a:cubicBezTo>
                  <a:cubicBezTo>
                    <a:pt x="2326005" y="267653"/>
                    <a:pt x="2256473" y="293370"/>
                    <a:pt x="2184083" y="293370"/>
                  </a:cubicBezTo>
                  <a:moveTo>
                    <a:pt x="2890838" y="738188"/>
                  </a:moveTo>
                  <a:cubicBezTo>
                    <a:pt x="2873693" y="747713"/>
                    <a:pt x="2852738" y="753428"/>
                    <a:pt x="2829878" y="753428"/>
                  </a:cubicBezTo>
                  <a:cubicBezTo>
                    <a:pt x="2755583" y="753428"/>
                    <a:pt x="2705100" y="697230"/>
                    <a:pt x="2705100" y="628650"/>
                  </a:cubicBezTo>
                  <a:cubicBezTo>
                    <a:pt x="2705100" y="562928"/>
                    <a:pt x="2749868" y="503873"/>
                    <a:pt x="2829878" y="503873"/>
                  </a:cubicBezTo>
                  <a:cubicBezTo>
                    <a:pt x="2853690" y="503873"/>
                    <a:pt x="2873693" y="508635"/>
                    <a:pt x="2890838" y="518160"/>
                  </a:cubicBezTo>
                  <a:lnTo>
                    <a:pt x="2918460" y="478155"/>
                  </a:lnTo>
                  <a:cubicBezTo>
                    <a:pt x="2891790" y="462915"/>
                    <a:pt x="2861310" y="455295"/>
                    <a:pt x="2829878" y="455295"/>
                  </a:cubicBezTo>
                  <a:cubicBezTo>
                    <a:pt x="2731770" y="455295"/>
                    <a:pt x="2650808" y="533400"/>
                    <a:pt x="2650808" y="629603"/>
                  </a:cubicBezTo>
                  <a:cubicBezTo>
                    <a:pt x="2650808" y="728663"/>
                    <a:pt x="2730818" y="803910"/>
                    <a:pt x="2829878" y="803910"/>
                  </a:cubicBezTo>
                  <a:cubicBezTo>
                    <a:pt x="2862263" y="803910"/>
                    <a:pt x="2892743" y="795338"/>
                    <a:pt x="2919413" y="781050"/>
                  </a:cubicBezTo>
                  <a:lnTo>
                    <a:pt x="2890838" y="738188"/>
                  </a:lnTo>
                  <a:close/>
                  <a:moveTo>
                    <a:pt x="540068" y="738188"/>
                  </a:moveTo>
                  <a:cubicBezTo>
                    <a:pt x="522923" y="747713"/>
                    <a:pt x="501968" y="753428"/>
                    <a:pt x="479108" y="753428"/>
                  </a:cubicBezTo>
                  <a:cubicBezTo>
                    <a:pt x="404812" y="753428"/>
                    <a:pt x="354330" y="697230"/>
                    <a:pt x="354330" y="628650"/>
                  </a:cubicBezTo>
                  <a:cubicBezTo>
                    <a:pt x="354330" y="562928"/>
                    <a:pt x="399098" y="503873"/>
                    <a:pt x="479108" y="503873"/>
                  </a:cubicBezTo>
                  <a:cubicBezTo>
                    <a:pt x="502920" y="503873"/>
                    <a:pt x="522923" y="508635"/>
                    <a:pt x="540068" y="518160"/>
                  </a:cubicBezTo>
                  <a:lnTo>
                    <a:pt x="567690" y="478155"/>
                  </a:lnTo>
                  <a:cubicBezTo>
                    <a:pt x="541020" y="462915"/>
                    <a:pt x="510540" y="455295"/>
                    <a:pt x="479108" y="455295"/>
                  </a:cubicBezTo>
                  <a:cubicBezTo>
                    <a:pt x="381000" y="455295"/>
                    <a:pt x="300037" y="533400"/>
                    <a:pt x="300037" y="629603"/>
                  </a:cubicBezTo>
                  <a:cubicBezTo>
                    <a:pt x="300037" y="728663"/>
                    <a:pt x="380048" y="803910"/>
                    <a:pt x="479108" y="803910"/>
                  </a:cubicBezTo>
                  <a:cubicBezTo>
                    <a:pt x="511493" y="803910"/>
                    <a:pt x="542925" y="795338"/>
                    <a:pt x="568643" y="781050"/>
                  </a:cubicBezTo>
                  <a:lnTo>
                    <a:pt x="540068" y="738188"/>
                  </a:lnTo>
                  <a:close/>
                  <a:moveTo>
                    <a:pt x="1857375" y="627698"/>
                  </a:moveTo>
                  <a:cubicBezTo>
                    <a:pt x="1857375" y="532448"/>
                    <a:pt x="1776413" y="453390"/>
                    <a:pt x="1678305" y="453390"/>
                  </a:cubicBezTo>
                  <a:cubicBezTo>
                    <a:pt x="1580198" y="453390"/>
                    <a:pt x="1499235" y="531495"/>
                    <a:pt x="1499235" y="627698"/>
                  </a:cubicBezTo>
                  <a:cubicBezTo>
                    <a:pt x="1499235" y="726757"/>
                    <a:pt x="1579245" y="802005"/>
                    <a:pt x="1678305" y="802005"/>
                  </a:cubicBezTo>
                  <a:cubicBezTo>
                    <a:pt x="1777365" y="802005"/>
                    <a:pt x="1857375" y="726757"/>
                    <a:pt x="1857375" y="627698"/>
                  </a:cubicBezTo>
                  <a:moveTo>
                    <a:pt x="1553528" y="627698"/>
                  </a:moveTo>
                  <a:cubicBezTo>
                    <a:pt x="1553528" y="561975"/>
                    <a:pt x="1598295" y="502920"/>
                    <a:pt x="1678305" y="502920"/>
                  </a:cubicBezTo>
                  <a:cubicBezTo>
                    <a:pt x="1758315" y="502920"/>
                    <a:pt x="1803083" y="561975"/>
                    <a:pt x="1803083" y="627698"/>
                  </a:cubicBezTo>
                  <a:cubicBezTo>
                    <a:pt x="1803083" y="696278"/>
                    <a:pt x="1752600" y="752475"/>
                    <a:pt x="1678305" y="752475"/>
                  </a:cubicBezTo>
                  <a:cubicBezTo>
                    <a:pt x="1604010" y="752475"/>
                    <a:pt x="1553528" y="696278"/>
                    <a:pt x="1553528" y="627698"/>
                  </a:cubicBezTo>
                </a:path>
              </a:pathLst>
            </a:custGeom>
            <a:solidFill>
              <a:srgbClr val="706F7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pic>
        <p:nvPicPr>
          <p:cNvPr id="1092" name="Google Shape;1092;p120"/>
          <p:cNvPicPr preferRelativeResize="0"/>
          <p:nvPr/>
        </p:nvPicPr>
        <p:blipFill rotWithShape="1">
          <a:blip r:embed="rId3">
            <a:alphaModFix/>
          </a:blip>
          <a:srcRect b="0" l="0" r="0" t="0"/>
          <a:stretch/>
        </p:blipFill>
        <p:spPr>
          <a:xfrm>
            <a:off x="3434406" y="4368080"/>
            <a:ext cx="1141821" cy="270654"/>
          </a:xfrm>
          <a:prstGeom prst="rect">
            <a:avLst/>
          </a:prstGeom>
          <a:noFill/>
          <a:ln>
            <a:noFill/>
          </a:ln>
        </p:spPr>
      </p:pic>
      <p:grpSp>
        <p:nvGrpSpPr>
          <p:cNvPr id="1093" name="Google Shape;1093;p120"/>
          <p:cNvGrpSpPr/>
          <p:nvPr/>
        </p:nvGrpSpPr>
        <p:grpSpPr>
          <a:xfrm>
            <a:off x="3703929" y="3093085"/>
            <a:ext cx="597288" cy="489435"/>
            <a:chOff x="5548357" y="2964821"/>
            <a:chExt cx="1120405" cy="918092"/>
          </a:xfrm>
        </p:grpSpPr>
        <p:sp>
          <p:nvSpPr>
            <p:cNvPr id="1094" name="Google Shape;1094;p120"/>
            <p:cNvSpPr/>
            <p:nvPr/>
          </p:nvSpPr>
          <p:spPr>
            <a:xfrm>
              <a:off x="6506922" y="3283814"/>
              <a:ext cx="161840" cy="267662"/>
            </a:xfrm>
            <a:custGeom>
              <a:rect b="b" l="l" r="r" t="t"/>
              <a:pathLst>
                <a:path extrusionOk="0" h="267662" w="161840">
                  <a:moveTo>
                    <a:pt x="161840" y="267663"/>
                  </a:moveTo>
                  <a:lnTo>
                    <a:pt x="161840" y="236549"/>
                  </a:lnTo>
                  <a:lnTo>
                    <a:pt x="104263" y="236549"/>
                  </a:lnTo>
                  <a:lnTo>
                    <a:pt x="104263" y="0"/>
                  </a:lnTo>
                  <a:lnTo>
                    <a:pt x="76267" y="0"/>
                  </a:lnTo>
                  <a:lnTo>
                    <a:pt x="0" y="31116"/>
                  </a:lnTo>
                  <a:lnTo>
                    <a:pt x="7798" y="65351"/>
                  </a:lnTo>
                  <a:lnTo>
                    <a:pt x="66909" y="42007"/>
                  </a:lnTo>
                  <a:lnTo>
                    <a:pt x="66909" y="236522"/>
                  </a:lnTo>
                  <a:lnTo>
                    <a:pt x="1534" y="236522"/>
                  </a:lnTo>
                  <a:lnTo>
                    <a:pt x="1534" y="267638"/>
                  </a:lnTo>
                  <a:lnTo>
                    <a:pt x="161840" y="267638"/>
                  </a:lnTo>
                  <a:close/>
                </a:path>
              </a:pathLst>
            </a:custGeom>
            <a:solidFill>
              <a:srgbClr val="1B306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5" name="Google Shape;1095;p120"/>
            <p:cNvSpPr/>
            <p:nvPr/>
          </p:nvSpPr>
          <p:spPr>
            <a:xfrm>
              <a:off x="5548357" y="2964821"/>
              <a:ext cx="924330" cy="918092"/>
            </a:xfrm>
            <a:custGeom>
              <a:rect b="b" l="l" r="r" t="t"/>
              <a:pathLst>
                <a:path extrusionOk="0" h="918092" w="924330">
                  <a:moveTo>
                    <a:pt x="924330" y="459033"/>
                  </a:moveTo>
                  <a:cubicBezTo>
                    <a:pt x="924330" y="712686"/>
                    <a:pt x="717364" y="918093"/>
                    <a:pt x="462178" y="918093"/>
                  </a:cubicBezTo>
                  <a:cubicBezTo>
                    <a:pt x="206966" y="918093"/>
                    <a:pt x="0" y="712686"/>
                    <a:pt x="0" y="459033"/>
                  </a:cubicBezTo>
                  <a:cubicBezTo>
                    <a:pt x="1534" y="205381"/>
                    <a:pt x="206992" y="0"/>
                    <a:pt x="462178" y="0"/>
                  </a:cubicBezTo>
                  <a:cubicBezTo>
                    <a:pt x="717390" y="0"/>
                    <a:pt x="924330" y="205381"/>
                    <a:pt x="924330" y="459033"/>
                  </a:cubicBezTo>
                </a:path>
              </a:pathLst>
            </a:custGeom>
            <a:solidFill>
              <a:srgbClr val="1B306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6" name="Google Shape;1096;p120"/>
            <p:cNvSpPr/>
            <p:nvPr/>
          </p:nvSpPr>
          <p:spPr>
            <a:xfrm>
              <a:off x="5985620" y="3285389"/>
              <a:ext cx="205406" cy="267637"/>
            </a:xfrm>
            <a:custGeom>
              <a:rect b="b" l="l" r="r" t="t"/>
              <a:pathLst>
                <a:path extrusionOk="0" h="267637" w="205406">
                  <a:moveTo>
                    <a:pt x="119834" y="0"/>
                  </a:moveTo>
                  <a:cubicBezTo>
                    <a:pt x="51391" y="0"/>
                    <a:pt x="0" y="56018"/>
                    <a:pt x="0" y="132259"/>
                  </a:cubicBezTo>
                  <a:lnTo>
                    <a:pt x="0" y="135378"/>
                  </a:lnTo>
                  <a:cubicBezTo>
                    <a:pt x="0" y="214713"/>
                    <a:pt x="48271" y="267638"/>
                    <a:pt x="118274" y="267638"/>
                  </a:cubicBezTo>
                  <a:cubicBezTo>
                    <a:pt x="157161" y="267638"/>
                    <a:pt x="186743" y="252067"/>
                    <a:pt x="205407" y="238031"/>
                  </a:cubicBezTo>
                  <a:lnTo>
                    <a:pt x="205407" y="124487"/>
                  </a:lnTo>
                  <a:lnTo>
                    <a:pt x="116714" y="124487"/>
                  </a:lnTo>
                  <a:lnTo>
                    <a:pt x="116714" y="152483"/>
                  </a:lnTo>
                  <a:lnTo>
                    <a:pt x="174266" y="152483"/>
                  </a:lnTo>
                  <a:lnTo>
                    <a:pt x="174266" y="219392"/>
                  </a:lnTo>
                  <a:lnTo>
                    <a:pt x="172732" y="220951"/>
                  </a:lnTo>
                  <a:cubicBezTo>
                    <a:pt x="158721" y="230284"/>
                    <a:pt x="140057" y="236496"/>
                    <a:pt x="121393" y="236496"/>
                  </a:cubicBezTo>
                  <a:cubicBezTo>
                    <a:pt x="70002" y="236496"/>
                    <a:pt x="37328" y="196050"/>
                    <a:pt x="37328" y="133819"/>
                  </a:cubicBezTo>
                  <a:lnTo>
                    <a:pt x="37328" y="132259"/>
                  </a:lnTo>
                  <a:cubicBezTo>
                    <a:pt x="37328" y="74683"/>
                    <a:pt x="71588" y="31116"/>
                    <a:pt x="119834" y="31116"/>
                  </a:cubicBezTo>
                  <a:cubicBezTo>
                    <a:pt x="147829" y="31116"/>
                    <a:pt x="164933" y="40448"/>
                    <a:pt x="178944" y="52899"/>
                  </a:cubicBezTo>
                  <a:lnTo>
                    <a:pt x="199194" y="26462"/>
                  </a:lnTo>
                  <a:cubicBezTo>
                    <a:pt x="174266" y="7773"/>
                    <a:pt x="150949" y="0"/>
                    <a:pt x="119834"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7" name="Google Shape;1097;p120"/>
            <p:cNvSpPr/>
            <p:nvPr/>
          </p:nvSpPr>
          <p:spPr>
            <a:xfrm>
              <a:off x="6240832" y="3283844"/>
              <a:ext cx="172706" cy="267635"/>
            </a:xfrm>
            <a:custGeom>
              <a:rect b="b" l="l" r="r" t="t"/>
              <a:pathLst>
                <a:path extrusionOk="0" h="267635" w="172706">
                  <a:moveTo>
                    <a:pt x="0" y="233401"/>
                  </a:moveTo>
                  <a:cubicBezTo>
                    <a:pt x="26462" y="256693"/>
                    <a:pt x="57551" y="267636"/>
                    <a:pt x="90252" y="267636"/>
                  </a:cubicBezTo>
                  <a:cubicBezTo>
                    <a:pt x="140057" y="267636"/>
                    <a:pt x="172706" y="238054"/>
                    <a:pt x="172706" y="194462"/>
                  </a:cubicBezTo>
                  <a:cubicBezTo>
                    <a:pt x="172706" y="158695"/>
                    <a:pt x="154068" y="138471"/>
                    <a:pt x="102703" y="119806"/>
                  </a:cubicBezTo>
                  <a:cubicBezTo>
                    <a:pt x="56044" y="101117"/>
                    <a:pt x="43592" y="90252"/>
                    <a:pt x="43592" y="68443"/>
                  </a:cubicBezTo>
                  <a:cubicBezTo>
                    <a:pt x="43592" y="46659"/>
                    <a:pt x="62282" y="31089"/>
                    <a:pt x="88718" y="31089"/>
                  </a:cubicBezTo>
                  <a:cubicBezTo>
                    <a:pt x="107408" y="31089"/>
                    <a:pt x="127580" y="38887"/>
                    <a:pt x="147803" y="54432"/>
                  </a:cubicBezTo>
                  <a:lnTo>
                    <a:pt x="168079" y="28022"/>
                  </a:lnTo>
                  <a:cubicBezTo>
                    <a:pt x="146270" y="9331"/>
                    <a:pt x="119808" y="0"/>
                    <a:pt x="90252" y="0"/>
                  </a:cubicBezTo>
                  <a:cubicBezTo>
                    <a:pt x="42007" y="0"/>
                    <a:pt x="9332" y="29529"/>
                    <a:pt x="9332" y="70002"/>
                  </a:cubicBezTo>
                  <a:cubicBezTo>
                    <a:pt x="9332" y="112035"/>
                    <a:pt x="35794" y="129138"/>
                    <a:pt x="84065" y="147803"/>
                  </a:cubicBezTo>
                  <a:cubicBezTo>
                    <a:pt x="126046" y="163373"/>
                    <a:pt x="140057" y="174290"/>
                    <a:pt x="140057" y="196074"/>
                  </a:cubicBezTo>
                  <a:cubicBezTo>
                    <a:pt x="140057" y="219392"/>
                    <a:pt x="119808" y="236522"/>
                    <a:pt x="91838" y="236522"/>
                  </a:cubicBezTo>
                  <a:cubicBezTo>
                    <a:pt x="60697" y="236522"/>
                    <a:pt x="37380" y="220951"/>
                    <a:pt x="21809" y="206940"/>
                  </a:cubicBezTo>
                  <a:lnTo>
                    <a:pt x="0" y="23340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8" name="Google Shape;1098;p120"/>
            <p:cNvSpPr/>
            <p:nvPr/>
          </p:nvSpPr>
          <p:spPr>
            <a:xfrm>
              <a:off x="6363797" y="2999068"/>
              <a:ext cx="90226" cy="90226"/>
            </a:xfrm>
            <a:custGeom>
              <a:rect b="b" l="l" r="r" t="t"/>
              <a:pathLst>
                <a:path extrusionOk="0" h="90226" w="90226">
                  <a:moveTo>
                    <a:pt x="0" y="45127"/>
                  </a:moveTo>
                  <a:lnTo>
                    <a:pt x="0" y="45127"/>
                  </a:lnTo>
                  <a:cubicBezTo>
                    <a:pt x="0" y="20249"/>
                    <a:pt x="20172" y="0"/>
                    <a:pt x="45100" y="0"/>
                  </a:cubicBezTo>
                  <a:cubicBezTo>
                    <a:pt x="70003" y="0"/>
                    <a:pt x="90226" y="20249"/>
                    <a:pt x="90226" y="45127"/>
                  </a:cubicBezTo>
                  <a:cubicBezTo>
                    <a:pt x="90226" y="70002"/>
                    <a:pt x="70003" y="90226"/>
                    <a:pt x="45100" y="90226"/>
                  </a:cubicBezTo>
                  <a:cubicBezTo>
                    <a:pt x="20172" y="90226"/>
                    <a:pt x="0" y="70002"/>
                    <a:pt x="0" y="45127"/>
                  </a:cubicBezTo>
                  <a:moveTo>
                    <a:pt x="80868" y="45127"/>
                  </a:moveTo>
                  <a:lnTo>
                    <a:pt x="80868" y="45127"/>
                  </a:lnTo>
                  <a:cubicBezTo>
                    <a:pt x="80868" y="24903"/>
                    <a:pt x="65298" y="9332"/>
                    <a:pt x="45100" y="9332"/>
                  </a:cubicBezTo>
                  <a:cubicBezTo>
                    <a:pt x="24825" y="9332"/>
                    <a:pt x="9280" y="24876"/>
                    <a:pt x="9280" y="45127"/>
                  </a:cubicBezTo>
                  <a:cubicBezTo>
                    <a:pt x="9280" y="65324"/>
                    <a:pt x="24825" y="80920"/>
                    <a:pt x="45100" y="80920"/>
                  </a:cubicBezTo>
                  <a:cubicBezTo>
                    <a:pt x="65298" y="80920"/>
                    <a:pt x="80868" y="65324"/>
                    <a:pt x="80868" y="45127"/>
                  </a:cubicBezTo>
                  <a:moveTo>
                    <a:pt x="27944" y="23316"/>
                  </a:moveTo>
                  <a:lnTo>
                    <a:pt x="48193" y="23316"/>
                  </a:lnTo>
                  <a:cubicBezTo>
                    <a:pt x="57525" y="23316"/>
                    <a:pt x="65298" y="27970"/>
                    <a:pt x="65298" y="37327"/>
                  </a:cubicBezTo>
                  <a:cubicBezTo>
                    <a:pt x="65298" y="43565"/>
                    <a:pt x="62204" y="48219"/>
                    <a:pt x="55966" y="51338"/>
                  </a:cubicBezTo>
                  <a:lnTo>
                    <a:pt x="66857" y="66883"/>
                  </a:lnTo>
                  <a:lnTo>
                    <a:pt x="54432" y="66883"/>
                  </a:lnTo>
                  <a:lnTo>
                    <a:pt x="45100" y="52898"/>
                  </a:lnTo>
                  <a:lnTo>
                    <a:pt x="38887" y="52898"/>
                  </a:lnTo>
                  <a:lnTo>
                    <a:pt x="38887" y="66883"/>
                  </a:lnTo>
                  <a:lnTo>
                    <a:pt x="27944" y="66883"/>
                  </a:lnTo>
                  <a:lnTo>
                    <a:pt x="27944" y="23316"/>
                  </a:lnTo>
                  <a:close/>
                  <a:moveTo>
                    <a:pt x="48193" y="43565"/>
                  </a:moveTo>
                  <a:cubicBezTo>
                    <a:pt x="52898" y="43565"/>
                    <a:pt x="55966" y="40446"/>
                    <a:pt x="55966" y="37327"/>
                  </a:cubicBezTo>
                  <a:cubicBezTo>
                    <a:pt x="55966" y="34208"/>
                    <a:pt x="52898" y="31089"/>
                    <a:pt x="48193" y="31089"/>
                  </a:cubicBezTo>
                  <a:lnTo>
                    <a:pt x="38887" y="31089"/>
                  </a:lnTo>
                  <a:lnTo>
                    <a:pt x="38887" y="43540"/>
                  </a:lnTo>
                  <a:lnTo>
                    <a:pt x="48193" y="43540"/>
                  </a:lnTo>
                  <a:lnTo>
                    <a:pt x="48193" y="43565"/>
                  </a:lnTo>
                  <a:close/>
                </a:path>
              </a:pathLst>
            </a:custGeom>
            <a:solidFill>
              <a:srgbClr val="1B306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9" name="Google Shape;1099;p120"/>
            <p:cNvSpPr/>
            <p:nvPr/>
          </p:nvSpPr>
          <p:spPr>
            <a:xfrm>
              <a:off x="5609036" y="3023958"/>
              <a:ext cx="403067" cy="799844"/>
            </a:xfrm>
            <a:custGeom>
              <a:rect b="b" l="l" r="r" t="t"/>
              <a:pathLst>
                <a:path extrusionOk="0" h="799844" w="403067">
                  <a:moveTo>
                    <a:pt x="34234" y="399895"/>
                  </a:moveTo>
                  <a:cubicBezTo>
                    <a:pt x="34234" y="189836"/>
                    <a:pt x="196075" y="18664"/>
                    <a:pt x="403067" y="1560"/>
                  </a:cubicBezTo>
                  <a:lnTo>
                    <a:pt x="403067" y="0"/>
                  </a:lnTo>
                  <a:cubicBezTo>
                    <a:pt x="180504" y="0"/>
                    <a:pt x="0" y="178944"/>
                    <a:pt x="0" y="399895"/>
                  </a:cubicBezTo>
                  <a:cubicBezTo>
                    <a:pt x="0" y="620873"/>
                    <a:pt x="180504" y="799844"/>
                    <a:pt x="401508" y="799844"/>
                  </a:cubicBezTo>
                  <a:lnTo>
                    <a:pt x="401508" y="798285"/>
                  </a:lnTo>
                  <a:cubicBezTo>
                    <a:pt x="196075" y="781155"/>
                    <a:pt x="34234" y="608422"/>
                    <a:pt x="34234" y="399895"/>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0" name="Google Shape;1100;p120"/>
            <p:cNvSpPr/>
            <p:nvPr/>
          </p:nvSpPr>
          <p:spPr>
            <a:xfrm>
              <a:off x="5702423" y="3084629"/>
              <a:ext cx="337639" cy="678476"/>
            </a:xfrm>
            <a:custGeom>
              <a:rect b="b" l="l" r="r" t="t"/>
              <a:pathLst>
                <a:path extrusionOk="0" h="678476" w="337639">
                  <a:moveTo>
                    <a:pt x="31115" y="339225"/>
                  </a:moveTo>
                  <a:cubicBezTo>
                    <a:pt x="31115" y="163400"/>
                    <a:pt x="164934" y="18690"/>
                    <a:pt x="337640" y="1559"/>
                  </a:cubicBezTo>
                  <a:lnTo>
                    <a:pt x="336106" y="0"/>
                  </a:lnTo>
                  <a:cubicBezTo>
                    <a:pt x="150923" y="3119"/>
                    <a:pt x="0" y="154068"/>
                    <a:pt x="0" y="339225"/>
                  </a:cubicBezTo>
                  <a:cubicBezTo>
                    <a:pt x="0" y="524434"/>
                    <a:pt x="149363" y="675383"/>
                    <a:pt x="336106" y="678477"/>
                  </a:cubicBezTo>
                  <a:lnTo>
                    <a:pt x="337640" y="676917"/>
                  </a:lnTo>
                  <a:cubicBezTo>
                    <a:pt x="164908" y="658228"/>
                    <a:pt x="31115" y="515076"/>
                    <a:pt x="31115" y="339225"/>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1" name="Google Shape;1101;p120"/>
            <p:cNvSpPr/>
            <p:nvPr/>
          </p:nvSpPr>
          <p:spPr>
            <a:xfrm>
              <a:off x="5792662" y="3143791"/>
              <a:ext cx="275435" cy="560176"/>
            </a:xfrm>
            <a:custGeom>
              <a:rect b="b" l="l" r="r" t="t"/>
              <a:pathLst>
                <a:path extrusionOk="0" h="560176" w="275435">
                  <a:moveTo>
                    <a:pt x="26462" y="280062"/>
                  </a:moveTo>
                  <a:cubicBezTo>
                    <a:pt x="26462" y="136938"/>
                    <a:pt x="135378" y="18664"/>
                    <a:pt x="275435" y="1559"/>
                  </a:cubicBezTo>
                  <a:lnTo>
                    <a:pt x="273876" y="0"/>
                  </a:lnTo>
                  <a:cubicBezTo>
                    <a:pt x="121367" y="4653"/>
                    <a:pt x="0" y="127580"/>
                    <a:pt x="0" y="280062"/>
                  </a:cubicBezTo>
                  <a:cubicBezTo>
                    <a:pt x="0" y="432597"/>
                    <a:pt x="121367" y="555524"/>
                    <a:pt x="273876" y="560176"/>
                  </a:cubicBezTo>
                  <a:lnTo>
                    <a:pt x="275435" y="558591"/>
                  </a:lnTo>
                  <a:cubicBezTo>
                    <a:pt x="135378" y="541487"/>
                    <a:pt x="26462" y="423240"/>
                    <a:pt x="26462" y="280062"/>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2" name="Google Shape;1102;p120"/>
            <p:cNvSpPr/>
            <p:nvPr/>
          </p:nvSpPr>
          <p:spPr>
            <a:xfrm>
              <a:off x="5881388" y="3204463"/>
              <a:ext cx="214712" cy="438834"/>
            </a:xfrm>
            <a:custGeom>
              <a:rect b="b" l="l" r="r" t="t"/>
              <a:pathLst>
                <a:path extrusionOk="0" h="438834" w="214712">
                  <a:moveTo>
                    <a:pt x="20224" y="219390"/>
                  </a:moveTo>
                  <a:cubicBezTo>
                    <a:pt x="20224" y="107382"/>
                    <a:pt x="104237" y="14011"/>
                    <a:pt x="214713" y="1585"/>
                  </a:cubicBezTo>
                  <a:lnTo>
                    <a:pt x="214713" y="0"/>
                  </a:lnTo>
                  <a:cubicBezTo>
                    <a:pt x="94905" y="3119"/>
                    <a:pt x="0" y="99609"/>
                    <a:pt x="0" y="219417"/>
                  </a:cubicBezTo>
                  <a:cubicBezTo>
                    <a:pt x="0" y="339225"/>
                    <a:pt x="96465" y="435715"/>
                    <a:pt x="214713" y="438834"/>
                  </a:cubicBezTo>
                  <a:lnTo>
                    <a:pt x="214713" y="437249"/>
                  </a:lnTo>
                  <a:cubicBezTo>
                    <a:pt x="105797" y="423264"/>
                    <a:pt x="20224" y="331478"/>
                    <a:pt x="20224" y="21939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1103" name="Google Shape;1103;p120"/>
          <p:cNvSpPr/>
          <p:nvPr/>
        </p:nvSpPr>
        <p:spPr>
          <a:xfrm>
            <a:off x="5669787" y="3307175"/>
            <a:ext cx="852243" cy="150369"/>
          </a:xfrm>
          <a:custGeom>
            <a:rect b="b" l="l" r="r" t="t"/>
            <a:pathLst>
              <a:path extrusionOk="0" h="150369" w="852243">
                <a:moveTo>
                  <a:pt x="255117" y="416"/>
                </a:moveTo>
                <a:lnTo>
                  <a:pt x="226865" y="416"/>
                </a:lnTo>
                <a:cubicBezTo>
                  <a:pt x="223013" y="416"/>
                  <a:pt x="220873" y="3332"/>
                  <a:pt x="220873" y="6247"/>
                </a:cubicBezTo>
                <a:lnTo>
                  <a:pt x="220873" y="144518"/>
                </a:lnTo>
                <a:cubicBezTo>
                  <a:pt x="220873" y="147850"/>
                  <a:pt x="223869" y="149932"/>
                  <a:pt x="227722" y="149932"/>
                </a:cubicBezTo>
                <a:lnTo>
                  <a:pt x="243987" y="149932"/>
                </a:lnTo>
                <a:cubicBezTo>
                  <a:pt x="247840" y="149932"/>
                  <a:pt x="250408" y="147850"/>
                  <a:pt x="250836" y="144518"/>
                </a:cubicBezTo>
                <a:lnTo>
                  <a:pt x="252548" y="122445"/>
                </a:lnTo>
                <a:lnTo>
                  <a:pt x="254689" y="94124"/>
                </a:lnTo>
                <a:lnTo>
                  <a:pt x="258969" y="37900"/>
                </a:lnTo>
                <a:lnTo>
                  <a:pt x="261109" y="9579"/>
                </a:lnTo>
                <a:lnTo>
                  <a:pt x="261537" y="5831"/>
                </a:lnTo>
                <a:cubicBezTo>
                  <a:pt x="261537" y="3748"/>
                  <a:pt x="259825" y="416"/>
                  <a:pt x="255117" y="416"/>
                </a:cubicBezTo>
                <a:close/>
                <a:moveTo>
                  <a:pt x="203751" y="105786"/>
                </a:moveTo>
                <a:cubicBezTo>
                  <a:pt x="203751" y="102037"/>
                  <a:pt x="203323" y="98289"/>
                  <a:pt x="202467" y="94541"/>
                </a:cubicBezTo>
                <a:cubicBezTo>
                  <a:pt x="198186" y="78714"/>
                  <a:pt x="183633" y="64971"/>
                  <a:pt x="162658" y="62055"/>
                </a:cubicBezTo>
                <a:lnTo>
                  <a:pt x="44945" y="51227"/>
                </a:lnTo>
                <a:cubicBezTo>
                  <a:pt x="41521" y="51227"/>
                  <a:pt x="32532" y="47479"/>
                  <a:pt x="32960" y="38316"/>
                </a:cubicBezTo>
                <a:lnTo>
                  <a:pt x="32960" y="37900"/>
                </a:lnTo>
                <a:cubicBezTo>
                  <a:pt x="33388" y="32069"/>
                  <a:pt x="37240" y="24989"/>
                  <a:pt x="47513" y="24989"/>
                </a:cubicBezTo>
                <a:lnTo>
                  <a:pt x="187485" y="24989"/>
                </a:lnTo>
                <a:cubicBezTo>
                  <a:pt x="191337" y="24989"/>
                  <a:pt x="193050" y="23323"/>
                  <a:pt x="195190" y="18742"/>
                </a:cubicBezTo>
                <a:lnTo>
                  <a:pt x="199470" y="9579"/>
                </a:lnTo>
                <a:lnTo>
                  <a:pt x="199898" y="8746"/>
                </a:lnTo>
                <a:cubicBezTo>
                  <a:pt x="200326" y="7913"/>
                  <a:pt x="200755" y="6664"/>
                  <a:pt x="200755" y="5831"/>
                </a:cubicBezTo>
                <a:cubicBezTo>
                  <a:pt x="200755" y="2915"/>
                  <a:pt x="198186" y="0"/>
                  <a:pt x="194762" y="0"/>
                </a:cubicBezTo>
                <a:lnTo>
                  <a:pt x="48797" y="0"/>
                </a:lnTo>
                <a:cubicBezTo>
                  <a:pt x="41093" y="0"/>
                  <a:pt x="30819" y="2915"/>
                  <a:pt x="22258" y="9163"/>
                </a:cubicBezTo>
                <a:cubicBezTo>
                  <a:pt x="13698" y="15410"/>
                  <a:pt x="7277" y="24989"/>
                  <a:pt x="6421" y="37483"/>
                </a:cubicBezTo>
                <a:lnTo>
                  <a:pt x="6421" y="41231"/>
                </a:lnTo>
                <a:cubicBezTo>
                  <a:pt x="6849" y="66220"/>
                  <a:pt x="27823" y="80380"/>
                  <a:pt x="47941" y="81630"/>
                </a:cubicBezTo>
                <a:cubicBezTo>
                  <a:pt x="62067" y="82463"/>
                  <a:pt x="157522" y="86211"/>
                  <a:pt x="157522" y="86211"/>
                </a:cubicBezTo>
                <a:cubicBezTo>
                  <a:pt x="165227" y="87044"/>
                  <a:pt x="170363" y="89543"/>
                  <a:pt x="172931" y="93708"/>
                </a:cubicBezTo>
                <a:cubicBezTo>
                  <a:pt x="174644" y="96207"/>
                  <a:pt x="175500" y="99538"/>
                  <a:pt x="175500" y="103287"/>
                </a:cubicBezTo>
                <a:cubicBezTo>
                  <a:pt x="175500" y="112033"/>
                  <a:pt x="166939" y="118280"/>
                  <a:pt x="157522" y="118696"/>
                </a:cubicBezTo>
                <a:lnTo>
                  <a:pt x="13269" y="124944"/>
                </a:lnTo>
                <a:cubicBezTo>
                  <a:pt x="9417" y="124944"/>
                  <a:pt x="7705" y="126609"/>
                  <a:pt x="5565" y="131191"/>
                </a:cubicBezTo>
                <a:lnTo>
                  <a:pt x="856" y="141186"/>
                </a:lnTo>
                <a:cubicBezTo>
                  <a:pt x="428" y="142019"/>
                  <a:pt x="0" y="143269"/>
                  <a:pt x="0" y="144102"/>
                </a:cubicBezTo>
                <a:cubicBezTo>
                  <a:pt x="0" y="146600"/>
                  <a:pt x="1712" y="148683"/>
                  <a:pt x="4280" y="149516"/>
                </a:cubicBezTo>
                <a:cubicBezTo>
                  <a:pt x="4280" y="149516"/>
                  <a:pt x="4709" y="149932"/>
                  <a:pt x="5565" y="149932"/>
                </a:cubicBezTo>
                <a:lnTo>
                  <a:pt x="155809" y="149932"/>
                </a:lnTo>
                <a:cubicBezTo>
                  <a:pt x="175928" y="149932"/>
                  <a:pt x="193050" y="138271"/>
                  <a:pt x="200326" y="122445"/>
                </a:cubicBezTo>
                <a:lnTo>
                  <a:pt x="200755" y="122445"/>
                </a:lnTo>
                <a:lnTo>
                  <a:pt x="199470" y="122445"/>
                </a:lnTo>
                <a:lnTo>
                  <a:pt x="200326" y="122445"/>
                </a:lnTo>
                <a:cubicBezTo>
                  <a:pt x="202467" y="117447"/>
                  <a:pt x="203751" y="111616"/>
                  <a:pt x="203751" y="105786"/>
                </a:cubicBezTo>
                <a:close/>
                <a:moveTo>
                  <a:pt x="450735" y="416"/>
                </a:moveTo>
                <a:lnTo>
                  <a:pt x="450306" y="416"/>
                </a:lnTo>
                <a:lnTo>
                  <a:pt x="278659" y="416"/>
                </a:lnTo>
                <a:lnTo>
                  <a:pt x="278231" y="416"/>
                </a:lnTo>
                <a:lnTo>
                  <a:pt x="277803" y="416"/>
                </a:lnTo>
                <a:cubicBezTo>
                  <a:pt x="274379" y="416"/>
                  <a:pt x="271810" y="2915"/>
                  <a:pt x="271810" y="6247"/>
                </a:cubicBezTo>
                <a:lnTo>
                  <a:pt x="271810" y="6664"/>
                </a:lnTo>
                <a:lnTo>
                  <a:pt x="271810" y="18742"/>
                </a:lnTo>
                <a:lnTo>
                  <a:pt x="271810" y="19158"/>
                </a:lnTo>
                <a:cubicBezTo>
                  <a:pt x="271810" y="22073"/>
                  <a:pt x="274379" y="24989"/>
                  <a:pt x="277803" y="24989"/>
                </a:cubicBezTo>
                <a:lnTo>
                  <a:pt x="278659" y="24989"/>
                </a:lnTo>
                <a:lnTo>
                  <a:pt x="342866" y="24989"/>
                </a:lnTo>
                <a:lnTo>
                  <a:pt x="342866" y="144518"/>
                </a:lnTo>
                <a:cubicBezTo>
                  <a:pt x="342866" y="147433"/>
                  <a:pt x="345435" y="150349"/>
                  <a:pt x="348859" y="150349"/>
                </a:cubicBezTo>
                <a:lnTo>
                  <a:pt x="366409" y="150349"/>
                </a:lnTo>
                <a:cubicBezTo>
                  <a:pt x="369405" y="150349"/>
                  <a:pt x="372402" y="147850"/>
                  <a:pt x="372402" y="144934"/>
                </a:cubicBezTo>
                <a:lnTo>
                  <a:pt x="372402" y="144102"/>
                </a:lnTo>
                <a:lnTo>
                  <a:pt x="374114" y="122861"/>
                </a:lnTo>
                <a:lnTo>
                  <a:pt x="376254" y="94541"/>
                </a:lnTo>
                <a:lnTo>
                  <a:pt x="380963" y="38316"/>
                </a:lnTo>
                <a:lnTo>
                  <a:pt x="382247" y="25405"/>
                </a:lnTo>
                <a:lnTo>
                  <a:pt x="443458" y="25405"/>
                </a:lnTo>
                <a:cubicBezTo>
                  <a:pt x="447310" y="25405"/>
                  <a:pt x="449022" y="23739"/>
                  <a:pt x="451163" y="19158"/>
                </a:cubicBezTo>
                <a:lnTo>
                  <a:pt x="455443" y="10412"/>
                </a:lnTo>
                <a:lnTo>
                  <a:pt x="455871" y="9579"/>
                </a:lnTo>
                <a:cubicBezTo>
                  <a:pt x="456299" y="8746"/>
                  <a:pt x="456727" y="7497"/>
                  <a:pt x="456727" y="6664"/>
                </a:cubicBezTo>
                <a:cubicBezTo>
                  <a:pt x="456727" y="2915"/>
                  <a:pt x="454159" y="416"/>
                  <a:pt x="450735" y="416"/>
                </a:cubicBezTo>
                <a:close/>
                <a:moveTo>
                  <a:pt x="648065" y="122445"/>
                </a:moveTo>
                <a:cubicBezTo>
                  <a:pt x="655342" y="138271"/>
                  <a:pt x="672035" y="150349"/>
                  <a:pt x="692154" y="150349"/>
                </a:cubicBezTo>
                <a:lnTo>
                  <a:pt x="815431" y="150349"/>
                </a:lnTo>
                <a:cubicBezTo>
                  <a:pt x="842827" y="150765"/>
                  <a:pt x="851816" y="144934"/>
                  <a:pt x="852244" y="122445"/>
                </a:cubicBezTo>
                <a:cubicBezTo>
                  <a:pt x="852244" y="117863"/>
                  <a:pt x="852244" y="112866"/>
                  <a:pt x="851387" y="107035"/>
                </a:cubicBezTo>
                <a:lnTo>
                  <a:pt x="851387" y="106202"/>
                </a:lnTo>
                <a:lnTo>
                  <a:pt x="850103" y="94541"/>
                </a:lnTo>
                <a:lnTo>
                  <a:pt x="844539" y="44980"/>
                </a:lnTo>
                <a:cubicBezTo>
                  <a:pt x="844539" y="42481"/>
                  <a:pt x="844539" y="40398"/>
                  <a:pt x="844111" y="37900"/>
                </a:cubicBezTo>
                <a:cubicBezTo>
                  <a:pt x="841970" y="26655"/>
                  <a:pt x="835550" y="16659"/>
                  <a:pt x="825705" y="9579"/>
                </a:cubicBezTo>
                <a:cubicBezTo>
                  <a:pt x="817572" y="3748"/>
                  <a:pt x="807299" y="416"/>
                  <a:pt x="796169" y="416"/>
                </a:cubicBezTo>
                <a:lnTo>
                  <a:pt x="664331" y="416"/>
                </a:lnTo>
                <a:cubicBezTo>
                  <a:pt x="660906" y="416"/>
                  <a:pt x="658338" y="2915"/>
                  <a:pt x="658338" y="6247"/>
                </a:cubicBezTo>
                <a:cubicBezTo>
                  <a:pt x="658338" y="7497"/>
                  <a:pt x="658766" y="8330"/>
                  <a:pt x="659194" y="9163"/>
                </a:cubicBezTo>
                <a:lnTo>
                  <a:pt x="659622" y="9579"/>
                </a:lnTo>
                <a:lnTo>
                  <a:pt x="663903" y="18742"/>
                </a:lnTo>
                <a:cubicBezTo>
                  <a:pt x="666043" y="23323"/>
                  <a:pt x="667755" y="24989"/>
                  <a:pt x="671607" y="24989"/>
                </a:cubicBezTo>
                <a:lnTo>
                  <a:pt x="796169" y="24989"/>
                </a:lnTo>
                <a:cubicBezTo>
                  <a:pt x="805158" y="25405"/>
                  <a:pt x="812007" y="29986"/>
                  <a:pt x="813291" y="37483"/>
                </a:cubicBezTo>
                <a:cubicBezTo>
                  <a:pt x="813291" y="38316"/>
                  <a:pt x="813719" y="39149"/>
                  <a:pt x="813719" y="39982"/>
                </a:cubicBezTo>
                <a:cubicBezTo>
                  <a:pt x="813719" y="48728"/>
                  <a:pt x="806014" y="51227"/>
                  <a:pt x="796169" y="51643"/>
                </a:cubicBezTo>
                <a:lnTo>
                  <a:pt x="688729" y="61222"/>
                </a:lnTo>
                <a:cubicBezTo>
                  <a:pt x="665187" y="64138"/>
                  <a:pt x="650633" y="78714"/>
                  <a:pt x="646353" y="94124"/>
                </a:cubicBezTo>
                <a:cubicBezTo>
                  <a:pt x="645496" y="97456"/>
                  <a:pt x="645068" y="100788"/>
                  <a:pt x="645068" y="104120"/>
                </a:cubicBezTo>
                <a:cubicBezTo>
                  <a:pt x="644212" y="110783"/>
                  <a:pt x="645496" y="117030"/>
                  <a:pt x="648065" y="122445"/>
                </a:cubicBezTo>
                <a:lnTo>
                  <a:pt x="648065" y="122445"/>
                </a:lnTo>
                <a:close/>
                <a:moveTo>
                  <a:pt x="762354" y="122445"/>
                </a:moveTo>
                <a:lnTo>
                  <a:pt x="690869" y="119113"/>
                </a:lnTo>
                <a:cubicBezTo>
                  <a:pt x="681024" y="118696"/>
                  <a:pt x="672463" y="112866"/>
                  <a:pt x="672463" y="103703"/>
                </a:cubicBezTo>
                <a:cubicBezTo>
                  <a:pt x="672463" y="100371"/>
                  <a:pt x="673320" y="97039"/>
                  <a:pt x="675032" y="94124"/>
                </a:cubicBezTo>
                <a:cubicBezTo>
                  <a:pt x="678028" y="89543"/>
                  <a:pt x="684021" y="86628"/>
                  <a:pt x="694294" y="86211"/>
                </a:cubicBezTo>
                <a:lnTo>
                  <a:pt x="810295" y="79547"/>
                </a:lnTo>
                <a:cubicBezTo>
                  <a:pt x="814147" y="79547"/>
                  <a:pt x="816716" y="83296"/>
                  <a:pt x="816716" y="86628"/>
                </a:cubicBezTo>
                <a:lnTo>
                  <a:pt x="817144" y="94124"/>
                </a:lnTo>
                <a:lnTo>
                  <a:pt x="818428" y="113282"/>
                </a:lnTo>
                <a:cubicBezTo>
                  <a:pt x="818000" y="117447"/>
                  <a:pt x="816288" y="120362"/>
                  <a:pt x="813291" y="122028"/>
                </a:cubicBezTo>
                <a:cubicBezTo>
                  <a:pt x="811579" y="122861"/>
                  <a:pt x="809867" y="123694"/>
                  <a:pt x="807299" y="124111"/>
                </a:cubicBezTo>
                <a:lnTo>
                  <a:pt x="762354" y="122445"/>
                </a:lnTo>
                <a:close/>
                <a:moveTo>
                  <a:pt x="643356" y="37900"/>
                </a:moveTo>
                <a:cubicBezTo>
                  <a:pt x="642928" y="25405"/>
                  <a:pt x="636935" y="15826"/>
                  <a:pt x="629231" y="9579"/>
                </a:cubicBezTo>
                <a:cubicBezTo>
                  <a:pt x="621098" y="3332"/>
                  <a:pt x="611253" y="416"/>
                  <a:pt x="602264" y="416"/>
                </a:cubicBezTo>
                <a:lnTo>
                  <a:pt x="476845" y="416"/>
                </a:lnTo>
                <a:lnTo>
                  <a:pt x="472565" y="416"/>
                </a:lnTo>
                <a:cubicBezTo>
                  <a:pt x="468713" y="416"/>
                  <a:pt x="465716" y="3332"/>
                  <a:pt x="465716" y="6664"/>
                </a:cubicBezTo>
                <a:lnTo>
                  <a:pt x="465716" y="143685"/>
                </a:lnTo>
                <a:cubicBezTo>
                  <a:pt x="465716" y="147017"/>
                  <a:pt x="468713" y="149932"/>
                  <a:pt x="472565" y="149932"/>
                </a:cubicBezTo>
                <a:lnTo>
                  <a:pt x="488831" y="146600"/>
                </a:lnTo>
                <a:cubicBezTo>
                  <a:pt x="492683" y="146600"/>
                  <a:pt x="495680" y="143685"/>
                  <a:pt x="495680" y="140353"/>
                </a:cubicBezTo>
                <a:lnTo>
                  <a:pt x="496536" y="122028"/>
                </a:lnTo>
                <a:lnTo>
                  <a:pt x="498248" y="93708"/>
                </a:lnTo>
                <a:lnTo>
                  <a:pt x="501672" y="37483"/>
                </a:lnTo>
                <a:lnTo>
                  <a:pt x="502100" y="31236"/>
                </a:lnTo>
                <a:cubicBezTo>
                  <a:pt x="502528" y="28321"/>
                  <a:pt x="505525" y="25405"/>
                  <a:pt x="508521" y="24989"/>
                </a:cubicBezTo>
                <a:lnTo>
                  <a:pt x="601836" y="24989"/>
                </a:lnTo>
                <a:cubicBezTo>
                  <a:pt x="604404" y="24989"/>
                  <a:pt x="615961" y="27071"/>
                  <a:pt x="617673" y="37483"/>
                </a:cubicBezTo>
                <a:cubicBezTo>
                  <a:pt x="617673" y="38316"/>
                  <a:pt x="618101" y="39565"/>
                  <a:pt x="618101" y="40815"/>
                </a:cubicBezTo>
                <a:cubicBezTo>
                  <a:pt x="618101" y="48728"/>
                  <a:pt x="610825" y="54559"/>
                  <a:pt x="604832" y="55808"/>
                </a:cubicBezTo>
                <a:cubicBezTo>
                  <a:pt x="599267" y="56641"/>
                  <a:pt x="543621" y="65387"/>
                  <a:pt x="543621" y="65387"/>
                </a:cubicBezTo>
                <a:cubicBezTo>
                  <a:pt x="541053" y="65804"/>
                  <a:pt x="529067" y="68719"/>
                  <a:pt x="529067" y="81213"/>
                </a:cubicBezTo>
                <a:cubicBezTo>
                  <a:pt x="529067" y="87460"/>
                  <a:pt x="532492" y="90792"/>
                  <a:pt x="536344" y="94124"/>
                </a:cubicBezTo>
                <a:cubicBezTo>
                  <a:pt x="539341" y="96207"/>
                  <a:pt x="542337" y="98289"/>
                  <a:pt x="545333" y="101204"/>
                </a:cubicBezTo>
                <a:lnTo>
                  <a:pt x="600551" y="144518"/>
                </a:lnTo>
                <a:cubicBezTo>
                  <a:pt x="607400" y="149932"/>
                  <a:pt x="606116" y="149932"/>
                  <a:pt x="615961" y="149932"/>
                </a:cubicBezTo>
                <a:lnTo>
                  <a:pt x="631371" y="149932"/>
                </a:lnTo>
                <a:cubicBezTo>
                  <a:pt x="637363" y="149932"/>
                  <a:pt x="637792" y="143269"/>
                  <a:pt x="635223" y="141186"/>
                </a:cubicBezTo>
                <a:lnTo>
                  <a:pt x="580861" y="95374"/>
                </a:lnTo>
                <a:lnTo>
                  <a:pt x="580433" y="94957"/>
                </a:lnTo>
                <a:cubicBezTo>
                  <a:pt x="580433" y="94541"/>
                  <a:pt x="580005" y="94541"/>
                  <a:pt x="580005" y="94124"/>
                </a:cubicBezTo>
                <a:cubicBezTo>
                  <a:pt x="579577" y="93291"/>
                  <a:pt x="579149" y="92458"/>
                  <a:pt x="579149" y="91209"/>
                </a:cubicBezTo>
                <a:cubicBezTo>
                  <a:pt x="579149" y="88710"/>
                  <a:pt x="580861" y="86628"/>
                  <a:pt x="583429" y="85795"/>
                </a:cubicBezTo>
                <a:lnTo>
                  <a:pt x="583857" y="85795"/>
                </a:lnTo>
                <a:cubicBezTo>
                  <a:pt x="600979" y="80380"/>
                  <a:pt x="594987" y="82463"/>
                  <a:pt x="616389" y="75383"/>
                </a:cubicBezTo>
                <a:cubicBezTo>
                  <a:pt x="633939" y="69552"/>
                  <a:pt x="644212" y="55808"/>
                  <a:pt x="644212" y="39149"/>
                </a:cubicBezTo>
                <a:cubicBezTo>
                  <a:pt x="643356" y="39149"/>
                  <a:pt x="643356" y="38316"/>
                  <a:pt x="643356" y="37900"/>
                </a:cubicBezTo>
                <a:lnTo>
                  <a:pt x="643356" y="3790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1104" name="Google Shape;1104;p120"/>
          <p:cNvGrpSpPr/>
          <p:nvPr/>
        </p:nvGrpSpPr>
        <p:grpSpPr>
          <a:xfrm>
            <a:off x="7780859" y="4234800"/>
            <a:ext cx="937577" cy="403937"/>
            <a:chOff x="4622800" y="2794000"/>
            <a:chExt cx="2947427" cy="1269843"/>
          </a:xfrm>
        </p:grpSpPr>
        <p:grpSp>
          <p:nvGrpSpPr>
            <p:cNvPr id="1105" name="Google Shape;1105;p120"/>
            <p:cNvGrpSpPr/>
            <p:nvPr/>
          </p:nvGrpSpPr>
          <p:grpSpPr>
            <a:xfrm>
              <a:off x="4622800" y="3006397"/>
              <a:ext cx="1060415" cy="1057446"/>
              <a:chOff x="4622800" y="3006397"/>
              <a:chExt cx="1060415" cy="1057446"/>
            </a:xfrm>
          </p:grpSpPr>
          <p:sp>
            <p:nvSpPr>
              <p:cNvPr id="1106" name="Google Shape;1106;p120"/>
              <p:cNvSpPr/>
              <p:nvPr/>
            </p:nvSpPr>
            <p:spPr>
              <a:xfrm>
                <a:off x="4622800" y="3006397"/>
                <a:ext cx="1060415" cy="1057446"/>
              </a:xfrm>
              <a:custGeom>
                <a:rect b="b" l="l" r="r" t="t"/>
                <a:pathLst>
                  <a:path extrusionOk="0" h="1057446" w="1060415">
                    <a:moveTo>
                      <a:pt x="1060415" y="528772"/>
                    </a:moveTo>
                    <a:cubicBezTo>
                      <a:pt x="1060415" y="820785"/>
                      <a:pt x="823115" y="1057446"/>
                      <a:pt x="530208" y="1057446"/>
                    </a:cubicBezTo>
                    <a:cubicBezTo>
                      <a:pt x="237431" y="1057446"/>
                      <a:pt x="0" y="820785"/>
                      <a:pt x="0" y="528772"/>
                    </a:cubicBezTo>
                    <a:cubicBezTo>
                      <a:pt x="0" y="236726"/>
                      <a:pt x="237431" y="0"/>
                      <a:pt x="530208" y="0"/>
                    </a:cubicBezTo>
                    <a:cubicBezTo>
                      <a:pt x="823115" y="0"/>
                      <a:pt x="1060415" y="236726"/>
                      <a:pt x="1060415" y="528772"/>
                    </a:cubicBezTo>
                  </a:path>
                </a:pathLst>
              </a:custGeom>
              <a:solidFill>
                <a:srgbClr val="4B84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07" name="Google Shape;1107;p120"/>
              <p:cNvSpPr/>
              <p:nvPr/>
            </p:nvSpPr>
            <p:spPr>
              <a:xfrm>
                <a:off x="4736740" y="3418182"/>
                <a:ext cx="293923" cy="311280"/>
              </a:xfrm>
              <a:custGeom>
                <a:rect b="b" l="l" r="r" t="t"/>
                <a:pathLst>
                  <a:path extrusionOk="0" h="311280" w="293923">
                    <a:moveTo>
                      <a:pt x="140706" y="250883"/>
                    </a:moveTo>
                    <a:cubicBezTo>
                      <a:pt x="108088" y="250883"/>
                      <a:pt x="87522" y="232611"/>
                      <a:pt x="87522" y="207564"/>
                    </a:cubicBezTo>
                    <a:cubicBezTo>
                      <a:pt x="87522" y="177896"/>
                      <a:pt x="105812" y="163608"/>
                      <a:pt x="140706" y="163608"/>
                    </a:cubicBezTo>
                    <a:cubicBezTo>
                      <a:pt x="163008" y="163608"/>
                      <a:pt x="184099" y="166515"/>
                      <a:pt x="206417" y="172165"/>
                    </a:cubicBezTo>
                    <a:lnTo>
                      <a:pt x="206417" y="194403"/>
                    </a:lnTo>
                    <a:cubicBezTo>
                      <a:pt x="206417" y="225231"/>
                      <a:pt x="180677" y="250883"/>
                      <a:pt x="140706" y="250883"/>
                    </a:cubicBezTo>
                    <a:moveTo>
                      <a:pt x="149843" y="0"/>
                    </a:moveTo>
                    <a:cubicBezTo>
                      <a:pt x="74946" y="0"/>
                      <a:pt x="26330" y="38126"/>
                      <a:pt x="13132" y="87225"/>
                    </a:cubicBezTo>
                    <a:lnTo>
                      <a:pt x="102898" y="87225"/>
                    </a:lnTo>
                    <a:cubicBezTo>
                      <a:pt x="109234" y="70130"/>
                      <a:pt x="128114" y="58145"/>
                      <a:pt x="152103" y="58145"/>
                    </a:cubicBezTo>
                    <a:cubicBezTo>
                      <a:pt x="189863" y="58145"/>
                      <a:pt x="206417" y="78114"/>
                      <a:pt x="206417" y="110003"/>
                    </a:cubicBezTo>
                    <a:lnTo>
                      <a:pt x="206417" y="117383"/>
                    </a:lnTo>
                    <a:cubicBezTo>
                      <a:pt x="186440" y="112844"/>
                      <a:pt x="155525" y="110003"/>
                      <a:pt x="131520" y="110003"/>
                    </a:cubicBezTo>
                    <a:cubicBezTo>
                      <a:pt x="43458" y="110003"/>
                      <a:pt x="0" y="148733"/>
                      <a:pt x="0" y="209801"/>
                    </a:cubicBezTo>
                    <a:cubicBezTo>
                      <a:pt x="0" y="270248"/>
                      <a:pt x="55444" y="311281"/>
                      <a:pt x="130947" y="311281"/>
                    </a:cubicBezTo>
                    <a:cubicBezTo>
                      <a:pt x="171589" y="311281"/>
                      <a:pt x="208170" y="298169"/>
                      <a:pt x="232748" y="271995"/>
                    </a:cubicBezTo>
                    <a:lnTo>
                      <a:pt x="235057" y="271995"/>
                    </a:lnTo>
                    <a:lnTo>
                      <a:pt x="258505" y="307313"/>
                    </a:lnTo>
                    <a:lnTo>
                      <a:pt x="293923" y="307313"/>
                    </a:lnTo>
                    <a:lnTo>
                      <a:pt x="293923" y="128291"/>
                    </a:lnTo>
                    <a:cubicBezTo>
                      <a:pt x="293923" y="50160"/>
                      <a:pt x="244161" y="0"/>
                      <a:pt x="149844"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1108" name="Google Shape;1108;p120"/>
            <p:cNvSpPr/>
            <p:nvPr/>
          </p:nvSpPr>
          <p:spPr>
            <a:xfrm>
              <a:off x="5110766" y="3303518"/>
              <a:ext cx="87456" cy="420271"/>
            </a:xfrm>
            <a:custGeom>
              <a:rect b="b" l="l" r="r" t="t"/>
              <a:pathLst>
                <a:path extrusionOk="0" h="420271" w="87456">
                  <a:moveTo>
                    <a:pt x="0" y="0"/>
                  </a:moveTo>
                  <a:lnTo>
                    <a:pt x="87456" y="0"/>
                  </a:lnTo>
                  <a:lnTo>
                    <a:pt x="87456" y="420271"/>
                  </a:lnTo>
                  <a:lnTo>
                    <a:pt x="0" y="42027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1109" name="Google Shape;1109;p120"/>
            <p:cNvGrpSpPr/>
            <p:nvPr/>
          </p:nvGrpSpPr>
          <p:grpSpPr>
            <a:xfrm>
              <a:off x="5278264" y="2794000"/>
              <a:ext cx="2291963" cy="1248401"/>
              <a:chOff x="5278264" y="2794000"/>
              <a:chExt cx="2291963" cy="1248401"/>
            </a:xfrm>
          </p:grpSpPr>
          <p:sp>
            <p:nvSpPr>
              <p:cNvPr id="1110" name="Google Shape;1110;p120"/>
              <p:cNvSpPr/>
              <p:nvPr/>
            </p:nvSpPr>
            <p:spPr>
              <a:xfrm>
                <a:off x="5278264" y="3423835"/>
                <a:ext cx="291024" cy="305631"/>
              </a:xfrm>
              <a:custGeom>
                <a:rect b="b" l="l" r="r" t="t"/>
                <a:pathLst>
                  <a:path extrusionOk="0" h="305631" w="291024">
                    <a:moveTo>
                      <a:pt x="203569" y="0"/>
                    </a:moveTo>
                    <a:lnTo>
                      <a:pt x="203569" y="183088"/>
                    </a:lnTo>
                    <a:cubicBezTo>
                      <a:pt x="203569" y="217883"/>
                      <a:pt x="167544" y="237265"/>
                      <a:pt x="143539" y="237265"/>
                    </a:cubicBezTo>
                    <a:cubicBezTo>
                      <a:pt x="99476" y="237265"/>
                      <a:pt x="88046" y="211009"/>
                      <a:pt x="88046" y="166515"/>
                    </a:cubicBezTo>
                    <a:lnTo>
                      <a:pt x="88046" y="0"/>
                    </a:lnTo>
                    <a:lnTo>
                      <a:pt x="0" y="0"/>
                    </a:lnTo>
                    <a:lnTo>
                      <a:pt x="0" y="175626"/>
                    </a:lnTo>
                    <a:cubicBezTo>
                      <a:pt x="0" y="248091"/>
                      <a:pt x="39987" y="305631"/>
                      <a:pt x="119518" y="305631"/>
                    </a:cubicBezTo>
                    <a:cubicBezTo>
                      <a:pt x="161846" y="305631"/>
                      <a:pt x="199589" y="285090"/>
                      <a:pt x="224724" y="257741"/>
                    </a:cubicBezTo>
                    <a:lnTo>
                      <a:pt x="227033" y="257741"/>
                    </a:lnTo>
                    <a:lnTo>
                      <a:pt x="255590" y="301125"/>
                    </a:lnTo>
                    <a:lnTo>
                      <a:pt x="291025" y="301125"/>
                    </a:lnTo>
                    <a:lnTo>
                      <a:pt x="291025" y="0"/>
                    </a:lnTo>
                    <a:lnTo>
                      <a:pt x="20356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1" name="Google Shape;1111;p120"/>
              <p:cNvSpPr/>
              <p:nvPr/>
            </p:nvSpPr>
            <p:spPr>
              <a:xfrm>
                <a:off x="5530684" y="2794000"/>
                <a:ext cx="2039543" cy="1248401"/>
              </a:xfrm>
              <a:custGeom>
                <a:rect b="b" l="l" r="r" t="t"/>
                <a:pathLst>
                  <a:path extrusionOk="0" h="1248401" w="2039543">
                    <a:moveTo>
                      <a:pt x="1407911" y="1175741"/>
                    </a:moveTo>
                    <a:cubicBezTo>
                      <a:pt x="1407911" y="1184689"/>
                      <a:pt x="1406421" y="1191122"/>
                      <a:pt x="1403474" y="1195057"/>
                    </a:cubicBezTo>
                    <a:cubicBezTo>
                      <a:pt x="1400510" y="1198960"/>
                      <a:pt x="1395729" y="1200903"/>
                      <a:pt x="1389146" y="1200903"/>
                    </a:cubicBezTo>
                    <a:cubicBezTo>
                      <a:pt x="1383333" y="1200903"/>
                      <a:pt x="1379289" y="1199123"/>
                      <a:pt x="1377029" y="1195563"/>
                    </a:cubicBezTo>
                    <a:cubicBezTo>
                      <a:pt x="1374736" y="1191971"/>
                      <a:pt x="1373607" y="1186566"/>
                      <a:pt x="1373607" y="1179317"/>
                    </a:cubicBezTo>
                    <a:lnTo>
                      <a:pt x="1373607" y="1129614"/>
                    </a:lnTo>
                    <a:lnTo>
                      <a:pt x="1349372" y="1129614"/>
                    </a:lnTo>
                    <a:lnTo>
                      <a:pt x="1349372" y="1183725"/>
                    </a:lnTo>
                    <a:cubicBezTo>
                      <a:pt x="1349372" y="1189163"/>
                      <a:pt x="1349864" y="1194143"/>
                      <a:pt x="1350829" y="1198617"/>
                    </a:cubicBezTo>
                    <a:cubicBezTo>
                      <a:pt x="1351796" y="1203091"/>
                      <a:pt x="1353466" y="1206895"/>
                      <a:pt x="1355857" y="1210014"/>
                    </a:cubicBezTo>
                    <a:cubicBezTo>
                      <a:pt x="1358264" y="1213149"/>
                      <a:pt x="1361522" y="1215533"/>
                      <a:pt x="1365681" y="1217247"/>
                    </a:cubicBezTo>
                    <a:cubicBezTo>
                      <a:pt x="1369824" y="1218945"/>
                      <a:pt x="1375146" y="1219811"/>
                      <a:pt x="1381630" y="1219811"/>
                    </a:cubicBezTo>
                    <a:cubicBezTo>
                      <a:pt x="1386739" y="1219811"/>
                      <a:pt x="1391750" y="1218668"/>
                      <a:pt x="1396645" y="1216398"/>
                    </a:cubicBezTo>
                    <a:cubicBezTo>
                      <a:pt x="1401525" y="1214128"/>
                      <a:pt x="1405521" y="1210438"/>
                      <a:pt x="1408583" y="1205344"/>
                    </a:cubicBezTo>
                    <a:lnTo>
                      <a:pt x="1409107" y="1205344"/>
                    </a:lnTo>
                    <a:lnTo>
                      <a:pt x="1409107" y="1217590"/>
                    </a:lnTo>
                    <a:lnTo>
                      <a:pt x="1432146" y="1217590"/>
                    </a:lnTo>
                    <a:lnTo>
                      <a:pt x="1432146" y="1129614"/>
                    </a:lnTo>
                    <a:lnTo>
                      <a:pt x="1407911" y="1129614"/>
                    </a:lnTo>
                    <a:lnTo>
                      <a:pt x="1407911" y="1175741"/>
                    </a:lnTo>
                    <a:close/>
                    <a:moveTo>
                      <a:pt x="1305538" y="1217590"/>
                    </a:moveTo>
                    <a:lnTo>
                      <a:pt x="1329772" y="1217590"/>
                    </a:lnTo>
                    <a:lnTo>
                      <a:pt x="1329772" y="1096108"/>
                    </a:lnTo>
                    <a:lnTo>
                      <a:pt x="1305538" y="1096108"/>
                    </a:lnTo>
                    <a:lnTo>
                      <a:pt x="1305538" y="1217590"/>
                    </a:lnTo>
                    <a:close/>
                    <a:moveTo>
                      <a:pt x="1160819" y="1122299"/>
                    </a:moveTo>
                    <a:lnTo>
                      <a:pt x="1172085" y="1122299"/>
                    </a:lnTo>
                    <a:cubicBezTo>
                      <a:pt x="1172085" y="1126511"/>
                      <a:pt x="1171299" y="1130038"/>
                      <a:pt x="1169694" y="1132928"/>
                    </a:cubicBezTo>
                    <a:cubicBezTo>
                      <a:pt x="1168106" y="1135835"/>
                      <a:pt x="1165142" y="1138007"/>
                      <a:pt x="1160820" y="1139492"/>
                    </a:cubicBezTo>
                    <a:lnTo>
                      <a:pt x="1160820" y="1150726"/>
                    </a:lnTo>
                    <a:cubicBezTo>
                      <a:pt x="1164356" y="1150253"/>
                      <a:pt x="1167615" y="1149208"/>
                      <a:pt x="1170644" y="1147558"/>
                    </a:cubicBezTo>
                    <a:cubicBezTo>
                      <a:pt x="1173641" y="1145909"/>
                      <a:pt x="1176244" y="1143868"/>
                      <a:pt x="1178406" y="1141354"/>
                    </a:cubicBezTo>
                    <a:cubicBezTo>
                      <a:pt x="1180551" y="1138872"/>
                      <a:pt x="1182237" y="1135982"/>
                      <a:pt x="1183433" y="1132684"/>
                    </a:cubicBezTo>
                    <a:cubicBezTo>
                      <a:pt x="1184645" y="1129402"/>
                      <a:pt x="1185168" y="1125875"/>
                      <a:pt x="1185054" y="1122135"/>
                    </a:cubicBezTo>
                    <a:lnTo>
                      <a:pt x="1185054" y="1096108"/>
                    </a:lnTo>
                    <a:lnTo>
                      <a:pt x="1160820" y="1096108"/>
                    </a:lnTo>
                    <a:lnTo>
                      <a:pt x="1160820" y="1122299"/>
                    </a:lnTo>
                    <a:close/>
                    <a:moveTo>
                      <a:pt x="1261326" y="1183546"/>
                    </a:moveTo>
                    <a:cubicBezTo>
                      <a:pt x="1261326" y="1184934"/>
                      <a:pt x="1261195" y="1186746"/>
                      <a:pt x="1260901" y="1188999"/>
                    </a:cubicBezTo>
                    <a:cubicBezTo>
                      <a:pt x="1260606" y="1191269"/>
                      <a:pt x="1259853" y="1193506"/>
                      <a:pt x="1258608" y="1195727"/>
                    </a:cubicBezTo>
                    <a:cubicBezTo>
                      <a:pt x="1257347" y="1197947"/>
                      <a:pt x="1255415" y="1199825"/>
                      <a:pt x="1252812" y="1201425"/>
                    </a:cubicBezTo>
                    <a:cubicBezTo>
                      <a:pt x="1250175" y="1203025"/>
                      <a:pt x="1246475" y="1203793"/>
                      <a:pt x="1241709" y="1203793"/>
                    </a:cubicBezTo>
                    <a:cubicBezTo>
                      <a:pt x="1239777" y="1203793"/>
                      <a:pt x="1237895" y="1203629"/>
                      <a:pt x="1236077" y="1203303"/>
                    </a:cubicBezTo>
                    <a:cubicBezTo>
                      <a:pt x="1234259" y="1202960"/>
                      <a:pt x="1232671" y="1202356"/>
                      <a:pt x="1231296" y="1201507"/>
                    </a:cubicBezTo>
                    <a:cubicBezTo>
                      <a:pt x="1229936" y="1200658"/>
                      <a:pt x="1228839" y="1199498"/>
                      <a:pt x="1228053" y="1198013"/>
                    </a:cubicBezTo>
                    <a:cubicBezTo>
                      <a:pt x="1227251" y="1196559"/>
                      <a:pt x="1226874" y="1194731"/>
                      <a:pt x="1226874" y="1192559"/>
                    </a:cubicBezTo>
                    <a:cubicBezTo>
                      <a:pt x="1226874" y="1190306"/>
                      <a:pt x="1227251" y="1188428"/>
                      <a:pt x="1228053" y="1186942"/>
                    </a:cubicBezTo>
                    <a:cubicBezTo>
                      <a:pt x="1228839" y="1185489"/>
                      <a:pt x="1229904" y="1184264"/>
                      <a:pt x="1231214" y="1183301"/>
                    </a:cubicBezTo>
                    <a:cubicBezTo>
                      <a:pt x="1232524" y="1182338"/>
                      <a:pt x="1234046" y="1181570"/>
                      <a:pt x="1235815" y="1180999"/>
                    </a:cubicBezTo>
                    <a:cubicBezTo>
                      <a:pt x="1237583" y="1180443"/>
                      <a:pt x="1239368" y="1179986"/>
                      <a:pt x="1241186" y="1179643"/>
                    </a:cubicBezTo>
                    <a:cubicBezTo>
                      <a:pt x="1243118" y="1179317"/>
                      <a:pt x="1245066" y="1179007"/>
                      <a:pt x="1246982" y="1178794"/>
                    </a:cubicBezTo>
                    <a:cubicBezTo>
                      <a:pt x="1248931" y="1178582"/>
                      <a:pt x="1250781" y="1178272"/>
                      <a:pt x="1252533" y="1177929"/>
                    </a:cubicBezTo>
                    <a:cubicBezTo>
                      <a:pt x="1254302" y="1177602"/>
                      <a:pt x="1255956" y="1177178"/>
                      <a:pt x="1257495" y="1176655"/>
                    </a:cubicBezTo>
                    <a:cubicBezTo>
                      <a:pt x="1259034" y="1176149"/>
                      <a:pt x="1260311" y="1175447"/>
                      <a:pt x="1261326" y="1174533"/>
                    </a:cubicBezTo>
                    <a:lnTo>
                      <a:pt x="1261326" y="1183546"/>
                    </a:lnTo>
                    <a:close/>
                    <a:moveTo>
                      <a:pt x="1285561" y="1198012"/>
                    </a:moveTo>
                    <a:lnTo>
                      <a:pt x="1285561" y="1152245"/>
                    </a:lnTo>
                    <a:cubicBezTo>
                      <a:pt x="1285561" y="1146922"/>
                      <a:pt x="1284365" y="1142644"/>
                      <a:pt x="1281974" y="1139394"/>
                    </a:cubicBezTo>
                    <a:cubicBezTo>
                      <a:pt x="1279584" y="1136161"/>
                      <a:pt x="1276522" y="1133647"/>
                      <a:pt x="1272756" y="1131818"/>
                    </a:cubicBezTo>
                    <a:cubicBezTo>
                      <a:pt x="1269006" y="1130006"/>
                      <a:pt x="1264847" y="1128797"/>
                      <a:pt x="1260311" y="1128177"/>
                    </a:cubicBezTo>
                    <a:cubicBezTo>
                      <a:pt x="1255759" y="1127556"/>
                      <a:pt x="1251256" y="1127246"/>
                      <a:pt x="1246819" y="1127246"/>
                    </a:cubicBezTo>
                    <a:cubicBezTo>
                      <a:pt x="1241922" y="1127246"/>
                      <a:pt x="1237076" y="1127720"/>
                      <a:pt x="1232229" y="1128699"/>
                    </a:cubicBezTo>
                    <a:cubicBezTo>
                      <a:pt x="1227398" y="1129630"/>
                      <a:pt x="1223042" y="1131263"/>
                      <a:pt x="1219178" y="1133532"/>
                    </a:cubicBezTo>
                    <a:cubicBezTo>
                      <a:pt x="1215314" y="1135786"/>
                      <a:pt x="1212121" y="1138823"/>
                      <a:pt x="1209632" y="1142546"/>
                    </a:cubicBezTo>
                    <a:cubicBezTo>
                      <a:pt x="1207126" y="1146285"/>
                      <a:pt x="1205702" y="1151004"/>
                      <a:pt x="1205358" y="1156686"/>
                    </a:cubicBezTo>
                    <a:lnTo>
                      <a:pt x="1229576" y="1156686"/>
                    </a:lnTo>
                    <a:cubicBezTo>
                      <a:pt x="1230034" y="1151902"/>
                      <a:pt x="1231639" y="1148505"/>
                      <a:pt x="1234374" y="1146448"/>
                    </a:cubicBezTo>
                    <a:cubicBezTo>
                      <a:pt x="1237108" y="1144423"/>
                      <a:pt x="1240842" y="1143395"/>
                      <a:pt x="1245639" y="1143395"/>
                    </a:cubicBezTo>
                    <a:cubicBezTo>
                      <a:pt x="1247801" y="1143395"/>
                      <a:pt x="1249799" y="1143542"/>
                      <a:pt x="1251698" y="1143836"/>
                    </a:cubicBezTo>
                    <a:cubicBezTo>
                      <a:pt x="1253565" y="1144097"/>
                      <a:pt x="1255219" y="1144668"/>
                      <a:pt x="1256627" y="1145534"/>
                    </a:cubicBezTo>
                    <a:cubicBezTo>
                      <a:pt x="1258051" y="1146383"/>
                      <a:pt x="1259198" y="1147558"/>
                      <a:pt x="1260065" y="1149110"/>
                    </a:cubicBezTo>
                    <a:cubicBezTo>
                      <a:pt x="1260901" y="1150628"/>
                      <a:pt x="1261326" y="1152718"/>
                      <a:pt x="1261326" y="1155314"/>
                    </a:cubicBezTo>
                    <a:cubicBezTo>
                      <a:pt x="1261441" y="1157812"/>
                      <a:pt x="1260704" y="1159706"/>
                      <a:pt x="1259116" y="1161013"/>
                    </a:cubicBezTo>
                    <a:cubicBezTo>
                      <a:pt x="1257511" y="1162335"/>
                      <a:pt x="1255350" y="1163299"/>
                      <a:pt x="1252615" y="1164001"/>
                    </a:cubicBezTo>
                    <a:cubicBezTo>
                      <a:pt x="1249880" y="1164687"/>
                      <a:pt x="1246769" y="1165193"/>
                      <a:pt x="1243249" y="1165519"/>
                    </a:cubicBezTo>
                    <a:cubicBezTo>
                      <a:pt x="1239712" y="1165862"/>
                      <a:pt x="1236126" y="1166319"/>
                      <a:pt x="1232491" y="1166891"/>
                    </a:cubicBezTo>
                    <a:cubicBezTo>
                      <a:pt x="1228839" y="1167446"/>
                      <a:pt x="1225237" y="1168213"/>
                      <a:pt x="1221651" y="1169193"/>
                    </a:cubicBezTo>
                    <a:cubicBezTo>
                      <a:pt x="1218065" y="1170157"/>
                      <a:pt x="1214888" y="1171593"/>
                      <a:pt x="1212088" y="1173537"/>
                    </a:cubicBezTo>
                    <a:cubicBezTo>
                      <a:pt x="1209304" y="1175447"/>
                      <a:pt x="1207028" y="1178043"/>
                      <a:pt x="1205276" y="1181260"/>
                    </a:cubicBezTo>
                    <a:cubicBezTo>
                      <a:pt x="1203508" y="1184493"/>
                      <a:pt x="1202640" y="1188591"/>
                      <a:pt x="1202640" y="1193604"/>
                    </a:cubicBezTo>
                    <a:cubicBezTo>
                      <a:pt x="1202640" y="1198127"/>
                      <a:pt x="1203393" y="1202046"/>
                      <a:pt x="1204932" y="1205344"/>
                    </a:cubicBezTo>
                    <a:cubicBezTo>
                      <a:pt x="1206455" y="1208626"/>
                      <a:pt x="1208600" y="1211353"/>
                      <a:pt x="1211335" y="1213508"/>
                    </a:cubicBezTo>
                    <a:cubicBezTo>
                      <a:pt x="1214069" y="1215680"/>
                      <a:pt x="1217246" y="1217247"/>
                      <a:pt x="1220881" y="1218260"/>
                    </a:cubicBezTo>
                    <a:cubicBezTo>
                      <a:pt x="1224516" y="1219288"/>
                      <a:pt x="1228446" y="1219811"/>
                      <a:pt x="1232671" y="1219811"/>
                    </a:cubicBezTo>
                    <a:cubicBezTo>
                      <a:pt x="1238124" y="1219811"/>
                      <a:pt x="1243462" y="1219011"/>
                      <a:pt x="1248701" y="1217427"/>
                    </a:cubicBezTo>
                    <a:cubicBezTo>
                      <a:pt x="1253941" y="1215843"/>
                      <a:pt x="1258494" y="1213051"/>
                      <a:pt x="1262358" y="1209083"/>
                    </a:cubicBezTo>
                    <a:cubicBezTo>
                      <a:pt x="1262472" y="1210553"/>
                      <a:pt x="1262669" y="1212006"/>
                      <a:pt x="1262964" y="1213426"/>
                    </a:cubicBezTo>
                    <a:cubicBezTo>
                      <a:pt x="1263226" y="1214830"/>
                      <a:pt x="1263602" y="1216235"/>
                      <a:pt x="1264061" y="1217590"/>
                    </a:cubicBezTo>
                    <a:lnTo>
                      <a:pt x="1288623" y="1217590"/>
                    </a:lnTo>
                    <a:cubicBezTo>
                      <a:pt x="1287493" y="1215778"/>
                      <a:pt x="1286707" y="1213051"/>
                      <a:pt x="1286248" y="1209410"/>
                    </a:cubicBezTo>
                    <a:cubicBezTo>
                      <a:pt x="1285790" y="1205785"/>
                      <a:pt x="1285561" y="1201980"/>
                      <a:pt x="1285561" y="1198012"/>
                    </a:cubicBezTo>
                    <a:moveTo>
                      <a:pt x="924322" y="1183889"/>
                    </a:moveTo>
                    <a:cubicBezTo>
                      <a:pt x="923650" y="1187301"/>
                      <a:pt x="922504" y="1190355"/>
                      <a:pt x="920916" y="1193000"/>
                    </a:cubicBezTo>
                    <a:cubicBezTo>
                      <a:pt x="919311" y="1195661"/>
                      <a:pt x="917183" y="1197800"/>
                      <a:pt x="914497" y="1199400"/>
                    </a:cubicBezTo>
                    <a:cubicBezTo>
                      <a:pt x="911845" y="1200968"/>
                      <a:pt x="908504" y="1201768"/>
                      <a:pt x="904525" y="1201768"/>
                    </a:cubicBezTo>
                    <a:cubicBezTo>
                      <a:pt x="900775" y="1201768"/>
                      <a:pt x="897550" y="1200935"/>
                      <a:pt x="894897" y="1199286"/>
                    </a:cubicBezTo>
                    <a:cubicBezTo>
                      <a:pt x="892212" y="1197653"/>
                      <a:pt x="890001" y="1195498"/>
                      <a:pt x="888233" y="1192837"/>
                    </a:cubicBezTo>
                    <a:cubicBezTo>
                      <a:pt x="886464" y="1190175"/>
                      <a:pt x="885171" y="1187138"/>
                      <a:pt x="884385" y="1183725"/>
                    </a:cubicBezTo>
                    <a:cubicBezTo>
                      <a:pt x="883599" y="1180329"/>
                      <a:pt x="883205" y="1176933"/>
                      <a:pt x="883205" y="1173537"/>
                    </a:cubicBezTo>
                    <a:cubicBezTo>
                      <a:pt x="883205" y="1169895"/>
                      <a:pt x="883550" y="1166401"/>
                      <a:pt x="884303" y="1163054"/>
                    </a:cubicBezTo>
                    <a:cubicBezTo>
                      <a:pt x="885039" y="1159707"/>
                      <a:pt x="886235" y="1156735"/>
                      <a:pt x="887889" y="1154122"/>
                    </a:cubicBezTo>
                    <a:cubicBezTo>
                      <a:pt x="889543" y="1151510"/>
                      <a:pt x="891720" y="1149420"/>
                      <a:pt x="894455" y="1147836"/>
                    </a:cubicBezTo>
                    <a:cubicBezTo>
                      <a:pt x="897189" y="1146236"/>
                      <a:pt x="900546" y="1145452"/>
                      <a:pt x="904525" y="1145452"/>
                    </a:cubicBezTo>
                    <a:cubicBezTo>
                      <a:pt x="908504" y="1145452"/>
                      <a:pt x="911795" y="1146236"/>
                      <a:pt x="914416" y="1147836"/>
                    </a:cubicBezTo>
                    <a:cubicBezTo>
                      <a:pt x="917036" y="1149420"/>
                      <a:pt x="919181" y="1151477"/>
                      <a:pt x="920834" y="1154041"/>
                    </a:cubicBezTo>
                    <a:cubicBezTo>
                      <a:pt x="922455" y="1156572"/>
                      <a:pt x="923651" y="1159543"/>
                      <a:pt x="924322" y="1162891"/>
                    </a:cubicBezTo>
                    <a:cubicBezTo>
                      <a:pt x="924994" y="1166238"/>
                      <a:pt x="925354" y="1169732"/>
                      <a:pt x="925354" y="1173357"/>
                    </a:cubicBezTo>
                    <a:cubicBezTo>
                      <a:pt x="925354" y="1176998"/>
                      <a:pt x="924993" y="1180493"/>
                      <a:pt x="924322" y="1183889"/>
                    </a:cubicBezTo>
                    <a:moveTo>
                      <a:pt x="924486" y="1140342"/>
                    </a:moveTo>
                    <a:lnTo>
                      <a:pt x="924142" y="1140342"/>
                    </a:lnTo>
                    <a:cubicBezTo>
                      <a:pt x="921424" y="1136031"/>
                      <a:pt x="917690" y="1132765"/>
                      <a:pt x="912975" y="1130545"/>
                    </a:cubicBezTo>
                    <a:cubicBezTo>
                      <a:pt x="908242" y="1128340"/>
                      <a:pt x="903265" y="1127246"/>
                      <a:pt x="898041" y="1127246"/>
                    </a:cubicBezTo>
                    <a:cubicBezTo>
                      <a:pt x="891557" y="1127246"/>
                      <a:pt x="885875" y="1128504"/>
                      <a:pt x="880979" y="1131067"/>
                    </a:cubicBezTo>
                    <a:cubicBezTo>
                      <a:pt x="876083" y="1133598"/>
                      <a:pt x="872022" y="1137011"/>
                      <a:pt x="868780" y="1141191"/>
                    </a:cubicBezTo>
                    <a:cubicBezTo>
                      <a:pt x="865521" y="1145371"/>
                      <a:pt x="863081" y="1150236"/>
                      <a:pt x="861427" y="1155739"/>
                    </a:cubicBezTo>
                    <a:cubicBezTo>
                      <a:pt x="859790" y="1161258"/>
                      <a:pt x="858971" y="1166940"/>
                      <a:pt x="858971" y="1172835"/>
                    </a:cubicBezTo>
                    <a:cubicBezTo>
                      <a:pt x="858971" y="1178958"/>
                      <a:pt x="859790" y="1184868"/>
                      <a:pt x="861427" y="1190534"/>
                    </a:cubicBezTo>
                    <a:cubicBezTo>
                      <a:pt x="863081" y="1196200"/>
                      <a:pt x="865521" y="1201229"/>
                      <a:pt x="868780" y="1205589"/>
                    </a:cubicBezTo>
                    <a:cubicBezTo>
                      <a:pt x="872022" y="1209949"/>
                      <a:pt x="876132" y="1213426"/>
                      <a:pt x="881142" y="1215974"/>
                    </a:cubicBezTo>
                    <a:cubicBezTo>
                      <a:pt x="886153" y="1218537"/>
                      <a:pt x="891950" y="1219811"/>
                      <a:pt x="898549" y="1219811"/>
                    </a:cubicBezTo>
                    <a:cubicBezTo>
                      <a:pt x="904345" y="1219811"/>
                      <a:pt x="909569" y="1218749"/>
                      <a:pt x="914170" y="1216643"/>
                    </a:cubicBezTo>
                    <a:cubicBezTo>
                      <a:pt x="918771" y="1214569"/>
                      <a:pt x="922505" y="1211140"/>
                      <a:pt x="925354" y="1206356"/>
                    </a:cubicBezTo>
                    <a:lnTo>
                      <a:pt x="925681" y="1206356"/>
                    </a:lnTo>
                    <a:lnTo>
                      <a:pt x="925681" y="1217590"/>
                    </a:lnTo>
                    <a:lnTo>
                      <a:pt x="948720" y="1217590"/>
                    </a:lnTo>
                    <a:lnTo>
                      <a:pt x="948720" y="1096108"/>
                    </a:lnTo>
                    <a:lnTo>
                      <a:pt x="924486" y="1096108"/>
                    </a:lnTo>
                    <a:lnTo>
                      <a:pt x="924486" y="1140342"/>
                    </a:lnTo>
                    <a:close/>
                    <a:moveTo>
                      <a:pt x="987462" y="1164164"/>
                    </a:moveTo>
                    <a:cubicBezTo>
                      <a:pt x="987577" y="1162466"/>
                      <a:pt x="987954" y="1160523"/>
                      <a:pt x="988576" y="1158384"/>
                    </a:cubicBezTo>
                    <a:cubicBezTo>
                      <a:pt x="989198" y="1156229"/>
                      <a:pt x="990279" y="1154188"/>
                      <a:pt x="991818" y="1152245"/>
                    </a:cubicBezTo>
                    <a:cubicBezTo>
                      <a:pt x="993341" y="1150318"/>
                      <a:pt x="995404" y="1148701"/>
                      <a:pt x="997942" y="1147395"/>
                    </a:cubicBezTo>
                    <a:cubicBezTo>
                      <a:pt x="1000513" y="1146105"/>
                      <a:pt x="1003739" y="1145452"/>
                      <a:pt x="1007587" y="1145452"/>
                    </a:cubicBezTo>
                    <a:cubicBezTo>
                      <a:pt x="1013514" y="1145452"/>
                      <a:pt x="1017919" y="1147020"/>
                      <a:pt x="1020817" y="1150204"/>
                    </a:cubicBezTo>
                    <a:cubicBezTo>
                      <a:pt x="1023716" y="1153388"/>
                      <a:pt x="1025746" y="1158025"/>
                      <a:pt x="1026876" y="1164164"/>
                    </a:cubicBezTo>
                    <a:lnTo>
                      <a:pt x="987462" y="1164164"/>
                    </a:lnTo>
                    <a:close/>
                    <a:moveTo>
                      <a:pt x="1049407" y="1159903"/>
                    </a:moveTo>
                    <a:cubicBezTo>
                      <a:pt x="1047819" y="1153665"/>
                      <a:pt x="1045215" y="1148097"/>
                      <a:pt x="1041646" y="1143232"/>
                    </a:cubicBezTo>
                    <a:cubicBezTo>
                      <a:pt x="1038060" y="1138349"/>
                      <a:pt x="1033475" y="1134480"/>
                      <a:pt x="1027907" y="1131590"/>
                    </a:cubicBezTo>
                    <a:cubicBezTo>
                      <a:pt x="1022340" y="1128699"/>
                      <a:pt x="1015790" y="1127246"/>
                      <a:pt x="1008291" y="1127246"/>
                    </a:cubicBezTo>
                    <a:cubicBezTo>
                      <a:pt x="1001577" y="1127246"/>
                      <a:pt x="995453" y="1128422"/>
                      <a:pt x="989935" y="1130822"/>
                    </a:cubicBezTo>
                    <a:cubicBezTo>
                      <a:pt x="984417" y="1133206"/>
                      <a:pt x="979668" y="1136472"/>
                      <a:pt x="975689" y="1140603"/>
                    </a:cubicBezTo>
                    <a:cubicBezTo>
                      <a:pt x="971710" y="1144734"/>
                      <a:pt x="968632" y="1149649"/>
                      <a:pt x="966486" y="1155314"/>
                    </a:cubicBezTo>
                    <a:cubicBezTo>
                      <a:pt x="964309" y="1160980"/>
                      <a:pt x="963228" y="1167103"/>
                      <a:pt x="963228" y="1173700"/>
                    </a:cubicBezTo>
                    <a:cubicBezTo>
                      <a:pt x="963228" y="1180493"/>
                      <a:pt x="964293" y="1186746"/>
                      <a:pt x="966388" y="1192396"/>
                    </a:cubicBezTo>
                    <a:cubicBezTo>
                      <a:pt x="968484" y="1198078"/>
                      <a:pt x="971464" y="1202960"/>
                      <a:pt x="975345" y="1207026"/>
                    </a:cubicBezTo>
                    <a:cubicBezTo>
                      <a:pt x="979210" y="1211141"/>
                      <a:pt x="983942" y="1214259"/>
                      <a:pt x="989509" y="1216480"/>
                    </a:cubicBezTo>
                    <a:cubicBezTo>
                      <a:pt x="995077" y="1218701"/>
                      <a:pt x="1001332" y="1219811"/>
                      <a:pt x="1008291" y="1219811"/>
                    </a:cubicBezTo>
                    <a:cubicBezTo>
                      <a:pt x="1018296" y="1219811"/>
                      <a:pt x="1026827" y="1217525"/>
                      <a:pt x="1033868" y="1213002"/>
                    </a:cubicBezTo>
                    <a:cubicBezTo>
                      <a:pt x="1040925" y="1208463"/>
                      <a:pt x="1046165" y="1200903"/>
                      <a:pt x="1049571" y="1190355"/>
                    </a:cubicBezTo>
                    <a:lnTo>
                      <a:pt x="1028235" y="1190355"/>
                    </a:lnTo>
                    <a:cubicBezTo>
                      <a:pt x="1027449" y="1193082"/>
                      <a:pt x="1025288" y="1195661"/>
                      <a:pt x="1021767" y="1198111"/>
                    </a:cubicBezTo>
                    <a:cubicBezTo>
                      <a:pt x="1018230" y="1200544"/>
                      <a:pt x="1014022" y="1201768"/>
                      <a:pt x="1009126" y="1201768"/>
                    </a:cubicBezTo>
                    <a:cubicBezTo>
                      <a:pt x="1002298" y="1201768"/>
                      <a:pt x="997074" y="1200005"/>
                      <a:pt x="993423" y="1196494"/>
                    </a:cubicBezTo>
                    <a:cubicBezTo>
                      <a:pt x="989788" y="1192967"/>
                      <a:pt x="987790" y="1187301"/>
                      <a:pt x="987462" y="1179480"/>
                    </a:cubicBezTo>
                    <a:lnTo>
                      <a:pt x="1051110" y="1179480"/>
                    </a:lnTo>
                    <a:cubicBezTo>
                      <a:pt x="1051552" y="1172671"/>
                      <a:pt x="1050979" y="1166140"/>
                      <a:pt x="1049408" y="1159903"/>
                    </a:cubicBezTo>
                    <a:moveTo>
                      <a:pt x="1114595" y="1217590"/>
                    </a:moveTo>
                    <a:lnTo>
                      <a:pt x="1138829" y="1217590"/>
                    </a:lnTo>
                    <a:lnTo>
                      <a:pt x="1138829" y="1096109"/>
                    </a:lnTo>
                    <a:lnTo>
                      <a:pt x="1114595" y="1096109"/>
                    </a:lnTo>
                    <a:lnTo>
                      <a:pt x="1114595" y="1217590"/>
                    </a:lnTo>
                    <a:close/>
                    <a:moveTo>
                      <a:pt x="1577519" y="1134382"/>
                    </a:moveTo>
                    <a:cubicBezTo>
                      <a:pt x="1574670" y="1131900"/>
                      <a:pt x="1571264" y="1130071"/>
                      <a:pt x="1567285" y="1128928"/>
                    </a:cubicBezTo>
                    <a:cubicBezTo>
                      <a:pt x="1563306" y="1127802"/>
                      <a:pt x="1558967" y="1127246"/>
                      <a:pt x="1554317" y="1127246"/>
                    </a:cubicBezTo>
                    <a:cubicBezTo>
                      <a:pt x="1548176" y="1127246"/>
                      <a:pt x="1542838" y="1128716"/>
                      <a:pt x="1538351" y="1131655"/>
                    </a:cubicBezTo>
                    <a:cubicBezTo>
                      <a:pt x="1533848" y="1134610"/>
                      <a:pt x="1530295" y="1138007"/>
                      <a:pt x="1527675" y="1141876"/>
                    </a:cubicBezTo>
                    <a:cubicBezTo>
                      <a:pt x="1525301" y="1136439"/>
                      <a:pt x="1521797" y="1132635"/>
                      <a:pt x="1517195" y="1130479"/>
                    </a:cubicBezTo>
                    <a:cubicBezTo>
                      <a:pt x="1512594" y="1128324"/>
                      <a:pt x="1507502" y="1127246"/>
                      <a:pt x="1501934" y="1127246"/>
                    </a:cubicBezTo>
                    <a:cubicBezTo>
                      <a:pt x="1496121" y="1127246"/>
                      <a:pt x="1490964" y="1128487"/>
                      <a:pt x="1486477" y="1130986"/>
                    </a:cubicBezTo>
                    <a:cubicBezTo>
                      <a:pt x="1481974" y="1133467"/>
                      <a:pt x="1478158" y="1137011"/>
                      <a:pt x="1474965" y="1141534"/>
                    </a:cubicBezTo>
                    <a:lnTo>
                      <a:pt x="1474622" y="1141534"/>
                    </a:lnTo>
                    <a:lnTo>
                      <a:pt x="1474622" y="1129614"/>
                    </a:lnTo>
                    <a:lnTo>
                      <a:pt x="1451763" y="1129614"/>
                    </a:lnTo>
                    <a:lnTo>
                      <a:pt x="1451763" y="1217590"/>
                    </a:lnTo>
                    <a:lnTo>
                      <a:pt x="1475997" y="1217590"/>
                    </a:lnTo>
                    <a:lnTo>
                      <a:pt x="1475997" y="1166532"/>
                    </a:lnTo>
                    <a:cubicBezTo>
                      <a:pt x="1475997" y="1162238"/>
                      <a:pt x="1476619" y="1158743"/>
                      <a:pt x="1477864" y="1156082"/>
                    </a:cubicBezTo>
                    <a:cubicBezTo>
                      <a:pt x="1479108" y="1153420"/>
                      <a:pt x="1480615" y="1151363"/>
                      <a:pt x="1482383" y="1149959"/>
                    </a:cubicBezTo>
                    <a:cubicBezTo>
                      <a:pt x="1484152" y="1148538"/>
                      <a:pt x="1485969" y="1147559"/>
                      <a:pt x="1487852" y="1147052"/>
                    </a:cubicBezTo>
                    <a:cubicBezTo>
                      <a:pt x="1489719" y="1146562"/>
                      <a:pt x="1491225" y="1146285"/>
                      <a:pt x="1492372" y="1146285"/>
                    </a:cubicBezTo>
                    <a:cubicBezTo>
                      <a:pt x="1496236" y="1146285"/>
                      <a:pt x="1499167" y="1146954"/>
                      <a:pt x="1501148" y="1148261"/>
                    </a:cubicBezTo>
                    <a:cubicBezTo>
                      <a:pt x="1503146" y="1149551"/>
                      <a:pt x="1504554" y="1151298"/>
                      <a:pt x="1505422" y="1153453"/>
                    </a:cubicBezTo>
                    <a:cubicBezTo>
                      <a:pt x="1506274" y="1155608"/>
                      <a:pt x="1506749" y="1157960"/>
                      <a:pt x="1506863" y="1160507"/>
                    </a:cubicBezTo>
                    <a:cubicBezTo>
                      <a:pt x="1506994" y="1163054"/>
                      <a:pt x="1507043" y="1165634"/>
                      <a:pt x="1507043" y="1168246"/>
                    </a:cubicBezTo>
                    <a:lnTo>
                      <a:pt x="1507043" y="1217590"/>
                    </a:lnTo>
                    <a:lnTo>
                      <a:pt x="1531277" y="1217590"/>
                    </a:lnTo>
                    <a:lnTo>
                      <a:pt x="1531277" y="1168589"/>
                    </a:lnTo>
                    <a:cubicBezTo>
                      <a:pt x="1531277" y="1165863"/>
                      <a:pt x="1531474" y="1163168"/>
                      <a:pt x="1531867" y="1160507"/>
                    </a:cubicBezTo>
                    <a:cubicBezTo>
                      <a:pt x="1532276" y="1157845"/>
                      <a:pt x="1533062" y="1155461"/>
                      <a:pt x="1534258" y="1153355"/>
                    </a:cubicBezTo>
                    <a:cubicBezTo>
                      <a:pt x="1535453" y="1151265"/>
                      <a:pt x="1537090" y="1149551"/>
                      <a:pt x="1539203" y="1148261"/>
                    </a:cubicBezTo>
                    <a:cubicBezTo>
                      <a:pt x="1541315" y="1146955"/>
                      <a:pt x="1544082" y="1146285"/>
                      <a:pt x="1547472" y="1146285"/>
                    </a:cubicBezTo>
                    <a:cubicBezTo>
                      <a:pt x="1550894" y="1146285"/>
                      <a:pt x="1553596" y="1146857"/>
                      <a:pt x="1555594" y="1147999"/>
                    </a:cubicBezTo>
                    <a:cubicBezTo>
                      <a:pt x="1557575" y="1149126"/>
                      <a:pt x="1559081" y="1150661"/>
                      <a:pt x="1560113" y="1152588"/>
                    </a:cubicBezTo>
                    <a:cubicBezTo>
                      <a:pt x="1561145" y="1154531"/>
                      <a:pt x="1561767" y="1156784"/>
                      <a:pt x="1561980" y="1159397"/>
                    </a:cubicBezTo>
                    <a:cubicBezTo>
                      <a:pt x="1562225" y="1162009"/>
                      <a:pt x="1562323" y="1164785"/>
                      <a:pt x="1562323" y="1167740"/>
                    </a:cubicBezTo>
                    <a:lnTo>
                      <a:pt x="1562323" y="1217590"/>
                    </a:lnTo>
                    <a:lnTo>
                      <a:pt x="1586558" y="1217590"/>
                    </a:lnTo>
                    <a:lnTo>
                      <a:pt x="1586558" y="1158711"/>
                    </a:lnTo>
                    <a:cubicBezTo>
                      <a:pt x="1586558" y="1153045"/>
                      <a:pt x="1585755" y="1148212"/>
                      <a:pt x="1584167" y="1144162"/>
                    </a:cubicBezTo>
                    <a:cubicBezTo>
                      <a:pt x="1582579" y="1140129"/>
                      <a:pt x="1580352" y="1136864"/>
                      <a:pt x="1577519" y="1134382"/>
                    </a:cubicBezTo>
                    <a:moveTo>
                      <a:pt x="1855477" y="1175741"/>
                    </a:moveTo>
                    <a:cubicBezTo>
                      <a:pt x="1855477" y="1184689"/>
                      <a:pt x="1853987" y="1191122"/>
                      <a:pt x="1851039" y="1195057"/>
                    </a:cubicBezTo>
                    <a:cubicBezTo>
                      <a:pt x="1848076" y="1198960"/>
                      <a:pt x="1843294" y="1200903"/>
                      <a:pt x="1836712" y="1200903"/>
                    </a:cubicBezTo>
                    <a:cubicBezTo>
                      <a:pt x="1830899" y="1200903"/>
                      <a:pt x="1826854" y="1199123"/>
                      <a:pt x="1824595" y="1195563"/>
                    </a:cubicBezTo>
                    <a:cubicBezTo>
                      <a:pt x="1822302" y="1191971"/>
                      <a:pt x="1821172" y="1186567"/>
                      <a:pt x="1821172" y="1179317"/>
                    </a:cubicBezTo>
                    <a:lnTo>
                      <a:pt x="1821172" y="1129614"/>
                    </a:lnTo>
                    <a:lnTo>
                      <a:pt x="1796938" y="1129614"/>
                    </a:lnTo>
                    <a:lnTo>
                      <a:pt x="1796938" y="1183725"/>
                    </a:lnTo>
                    <a:cubicBezTo>
                      <a:pt x="1796938" y="1189163"/>
                      <a:pt x="1797429" y="1194143"/>
                      <a:pt x="1798395" y="1198617"/>
                    </a:cubicBezTo>
                    <a:cubicBezTo>
                      <a:pt x="1799378" y="1203091"/>
                      <a:pt x="1801032" y="1206895"/>
                      <a:pt x="1803439" y="1210014"/>
                    </a:cubicBezTo>
                    <a:cubicBezTo>
                      <a:pt x="1805829" y="1213149"/>
                      <a:pt x="1809088" y="1215533"/>
                      <a:pt x="1813247" y="1217247"/>
                    </a:cubicBezTo>
                    <a:cubicBezTo>
                      <a:pt x="1817390" y="1218945"/>
                      <a:pt x="1822711" y="1219811"/>
                      <a:pt x="1829196" y="1219811"/>
                    </a:cubicBezTo>
                    <a:cubicBezTo>
                      <a:pt x="1834305" y="1219811"/>
                      <a:pt x="1839315" y="1218668"/>
                      <a:pt x="1844211" y="1216398"/>
                    </a:cubicBezTo>
                    <a:cubicBezTo>
                      <a:pt x="1849107" y="1214129"/>
                      <a:pt x="1853086" y="1210439"/>
                      <a:pt x="1856148" y="1205344"/>
                    </a:cubicBezTo>
                    <a:lnTo>
                      <a:pt x="1856673" y="1205344"/>
                    </a:lnTo>
                    <a:lnTo>
                      <a:pt x="1856673" y="1217590"/>
                    </a:lnTo>
                    <a:lnTo>
                      <a:pt x="1879711" y="1217590"/>
                    </a:lnTo>
                    <a:lnTo>
                      <a:pt x="1879711" y="1129614"/>
                    </a:lnTo>
                    <a:lnTo>
                      <a:pt x="1855477" y="1129614"/>
                    </a:lnTo>
                    <a:lnTo>
                      <a:pt x="1855477" y="1175741"/>
                    </a:lnTo>
                    <a:close/>
                    <a:moveTo>
                      <a:pt x="736277" y="1164164"/>
                    </a:moveTo>
                    <a:cubicBezTo>
                      <a:pt x="736392" y="1162466"/>
                      <a:pt x="736768" y="1160523"/>
                      <a:pt x="737390" y="1158384"/>
                    </a:cubicBezTo>
                    <a:cubicBezTo>
                      <a:pt x="738013" y="1156229"/>
                      <a:pt x="739093" y="1154188"/>
                      <a:pt x="740633" y="1152245"/>
                    </a:cubicBezTo>
                    <a:cubicBezTo>
                      <a:pt x="742172" y="1150318"/>
                      <a:pt x="744219" y="1148701"/>
                      <a:pt x="746773" y="1147395"/>
                    </a:cubicBezTo>
                    <a:cubicBezTo>
                      <a:pt x="749328" y="1146105"/>
                      <a:pt x="752553" y="1145452"/>
                      <a:pt x="756418" y="1145452"/>
                    </a:cubicBezTo>
                    <a:cubicBezTo>
                      <a:pt x="762329" y="1145452"/>
                      <a:pt x="766734" y="1147020"/>
                      <a:pt x="769632" y="1150204"/>
                    </a:cubicBezTo>
                    <a:cubicBezTo>
                      <a:pt x="772530" y="1153388"/>
                      <a:pt x="774561" y="1158025"/>
                      <a:pt x="775691" y="1164164"/>
                    </a:cubicBezTo>
                    <a:lnTo>
                      <a:pt x="736277" y="1164164"/>
                    </a:lnTo>
                    <a:close/>
                    <a:moveTo>
                      <a:pt x="798222" y="1159903"/>
                    </a:moveTo>
                    <a:cubicBezTo>
                      <a:pt x="796634" y="1153665"/>
                      <a:pt x="794047" y="1148097"/>
                      <a:pt x="790460" y="1143232"/>
                    </a:cubicBezTo>
                    <a:cubicBezTo>
                      <a:pt x="786874" y="1138349"/>
                      <a:pt x="782306" y="1134480"/>
                      <a:pt x="776722" y="1131590"/>
                    </a:cubicBezTo>
                    <a:cubicBezTo>
                      <a:pt x="771155" y="1128699"/>
                      <a:pt x="764605" y="1127246"/>
                      <a:pt x="757105" y="1127246"/>
                    </a:cubicBezTo>
                    <a:cubicBezTo>
                      <a:pt x="750392" y="1127246"/>
                      <a:pt x="744268" y="1128422"/>
                      <a:pt x="738750" y="1130822"/>
                    </a:cubicBezTo>
                    <a:cubicBezTo>
                      <a:pt x="733248" y="1133206"/>
                      <a:pt x="728483" y="1136472"/>
                      <a:pt x="724504" y="1140603"/>
                    </a:cubicBezTo>
                    <a:cubicBezTo>
                      <a:pt x="720525" y="1144734"/>
                      <a:pt x="717463" y="1149649"/>
                      <a:pt x="715301" y="1155314"/>
                    </a:cubicBezTo>
                    <a:cubicBezTo>
                      <a:pt x="713123" y="1160980"/>
                      <a:pt x="712043" y="1167103"/>
                      <a:pt x="712043" y="1173700"/>
                    </a:cubicBezTo>
                    <a:cubicBezTo>
                      <a:pt x="712043" y="1180493"/>
                      <a:pt x="713107" y="1186746"/>
                      <a:pt x="715219" y="1192396"/>
                    </a:cubicBezTo>
                    <a:cubicBezTo>
                      <a:pt x="717299" y="1198078"/>
                      <a:pt x="720296" y="1202960"/>
                      <a:pt x="724176" y="1207026"/>
                    </a:cubicBezTo>
                    <a:cubicBezTo>
                      <a:pt x="728024" y="1211141"/>
                      <a:pt x="732756" y="1214259"/>
                      <a:pt x="738340" y="1216480"/>
                    </a:cubicBezTo>
                    <a:cubicBezTo>
                      <a:pt x="743908" y="1218701"/>
                      <a:pt x="750163" y="1219811"/>
                      <a:pt x="757105" y="1219811"/>
                    </a:cubicBezTo>
                    <a:cubicBezTo>
                      <a:pt x="767110" y="1219811"/>
                      <a:pt x="775641" y="1217525"/>
                      <a:pt x="782682" y="1213002"/>
                    </a:cubicBezTo>
                    <a:cubicBezTo>
                      <a:pt x="789740" y="1208463"/>
                      <a:pt x="794980" y="1200903"/>
                      <a:pt x="798386" y="1190355"/>
                    </a:cubicBezTo>
                    <a:lnTo>
                      <a:pt x="777049" y="1190355"/>
                    </a:lnTo>
                    <a:cubicBezTo>
                      <a:pt x="776264" y="1193082"/>
                      <a:pt x="774102" y="1195661"/>
                      <a:pt x="770582" y="1198111"/>
                    </a:cubicBezTo>
                    <a:cubicBezTo>
                      <a:pt x="767061" y="1200544"/>
                      <a:pt x="762837" y="1201768"/>
                      <a:pt x="757957" y="1201768"/>
                    </a:cubicBezTo>
                    <a:cubicBezTo>
                      <a:pt x="751112" y="1201768"/>
                      <a:pt x="745889" y="1200005"/>
                      <a:pt x="742254" y="1196494"/>
                    </a:cubicBezTo>
                    <a:cubicBezTo>
                      <a:pt x="738602" y="1192967"/>
                      <a:pt x="736621" y="1187301"/>
                      <a:pt x="736277" y="1179480"/>
                    </a:cubicBezTo>
                    <a:lnTo>
                      <a:pt x="799925" y="1179480"/>
                    </a:lnTo>
                    <a:cubicBezTo>
                      <a:pt x="800383" y="1172671"/>
                      <a:pt x="799810" y="1166140"/>
                      <a:pt x="798222" y="1159903"/>
                    </a:cubicBezTo>
                    <a:moveTo>
                      <a:pt x="1753087" y="1116013"/>
                    </a:moveTo>
                    <a:lnTo>
                      <a:pt x="1777321" y="1116013"/>
                    </a:lnTo>
                    <a:lnTo>
                      <a:pt x="1777321" y="1096108"/>
                    </a:lnTo>
                    <a:lnTo>
                      <a:pt x="1753087" y="1096108"/>
                    </a:lnTo>
                    <a:lnTo>
                      <a:pt x="1753087" y="1116013"/>
                    </a:lnTo>
                    <a:close/>
                    <a:moveTo>
                      <a:pt x="2025084" y="1134382"/>
                    </a:moveTo>
                    <a:cubicBezTo>
                      <a:pt x="2022236" y="1131900"/>
                      <a:pt x="2018830" y="1130071"/>
                      <a:pt x="2014850" y="1128928"/>
                    </a:cubicBezTo>
                    <a:cubicBezTo>
                      <a:pt x="2010871" y="1127802"/>
                      <a:pt x="2006532" y="1127246"/>
                      <a:pt x="2001882" y="1127246"/>
                    </a:cubicBezTo>
                    <a:cubicBezTo>
                      <a:pt x="1995741" y="1127246"/>
                      <a:pt x="1990420" y="1128716"/>
                      <a:pt x="1985933" y="1131655"/>
                    </a:cubicBezTo>
                    <a:cubicBezTo>
                      <a:pt x="1981414" y="1134610"/>
                      <a:pt x="1977861" y="1138007"/>
                      <a:pt x="1975257" y="1141876"/>
                    </a:cubicBezTo>
                    <a:cubicBezTo>
                      <a:pt x="1972866" y="1136439"/>
                      <a:pt x="1969362" y="1132635"/>
                      <a:pt x="1964761" y="1130479"/>
                    </a:cubicBezTo>
                    <a:cubicBezTo>
                      <a:pt x="1960159" y="1128324"/>
                      <a:pt x="1955067" y="1127246"/>
                      <a:pt x="1949500" y="1127246"/>
                    </a:cubicBezTo>
                    <a:cubicBezTo>
                      <a:pt x="1943703" y="1127246"/>
                      <a:pt x="1938529" y="1128487"/>
                      <a:pt x="1934042" y="1130986"/>
                    </a:cubicBezTo>
                    <a:cubicBezTo>
                      <a:pt x="1929539" y="1133468"/>
                      <a:pt x="1925724" y="1137011"/>
                      <a:pt x="1922531" y="1141534"/>
                    </a:cubicBezTo>
                    <a:lnTo>
                      <a:pt x="1922187" y="1141534"/>
                    </a:lnTo>
                    <a:lnTo>
                      <a:pt x="1922187" y="1129614"/>
                    </a:lnTo>
                    <a:lnTo>
                      <a:pt x="1899328" y="1129614"/>
                    </a:lnTo>
                    <a:lnTo>
                      <a:pt x="1899328" y="1217590"/>
                    </a:lnTo>
                    <a:lnTo>
                      <a:pt x="1923562" y="1217590"/>
                    </a:lnTo>
                    <a:lnTo>
                      <a:pt x="1923562" y="1166532"/>
                    </a:lnTo>
                    <a:cubicBezTo>
                      <a:pt x="1923562" y="1162238"/>
                      <a:pt x="1924185" y="1158743"/>
                      <a:pt x="1925429" y="1156082"/>
                    </a:cubicBezTo>
                    <a:cubicBezTo>
                      <a:pt x="1926673" y="1153420"/>
                      <a:pt x="1928180" y="1151363"/>
                      <a:pt x="1929949" y="1149959"/>
                    </a:cubicBezTo>
                    <a:cubicBezTo>
                      <a:pt x="1931717" y="1148538"/>
                      <a:pt x="1933551" y="1147559"/>
                      <a:pt x="1935417" y="1147052"/>
                    </a:cubicBezTo>
                    <a:cubicBezTo>
                      <a:pt x="1937284" y="1146563"/>
                      <a:pt x="1938791" y="1146285"/>
                      <a:pt x="1939937" y="1146285"/>
                    </a:cubicBezTo>
                    <a:cubicBezTo>
                      <a:pt x="1943802" y="1146285"/>
                      <a:pt x="1946733" y="1146955"/>
                      <a:pt x="1948730" y="1148261"/>
                    </a:cubicBezTo>
                    <a:cubicBezTo>
                      <a:pt x="1950712" y="1149551"/>
                      <a:pt x="1952136" y="1151298"/>
                      <a:pt x="1952987" y="1153453"/>
                    </a:cubicBezTo>
                    <a:cubicBezTo>
                      <a:pt x="1953855" y="1155608"/>
                      <a:pt x="1954314" y="1157960"/>
                      <a:pt x="1954445" y="1160507"/>
                    </a:cubicBezTo>
                    <a:cubicBezTo>
                      <a:pt x="1954559" y="1163054"/>
                      <a:pt x="1954608" y="1165634"/>
                      <a:pt x="1954608" y="1168247"/>
                    </a:cubicBezTo>
                    <a:lnTo>
                      <a:pt x="1954608" y="1217590"/>
                    </a:lnTo>
                    <a:lnTo>
                      <a:pt x="1978843" y="1217590"/>
                    </a:lnTo>
                    <a:lnTo>
                      <a:pt x="1978843" y="1168589"/>
                    </a:lnTo>
                    <a:cubicBezTo>
                      <a:pt x="1978843" y="1165863"/>
                      <a:pt x="1979039" y="1163168"/>
                      <a:pt x="1979432" y="1160507"/>
                    </a:cubicBezTo>
                    <a:cubicBezTo>
                      <a:pt x="1979842" y="1157845"/>
                      <a:pt x="1980628" y="1155462"/>
                      <a:pt x="1981823" y="1153355"/>
                    </a:cubicBezTo>
                    <a:cubicBezTo>
                      <a:pt x="1983018" y="1151265"/>
                      <a:pt x="1984656" y="1149551"/>
                      <a:pt x="1986768" y="1148261"/>
                    </a:cubicBezTo>
                    <a:cubicBezTo>
                      <a:pt x="1988880" y="1146955"/>
                      <a:pt x="1991648" y="1146285"/>
                      <a:pt x="1995053" y="1146285"/>
                    </a:cubicBezTo>
                    <a:cubicBezTo>
                      <a:pt x="1998459" y="1146285"/>
                      <a:pt x="2001178" y="1146857"/>
                      <a:pt x="2003159" y="1148000"/>
                    </a:cubicBezTo>
                    <a:cubicBezTo>
                      <a:pt x="2005157" y="1149126"/>
                      <a:pt x="2006647" y="1150661"/>
                      <a:pt x="2007679" y="1152588"/>
                    </a:cubicBezTo>
                    <a:cubicBezTo>
                      <a:pt x="2008710" y="1154531"/>
                      <a:pt x="2009332" y="1156784"/>
                      <a:pt x="2009545" y="1159397"/>
                    </a:cubicBezTo>
                    <a:cubicBezTo>
                      <a:pt x="2009791" y="1162009"/>
                      <a:pt x="2009889" y="1164785"/>
                      <a:pt x="2009889" y="1167740"/>
                    </a:cubicBezTo>
                    <a:lnTo>
                      <a:pt x="2009889" y="1217590"/>
                    </a:lnTo>
                    <a:lnTo>
                      <a:pt x="2034123" y="1217590"/>
                    </a:lnTo>
                    <a:lnTo>
                      <a:pt x="2034123" y="1158711"/>
                    </a:lnTo>
                    <a:cubicBezTo>
                      <a:pt x="2034123" y="1153045"/>
                      <a:pt x="2033337" y="1148212"/>
                      <a:pt x="2031733" y="1144162"/>
                    </a:cubicBezTo>
                    <a:cubicBezTo>
                      <a:pt x="2030144" y="1140129"/>
                      <a:pt x="2027917" y="1136864"/>
                      <a:pt x="2025084" y="1134382"/>
                    </a:cubicBezTo>
                    <a:moveTo>
                      <a:pt x="1606879" y="1217590"/>
                    </a:moveTo>
                    <a:lnTo>
                      <a:pt x="1631113" y="1217590"/>
                    </a:lnTo>
                    <a:lnTo>
                      <a:pt x="1631113" y="1129614"/>
                    </a:lnTo>
                    <a:lnTo>
                      <a:pt x="1606879" y="1129614"/>
                    </a:lnTo>
                    <a:lnTo>
                      <a:pt x="1606879" y="1217590"/>
                    </a:lnTo>
                    <a:close/>
                    <a:moveTo>
                      <a:pt x="1606879" y="1116013"/>
                    </a:moveTo>
                    <a:lnTo>
                      <a:pt x="1631113" y="1116013"/>
                    </a:lnTo>
                    <a:lnTo>
                      <a:pt x="1631113" y="1096108"/>
                    </a:lnTo>
                    <a:lnTo>
                      <a:pt x="1606879" y="1096108"/>
                    </a:lnTo>
                    <a:lnTo>
                      <a:pt x="1606879" y="1116013"/>
                    </a:lnTo>
                    <a:close/>
                    <a:moveTo>
                      <a:pt x="1753087" y="1217590"/>
                    </a:moveTo>
                    <a:lnTo>
                      <a:pt x="1777321" y="1217590"/>
                    </a:lnTo>
                    <a:lnTo>
                      <a:pt x="1777321" y="1129614"/>
                    </a:lnTo>
                    <a:lnTo>
                      <a:pt x="1753087" y="1129614"/>
                    </a:lnTo>
                    <a:lnTo>
                      <a:pt x="1753087" y="1217590"/>
                    </a:lnTo>
                    <a:close/>
                    <a:moveTo>
                      <a:pt x="1726986" y="1137190"/>
                    </a:moveTo>
                    <a:cubicBezTo>
                      <a:pt x="1724612" y="1134072"/>
                      <a:pt x="1721337" y="1131639"/>
                      <a:pt x="1717177" y="1129875"/>
                    </a:cubicBezTo>
                    <a:cubicBezTo>
                      <a:pt x="1713018" y="1128128"/>
                      <a:pt x="1707713" y="1127246"/>
                      <a:pt x="1701212" y="1127246"/>
                    </a:cubicBezTo>
                    <a:cubicBezTo>
                      <a:pt x="1696104" y="1127246"/>
                      <a:pt x="1691093" y="1128389"/>
                      <a:pt x="1686213" y="1130708"/>
                    </a:cubicBezTo>
                    <a:cubicBezTo>
                      <a:pt x="1681317" y="1133059"/>
                      <a:pt x="1677338" y="1136766"/>
                      <a:pt x="1674260" y="1141876"/>
                    </a:cubicBezTo>
                    <a:lnTo>
                      <a:pt x="1673752" y="1141876"/>
                    </a:lnTo>
                    <a:lnTo>
                      <a:pt x="1673752" y="1129614"/>
                    </a:lnTo>
                    <a:lnTo>
                      <a:pt x="1650713" y="1129614"/>
                    </a:lnTo>
                    <a:lnTo>
                      <a:pt x="1650713" y="1217590"/>
                    </a:lnTo>
                    <a:lnTo>
                      <a:pt x="1674948" y="1217590"/>
                    </a:lnTo>
                    <a:lnTo>
                      <a:pt x="1674948" y="1171479"/>
                    </a:lnTo>
                    <a:cubicBezTo>
                      <a:pt x="1674948" y="1162515"/>
                      <a:pt x="1676421" y="1156082"/>
                      <a:pt x="1679385" y="1152180"/>
                    </a:cubicBezTo>
                    <a:cubicBezTo>
                      <a:pt x="1682349" y="1148261"/>
                      <a:pt x="1687114" y="1146285"/>
                      <a:pt x="1693713" y="1146285"/>
                    </a:cubicBezTo>
                    <a:cubicBezTo>
                      <a:pt x="1699509" y="1146285"/>
                      <a:pt x="1703554" y="1148081"/>
                      <a:pt x="1705830" y="1151657"/>
                    </a:cubicBezTo>
                    <a:cubicBezTo>
                      <a:pt x="1708106" y="1155233"/>
                      <a:pt x="1709252" y="1160654"/>
                      <a:pt x="1709252" y="1167920"/>
                    </a:cubicBezTo>
                    <a:lnTo>
                      <a:pt x="1709252" y="1217590"/>
                    </a:lnTo>
                    <a:lnTo>
                      <a:pt x="1733487" y="1217590"/>
                    </a:lnTo>
                    <a:lnTo>
                      <a:pt x="1733487" y="1163479"/>
                    </a:lnTo>
                    <a:cubicBezTo>
                      <a:pt x="1733487" y="1158025"/>
                      <a:pt x="1732995" y="1153078"/>
                      <a:pt x="1732029" y="1148587"/>
                    </a:cubicBezTo>
                    <a:cubicBezTo>
                      <a:pt x="1731047" y="1144097"/>
                      <a:pt x="1729376" y="1140309"/>
                      <a:pt x="1726986" y="1137190"/>
                    </a:cubicBezTo>
                    <a:moveTo>
                      <a:pt x="270601" y="1171822"/>
                    </a:moveTo>
                    <a:lnTo>
                      <a:pt x="297570" y="1171822"/>
                    </a:lnTo>
                    <a:cubicBezTo>
                      <a:pt x="296768" y="1180329"/>
                      <a:pt x="293951" y="1186812"/>
                      <a:pt x="289121" y="1191302"/>
                    </a:cubicBezTo>
                    <a:cubicBezTo>
                      <a:pt x="284274" y="1195792"/>
                      <a:pt x="277429" y="1198013"/>
                      <a:pt x="268554" y="1198013"/>
                    </a:cubicBezTo>
                    <a:cubicBezTo>
                      <a:pt x="262512" y="1198013"/>
                      <a:pt x="257403" y="1196870"/>
                      <a:pt x="253195" y="1194535"/>
                    </a:cubicBezTo>
                    <a:cubicBezTo>
                      <a:pt x="248987" y="1192216"/>
                      <a:pt x="245565" y="1189114"/>
                      <a:pt x="242961" y="1185261"/>
                    </a:cubicBezTo>
                    <a:cubicBezTo>
                      <a:pt x="240341" y="1181407"/>
                      <a:pt x="238442" y="1177064"/>
                      <a:pt x="237246" y="1172247"/>
                    </a:cubicBezTo>
                    <a:cubicBezTo>
                      <a:pt x="236035" y="1167430"/>
                      <a:pt x="235445" y="1162466"/>
                      <a:pt x="235445" y="1157356"/>
                    </a:cubicBezTo>
                    <a:cubicBezTo>
                      <a:pt x="235445" y="1152016"/>
                      <a:pt x="236035" y="1146857"/>
                      <a:pt x="237246" y="1141877"/>
                    </a:cubicBezTo>
                    <a:cubicBezTo>
                      <a:pt x="238442" y="1136864"/>
                      <a:pt x="240341" y="1132423"/>
                      <a:pt x="242961" y="1128504"/>
                    </a:cubicBezTo>
                    <a:cubicBezTo>
                      <a:pt x="245565" y="1124601"/>
                      <a:pt x="248987" y="1121483"/>
                      <a:pt x="253195" y="1119148"/>
                    </a:cubicBezTo>
                    <a:cubicBezTo>
                      <a:pt x="257403" y="1116829"/>
                      <a:pt x="262512" y="1115686"/>
                      <a:pt x="268554" y="1115686"/>
                    </a:cubicBezTo>
                    <a:cubicBezTo>
                      <a:pt x="275039" y="1115686"/>
                      <a:pt x="280557" y="1117368"/>
                      <a:pt x="285109" y="1120780"/>
                    </a:cubicBezTo>
                    <a:cubicBezTo>
                      <a:pt x="289661" y="1124177"/>
                      <a:pt x="292723" y="1129271"/>
                      <a:pt x="294328" y="1136096"/>
                    </a:cubicBezTo>
                    <a:lnTo>
                      <a:pt x="319905" y="1136096"/>
                    </a:lnTo>
                    <a:cubicBezTo>
                      <a:pt x="319233" y="1129173"/>
                      <a:pt x="317367" y="1123050"/>
                      <a:pt x="314288" y="1117695"/>
                    </a:cubicBezTo>
                    <a:cubicBezTo>
                      <a:pt x="311210" y="1112388"/>
                      <a:pt x="307313" y="1107914"/>
                      <a:pt x="302614" y="1104273"/>
                    </a:cubicBezTo>
                    <a:cubicBezTo>
                      <a:pt x="297881" y="1100648"/>
                      <a:pt x="292592" y="1097888"/>
                      <a:pt x="286730" y="1096011"/>
                    </a:cubicBezTo>
                    <a:cubicBezTo>
                      <a:pt x="280868" y="1094149"/>
                      <a:pt x="274810" y="1093219"/>
                      <a:pt x="268554" y="1093219"/>
                    </a:cubicBezTo>
                    <a:cubicBezTo>
                      <a:pt x="259237" y="1093219"/>
                      <a:pt x="250837" y="1094868"/>
                      <a:pt x="243403" y="1098133"/>
                    </a:cubicBezTo>
                    <a:cubicBezTo>
                      <a:pt x="235936" y="1101432"/>
                      <a:pt x="229649" y="1105955"/>
                      <a:pt x="224523" y="1111751"/>
                    </a:cubicBezTo>
                    <a:cubicBezTo>
                      <a:pt x="219414" y="1117531"/>
                      <a:pt x="215485" y="1124324"/>
                      <a:pt x="212750" y="1132096"/>
                    </a:cubicBezTo>
                    <a:cubicBezTo>
                      <a:pt x="210016" y="1139868"/>
                      <a:pt x="208656" y="1148277"/>
                      <a:pt x="208656" y="1157356"/>
                    </a:cubicBezTo>
                    <a:cubicBezTo>
                      <a:pt x="208656" y="1166206"/>
                      <a:pt x="210016" y="1174451"/>
                      <a:pt x="212750" y="1182109"/>
                    </a:cubicBezTo>
                    <a:cubicBezTo>
                      <a:pt x="215485" y="1189784"/>
                      <a:pt x="219414" y="1196429"/>
                      <a:pt x="224523" y="1202111"/>
                    </a:cubicBezTo>
                    <a:cubicBezTo>
                      <a:pt x="229649" y="1207777"/>
                      <a:pt x="235936" y="1212251"/>
                      <a:pt x="243403" y="1215468"/>
                    </a:cubicBezTo>
                    <a:cubicBezTo>
                      <a:pt x="250837" y="1218701"/>
                      <a:pt x="259237" y="1220317"/>
                      <a:pt x="268554" y="1220317"/>
                    </a:cubicBezTo>
                    <a:cubicBezTo>
                      <a:pt x="274482" y="1220317"/>
                      <a:pt x="280328" y="1219109"/>
                      <a:pt x="286124" y="1216643"/>
                    </a:cubicBezTo>
                    <a:cubicBezTo>
                      <a:pt x="291937" y="1214227"/>
                      <a:pt x="297226" y="1209916"/>
                      <a:pt x="301991" y="1203793"/>
                    </a:cubicBezTo>
                    <a:lnTo>
                      <a:pt x="304726" y="1217590"/>
                    </a:lnTo>
                    <a:lnTo>
                      <a:pt x="321804" y="1217590"/>
                    </a:lnTo>
                    <a:lnTo>
                      <a:pt x="321804" y="1151902"/>
                    </a:lnTo>
                    <a:lnTo>
                      <a:pt x="270601" y="1151902"/>
                    </a:lnTo>
                    <a:lnTo>
                      <a:pt x="270601" y="1171822"/>
                    </a:lnTo>
                    <a:close/>
                    <a:moveTo>
                      <a:pt x="676035" y="1184248"/>
                    </a:moveTo>
                    <a:cubicBezTo>
                      <a:pt x="675364" y="1187644"/>
                      <a:pt x="674185" y="1190616"/>
                      <a:pt x="672547" y="1193180"/>
                    </a:cubicBezTo>
                    <a:cubicBezTo>
                      <a:pt x="670893" y="1195727"/>
                      <a:pt x="668732" y="1197800"/>
                      <a:pt x="666047" y="1199401"/>
                    </a:cubicBezTo>
                    <a:cubicBezTo>
                      <a:pt x="663394" y="1200968"/>
                      <a:pt x="660054" y="1201768"/>
                      <a:pt x="656074" y="1201768"/>
                    </a:cubicBezTo>
                    <a:cubicBezTo>
                      <a:pt x="652210" y="1201768"/>
                      <a:pt x="648903" y="1200968"/>
                      <a:pt x="646168" y="1199401"/>
                    </a:cubicBezTo>
                    <a:cubicBezTo>
                      <a:pt x="643433" y="1197800"/>
                      <a:pt x="641255" y="1195727"/>
                      <a:pt x="639618" y="1193180"/>
                    </a:cubicBezTo>
                    <a:cubicBezTo>
                      <a:pt x="637964" y="1190616"/>
                      <a:pt x="636752" y="1187644"/>
                      <a:pt x="636016" y="1184248"/>
                    </a:cubicBezTo>
                    <a:cubicBezTo>
                      <a:pt x="635279" y="1180836"/>
                      <a:pt x="634919" y="1177374"/>
                      <a:pt x="634919" y="1173863"/>
                    </a:cubicBezTo>
                    <a:cubicBezTo>
                      <a:pt x="634919" y="1170239"/>
                      <a:pt x="635262" y="1166695"/>
                      <a:pt x="635934" y="1163299"/>
                    </a:cubicBezTo>
                    <a:cubicBezTo>
                      <a:pt x="636621" y="1159903"/>
                      <a:pt x="637784" y="1156915"/>
                      <a:pt x="639438" y="1154286"/>
                    </a:cubicBezTo>
                    <a:cubicBezTo>
                      <a:pt x="641075" y="1151690"/>
                      <a:pt x="643253" y="1149551"/>
                      <a:pt x="645922" y="1147902"/>
                    </a:cubicBezTo>
                    <a:cubicBezTo>
                      <a:pt x="648591" y="1146269"/>
                      <a:pt x="651915" y="1145452"/>
                      <a:pt x="655894" y="1145452"/>
                    </a:cubicBezTo>
                    <a:cubicBezTo>
                      <a:pt x="659759" y="1145452"/>
                      <a:pt x="663034" y="1146269"/>
                      <a:pt x="665719" y="1147902"/>
                    </a:cubicBezTo>
                    <a:cubicBezTo>
                      <a:pt x="668388" y="1149551"/>
                      <a:pt x="670582" y="1151706"/>
                      <a:pt x="672269" y="1154384"/>
                    </a:cubicBezTo>
                    <a:cubicBezTo>
                      <a:pt x="674004" y="1157045"/>
                      <a:pt x="675216" y="1160083"/>
                      <a:pt x="675953" y="1163479"/>
                    </a:cubicBezTo>
                    <a:cubicBezTo>
                      <a:pt x="676690" y="1166891"/>
                      <a:pt x="677067" y="1170337"/>
                      <a:pt x="677067" y="1173863"/>
                    </a:cubicBezTo>
                    <a:cubicBezTo>
                      <a:pt x="677067" y="1177374"/>
                      <a:pt x="676706" y="1180836"/>
                      <a:pt x="676035" y="1184248"/>
                    </a:cubicBezTo>
                    <a:moveTo>
                      <a:pt x="691574" y="1141534"/>
                    </a:moveTo>
                    <a:cubicBezTo>
                      <a:pt x="688267" y="1137223"/>
                      <a:pt x="684124" y="1133778"/>
                      <a:pt x="679113" y="1131149"/>
                    </a:cubicBezTo>
                    <a:cubicBezTo>
                      <a:pt x="674103" y="1128553"/>
                      <a:pt x="668126" y="1127247"/>
                      <a:pt x="661200" y="1127247"/>
                    </a:cubicBezTo>
                    <a:cubicBezTo>
                      <a:pt x="655731" y="1127247"/>
                      <a:pt x="650720" y="1128324"/>
                      <a:pt x="646168" y="1130480"/>
                    </a:cubicBezTo>
                    <a:cubicBezTo>
                      <a:pt x="641616" y="1132635"/>
                      <a:pt x="637866" y="1136096"/>
                      <a:pt x="634919" y="1140832"/>
                    </a:cubicBezTo>
                    <a:lnTo>
                      <a:pt x="634575" y="1140832"/>
                    </a:lnTo>
                    <a:lnTo>
                      <a:pt x="634575" y="1129614"/>
                    </a:lnTo>
                    <a:lnTo>
                      <a:pt x="611536" y="1129614"/>
                    </a:lnTo>
                    <a:lnTo>
                      <a:pt x="611536" y="1248402"/>
                    </a:lnTo>
                    <a:lnTo>
                      <a:pt x="635770" y="1248402"/>
                    </a:lnTo>
                    <a:lnTo>
                      <a:pt x="635770" y="1206699"/>
                    </a:lnTo>
                    <a:lnTo>
                      <a:pt x="636097" y="1206699"/>
                    </a:lnTo>
                    <a:cubicBezTo>
                      <a:pt x="639078" y="1211010"/>
                      <a:pt x="642844" y="1214259"/>
                      <a:pt x="647445" y="1216480"/>
                    </a:cubicBezTo>
                    <a:cubicBezTo>
                      <a:pt x="652063" y="1218701"/>
                      <a:pt x="657106" y="1219811"/>
                      <a:pt x="662559" y="1219811"/>
                    </a:cubicBezTo>
                    <a:cubicBezTo>
                      <a:pt x="669043" y="1219811"/>
                      <a:pt x="674709" y="1218554"/>
                      <a:pt x="679523" y="1216055"/>
                    </a:cubicBezTo>
                    <a:cubicBezTo>
                      <a:pt x="684370" y="1213557"/>
                      <a:pt x="688414" y="1210226"/>
                      <a:pt x="691656" y="1206014"/>
                    </a:cubicBezTo>
                    <a:cubicBezTo>
                      <a:pt x="694898" y="1201817"/>
                      <a:pt x="697306" y="1197000"/>
                      <a:pt x="698910" y="1191563"/>
                    </a:cubicBezTo>
                    <a:cubicBezTo>
                      <a:pt x="700499" y="1186110"/>
                      <a:pt x="701301" y="1180444"/>
                      <a:pt x="701301" y="1174533"/>
                    </a:cubicBezTo>
                    <a:cubicBezTo>
                      <a:pt x="701301" y="1168295"/>
                      <a:pt x="700499" y="1162336"/>
                      <a:pt x="698910" y="1156572"/>
                    </a:cubicBezTo>
                    <a:cubicBezTo>
                      <a:pt x="697306" y="1150857"/>
                      <a:pt x="694866" y="1145844"/>
                      <a:pt x="691574" y="1141533"/>
                    </a:cubicBezTo>
                    <a:moveTo>
                      <a:pt x="571271" y="1184248"/>
                    </a:moveTo>
                    <a:cubicBezTo>
                      <a:pt x="570599" y="1187644"/>
                      <a:pt x="569421" y="1190616"/>
                      <a:pt x="567783" y="1193179"/>
                    </a:cubicBezTo>
                    <a:cubicBezTo>
                      <a:pt x="566129" y="1195727"/>
                      <a:pt x="563968" y="1197800"/>
                      <a:pt x="561299" y="1199401"/>
                    </a:cubicBezTo>
                    <a:cubicBezTo>
                      <a:pt x="558630" y="1200968"/>
                      <a:pt x="555289" y="1201768"/>
                      <a:pt x="551310" y="1201768"/>
                    </a:cubicBezTo>
                    <a:cubicBezTo>
                      <a:pt x="547446" y="1201768"/>
                      <a:pt x="544138" y="1200968"/>
                      <a:pt x="541404" y="1199401"/>
                    </a:cubicBezTo>
                    <a:cubicBezTo>
                      <a:pt x="538669" y="1197800"/>
                      <a:pt x="536507" y="1195727"/>
                      <a:pt x="534854" y="1193179"/>
                    </a:cubicBezTo>
                    <a:cubicBezTo>
                      <a:pt x="533200" y="1190616"/>
                      <a:pt x="532005" y="1187644"/>
                      <a:pt x="531251" y="1184248"/>
                    </a:cubicBezTo>
                    <a:cubicBezTo>
                      <a:pt x="530514" y="1180835"/>
                      <a:pt x="530154" y="1177374"/>
                      <a:pt x="530154" y="1173863"/>
                    </a:cubicBezTo>
                    <a:cubicBezTo>
                      <a:pt x="530154" y="1170238"/>
                      <a:pt x="530498" y="1166695"/>
                      <a:pt x="531169" y="1163299"/>
                    </a:cubicBezTo>
                    <a:cubicBezTo>
                      <a:pt x="531857" y="1159903"/>
                      <a:pt x="533020" y="1156915"/>
                      <a:pt x="534673" y="1154286"/>
                    </a:cubicBezTo>
                    <a:cubicBezTo>
                      <a:pt x="536311" y="1151690"/>
                      <a:pt x="538489" y="1149551"/>
                      <a:pt x="541158" y="1147901"/>
                    </a:cubicBezTo>
                    <a:cubicBezTo>
                      <a:pt x="543843" y="1146269"/>
                      <a:pt x="547151" y="1145452"/>
                      <a:pt x="551147" y="1145452"/>
                    </a:cubicBezTo>
                    <a:cubicBezTo>
                      <a:pt x="554994" y="1145452"/>
                      <a:pt x="558269" y="1146269"/>
                      <a:pt x="560955" y="1147901"/>
                    </a:cubicBezTo>
                    <a:cubicBezTo>
                      <a:pt x="563624" y="1149551"/>
                      <a:pt x="565818" y="1151706"/>
                      <a:pt x="567521" y="1154384"/>
                    </a:cubicBezTo>
                    <a:cubicBezTo>
                      <a:pt x="569240" y="1157045"/>
                      <a:pt x="570452" y="1160082"/>
                      <a:pt x="571189" y="1163479"/>
                    </a:cubicBezTo>
                    <a:cubicBezTo>
                      <a:pt x="571926" y="1166891"/>
                      <a:pt x="572302" y="1170336"/>
                      <a:pt x="572302" y="1173863"/>
                    </a:cubicBezTo>
                    <a:cubicBezTo>
                      <a:pt x="572302" y="1177374"/>
                      <a:pt x="571959" y="1180835"/>
                      <a:pt x="571271" y="1184248"/>
                    </a:cubicBezTo>
                    <a:moveTo>
                      <a:pt x="586810" y="1141533"/>
                    </a:moveTo>
                    <a:cubicBezTo>
                      <a:pt x="583503" y="1137223"/>
                      <a:pt x="579360" y="1133778"/>
                      <a:pt x="574349" y="1131149"/>
                    </a:cubicBezTo>
                    <a:cubicBezTo>
                      <a:pt x="569338" y="1128553"/>
                      <a:pt x="563362" y="1127246"/>
                      <a:pt x="556435" y="1127246"/>
                    </a:cubicBezTo>
                    <a:cubicBezTo>
                      <a:pt x="550966" y="1127246"/>
                      <a:pt x="545956" y="1128324"/>
                      <a:pt x="541404" y="1130479"/>
                    </a:cubicBezTo>
                    <a:cubicBezTo>
                      <a:pt x="536852" y="1132635"/>
                      <a:pt x="533118" y="1136096"/>
                      <a:pt x="530154" y="1140831"/>
                    </a:cubicBezTo>
                    <a:lnTo>
                      <a:pt x="529810" y="1140831"/>
                    </a:lnTo>
                    <a:lnTo>
                      <a:pt x="529810" y="1129614"/>
                    </a:lnTo>
                    <a:lnTo>
                      <a:pt x="506771" y="1129614"/>
                    </a:lnTo>
                    <a:lnTo>
                      <a:pt x="506771" y="1248401"/>
                    </a:lnTo>
                    <a:lnTo>
                      <a:pt x="531006" y="1248401"/>
                    </a:lnTo>
                    <a:lnTo>
                      <a:pt x="531006" y="1206699"/>
                    </a:lnTo>
                    <a:lnTo>
                      <a:pt x="531333" y="1206699"/>
                    </a:lnTo>
                    <a:cubicBezTo>
                      <a:pt x="534313" y="1211010"/>
                      <a:pt x="538079" y="1214259"/>
                      <a:pt x="542697" y="1216480"/>
                    </a:cubicBezTo>
                    <a:cubicBezTo>
                      <a:pt x="547299" y="1218701"/>
                      <a:pt x="552342" y="1219811"/>
                      <a:pt x="557794" y="1219811"/>
                    </a:cubicBezTo>
                    <a:cubicBezTo>
                      <a:pt x="564279" y="1219811"/>
                      <a:pt x="569944" y="1218553"/>
                      <a:pt x="574759" y="1216055"/>
                    </a:cubicBezTo>
                    <a:cubicBezTo>
                      <a:pt x="579605" y="1213557"/>
                      <a:pt x="583650" y="1210226"/>
                      <a:pt x="586892" y="1206013"/>
                    </a:cubicBezTo>
                    <a:cubicBezTo>
                      <a:pt x="590134" y="1201817"/>
                      <a:pt x="592541" y="1197000"/>
                      <a:pt x="594146" y="1191563"/>
                    </a:cubicBezTo>
                    <a:cubicBezTo>
                      <a:pt x="595734" y="1186109"/>
                      <a:pt x="596536" y="1180443"/>
                      <a:pt x="596536" y="1174533"/>
                    </a:cubicBezTo>
                    <a:cubicBezTo>
                      <a:pt x="596536" y="1168295"/>
                      <a:pt x="595734" y="1162335"/>
                      <a:pt x="594146" y="1156572"/>
                    </a:cubicBezTo>
                    <a:cubicBezTo>
                      <a:pt x="592541" y="1150857"/>
                      <a:pt x="590101" y="1145844"/>
                      <a:pt x="586810" y="1141533"/>
                    </a:cubicBezTo>
                    <a:moveTo>
                      <a:pt x="463264" y="1183546"/>
                    </a:moveTo>
                    <a:cubicBezTo>
                      <a:pt x="463264" y="1184934"/>
                      <a:pt x="463117" y="1186746"/>
                      <a:pt x="462839" y="1188999"/>
                    </a:cubicBezTo>
                    <a:cubicBezTo>
                      <a:pt x="462544" y="1191269"/>
                      <a:pt x="461791" y="1193506"/>
                      <a:pt x="460546" y="1195727"/>
                    </a:cubicBezTo>
                    <a:cubicBezTo>
                      <a:pt x="459269" y="1197947"/>
                      <a:pt x="457353" y="1199825"/>
                      <a:pt x="454750" y="1201425"/>
                    </a:cubicBezTo>
                    <a:cubicBezTo>
                      <a:pt x="452113" y="1203025"/>
                      <a:pt x="448413" y="1203793"/>
                      <a:pt x="443648" y="1203793"/>
                    </a:cubicBezTo>
                    <a:cubicBezTo>
                      <a:pt x="441699" y="1203793"/>
                      <a:pt x="439832" y="1203629"/>
                      <a:pt x="438015" y="1203303"/>
                    </a:cubicBezTo>
                    <a:cubicBezTo>
                      <a:pt x="436197" y="1202960"/>
                      <a:pt x="434609" y="1202356"/>
                      <a:pt x="433233" y="1201507"/>
                    </a:cubicBezTo>
                    <a:cubicBezTo>
                      <a:pt x="431874" y="1200658"/>
                      <a:pt x="430777" y="1199498"/>
                      <a:pt x="429991" y="1198012"/>
                    </a:cubicBezTo>
                    <a:cubicBezTo>
                      <a:pt x="429189" y="1196559"/>
                      <a:pt x="428796" y="1194730"/>
                      <a:pt x="428796" y="1192559"/>
                    </a:cubicBezTo>
                    <a:cubicBezTo>
                      <a:pt x="428796" y="1190306"/>
                      <a:pt x="429189" y="1188428"/>
                      <a:pt x="429991" y="1186942"/>
                    </a:cubicBezTo>
                    <a:cubicBezTo>
                      <a:pt x="430777" y="1185489"/>
                      <a:pt x="431841" y="1184264"/>
                      <a:pt x="433151" y="1183301"/>
                    </a:cubicBezTo>
                    <a:cubicBezTo>
                      <a:pt x="434445" y="1182337"/>
                      <a:pt x="435984" y="1181570"/>
                      <a:pt x="437753" y="1180998"/>
                    </a:cubicBezTo>
                    <a:cubicBezTo>
                      <a:pt x="439505" y="1180443"/>
                      <a:pt x="441306" y="1179986"/>
                      <a:pt x="443124" y="1179643"/>
                    </a:cubicBezTo>
                    <a:cubicBezTo>
                      <a:pt x="445056" y="1179317"/>
                      <a:pt x="447005" y="1179007"/>
                      <a:pt x="448920" y="1178794"/>
                    </a:cubicBezTo>
                    <a:cubicBezTo>
                      <a:pt x="450869" y="1178582"/>
                      <a:pt x="452719" y="1178272"/>
                      <a:pt x="454471" y="1177929"/>
                    </a:cubicBezTo>
                    <a:cubicBezTo>
                      <a:pt x="456240" y="1177602"/>
                      <a:pt x="457893" y="1177178"/>
                      <a:pt x="459433" y="1176655"/>
                    </a:cubicBezTo>
                    <a:cubicBezTo>
                      <a:pt x="460972" y="1176149"/>
                      <a:pt x="462249" y="1175447"/>
                      <a:pt x="463264" y="1174533"/>
                    </a:cubicBezTo>
                    <a:lnTo>
                      <a:pt x="463264" y="1183546"/>
                    </a:lnTo>
                    <a:close/>
                    <a:moveTo>
                      <a:pt x="487498" y="1198012"/>
                    </a:moveTo>
                    <a:lnTo>
                      <a:pt x="487498" y="1152245"/>
                    </a:lnTo>
                    <a:cubicBezTo>
                      <a:pt x="487498" y="1146922"/>
                      <a:pt x="486303" y="1142644"/>
                      <a:pt x="483913" y="1139394"/>
                    </a:cubicBezTo>
                    <a:cubicBezTo>
                      <a:pt x="481522" y="1136161"/>
                      <a:pt x="478460" y="1133647"/>
                      <a:pt x="474694" y="1131818"/>
                    </a:cubicBezTo>
                    <a:cubicBezTo>
                      <a:pt x="470944" y="1130006"/>
                      <a:pt x="466785" y="1128797"/>
                      <a:pt x="462249" y="1128177"/>
                    </a:cubicBezTo>
                    <a:cubicBezTo>
                      <a:pt x="457697" y="1127556"/>
                      <a:pt x="453194" y="1127246"/>
                      <a:pt x="448756" y="1127246"/>
                    </a:cubicBezTo>
                    <a:cubicBezTo>
                      <a:pt x="443860" y="1127246"/>
                      <a:pt x="439013" y="1127720"/>
                      <a:pt x="434167" y="1128699"/>
                    </a:cubicBezTo>
                    <a:cubicBezTo>
                      <a:pt x="429320" y="1129630"/>
                      <a:pt x="424981" y="1131263"/>
                      <a:pt x="421116" y="1133532"/>
                    </a:cubicBezTo>
                    <a:cubicBezTo>
                      <a:pt x="417252" y="1135786"/>
                      <a:pt x="414059" y="1138823"/>
                      <a:pt x="411570" y="1142546"/>
                    </a:cubicBezTo>
                    <a:cubicBezTo>
                      <a:pt x="409048" y="1146285"/>
                      <a:pt x="407640" y="1151004"/>
                      <a:pt x="407296" y="1156686"/>
                    </a:cubicBezTo>
                    <a:lnTo>
                      <a:pt x="431514" y="1156686"/>
                    </a:lnTo>
                    <a:cubicBezTo>
                      <a:pt x="431973" y="1151902"/>
                      <a:pt x="433577" y="1148505"/>
                      <a:pt x="436312" y="1146448"/>
                    </a:cubicBezTo>
                    <a:cubicBezTo>
                      <a:pt x="439046" y="1144423"/>
                      <a:pt x="442779" y="1143395"/>
                      <a:pt x="447577" y="1143395"/>
                    </a:cubicBezTo>
                    <a:cubicBezTo>
                      <a:pt x="449739" y="1143395"/>
                      <a:pt x="451737" y="1143542"/>
                      <a:pt x="453636" y="1143835"/>
                    </a:cubicBezTo>
                    <a:cubicBezTo>
                      <a:pt x="455503" y="1144097"/>
                      <a:pt x="457156" y="1144668"/>
                      <a:pt x="458565" y="1145534"/>
                    </a:cubicBezTo>
                    <a:cubicBezTo>
                      <a:pt x="459989" y="1146383"/>
                      <a:pt x="461135" y="1147558"/>
                      <a:pt x="461987" y="1149109"/>
                    </a:cubicBezTo>
                    <a:cubicBezTo>
                      <a:pt x="462838" y="1150628"/>
                      <a:pt x="463264" y="1152718"/>
                      <a:pt x="463264" y="1155314"/>
                    </a:cubicBezTo>
                    <a:cubicBezTo>
                      <a:pt x="463379" y="1157812"/>
                      <a:pt x="462642" y="1159706"/>
                      <a:pt x="461054" y="1161013"/>
                    </a:cubicBezTo>
                    <a:cubicBezTo>
                      <a:pt x="459449" y="1162335"/>
                      <a:pt x="457287" y="1163299"/>
                      <a:pt x="454553" y="1164001"/>
                    </a:cubicBezTo>
                    <a:cubicBezTo>
                      <a:pt x="451818" y="1164686"/>
                      <a:pt x="448707" y="1165193"/>
                      <a:pt x="445170" y="1165519"/>
                    </a:cubicBezTo>
                    <a:cubicBezTo>
                      <a:pt x="441650" y="1165862"/>
                      <a:pt x="438064" y="1166319"/>
                      <a:pt x="434412" y="1166891"/>
                    </a:cubicBezTo>
                    <a:cubicBezTo>
                      <a:pt x="430777" y="1167446"/>
                      <a:pt x="427175" y="1168213"/>
                      <a:pt x="423589" y="1169193"/>
                    </a:cubicBezTo>
                    <a:cubicBezTo>
                      <a:pt x="420003" y="1170156"/>
                      <a:pt x="416826" y="1171593"/>
                      <a:pt x="414026" y="1173537"/>
                    </a:cubicBezTo>
                    <a:cubicBezTo>
                      <a:pt x="411242" y="1175447"/>
                      <a:pt x="408966" y="1178043"/>
                      <a:pt x="407214" y="1181260"/>
                    </a:cubicBezTo>
                    <a:cubicBezTo>
                      <a:pt x="405446" y="1184493"/>
                      <a:pt x="404578" y="1188591"/>
                      <a:pt x="404578" y="1193604"/>
                    </a:cubicBezTo>
                    <a:cubicBezTo>
                      <a:pt x="404578" y="1198127"/>
                      <a:pt x="405331" y="1202045"/>
                      <a:pt x="406870" y="1205344"/>
                    </a:cubicBezTo>
                    <a:cubicBezTo>
                      <a:pt x="408393" y="1208626"/>
                      <a:pt x="410538" y="1211353"/>
                      <a:pt x="413273" y="1213508"/>
                    </a:cubicBezTo>
                    <a:cubicBezTo>
                      <a:pt x="416007" y="1215680"/>
                      <a:pt x="419168" y="1217247"/>
                      <a:pt x="422819" y="1218260"/>
                    </a:cubicBezTo>
                    <a:cubicBezTo>
                      <a:pt x="426454" y="1219288"/>
                      <a:pt x="430384" y="1219811"/>
                      <a:pt x="434609" y="1219811"/>
                    </a:cubicBezTo>
                    <a:cubicBezTo>
                      <a:pt x="440045" y="1219811"/>
                      <a:pt x="445400" y="1219011"/>
                      <a:pt x="450639" y="1217427"/>
                    </a:cubicBezTo>
                    <a:cubicBezTo>
                      <a:pt x="455879" y="1215843"/>
                      <a:pt x="460431" y="1213051"/>
                      <a:pt x="464279" y="1209083"/>
                    </a:cubicBezTo>
                    <a:cubicBezTo>
                      <a:pt x="464410" y="1210552"/>
                      <a:pt x="464607" y="1212006"/>
                      <a:pt x="464885" y="1213426"/>
                    </a:cubicBezTo>
                    <a:cubicBezTo>
                      <a:pt x="465164" y="1214830"/>
                      <a:pt x="465540" y="1216235"/>
                      <a:pt x="465982" y="1217590"/>
                    </a:cubicBezTo>
                    <a:lnTo>
                      <a:pt x="490560" y="1217590"/>
                    </a:lnTo>
                    <a:cubicBezTo>
                      <a:pt x="489431" y="1215778"/>
                      <a:pt x="488645" y="1213051"/>
                      <a:pt x="488186" y="1209410"/>
                    </a:cubicBezTo>
                    <a:cubicBezTo>
                      <a:pt x="487728" y="1205785"/>
                      <a:pt x="487498" y="1201980"/>
                      <a:pt x="487498" y="1198012"/>
                    </a:cubicBezTo>
                    <a:moveTo>
                      <a:pt x="384077" y="1128601"/>
                    </a:moveTo>
                    <a:cubicBezTo>
                      <a:pt x="381228" y="1129499"/>
                      <a:pt x="378559" y="1130789"/>
                      <a:pt x="376053" y="1132422"/>
                    </a:cubicBezTo>
                    <a:cubicBezTo>
                      <a:pt x="373548" y="1134071"/>
                      <a:pt x="371337" y="1136063"/>
                      <a:pt x="369405" y="1138382"/>
                    </a:cubicBezTo>
                    <a:cubicBezTo>
                      <a:pt x="367473" y="1140700"/>
                      <a:pt x="365934" y="1143231"/>
                      <a:pt x="364804" y="1145942"/>
                    </a:cubicBezTo>
                    <a:lnTo>
                      <a:pt x="364444" y="1145942"/>
                    </a:lnTo>
                    <a:lnTo>
                      <a:pt x="364444" y="1129614"/>
                    </a:lnTo>
                    <a:lnTo>
                      <a:pt x="341405" y="1129614"/>
                    </a:lnTo>
                    <a:lnTo>
                      <a:pt x="341405" y="1217590"/>
                    </a:lnTo>
                    <a:lnTo>
                      <a:pt x="365639" y="1217590"/>
                    </a:lnTo>
                    <a:lnTo>
                      <a:pt x="365639" y="1177929"/>
                    </a:lnTo>
                    <a:cubicBezTo>
                      <a:pt x="365639" y="1173961"/>
                      <a:pt x="366049" y="1170287"/>
                      <a:pt x="366851" y="1166891"/>
                    </a:cubicBezTo>
                    <a:cubicBezTo>
                      <a:pt x="367637" y="1163478"/>
                      <a:pt x="368963" y="1160507"/>
                      <a:pt x="370863" y="1157959"/>
                    </a:cubicBezTo>
                    <a:cubicBezTo>
                      <a:pt x="372729" y="1155396"/>
                      <a:pt x="375202" y="1153388"/>
                      <a:pt x="378280" y="1151902"/>
                    </a:cubicBezTo>
                    <a:cubicBezTo>
                      <a:pt x="381342" y="1150448"/>
                      <a:pt x="385109" y="1149697"/>
                      <a:pt x="389546" y="1149697"/>
                    </a:cubicBezTo>
                    <a:cubicBezTo>
                      <a:pt x="391003" y="1149697"/>
                      <a:pt x="392542" y="1149779"/>
                      <a:pt x="394147" y="1149959"/>
                    </a:cubicBezTo>
                    <a:cubicBezTo>
                      <a:pt x="395735" y="1150122"/>
                      <a:pt x="397095" y="1150318"/>
                      <a:pt x="398241" y="1150563"/>
                    </a:cubicBezTo>
                    <a:lnTo>
                      <a:pt x="398241" y="1128095"/>
                    </a:lnTo>
                    <a:cubicBezTo>
                      <a:pt x="396308" y="1127524"/>
                      <a:pt x="394540" y="1127246"/>
                      <a:pt x="392952" y="1127246"/>
                    </a:cubicBezTo>
                    <a:cubicBezTo>
                      <a:pt x="389873" y="1127246"/>
                      <a:pt x="386910" y="1127687"/>
                      <a:pt x="384077" y="1128601"/>
                    </a:cubicBezTo>
                    <a:moveTo>
                      <a:pt x="1042743" y="735010"/>
                    </a:moveTo>
                    <a:cubicBezTo>
                      <a:pt x="1073805" y="735010"/>
                      <a:pt x="1090704" y="754653"/>
                      <a:pt x="1093471" y="784158"/>
                    </a:cubicBezTo>
                    <a:lnTo>
                      <a:pt x="989722" y="784158"/>
                    </a:lnTo>
                    <a:cubicBezTo>
                      <a:pt x="994847" y="754179"/>
                      <a:pt x="1010845" y="735010"/>
                      <a:pt x="1042743" y="735010"/>
                    </a:cubicBezTo>
                    <a:moveTo>
                      <a:pt x="1041859" y="883858"/>
                    </a:moveTo>
                    <a:cubicBezTo>
                      <a:pt x="1007505" y="883858"/>
                      <a:pt x="992522" y="859529"/>
                      <a:pt x="989280" y="828652"/>
                    </a:cubicBezTo>
                    <a:lnTo>
                      <a:pt x="1163030" y="828652"/>
                    </a:lnTo>
                    <a:cubicBezTo>
                      <a:pt x="1163947" y="818807"/>
                      <a:pt x="1164438" y="809467"/>
                      <a:pt x="1164438" y="800029"/>
                    </a:cubicBezTo>
                    <a:cubicBezTo>
                      <a:pt x="1164438" y="727956"/>
                      <a:pt x="1113235" y="681568"/>
                      <a:pt x="1042301" y="681568"/>
                    </a:cubicBezTo>
                    <a:cubicBezTo>
                      <a:pt x="964833" y="681568"/>
                      <a:pt x="915938" y="732643"/>
                      <a:pt x="915938" y="809467"/>
                    </a:cubicBezTo>
                    <a:cubicBezTo>
                      <a:pt x="915938" y="886226"/>
                      <a:pt x="963441" y="937251"/>
                      <a:pt x="1041351" y="937251"/>
                    </a:cubicBezTo>
                    <a:cubicBezTo>
                      <a:pt x="1098171" y="937251"/>
                      <a:pt x="1143724" y="908693"/>
                      <a:pt x="1159264" y="852998"/>
                    </a:cubicBezTo>
                    <a:lnTo>
                      <a:pt x="1088821" y="852998"/>
                    </a:lnTo>
                    <a:cubicBezTo>
                      <a:pt x="1082254" y="873588"/>
                      <a:pt x="1062965" y="883858"/>
                      <a:pt x="1041859" y="883858"/>
                    </a:cubicBezTo>
                    <a:moveTo>
                      <a:pt x="1112285" y="588400"/>
                    </a:moveTo>
                    <a:lnTo>
                      <a:pt x="1049358" y="588400"/>
                    </a:lnTo>
                    <a:lnTo>
                      <a:pt x="1004770" y="656276"/>
                    </a:lnTo>
                    <a:lnTo>
                      <a:pt x="1055908" y="656276"/>
                    </a:lnTo>
                    <a:lnTo>
                      <a:pt x="1112285" y="588400"/>
                    </a:lnTo>
                    <a:close/>
                    <a:moveTo>
                      <a:pt x="1633176" y="735010"/>
                    </a:moveTo>
                    <a:cubicBezTo>
                      <a:pt x="1661848" y="735010"/>
                      <a:pt x="1681104" y="751861"/>
                      <a:pt x="1683954" y="784158"/>
                    </a:cubicBezTo>
                    <a:lnTo>
                      <a:pt x="1580155" y="784158"/>
                    </a:lnTo>
                    <a:cubicBezTo>
                      <a:pt x="1586214" y="748497"/>
                      <a:pt x="1606485" y="735010"/>
                      <a:pt x="1633176" y="735010"/>
                    </a:cubicBezTo>
                    <a:moveTo>
                      <a:pt x="1632275" y="883858"/>
                    </a:moveTo>
                    <a:cubicBezTo>
                      <a:pt x="1604095" y="883858"/>
                      <a:pt x="1584364" y="867514"/>
                      <a:pt x="1579664" y="828653"/>
                    </a:cubicBezTo>
                    <a:lnTo>
                      <a:pt x="1753430" y="828653"/>
                    </a:lnTo>
                    <a:cubicBezTo>
                      <a:pt x="1754397" y="820195"/>
                      <a:pt x="1754397" y="809467"/>
                      <a:pt x="1754397" y="809467"/>
                    </a:cubicBezTo>
                    <a:cubicBezTo>
                      <a:pt x="1757704" y="738227"/>
                      <a:pt x="1713067" y="681568"/>
                      <a:pt x="1632766" y="681568"/>
                    </a:cubicBezTo>
                    <a:cubicBezTo>
                      <a:pt x="1551041" y="681568"/>
                      <a:pt x="1506454" y="736823"/>
                      <a:pt x="1506454" y="809467"/>
                    </a:cubicBezTo>
                    <a:cubicBezTo>
                      <a:pt x="1506454" y="881997"/>
                      <a:pt x="1550108" y="937251"/>
                      <a:pt x="1631833" y="937251"/>
                    </a:cubicBezTo>
                    <a:cubicBezTo>
                      <a:pt x="1693778" y="937251"/>
                      <a:pt x="1735566" y="904497"/>
                      <a:pt x="1749665" y="852998"/>
                    </a:cubicBezTo>
                    <a:lnTo>
                      <a:pt x="1679270" y="852998"/>
                    </a:lnTo>
                    <a:cubicBezTo>
                      <a:pt x="1673621" y="870796"/>
                      <a:pt x="1656690" y="883858"/>
                      <a:pt x="1632275" y="883858"/>
                    </a:cubicBezTo>
                    <a:moveTo>
                      <a:pt x="292871" y="752531"/>
                    </a:moveTo>
                    <a:cubicBezTo>
                      <a:pt x="301353" y="694958"/>
                      <a:pt x="355045" y="655068"/>
                      <a:pt x="412847" y="663477"/>
                    </a:cubicBezTo>
                    <a:cubicBezTo>
                      <a:pt x="470665" y="671918"/>
                      <a:pt x="510603" y="725426"/>
                      <a:pt x="502137" y="783081"/>
                    </a:cubicBezTo>
                    <a:cubicBezTo>
                      <a:pt x="493688" y="840687"/>
                      <a:pt x="439947" y="880544"/>
                      <a:pt x="382161" y="872135"/>
                    </a:cubicBezTo>
                    <a:cubicBezTo>
                      <a:pt x="324375" y="863660"/>
                      <a:pt x="284438" y="810169"/>
                      <a:pt x="292871" y="752531"/>
                    </a:cubicBezTo>
                    <a:moveTo>
                      <a:pt x="210294" y="767781"/>
                    </a:moveTo>
                    <a:cubicBezTo>
                      <a:pt x="210294" y="861162"/>
                      <a:pt x="279100" y="938297"/>
                      <a:pt x="368898" y="952110"/>
                    </a:cubicBezTo>
                    <a:cubicBezTo>
                      <a:pt x="374187" y="1006238"/>
                      <a:pt x="424784" y="1019742"/>
                      <a:pt x="471140" y="1026746"/>
                    </a:cubicBezTo>
                    <a:cubicBezTo>
                      <a:pt x="492837" y="1030012"/>
                      <a:pt x="514844" y="1031906"/>
                      <a:pt x="536900" y="1032837"/>
                    </a:cubicBezTo>
                    <a:lnTo>
                      <a:pt x="536900" y="974774"/>
                    </a:lnTo>
                    <a:cubicBezTo>
                      <a:pt x="522376" y="974774"/>
                      <a:pt x="500746" y="974300"/>
                      <a:pt x="486221" y="973810"/>
                    </a:cubicBezTo>
                    <a:cubicBezTo>
                      <a:pt x="473171" y="973370"/>
                      <a:pt x="425243" y="973337"/>
                      <a:pt x="423900" y="952453"/>
                    </a:cubicBezTo>
                    <a:cubicBezTo>
                      <a:pt x="514762" y="939635"/>
                      <a:pt x="584714" y="861962"/>
                      <a:pt x="584714" y="767781"/>
                    </a:cubicBezTo>
                    <a:cubicBezTo>
                      <a:pt x="584714" y="664718"/>
                      <a:pt x="500942" y="581101"/>
                      <a:pt x="397504" y="581101"/>
                    </a:cubicBezTo>
                    <a:cubicBezTo>
                      <a:pt x="294033" y="581101"/>
                      <a:pt x="210294" y="664718"/>
                      <a:pt x="210294" y="767781"/>
                    </a:cubicBezTo>
                    <a:moveTo>
                      <a:pt x="864719" y="686320"/>
                    </a:moveTo>
                    <a:lnTo>
                      <a:pt x="792900" y="686320"/>
                    </a:lnTo>
                    <a:lnTo>
                      <a:pt x="792900" y="836588"/>
                    </a:lnTo>
                    <a:cubicBezTo>
                      <a:pt x="792900" y="865195"/>
                      <a:pt x="763311" y="881050"/>
                      <a:pt x="743531" y="881050"/>
                    </a:cubicBezTo>
                    <a:cubicBezTo>
                      <a:pt x="707425" y="881050"/>
                      <a:pt x="698042" y="859529"/>
                      <a:pt x="698042" y="823020"/>
                    </a:cubicBezTo>
                    <a:lnTo>
                      <a:pt x="698042" y="686320"/>
                    </a:lnTo>
                    <a:lnTo>
                      <a:pt x="625716" y="686320"/>
                    </a:lnTo>
                    <a:lnTo>
                      <a:pt x="625716" y="830531"/>
                    </a:lnTo>
                    <a:cubicBezTo>
                      <a:pt x="625716" y="889982"/>
                      <a:pt x="658596" y="937252"/>
                      <a:pt x="723865" y="937252"/>
                    </a:cubicBezTo>
                    <a:cubicBezTo>
                      <a:pt x="758612" y="937252"/>
                      <a:pt x="789560" y="920368"/>
                      <a:pt x="810274" y="897933"/>
                    </a:cubicBezTo>
                    <a:lnTo>
                      <a:pt x="812140" y="897933"/>
                    </a:lnTo>
                    <a:lnTo>
                      <a:pt x="835605" y="933562"/>
                    </a:lnTo>
                    <a:lnTo>
                      <a:pt x="864719" y="933562"/>
                    </a:lnTo>
                    <a:lnTo>
                      <a:pt x="864719" y="686320"/>
                    </a:lnTo>
                    <a:close/>
                    <a:moveTo>
                      <a:pt x="1921581" y="881050"/>
                    </a:moveTo>
                    <a:cubicBezTo>
                      <a:pt x="1886392" y="881050"/>
                      <a:pt x="1868053" y="854402"/>
                      <a:pt x="1868053" y="809467"/>
                    </a:cubicBezTo>
                    <a:cubicBezTo>
                      <a:pt x="1868053" y="764450"/>
                      <a:pt x="1886392" y="737803"/>
                      <a:pt x="1921581" y="737803"/>
                    </a:cubicBezTo>
                    <a:cubicBezTo>
                      <a:pt x="1942295" y="737803"/>
                      <a:pt x="1958178" y="744808"/>
                      <a:pt x="1966218" y="769153"/>
                    </a:cubicBezTo>
                    <a:lnTo>
                      <a:pt x="2039543" y="769153"/>
                    </a:lnTo>
                    <a:cubicBezTo>
                      <a:pt x="2025428" y="714388"/>
                      <a:pt x="1983592" y="681569"/>
                      <a:pt x="1921581" y="681569"/>
                    </a:cubicBezTo>
                    <a:cubicBezTo>
                      <a:pt x="1840363" y="681569"/>
                      <a:pt x="1796218" y="736823"/>
                      <a:pt x="1796218" y="809467"/>
                    </a:cubicBezTo>
                    <a:cubicBezTo>
                      <a:pt x="1796218" y="881997"/>
                      <a:pt x="1840363" y="937252"/>
                      <a:pt x="1921581" y="937252"/>
                    </a:cubicBezTo>
                    <a:cubicBezTo>
                      <a:pt x="1983592" y="937252"/>
                      <a:pt x="2025428" y="904497"/>
                      <a:pt x="2039543" y="852998"/>
                    </a:cubicBezTo>
                    <a:lnTo>
                      <a:pt x="1965776" y="852998"/>
                    </a:lnTo>
                    <a:cubicBezTo>
                      <a:pt x="1960585" y="870355"/>
                      <a:pt x="1946012" y="881050"/>
                      <a:pt x="1921581" y="881050"/>
                    </a:cubicBezTo>
                    <a:moveTo>
                      <a:pt x="1342954" y="737803"/>
                    </a:moveTo>
                    <a:cubicBezTo>
                      <a:pt x="1375817" y="737803"/>
                      <a:pt x="1393649" y="763046"/>
                      <a:pt x="1393649" y="809467"/>
                    </a:cubicBezTo>
                    <a:cubicBezTo>
                      <a:pt x="1393649" y="855823"/>
                      <a:pt x="1375817" y="881050"/>
                      <a:pt x="1342954" y="881050"/>
                    </a:cubicBezTo>
                    <a:cubicBezTo>
                      <a:pt x="1311433" y="881050"/>
                      <a:pt x="1292618" y="855823"/>
                      <a:pt x="1292618" y="809467"/>
                    </a:cubicBezTo>
                    <a:cubicBezTo>
                      <a:pt x="1292618" y="763046"/>
                      <a:pt x="1311433" y="737803"/>
                      <a:pt x="1342954" y="737803"/>
                    </a:cubicBezTo>
                    <a:moveTo>
                      <a:pt x="1273902" y="897493"/>
                    </a:moveTo>
                    <a:lnTo>
                      <a:pt x="1275736" y="897493"/>
                    </a:lnTo>
                    <a:cubicBezTo>
                      <a:pt x="1293601" y="922295"/>
                      <a:pt x="1321339" y="937252"/>
                      <a:pt x="1357969" y="937252"/>
                    </a:cubicBezTo>
                    <a:cubicBezTo>
                      <a:pt x="1427921" y="937252"/>
                      <a:pt x="1465501" y="882503"/>
                      <a:pt x="1465501" y="809467"/>
                    </a:cubicBezTo>
                    <a:cubicBezTo>
                      <a:pt x="1465501" y="736366"/>
                      <a:pt x="1429346" y="681569"/>
                      <a:pt x="1362652" y="681569"/>
                    </a:cubicBezTo>
                    <a:cubicBezTo>
                      <a:pt x="1334505" y="681569"/>
                      <a:pt x="1311433" y="691431"/>
                      <a:pt x="1294583" y="708249"/>
                    </a:cubicBezTo>
                    <a:lnTo>
                      <a:pt x="1292618" y="708249"/>
                    </a:lnTo>
                    <a:lnTo>
                      <a:pt x="1292618" y="587453"/>
                    </a:lnTo>
                    <a:lnTo>
                      <a:pt x="1220816" y="587453"/>
                    </a:lnTo>
                    <a:lnTo>
                      <a:pt x="1220816" y="933561"/>
                    </a:lnTo>
                    <a:lnTo>
                      <a:pt x="1249914" y="933561"/>
                    </a:lnTo>
                    <a:lnTo>
                      <a:pt x="1273902" y="897493"/>
                    </a:lnTo>
                    <a:close/>
                    <a:moveTo>
                      <a:pt x="524407" y="448304"/>
                    </a:moveTo>
                    <a:cubicBezTo>
                      <a:pt x="573137" y="438295"/>
                      <a:pt x="604511" y="390714"/>
                      <a:pt x="594392" y="342171"/>
                    </a:cubicBezTo>
                    <a:cubicBezTo>
                      <a:pt x="584337" y="293578"/>
                      <a:pt x="536704" y="262277"/>
                      <a:pt x="487908" y="272368"/>
                    </a:cubicBezTo>
                    <a:cubicBezTo>
                      <a:pt x="439177" y="282377"/>
                      <a:pt x="407886" y="329924"/>
                      <a:pt x="417989" y="378501"/>
                    </a:cubicBezTo>
                    <a:cubicBezTo>
                      <a:pt x="428010" y="427143"/>
                      <a:pt x="475660" y="458362"/>
                      <a:pt x="524407" y="448304"/>
                    </a:cubicBezTo>
                    <a:moveTo>
                      <a:pt x="312979" y="179640"/>
                    </a:moveTo>
                    <a:cubicBezTo>
                      <a:pt x="325636" y="93917"/>
                      <a:pt x="266131" y="14235"/>
                      <a:pt x="180148" y="1679"/>
                    </a:cubicBezTo>
                    <a:cubicBezTo>
                      <a:pt x="94149" y="-10894"/>
                      <a:pt x="14307" y="48508"/>
                      <a:pt x="1699" y="134182"/>
                    </a:cubicBezTo>
                    <a:cubicBezTo>
                      <a:pt x="-10975" y="219954"/>
                      <a:pt x="48645" y="299685"/>
                      <a:pt x="134529" y="312176"/>
                    </a:cubicBezTo>
                    <a:cubicBezTo>
                      <a:pt x="220577" y="324732"/>
                      <a:pt x="300436" y="265363"/>
                      <a:pt x="312979" y="179640"/>
                    </a:cubicBezTo>
                  </a:path>
                </a:pathLst>
              </a:custGeom>
              <a:solidFill>
                <a:srgbClr val="81878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grpSp>
        <p:nvGrpSpPr>
          <p:cNvPr id="1112" name="Google Shape;1112;p120"/>
          <p:cNvGrpSpPr/>
          <p:nvPr/>
        </p:nvGrpSpPr>
        <p:grpSpPr>
          <a:xfrm>
            <a:off x="1470660" y="2941556"/>
            <a:ext cx="665820" cy="819352"/>
            <a:chOff x="1470675" y="2033345"/>
            <a:chExt cx="581604" cy="715716"/>
          </a:xfrm>
        </p:grpSpPr>
        <p:sp>
          <p:nvSpPr>
            <p:cNvPr id="1113" name="Google Shape;1113;p120"/>
            <p:cNvSpPr/>
            <p:nvPr/>
          </p:nvSpPr>
          <p:spPr>
            <a:xfrm>
              <a:off x="1680754" y="2045114"/>
              <a:ext cx="561" cy="181"/>
            </a:xfrm>
            <a:custGeom>
              <a:rect b="b" l="l" r="r" t="t"/>
              <a:pathLst>
                <a:path extrusionOk="0" h="181" w="561">
                  <a:moveTo>
                    <a:pt x="284" y="99"/>
                  </a:moveTo>
                  <a:cubicBezTo>
                    <a:pt x="1251" y="-232"/>
                    <a:pt x="-695" y="396"/>
                    <a:pt x="284" y="99"/>
                  </a:cubicBezTo>
                </a:path>
              </a:pathLst>
            </a:custGeom>
            <a:solidFill>
              <a:srgbClr val="27252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4" name="Google Shape;1114;p120"/>
            <p:cNvSpPr/>
            <p:nvPr/>
          </p:nvSpPr>
          <p:spPr>
            <a:xfrm>
              <a:off x="1680994" y="2045196"/>
              <a:ext cx="99" cy="29"/>
            </a:xfrm>
            <a:custGeom>
              <a:rect b="b" l="l" r="r" t="t"/>
              <a:pathLst>
                <a:path extrusionOk="0" h="29" w="99">
                  <a:moveTo>
                    <a:pt x="44" y="17"/>
                  </a:moveTo>
                  <a:cubicBezTo>
                    <a:pt x="228" y="-39"/>
                    <a:pt x="-117" y="64"/>
                    <a:pt x="44" y="17"/>
                  </a:cubicBezTo>
                </a:path>
              </a:pathLst>
            </a:custGeom>
            <a:solidFill>
              <a:srgbClr val="27252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5" name="Google Shape;1115;p120"/>
            <p:cNvSpPr/>
            <p:nvPr/>
          </p:nvSpPr>
          <p:spPr>
            <a:xfrm>
              <a:off x="1560362" y="2033345"/>
              <a:ext cx="405642" cy="500448"/>
            </a:xfrm>
            <a:custGeom>
              <a:rect b="b" l="l" r="r" t="t"/>
              <a:pathLst>
                <a:path extrusionOk="0" h="500448" w="405642">
                  <a:moveTo>
                    <a:pt x="202833" y="500448"/>
                  </a:moveTo>
                  <a:lnTo>
                    <a:pt x="202223" y="500448"/>
                  </a:lnTo>
                  <a:cubicBezTo>
                    <a:pt x="173851" y="500448"/>
                    <a:pt x="146505" y="496232"/>
                    <a:pt x="120678" y="488508"/>
                  </a:cubicBezTo>
                  <a:cubicBezTo>
                    <a:pt x="92882" y="478921"/>
                    <a:pt x="67135" y="459749"/>
                    <a:pt x="51206" y="435777"/>
                  </a:cubicBezTo>
                  <a:cubicBezTo>
                    <a:pt x="24895" y="397591"/>
                    <a:pt x="1024" y="323801"/>
                    <a:pt x="0" y="250333"/>
                  </a:cubicBezTo>
                  <a:lnTo>
                    <a:pt x="0" y="250116"/>
                  </a:lnTo>
                  <a:cubicBezTo>
                    <a:pt x="1024" y="176647"/>
                    <a:pt x="24895" y="102857"/>
                    <a:pt x="51206" y="64649"/>
                  </a:cubicBezTo>
                  <a:cubicBezTo>
                    <a:pt x="67135" y="40700"/>
                    <a:pt x="92882" y="21447"/>
                    <a:pt x="120678" y="11872"/>
                  </a:cubicBezTo>
                  <a:cubicBezTo>
                    <a:pt x="146505" y="4102"/>
                    <a:pt x="174450" y="0"/>
                    <a:pt x="202833" y="0"/>
                  </a:cubicBezTo>
                  <a:cubicBezTo>
                    <a:pt x="231193" y="0"/>
                    <a:pt x="259138" y="4102"/>
                    <a:pt x="284999" y="11872"/>
                  </a:cubicBezTo>
                  <a:cubicBezTo>
                    <a:pt x="312772" y="21447"/>
                    <a:pt x="338565" y="40700"/>
                    <a:pt x="354506" y="64649"/>
                  </a:cubicBezTo>
                  <a:cubicBezTo>
                    <a:pt x="380782" y="102857"/>
                    <a:pt x="404652" y="176647"/>
                    <a:pt x="405643" y="250116"/>
                  </a:cubicBezTo>
                  <a:lnTo>
                    <a:pt x="405643" y="250333"/>
                  </a:lnTo>
                  <a:cubicBezTo>
                    <a:pt x="404652" y="323801"/>
                    <a:pt x="380782" y="397591"/>
                    <a:pt x="354506" y="435777"/>
                  </a:cubicBezTo>
                  <a:cubicBezTo>
                    <a:pt x="338565" y="459749"/>
                    <a:pt x="312185" y="478990"/>
                    <a:pt x="284412" y="488565"/>
                  </a:cubicBezTo>
                  <a:cubicBezTo>
                    <a:pt x="258551" y="496323"/>
                    <a:pt x="231849" y="500448"/>
                    <a:pt x="203408" y="500448"/>
                  </a:cubicBezTo>
                  <a:lnTo>
                    <a:pt x="202833" y="500448"/>
                  </a:lnTo>
                  <a:close/>
                  <a:moveTo>
                    <a:pt x="390001" y="250218"/>
                  </a:moveTo>
                  <a:lnTo>
                    <a:pt x="390001" y="250218"/>
                  </a:lnTo>
                  <a:cubicBezTo>
                    <a:pt x="390910" y="194870"/>
                    <a:pt x="373922" y="127720"/>
                    <a:pt x="357556" y="91991"/>
                  </a:cubicBezTo>
                  <a:cubicBezTo>
                    <a:pt x="339405" y="51098"/>
                    <a:pt x="311713" y="26269"/>
                    <a:pt x="271016" y="15220"/>
                  </a:cubicBezTo>
                  <a:cubicBezTo>
                    <a:pt x="249124" y="9643"/>
                    <a:pt x="226128" y="6799"/>
                    <a:pt x="202487" y="6799"/>
                  </a:cubicBezTo>
                  <a:cubicBezTo>
                    <a:pt x="178869" y="6799"/>
                    <a:pt x="155736" y="9643"/>
                    <a:pt x="133844" y="15220"/>
                  </a:cubicBezTo>
                  <a:cubicBezTo>
                    <a:pt x="93182" y="26269"/>
                    <a:pt x="65455" y="51098"/>
                    <a:pt x="47362" y="91991"/>
                  </a:cubicBezTo>
                  <a:cubicBezTo>
                    <a:pt x="30961" y="127721"/>
                    <a:pt x="13984" y="194870"/>
                    <a:pt x="14882" y="250218"/>
                  </a:cubicBezTo>
                  <a:cubicBezTo>
                    <a:pt x="13984" y="305567"/>
                    <a:pt x="30961" y="372728"/>
                    <a:pt x="47362" y="408480"/>
                  </a:cubicBezTo>
                  <a:cubicBezTo>
                    <a:pt x="65455" y="449339"/>
                    <a:pt x="93182" y="474180"/>
                    <a:pt x="133844" y="485206"/>
                  </a:cubicBezTo>
                  <a:cubicBezTo>
                    <a:pt x="155736" y="490805"/>
                    <a:pt x="178869" y="493661"/>
                    <a:pt x="202487" y="493661"/>
                  </a:cubicBezTo>
                  <a:cubicBezTo>
                    <a:pt x="226128" y="493661"/>
                    <a:pt x="249124" y="490805"/>
                    <a:pt x="271016" y="485206"/>
                  </a:cubicBezTo>
                  <a:cubicBezTo>
                    <a:pt x="311713" y="474180"/>
                    <a:pt x="339405" y="449339"/>
                    <a:pt x="357556" y="408480"/>
                  </a:cubicBezTo>
                  <a:cubicBezTo>
                    <a:pt x="373922" y="372728"/>
                    <a:pt x="390910" y="305567"/>
                    <a:pt x="390001" y="250218"/>
                  </a:cubicBezTo>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6" name="Google Shape;1116;p120"/>
            <p:cNvSpPr/>
            <p:nvPr/>
          </p:nvSpPr>
          <p:spPr>
            <a:xfrm>
              <a:off x="1787764" y="2163891"/>
              <a:ext cx="3315" cy="5758"/>
            </a:xfrm>
            <a:custGeom>
              <a:rect b="b" l="l" r="r" t="t"/>
              <a:pathLst>
                <a:path extrusionOk="0" h="5758" w="3315">
                  <a:moveTo>
                    <a:pt x="3316" y="5758"/>
                  </a:moveTo>
                  <a:cubicBezTo>
                    <a:pt x="599" y="1234"/>
                    <a:pt x="2820" y="5267"/>
                    <a:pt x="0"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7" name="Google Shape;1117;p120"/>
            <p:cNvSpPr/>
            <p:nvPr/>
          </p:nvSpPr>
          <p:spPr>
            <a:xfrm>
              <a:off x="1768647" y="2475164"/>
              <a:ext cx="28856" cy="38780"/>
            </a:xfrm>
            <a:custGeom>
              <a:rect b="b" l="l" r="r" t="t"/>
              <a:pathLst>
                <a:path extrusionOk="0" h="38780" w="28856">
                  <a:moveTo>
                    <a:pt x="1049" y="38781"/>
                  </a:moveTo>
                  <a:cubicBezTo>
                    <a:pt x="865" y="28657"/>
                    <a:pt x="10843" y="23538"/>
                    <a:pt x="17128" y="16831"/>
                  </a:cubicBezTo>
                  <a:cubicBezTo>
                    <a:pt x="18831" y="15220"/>
                    <a:pt x="19464" y="11998"/>
                    <a:pt x="18256" y="9336"/>
                  </a:cubicBezTo>
                  <a:cubicBezTo>
                    <a:pt x="17496" y="7668"/>
                    <a:pt x="16414" y="6845"/>
                    <a:pt x="15011" y="6502"/>
                  </a:cubicBezTo>
                  <a:cubicBezTo>
                    <a:pt x="12823" y="6011"/>
                    <a:pt x="10971" y="6331"/>
                    <a:pt x="9555" y="7543"/>
                  </a:cubicBezTo>
                  <a:cubicBezTo>
                    <a:pt x="7621" y="9347"/>
                    <a:pt x="7092" y="11701"/>
                    <a:pt x="7183" y="14215"/>
                  </a:cubicBezTo>
                  <a:lnTo>
                    <a:pt x="174" y="14626"/>
                  </a:lnTo>
                  <a:cubicBezTo>
                    <a:pt x="-425" y="10787"/>
                    <a:pt x="531" y="7062"/>
                    <a:pt x="2891" y="4149"/>
                  </a:cubicBezTo>
                  <a:cubicBezTo>
                    <a:pt x="6159" y="698"/>
                    <a:pt x="11051" y="-262"/>
                    <a:pt x="15816" y="58"/>
                  </a:cubicBezTo>
                  <a:cubicBezTo>
                    <a:pt x="19614" y="686"/>
                    <a:pt x="24057" y="2949"/>
                    <a:pt x="25634" y="6902"/>
                  </a:cubicBezTo>
                  <a:cubicBezTo>
                    <a:pt x="27648" y="11187"/>
                    <a:pt x="26968" y="16694"/>
                    <a:pt x="23769" y="20316"/>
                  </a:cubicBezTo>
                  <a:cubicBezTo>
                    <a:pt x="19649" y="24669"/>
                    <a:pt x="14286" y="27046"/>
                    <a:pt x="10843" y="31959"/>
                  </a:cubicBezTo>
                  <a:lnTo>
                    <a:pt x="28477" y="30919"/>
                  </a:lnTo>
                  <a:cubicBezTo>
                    <a:pt x="28626" y="33056"/>
                    <a:pt x="28776" y="35193"/>
                    <a:pt x="28857" y="37169"/>
                  </a:cubicBezTo>
                  <a:lnTo>
                    <a:pt x="1049" y="38781"/>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8" name="Google Shape;1118;p120"/>
            <p:cNvSpPr/>
            <p:nvPr/>
          </p:nvSpPr>
          <p:spPr>
            <a:xfrm>
              <a:off x="1686853" y="2468273"/>
              <a:ext cx="20233" cy="37213"/>
            </a:xfrm>
            <a:custGeom>
              <a:rect b="b" l="l" r="r" t="t"/>
              <a:pathLst>
                <a:path extrusionOk="0" h="37213" w="20233">
                  <a:moveTo>
                    <a:pt x="20233" y="1896"/>
                  </a:moveTo>
                  <a:lnTo>
                    <a:pt x="20118" y="2228"/>
                  </a:lnTo>
                  <a:lnTo>
                    <a:pt x="8632" y="37214"/>
                  </a:lnTo>
                  <a:lnTo>
                    <a:pt x="1288" y="34815"/>
                  </a:lnTo>
                  <a:lnTo>
                    <a:pt x="9184" y="10900"/>
                  </a:lnTo>
                  <a:lnTo>
                    <a:pt x="9300" y="10489"/>
                  </a:lnTo>
                  <a:cubicBezTo>
                    <a:pt x="6365" y="9449"/>
                    <a:pt x="2831" y="8466"/>
                    <a:pt x="0" y="7461"/>
                  </a:cubicBezTo>
                  <a:lnTo>
                    <a:pt x="1496" y="2913"/>
                  </a:lnTo>
                  <a:cubicBezTo>
                    <a:pt x="5202" y="3896"/>
                    <a:pt x="9012" y="4525"/>
                    <a:pt x="12268" y="1851"/>
                  </a:cubicBezTo>
                  <a:cubicBezTo>
                    <a:pt x="13443" y="925"/>
                    <a:pt x="13638" y="685"/>
                    <a:pt x="14283" y="0"/>
                  </a:cubicBezTo>
                  <a:lnTo>
                    <a:pt x="20233" y="1896"/>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19" name="Google Shape;1119;p120"/>
            <p:cNvSpPr/>
            <p:nvPr/>
          </p:nvSpPr>
          <p:spPr>
            <a:xfrm>
              <a:off x="1814204" y="2466011"/>
              <a:ext cx="32842" cy="39263"/>
            </a:xfrm>
            <a:custGeom>
              <a:rect b="b" l="l" r="r" t="t"/>
              <a:pathLst>
                <a:path extrusionOk="0" h="39263" w="32842">
                  <a:moveTo>
                    <a:pt x="32491" y="23550"/>
                  </a:moveTo>
                  <a:cubicBezTo>
                    <a:pt x="31558" y="20099"/>
                    <a:pt x="29624" y="17335"/>
                    <a:pt x="25757" y="16226"/>
                  </a:cubicBezTo>
                  <a:lnTo>
                    <a:pt x="23524" y="15757"/>
                  </a:lnTo>
                  <a:cubicBezTo>
                    <a:pt x="25826" y="14147"/>
                    <a:pt x="27944" y="10878"/>
                    <a:pt x="27184" y="7725"/>
                  </a:cubicBezTo>
                  <a:cubicBezTo>
                    <a:pt x="26643" y="4126"/>
                    <a:pt x="24019" y="1841"/>
                    <a:pt x="20727" y="607"/>
                  </a:cubicBezTo>
                  <a:cubicBezTo>
                    <a:pt x="17839" y="-296"/>
                    <a:pt x="14455" y="-136"/>
                    <a:pt x="11256" y="721"/>
                  </a:cubicBezTo>
                  <a:cubicBezTo>
                    <a:pt x="8010" y="1441"/>
                    <a:pt x="4994" y="2881"/>
                    <a:pt x="2807" y="4995"/>
                  </a:cubicBezTo>
                  <a:cubicBezTo>
                    <a:pt x="505" y="7612"/>
                    <a:pt x="-749" y="10833"/>
                    <a:pt x="482" y="14273"/>
                  </a:cubicBezTo>
                  <a:cubicBezTo>
                    <a:pt x="1265" y="17427"/>
                    <a:pt x="4660" y="19311"/>
                    <a:pt x="7434" y="19700"/>
                  </a:cubicBezTo>
                  <a:lnTo>
                    <a:pt x="5696" y="21139"/>
                  </a:lnTo>
                  <a:cubicBezTo>
                    <a:pt x="2761" y="23939"/>
                    <a:pt x="2393" y="27241"/>
                    <a:pt x="3175" y="30725"/>
                  </a:cubicBezTo>
                  <a:cubicBezTo>
                    <a:pt x="4016" y="34600"/>
                    <a:pt x="7169" y="37639"/>
                    <a:pt x="10979" y="38758"/>
                  </a:cubicBezTo>
                  <a:cubicBezTo>
                    <a:pt x="13834" y="39478"/>
                    <a:pt x="17298" y="39421"/>
                    <a:pt x="20670" y="38633"/>
                  </a:cubicBezTo>
                  <a:cubicBezTo>
                    <a:pt x="24054" y="37799"/>
                    <a:pt x="27138" y="36256"/>
                    <a:pt x="29325" y="34245"/>
                  </a:cubicBezTo>
                  <a:cubicBezTo>
                    <a:pt x="32179" y="31491"/>
                    <a:pt x="33537" y="27401"/>
                    <a:pt x="32491" y="23550"/>
                  </a:cubicBezTo>
                  <a:moveTo>
                    <a:pt x="8228" y="13552"/>
                  </a:moveTo>
                  <a:cubicBezTo>
                    <a:pt x="7330" y="12056"/>
                    <a:pt x="7330" y="9485"/>
                    <a:pt x="8919" y="7977"/>
                  </a:cubicBezTo>
                  <a:cubicBezTo>
                    <a:pt x="9817" y="7017"/>
                    <a:pt x="11140" y="6342"/>
                    <a:pt x="12568" y="6000"/>
                  </a:cubicBezTo>
                  <a:cubicBezTo>
                    <a:pt x="13960" y="5623"/>
                    <a:pt x="15491" y="5623"/>
                    <a:pt x="16745" y="6068"/>
                  </a:cubicBezTo>
                  <a:cubicBezTo>
                    <a:pt x="18817" y="6686"/>
                    <a:pt x="19990" y="8948"/>
                    <a:pt x="19957" y="10707"/>
                  </a:cubicBezTo>
                  <a:cubicBezTo>
                    <a:pt x="19933" y="12056"/>
                    <a:pt x="19334" y="13119"/>
                    <a:pt x="18449" y="13941"/>
                  </a:cubicBezTo>
                  <a:cubicBezTo>
                    <a:pt x="17563" y="14752"/>
                    <a:pt x="16286" y="15335"/>
                    <a:pt x="14961" y="15632"/>
                  </a:cubicBezTo>
                  <a:cubicBezTo>
                    <a:pt x="13650" y="15986"/>
                    <a:pt x="12291" y="16020"/>
                    <a:pt x="11105" y="15757"/>
                  </a:cubicBezTo>
                  <a:cubicBezTo>
                    <a:pt x="9932" y="15415"/>
                    <a:pt x="8896" y="14752"/>
                    <a:pt x="8228" y="13552"/>
                  </a:cubicBezTo>
                  <a:moveTo>
                    <a:pt x="23639" y="30428"/>
                  </a:moveTo>
                  <a:cubicBezTo>
                    <a:pt x="22707" y="31514"/>
                    <a:pt x="21039" y="32349"/>
                    <a:pt x="19231" y="32771"/>
                  </a:cubicBezTo>
                  <a:cubicBezTo>
                    <a:pt x="17413" y="33217"/>
                    <a:pt x="15549" y="33274"/>
                    <a:pt x="14224" y="32726"/>
                  </a:cubicBezTo>
                  <a:cubicBezTo>
                    <a:pt x="12406" y="32040"/>
                    <a:pt x="11140" y="30657"/>
                    <a:pt x="10680" y="29057"/>
                  </a:cubicBezTo>
                  <a:cubicBezTo>
                    <a:pt x="9990" y="26647"/>
                    <a:pt x="10680" y="24122"/>
                    <a:pt x="12717" y="22682"/>
                  </a:cubicBezTo>
                  <a:cubicBezTo>
                    <a:pt x="13650" y="22077"/>
                    <a:pt x="14927" y="21482"/>
                    <a:pt x="16297" y="21105"/>
                  </a:cubicBezTo>
                  <a:cubicBezTo>
                    <a:pt x="17724" y="20820"/>
                    <a:pt x="19162" y="20727"/>
                    <a:pt x="20187" y="20888"/>
                  </a:cubicBezTo>
                  <a:cubicBezTo>
                    <a:pt x="22730" y="21173"/>
                    <a:pt x="24515" y="23093"/>
                    <a:pt x="25009" y="25515"/>
                  </a:cubicBezTo>
                  <a:cubicBezTo>
                    <a:pt x="25366" y="27161"/>
                    <a:pt x="24929" y="29012"/>
                    <a:pt x="23639" y="30428"/>
                  </a:cubicBezTo>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0" name="Google Shape;1120;p120"/>
            <p:cNvSpPr/>
            <p:nvPr/>
          </p:nvSpPr>
          <p:spPr>
            <a:xfrm>
              <a:off x="1721283" y="2474543"/>
              <a:ext cx="30183" cy="39110"/>
            </a:xfrm>
            <a:custGeom>
              <a:rect b="b" l="l" r="r" t="t"/>
              <a:pathLst>
                <a:path extrusionOk="0" h="39110" w="30183">
                  <a:moveTo>
                    <a:pt x="30169" y="28162"/>
                  </a:moveTo>
                  <a:cubicBezTo>
                    <a:pt x="30319" y="24608"/>
                    <a:pt x="29306" y="21374"/>
                    <a:pt x="25957" y="19192"/>
                  </a:cubicBezTo>
                  <a:lnTo>
                    <a:pt x="23965" y="18072"/>
                  </a:lnTo>
                  <a:cubicBezTo>
                    <a:pt x="26624" y="17227"/>
                    <a:pt x="29617" y="14759"/>
                    <a:pt x="29835" y="11502"/>
                  </a:cubicBezTo>
                  <a:cubicBezTo>
                    <a:pt x="30411" y="7880"/>
                    <a:pt x="28581" y="4921"/>
                    <a:pt x="25830" y="2750"/>
                  </a:cubicBezTo>
                  <a:cubicBezTo>
                    <a:pt x="23321" y="1059"/>
                    <a:pt x="20087" y="237"/>
                    <a:pt x="16760" y="65"/>
                  </a:cubicBezTo>
                  <a:cubicBezTo>
                    <a:pt x="13446" y="-187"/>
                    <a:pt x="10119" y="282"/>
                    <a:pt x="7426" y="1665"/>
                  </a:cubicBezTo>
                  <a:cubicBezTo>
                    <a:pt x="4411" y="3470"/>
                    <a:pt x="2247" y="6200"/>
                    <a:pt x="2373" y="9834"/>
                  </a:cubicBezTo>
                  <a:cubicBezTo>
                    <a:pt x="2213" y="13079"/>
                    <a:pt x="4882" y="15901"/>
                    <a:pt x="7426" y="17066"/>
                  </a:cubicBezTo>
                  <a:lnTo>
                    <a:pt x="5309" y="17946"/>
                  </a:lnTo>
                  <a:cubicBezTo>
                    <a:pt x="1649" y="19717"/>
                    <a:pt x="302" y="22791"/>
                    <a:pt x="37" y="26344"/>
                  </a:cubicBezTo>
                  <a:cubicBezTo>
                    <a:pt x="-308" y="30321"/>
                    <a:pt x="1787" y="34114"/>
                    <a:pt x="5090" y="36296"/>
                  </a:cubicBezTo>
                  <a:cubicBezTo>
                    <a:pt x="7564" y="37885"/>
                    <a:pt x="10914" y="38834"/>
                    <a:pt x="14390" y="39074"/>
                  </a:cubicBezTo>
                  <a:cubicBezTo>
                    <a:pt x="17819" y="39267"/>
                    <a:pt x="21249" y="38685"/>
                    <a:pt x="23953" y="37427"/>
                  </a:cubicBezTo>
                  <a:cubicBezTo>
                    <a:pt x="27499" y="35646"/>
                    <a:pt x="29996" y="32126"/>
                    <a:pt x="30169" y="28162"/>
                  </a:cubicBezTo>
                  <a:moveTo>
                    <a:pt x="10016" y="11457"/>
                  </a:moveTo>
                  <a:cubicBezTo>
                    <a:pt x="9636" y="9754"/>
                    <a:pt x="10406" y="7297"/>
                    <a:pt x="12375" y="6326"/>
                  </a:cubicBezTo>
                  <a:cubicBezTo>
                    <a:pt x="13468" y="5675"/>
                    <a:pt x="14988" y="5412"/>
                    <a:pt x="16415" y="5526"/>
                  </a:cubicBezTo>
                  <a:cubicBezTo>
                    <a:pt x="17866" y="5617"/>
                    <a:pt x="19327" y="6041"/>
                    <a:pt x="20374" y="6817"/>
                  </a:cubicBezTo>
                  <a:cubicBezTo>
                    <a:pt x="22193" y="7994"/>
                    <a:pt x="22641" y="10542"/>
                    <a:pt x="22066" y="12199"/>
                  </a:cubicBezTo>
                  <a:cubicBezTo>
                    <a:pt x="21652" y="13514"/>
                    <a:pt x="20719" y="14302"/>
                    <a:pt x="19649" y="14861"/>
                  </a:cubicBezTo>
                  <a:cubicBezTo>
                    <a:pt x="18533" y="15330"/>
                    <a:pt x="17174" y="15513"/>
                    <a:pt x="15816" y="15421"/>
                  </a:cubicBezTo>
                  <a:cubicBezTo>
                    <a:pt x="14458" y="15353"/>
                    <a:pt x="13135" y="15021"/>
                    <a:pt x="12099" y="14393"/>
                  </a:cubicBezTo>
                  <a:cubicBezTo>
                    <a:pt x="11109" y="13742"/>
                    <a:pt x="10269" y="12793"/>
                    <a:pt x="10016" y="11457"/>
                  </a:cubicBezTo>
                  <a:moveTo>
                    <a:pt x="19661" y="32103"/>
                  </a:moveTo>
                  <a:cubicBezTo>
                    <a:pt x="18452" y="32857"/>
                    <a:pt x="16599" y="33189"/>
                    <a:pt x="14734" y="33052"/>
                  </a:cubicBezTo>
                  <a:cubicBezTo>
                    <a:pt x="12881" y="32949"/>
                    <a:pt x="11109" y="32389"/>
                    <a:pt x="9981" y="31543"/>
                  </a:cubicBezTo>
                  <a:cubicBezTo>
                    <a:pt x="8439" y="30343"/>
                    <a:pt x="7702" y="28641"/>
                    <a:pt x="7725" y="26927"/>
                  </a:cubicBezTo>
                  <a:cubicBezTo>
                    <a:pt x="7783" y="24471"/>
                    <a:pt x="9209" y="22253"/>
                    <a:pt x="11592" y="21500"/>
                  </a:cubicBezTo>
                  <a:cubicBezTo>
                    <a:pt x="12640" y="21191"/>
                    <a:pt x="14021" y="20986"/>
                    <a:pt x="15471" y="21054"/>
                  </a:cubicBezTo>
                  <a:cubicBezTo>
                    <a:pt x="16886" y="21168"/>
                    <a:pt x="18314" y="21500"/>
                    <a:pt x="19258" y="21957"/>
                  </a:cubicBezTo>
                  <a:cubicBezTo>
                    <a:pt x="21571" y="23009"/>
                    <a:pt x="22711" y="25362"/>
                    <a:pt x="22457" y="27853"/>
                  </a:cubicBezTo>
                  <a:cubicBezTo>
                    <a:pt x="22308" y="29475"/>
                    <a:pt x="21306" y="31109"/>
                    <a:pt x="19661" y="32103"/>
                  </a:cubicBezTo>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1" name="Google Shape;1121;p120"/>
            <p:cNvSpPr/>
            <p:nvPr/>
          </p:nvSpPr>
          <p:spPr>
            <a:xfrm rot="-1397564">
              <a:off x="1879980" y="2147775"/>
              <a:ext cx="37319" cy="7697"/>
            </a:xfrm>
            <a:custGeom>
              <a:rect b="b" l="l" r="r" t="t"/>
              <a:pathLst>
                <a:path extrusionOk="0" h="7705" w="37360">
                  <a:moveTo>
                    <a:pt x="0" y="0"/>
                  </a:moveTo>
                  <a:lnTo>
                    <a:pt x="37360" y="0"/>
                  </a:lnTo>
                  <a:lnTo>
                    <a:pt x="37360" y="7705"/>
                  </a:lnTo>
                  <a:lnTo>
                    <a:pt x="0" y="7705"/>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2" name="Google Shape;1122;p120"/>
            <p:cNvSpPr/>
            <p:nvPr/>
          </p:nvSpPr>
          <p:spPr>
            <a:xfrm>
              <a:off x="1779313" y="2050816"/>
              <a:ext cx="32169" cy="38882"/>
            </a:xfrm>
            <a:custGeom>
              <a:rect b="b" l="l" r="r" t="t"/>
              <a:pathLst>
                <a:path extrusionOk="0" h="38882" w="32169">
                  <a:moveTo>
                    <a:pt x="8816" y="38163"/>
                  </a:moveTo>
                  <a:lnTo>
                    <a:pt x="0" y="0"/>
                  </a:lnTo>
                  <a:lnTo>
                    <a:pt x="8138" y="811"/>
                  </a:lnTo>
                  <a:cubicBezTo>
                    <a:pt x="9760" y="10261"/>
                    <a:pt x="11441" y="20955"/>
                    <a:pt x="13352" y="28919"/>
                  </a:cubicBezTo>
                  <a:cubicBezTo>
                    <a:pt x="16873" y="21492"/>
                    <a:pt x="20660" y="11357"/>
                    <a:pt x="24147" y="2456"/>
                  </a:cubicBezTo>
                  <a:lnTo>
                    <a:pt x="32169" y="3245"/>
                  </a:lnTo>
                  <a:lnTo>
                    <a:pt x="15930" y="38883"/>
                  </a:lnTo>
                  <a:lnTo>
                    <a:pt x="8816" y="38163"/>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3" name="Google Shape;1123;p120"/>
            <p:cNvSpPr/>
            <p:nvPr/>
          </p:nvSpPr>
          <p:spPr>
            <a:xfrm>
              <a:off x="1617705" y="2101715"/>
              <a:ext cx="45945" cy="41876"/>
            </a:xfrm>
            <a:custGeom>
              <a:rect b="b" l="l" r="r" t="t"/>
              <a:pathLst>
                <a:path extrusionOk="0" h="41876" w="45945">
                  <a:moveTo>
                    <a:pt x="24538" y="9084"/>
                  </a:moveTo>
                  <a:lnTo>
                    <a:pt x="16205" y="23892"/>
                  </a:lnTo>
                  <a:lnTo>
                    <a:pt x="9161" y="20007"/>
                  </a:lnTo>
                  <a:lnTo>
                    <a:pt x="18703" y="3017"/>
                  </a:lnTo>
                  <a:lnTo>
                    <a:pt x="13351" y="0"/>
                  </a:lnTo>
                  <a:lnTo>
                    <a:pt x="0" y="23789"/>
                  </a:lnTo>
                  <a:lnTo>
                    <a:pt x="32572" y="41876"/>
                  </a:lnTo>
                  <a:lnTo>
                    <a:pt x="45946" y="18065"/>
                  </a:lnTo>
                  <a:lnTo>
                    <a:pt x="40548" y="15071"/>
                  </a:lnTo>
                  <a:lnTo>
                    <a:pt x="30972" y="32107"/>
                  </a:lnTo>
                  <a:lnTo>
                    <a:pt x="21833" y="27011"/>
                  </a:lnTo>
                  <a:lnTo>
                    <a:pt x="30201" y="12203"/>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4" name="Google Shape;1124;p120"/>
            <p:cNvSpPr/>
            <p:nvPr/>
          </p:nvSpPr>
          <p:spPr>
            <a:xfrm>
              <a:off x="1586635" y="2262930"/>
              <a:ext cx="37126" cy="29909"/>
            </a:xfrm>
            <a:custGeom>
              <a:rect b="b" l="l" r="r" t="t"/>
              <a:pathLst>
                <a:path extrusionOk="0" h="29909" w="37126">
                  <a:moveTo>
                    <a:pt x="35860" y="5379"/>
                  </a:moveTo>
                  <a:cubicBezTo>
                    <a:pt x="34076" y="1391"/>
                    <a:pt x="29760" y="-198"/>
                    <a:pt x="25294" y="20"/>
                  </a:cubicBezTo>
                  <a:cubicBezTo>
                    <a:pt x="21530" y="488"/>
                    <a:pt x="18688" y="3013"/>
                    <a:pt x="17076" y="6864"/>
                  </a:cubicBezTo>
                  <a:cubicBezTo>
                    <a:pt x="16513" y="4613"/>
                    <a:pt x="14372" y="1791"/>
                    <a:pt x="10804" y="1357"/>
                  </a:cubicBezTo>
                  <a:cubicBezTo>
                    <a:pt x="7051" y="900"/>
                    <a:pt x="3461" y="1916"/>
                    <a:pt x="1665" y="5047"/>
                  </a:cubicBezTo>
                  <a:cubicBezTo>
                    <a:pt x="-798" y="8178"/>
                    <a:pt x="273" y="21969"/>
                    <a:pt x="31" y="29910"/>
                  </a:cubicBezTo>
                  <a:lnTo>
                    <a:pt x="37091" y="29875"/>
                  </a:lnTo>
                  <a:lnTo>
                    <a:pt x="37114" y="27202"/>
                  </a:lnTo>
                  <a:cubicBezTo>
                    <a:pt x="36896" y="12554"/>
                    <a:pt x="37759" y="10783"/>
                    <a:pt x="35860" y="5379"/>
                  </a:cubicBezTo>
                  <a:moveTo>
                    <a:pt x="14797" y="22163"/>
                  </a:moveTo>
                  <a:lnTo>
                    <a:pt x="5613" y="22163"/>
                  </a:lnTo>
                  <a:cubicBezTo>
                    <a:pt x="5889" y="13696"/>
                    <a:pt x="4496" y="9137"/>
                    <a:pt x="9733" y="8589"/>
                  </a:cubicBezTo>
                  <a:cubicBezTo>
                    <a:pt x="12841" y="8361"/>
                    <a:pt x="13670" y="9035"/>
                    <a:pt x="14372" y="10909"/>
                  </a:cubicBezTo>
                  <a:cubicBezTo>
                    <a:pt x="14970" y="12805"/>
                    <a:pt x="14797" y="14805"/>
                    <a:pt x="14797" y="22163"/>
                  </a:cubicBezTo>
                  <a:moveTo>
                    <a:pt x="30900" y="22152"/>
                  </a:moveTo>
                  <a:lnTo>
                    <a:pt x="20472" y="22163"/>
                  </a:lnTo>
                  <a:lnTo>
                    <a:pt x="20414" y="22163"/>
                  </a:lnTo>
                  <a:cubicBezTo>
                    <a:pt x="20587" y="13936"/>
                    <a:pt x="19298" y="9080"/>
                    <a:pt x="24235" y="8132"/>
                  </a:cubicBezTo>
                  <a:cubicBezTo>
                    <a:pt x="25962" y="7675"/>
                    <a:pt x="28080" y="7847"/>
                    <a:pt x="29357" y="9137"/>
                  </a:cubicBezTo>
                  <a:cubicBezTo>
                    <a:pt x="31475" y="11160"/>
                    <a:pt x="30830" y="14530"/>
                    <a:pt x="30900" y="22152"/>
                  </a:cubicBezTo>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5" name="Google Shape;1125;p120"/>
            <p:cNvSpPr/>
            <p:nvPr/>
          </p:nvSpPr>
          <p:spPr>
            <a:xfrm>
              <a:off x="1890490" y="2166901"/>
              <a:ext cx="40616" cy="30495"/>
            </a:xfrm>
            <a:custGeom>
              <a:rect b="b" l="l" r="r" t="t"/>
              <a:pathLst>
                <a:path extrusionOk="0" h="30495" w="40616">
                  <a:moveTo>
                    <a:pt x="27163" y="1531"/>
                  </a:moveTo>
                  <a:lnTo>
                    <a:pt x="33101" y="0"/>
                  </a:lnTo>
                  <a:lnTo>
                    <a:pt x="40617" y="28977"/>
                  </a:lnTo>
                  <a:lnTo>
                    <a:pt x="34655" y="30496"/>
                  </a:lnTo>
                  <a:lnTo>
                    <a:pt x="31904" y="19790"/>
                  </a:lnTo>
                  <a:lnTo>
                    <a:pt x="1911" y="27468"/>
                  </a:lnTo>
                  <a:lnTo>
                    <a:pt x="0" y="19961"/>
                  </a:lnTo>
                  <a:lnTo>
                    <a:pt x="29947" y="12295"/>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6" name="Google Shape;1126;p120"/>
            <p:cNvSpPr/>
            <p:nvPr/>
          </p:nvSpPr>
          <p:spPr>
            <a:xfrm>
              <a:off x="1708412" y="2051482"/>
              <a:ext cx="33874" cy="39928"/>
            </a:xfrm>
            <a:custGeom>
              <a:rect b="b" l="l" r="r" t="t"/>
              <a:pathLst>
                <a:path extrusionOk="0" h="39928" w="33874">
                  <a:moveTo>
                    <a:pt x="20832" y="39602"/>
                  </a:moveTo>
                  <a:cubicBezTo>
                    <a:pt x="24976" y="38974"/>
                    <a:pt x="28889" y="37260"/>
                    <a:pt x="31525" y="34198"/>
                  </a:cubicBezTo>
                  <a:cubicBezTo>
                    <a:pt x="33769" y="31672"/>
                    <a:pt x="34103" y="29239"/>
                    <a:pt x="33758" y="26508"/>
                  </a:cubicBezTo>
                  <a:lnTo>
                    <a:pt x="29499" y="0"/>
                  </a:lnTo>
                  <a:lnTo>
                    <a:pt x="21880" y="1199"/>
                  </a:lnTo>
                  <a:lnTo>
                    <a:pt x="26173" y="27708"/>
                  </a:lnTo>
                  <a:cubicBezTo>
                    <a:pt x="26414" y="29707"/>
                    <a:pt x="25021" y="31764"/>
                    <a:pt x="23238" y="32781"/>
                  </a:cubicBezTo>
                  <a:cubicBezTo>
                    <a:pt x="22237" y="33421"/>
                    <a:pt x="21085" y="33775"/>
                    <a:pt x="19843" y="33935"/>
                  </a:cubicBezTo>
                  <a:cubicBezTo>
                    <a:pt x="18646" y="34164"/>
                    <a:pt x="17403" y="34164"/>
                    <a:pt x="16298" y="33901"/>
                  </a:cubicBezTo>
                  <a:cubicBezTo>
                    <a:pt x="14272" y="33501"/>
                    <a:pt x="12327" y="32164"/>
                    <a:pt x="11902" y="29993"/>
                  </a:cubicBezTo>
                  <a:lnTo>
                    <a:pt x="7574" y="3507"/>
                  </a:lnTo>
                  <a:lnTo>
                    <a:pt x="0" y="4730"/>
                  </a:lnTo>
                  <a:lnTo>
                    <a:pt x="4294" y="31216"/>
                  </a:lnTo>
                  <a:cubicBezTo>
                    <a:pt x="4823" y="33912"/>
                    <a:pt x="5904" y="36117"/>
                    <a:pt x="8874" y="37832"/>
                  </a:cubicBezTo>
                  <a:cubicBezTo>
                    <a:pt x="12292" y="39899"/>
                    <a:pt x="16551" y="40322"/>
                    <a:pt x="20729" y="39602"/>
                  </a:cubicBezTo>
                  <a:lnTo>
                    <a:pt x="20832" y="39602"/>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7" name="Google Shape;1127;p120"/>
            <p:cNvSpPr/>
            <p:nvPr/>
          </p:nvSpPr>
          <p:spPr>
            <a:xfrm>
              <a:off x="1896108" y="2213224"/>
              <a:ext cx="39903" cy="33603"/>
            </a:xfrm>
            <a:custGeom>
              <a:rect b="b" l="l" r="r" t="t"/>
              <a:pathLst>
                <a:path extrusionOk="0" h="33603" w="39903">
                  <a:moveTo>
                    <a:pt x="38776" y="7725"/>
                  </a:moveTo>
                  <a:lnTo>
                    <a:pt x="0" y="0"/>
                  </a:lnTo>
                  <a:lnTo>
                    <a:pt x="1059" y="7519"/>
                  </a:lnTo>
                  <a:lnTo>
                    <a:pt x="9507" y="9049"/>
                  </a:lnTo>
                  <a:lnTo>
                    <a:pt x="11348" y="22304"/>
                  </a:lnTo>
                  <a:lnTo>
                    <a:pt x="3695" y="26074"/>
                  </a:lnTo>
                  <a:lnTo>
                    <a:pt x="4708" y="33604"/>
                  </a:lnTo>
                  <a:lnTo>
                    <a:pt x="39904" y="15620"/>
                  </a:lnTo>
                  <a:lnTo>
                    <a:pt x="38776" y="7725"/>
                  </a:lnTo>
                  <a:close/>
                  <a:moveTo>
                    <a:pt x="17218" y="19413"/>
                  </a:moveTo>
                  <a:lnTo>
                    <a:pt x="15929" y="10226"/>
                  </a:lnTo>
                  <a:lnTo>
                    <a:pt x="32031" y="12683"/>
                  </a:lnTo>
                  <a:lnTo>
                    <a:pt x="32088" y="12683"/>
                  </a:lnTo>
                  <a:lnTo>
                    <a:pt x="32054" y="12695"/>
                  </a:lnTo>
                  <a:lnTo>
                    <a:pt x="32112" y="12695"/>
                  </a:lnTo>
                  <a:lnTo>
                    <a:pt x="32031" y="12695"/>
                  </a:lnTo>
                  <a:lnTo>
                    <a:pt x="17218" y="19413"/>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8" name="Google Shape;1128;p120"/>
            <p:cNvSpPr/>
            <p:nvPr/>
          </p:nvSpPr>
          <p:spPr>
            <a:xfrm>
              <a:off x="1900957" y="2261929"/>
              <a:ext cx="39489" cy="31184"/>
            </a:xfrm>
            <a:custGeom>
              <a:rect b="b" l="l" r="r" t="t"/>
              <a:pathLst>
                <a:path extrusionOk="0" h="31184" w="39489">
                  <a:moveTo>
                    <a:pt x="28328" y="22704"/>
                  </a:moveTo>
                  <a:lnTo>
                    <a:pt x="29019" y="22590"/>
                  </a:lnTo>
                  <a:lnTo>
                    <a:pt x="29870" y="22373"/>
                  </a:lnTo>
                  <a:lnTo>
                    <a:pt x="30480" y="22133"/>
                  </a:lnTo>
                  <a:cubicBezTo>
                    <a:pt x="32955" y="20807"/>
                    <a:pt x="33530" y="17551"/>
                    <a:pt x="33381" y="14923"/>
                  </a:cubicBezTo>
                  <a:cubicBezTo>
                    <a:pt x="33312" y="12238"/>
                    <a:pt x="32471" y="9530"/>
                    <a:pt x="29951" y="8524"/>
                  </a:cubicBezTo>
                  <a:cubicBezTo>
                    <a:pt x="28627" y="8181"/>
                    <a:pt x="26981" y="8068"/>
                    <a:pt x="26095" y="9415"/>
                  </a:cubicBezTo>
                  <a:cubicBezTo>
                    <a:pt x="21871" y="15608"/>
                    <a:pt x="24794" y="28726"/>
                    <a:pt x="13941" y="31011"/>
                  </a:cubicBezTo>
                  <a:cubicBezTo>
                    <a:pt x="9198" y="31822"/>
                    <a:pt x="5044" y="29742"/>
                    <a:pt x="2592" y="25983"/>
                  </a:cubicBezTo>
                  <a:cubicBezTo>
                    <a:pt x="-769" y="20053"/>
                    <a:pt x="-1033" y="10718"/>
                    <a:pt x="2811" y="4902"/>
                  </a:cubicBezTo>
                  <a:cubicBezTo>
                    <a:pt x="5124" y="1897"/>
                    <a:pt x="8255" y="35"/>
                    <a:pt x="12042" y="0"/>
                  </a:cubicBezTo>
                  <a:lnTo>
                    <a:pt x="12514" y="7119"/>
                  </a:lnTo>
                  <a:cubicBezTo>
                    <a:pt x="10177" y="7416"/>
                    <a:pt x="7898" y="8605"/>
                    <a:pt x="6828" y="10889"/>
                  </a:cubicBezTo>
                  <a:cubicBezTo>
                    <a:pt x="5274" y="14603"/>
                    <a:pt x="5631" y="20498"/>
                    <a:pt x="8393" y="22681"/>
                  </a:cubicBezTo>
                  <a:cubicBezTo>
                    <a:pt x="9418" y="23813"/>
                    <a:pt x="11708" y="23664"/>
                    <a:pt x="12962" y="23001"/>
                  </a:cubicBezTo>
                  <a:cubicBezTo>
                    <a:pt x="17290" y="19927"/>
                    <a:pt x="16416" y="12261"/>
                    <a:pt x="18580" y="7119"/>
                  </a:cubicBezTo>
                  <a:cubicBezTo>
                    <a:pt x="19293" y="4936"/>
                    <a:pt x="21353" y="2731"/>
                    <a:pt x="23367" y="1623"/>
                  </a:cubicBezTo>
                  <a:cubicBezTo>
                    <a:pt x="27200" y="-11"/>
                    <a:pt x="32102" y="583"/>
                    <a:pt x="35188" y="3588"/>
                  </a:cubicBezTo>
                  <a:cubicBezTo>
                    <a:pt x="40159" y="8250"/>
                    <a:pt x="40378" y="17380"/>
                    <a:pt x="38088" y="22921"/>
                  </a:cubicBezTo>
                  <a:cubicBezTo>
                    <a:pt x="36799" y="26772"/>
                    <a:pt x="32575" y="29548"/>
                    <a:pt x="28247" y="29788"/>
                  </a:cubicBezTo>
                  <a:lnTo>
                    <a:pt x="27786" y="22716"/>
                  </a:lnTo>
                  <a:lnTo>
                    <a:pt x="28328" y="22704"/>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29" name="Google Shape;1129;p120"/>
            <p:cNvSpPr/>
            <p:nvPr/>
          </p:nvSpPr>
          <p:spPr>
            <a:xfrm>
              <a:off x="1588930" y="2208208"/>
              <a:ext cx="40166" cy="33528"/>
            </a:xfrm>
            <a:custGeom>
              <a:rect b="b" l="l" r="r" t="t"/>
              <a:pathLst>
                <a:path extrusionOk="0" h="33528" w="40166">
                  <a:moveTo>
                    <a:pt x="39858" y="20441"/>
                  </a:moveTo>
                  <a:cubicBezTo>
                    <a:pt x="40548" y="16294"/>
                    <a:pt x="40145" y="12043"/>
                    <a:pt x="38016" y="8683"/>
                  </a:cubicBezTo>
                  <a:cubicBezTo>
                    <a:pt x="36312" y="5736"/>
                    <a:pt x="34068" y="4673"/>
                    <a:pt x="31318" y="4124"/>
                  </a:cubicBezTo>
                  <a:lnTo>
                    <a:pt x="4638" y="0"/>
                  </a:lnTo>
                  <a:lnTo>
                    <a:pt x="3430" y="7507"/>
                  </a:lnTo>
                  <a:lnTo>
                    <a:pt x="30144" y="11724"/>
                  </a:lnTo>
                  <a:cubicBezTo>
                    <a:pt x="32146" y="12020"/>
                    <a:pt x="33677" y="14054"/>
                    <a:pt x="34091" y="16031"/>
                  </a:cubicBezTo>
                  <a:cubicBezTo>
                    <a:pt x="34379" y="17151"/>
                    <a:pt x="34379" y="18373"/>
                    <a:pt x="34160" y="19595"/>
                  </a:cubicBezTo>
                  <a:cubicBezTo>
                    <a:pt x="33988" y="20784"/>
                    <a:pt x="33631" y="21972"/>
                    <a:pt x="32975" y="22955"/>
                  </a:cubicBezTo>
                  <a:cubicBezTo>
                    <a:pt x="31951" y="24691"/>
                    <a:pt x="30098" y="26120"/>
                    <a:pt x="27876" y="25846"/>
                  </a:cubicBezTo>
                  <a:lnTo>
                    <a:pt x="1197" y="21744"/>
                  </a:lnTo>
                  <a:lnTo>
                    <a:pt x="0" y="29262"/>
                  </a:lnTo>
                  <a:lnTo>
                    <a:pt x="26714" y="33421"/>
                  </a:lnTo>
                  <a:cubicBezTo>
                    <a:pt x="29465" y="33752"/>
                    <a:pt x="31905" y="33409"/>
                    <a:pt x="34459" y="31147"/>
                  </a:cubicBezTo>
                  <a:cubicBezTo>
                    <a:pt x="37521" y="28553"/>
                    <a:pt x="39213" y="24634"/>
                    <a:pt x="39858" y="20521"/>
                  </a:cubicBezTo>
                  <a:lnTo>
                    <a:pt x="39858" y="20441"/>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0" name="Google Shape;1130;p120"/>
            <p:cNvSpPr/>
            <p:nvPr/>
          </p:nvSpPr>
          <p:spPr>
            <a:xfrm>
              <a:off x="1663369" y="2070255"/>
              <a:ext cx="37382" cy="42515"/>
            </a:xfrm>
            <a:custGeom>
              <a:rect b="b" l="l" r="r" t="t"/>
              <a:pathLst>
                <a:path extrusionOk="0" h="42515" w="37382">
                  <a:moveTo>
                    <a:pt x="6837" y="0"/>
                  </a:moveTo>
                  <a:lnTo>
                    <a:pt x="0" y="4125"/>
                  </a:lnTo>
                  <a:lnTo>
                    <a:pt x="8195" y="42516"/>
                  </a:lnTo>
                  <a:lnTo>
                    <a:pt x="14755" y="38598"/>
                  </a:lnTo>
                  <a:lnTo>
                    <a:pt x="12811" y="30302"/>
                  </a:lnTo>
                  <a:lnTo>
                    <a:pt x="24308" y="23332"/>
                  </a:lnTo>
                  <a:lnTo>
                    <a:pt x="30880" y="28862"/>
                  </a:lnTo>
                  <a:lnTo>
                    <a:pt x="37383" y="24920"/>
                  </a:lnTo>
                  <a:lnTo>
                    <a:pt x="6837" y="0"/>
                  </a:lnTo>
                  <a:close/>
                  <a:moveTo>
                    <a:pt x="11372" y="23983"/>
                  </a:moveTo>
                  <a:lnTo>
                    <a:pt x="7240" y="8364"/>
                  </a:lnTo>
                  <a:lnTo>
                    <a:pt x="7216" y="8295"/>
                  </a:lnTo>
                  <a:lnTo>
                    <a:pt x="7240" y="8318"/>
                  </a:lnTo>
                  <a:lnTo>
                    <a:pt x="7228" y="8250"/>
                  </a:lnTo>
                  <a:lnTo>
                    <a:pt x="7263" y="8341"/>
                  </a:lnTo>
                  <a:lnTo>
                    <a:pt x="19324" y="19161"/>
                  </a:lnTo>
                  <a:lnTo>
                    <a:pt x="11372" y="23983"/>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1" name="Google Shape;1131;p120"/>
            <p:cNvSpPr/>
            <p:nvPr/>
          </p:nvSpPr>
          <p:spPr>
            <a:xfrm>
              <a:off x="1819518" y="2059727"/>
              <a:ext cx="39731" cy="44687"/>
            </a:xfrm>
            <a:custGeom>
              <a:rect b="b" l="l" r="r" t="t"/>
              <a:pathLst>
                <a:path extrusionOk="0" h="44687" w="39731">
                  <a:moveTo>
                    <a:pt x="31882" y="22577"/>
                  </a:moveTo>
                  <a:lnTo>
                    <a:pt x="16171" y="16030"/>
                  </a:lnTo>
                  <a:lnTo>
                    <a:pt x="19267" y="8649"/>
                  </a:lnTo>
                  <a:lnTo>
                    <a:pt x="37314" y="16156"/>
                  </a:lnTo>
                  <a:lnTo>
                    <a:pt x="39731" y="10500"/>
                  </a:lnTo>
                  <a:lnTo>
                    <a:pt x="14433" y="0"/>
                  </a:lnTo>
                  <a:lnTo>
                    <a:pt x="0" y="34198"/>
                  </a:lnTo>
                  <a:lnTo>
                    <a:pt x="25321" y="44687"/>
                  </a:lnTo>
                  <a:lnTo>
                    <a:pt x="27726" y="39019"/>
                  </a:lnTo>
                  <a:lnTo>
                    <a:pt x="9588" y="31490"/>
                  </a:lnTo>
                  <a:lnTo>
                    <a:pt x="13616" y="21926"/>
                  </a:lnTo>
                  <a:lnTo>
                    <a:pt x="29442" y="28530"/>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2" name="Google Shape;1132;p120"/>
            <p:cNvSpPr/>
            <p:nvPr/>
          </p:nvSpPr>
          <p:spPr>
            <a:xfrm>
              <a:off x="1599294" y="2154861"/>
              <a:ext cx="44288" cy="36350"/>
            </a:xfrm>
            <a:custGeom>
              <a:rect b="b" l="l" r="r" t="t"/>
              <a:pathLst>
                <a:path extrusionOk="0" h="36350" w="44288">
                  <a:moveTo>
                    <a:pt x="24803" y="9557"/>
                  </a:moveTo>
                  <a:cubicBezTo>
                    <a:pt x="24791" y="7020"/>
                    <a:pt x="24653" y="4918"/>
                    <a:pt x="22536" y="2883"/>
                  </a:cubicBezTo>
                  <a:cubicBezTo>
                    <a:pt x="20499" y="770"/>
                    <a:pt x="17230" y="-178"/>
                    <a:pt x="14030" y="27"/>
                  </a:cubicBezTo>
                  <a:cubicBezTo>
                    <a:pt x="5709" y="1285"/>
                    <a:pt x="4615" y="10757"/>
                    <a:pt x="0" y="25771"/>
                  </a:cubicBezTo>
                  <a:lnTo>
                    <a:pt x="35760" y="36351"/>
                  </a:lnTo>
                  <a:lnTo>
                    <a:pt x="38016" y="28924"/>
                  </a:lnTo>
                  <a:lnTo>
                    <a:pt x="23859" y="24765"/>
                  </a:lnTo>
                  <a:lnTo>
                    <a:pt x="23295" y="24605"/>
                  </a:lnTo>
                  <a:cubicBezTo>
                    <a:pt x="24239" y="21177"/>
                    <a:pt x="25655" y="16847"/>
                    <a:pt x="26322" y="15910"/>
                  </a:cubicBezTo>
                  <a:cubicBezTo>
                    <a:pt x="28877" y="10060"/>
                    <a:pt x="38361" y="15795"/>
                    <a:pt x="42102" y="15258"/>
                  </a:cubicBezTo>
                  <a:lnTo>
                    <a:pt x="44289" y="7889"/>
                  </a:lnTo>
                  <a:cubicBezTo>
                    <a:pt x="37924" y="8243"/>
                    <a:pt x="29361" y="2575"/>
                    <a:pt x="24803" y="9557"/>
                  </a:cubicBezTo>
                  <a:moveTo>
                    <a:pt x="17380" y="22822"/>
                  </a:moveTo>
                  <a:lnTo>
                    <a:pt x="7999" y="20080"/>
                  </a:lnTo>
                  <a:cubicBezTo>
                    <a:pt x="10071" y="13772"/>
                    <a:pt x="10980" y="7386"/>
                    <a:pt x="15457" y="7751"/>
                  </a:cubicBezTo>
                  <a:cubicBezTo>
                    <a:pt x="17276" y="8048"/>
                    <a:pt x="18519" y="8539"/>
                    <a:pt x="19566" y="9831"/>
                  </a:cubicBezTo>
                  <a:cubicBezTo>
                    <a:pt x="21304" y="11968"/>
                    <a:pt x="19071" y="16720"/>
                    <a:pt x="17380" y="22822"/>
                  </a:cubicBezTo>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3" name="Google Shape;1133;p120"/>
            <p:cNvSpPr/>
            <p:nvPr/>
          </p:nvSpPr>
          <p:spPr>
            <a:xfrm>
              <a:off x="1855387" y="2090659"/>
              <a:ext cx="43442" cy="46069"/>
            </a:xfrm>
            <a:custGeom>
              <a:rect b="b" l="l" r="r" t="t"/>
              <a:pathLst>
                <a:path extrusionOk="0" h="46069" w="43442">
                  <a:moveTo>
                    <a:pt x="29614" y="0"/>
                  </a:moveTo>
                  <a:lnTo>
                    <a:pt x="0" y="22463"/>
                  </a:lnTo>
                  <a:lnTo>
                    <a:pt x="4708" y="28600"/>
                  </a:lnTo>
                  <a:lnTo>
                    <a:pt x="16413" y="19733"/>
                  </a:lnTo>
                  <a:lnTo>
                    <a:pt x="16919" y="19379"/>
                  </a:lnTo>
                  <a:cubicBezTo>
                    <a:pt x="19118" y="22155"/>
                    <a:pt x="21845" y="25823"/>
                    <a:pt x="22179" y="26920"/>
                  </a:cubicBezTo>
                  <a:cubicBezTo>
                    <a:pt x="25471" y="32439"/>
                    <a:pt x="15147" y="36620"/>
                    <a:pt x="13466" y="39980"/>
                  </a:cubicBezTo>
                  <a:lnTo>
                    <a:pt x="18139" y="46070"/>
                  </a:lnTo>
                  <a:cubicBezTo>
                    <a:pt x="21603" y="40700"/>
                    <a:pt x="31260" y="37203"/>
                    <a:pt x="28222" y="29445"/>
                  </a:cubicBezTo>
                  <a:cubicBezTo>
                    <a:pt x="30316" y="30953"/>
                    <a:pt x="32124" y="32084"/>
                    <a:pt x="35035" y="31548"/>
                  </a:cubicBezTo>
                  <a:cubicBezTo>
                    <a:pt x="37970" y="31136"/>
                    <a:pt x="40675" y="29102"/>
                    <a:pt x="42379" y="26383"/>
                  </a:cubicBezTo>
                  <a:cubicBezTo>
                    <a:pt x="46211" y="18956"/>
                    <a:pt x="39167" y="12500"/>
                    <a:pt x="29614" y="0"/>
                  </a:cubicBezTo>
                  <a:moveTo>
                    <a:pt x="35220" y="23034"/>
                  </a:moveTo>
                  <a:cubicBezTo>
                    <a:pt x="33907" y="24303"/>
                    <a:pt x="32814" y="25001"/>
                    <a:pt x="31122" y="25069"/>
                  </a:cubicBezTo>
                  <a:cubicBezTo>
                    <a:pt x="28313" y="25206"/>
                    <a:pt x="25793" y="20624"/>
                    <a:pt x="21834" y="15665"/>
                  </a:cubicBezTo>
                  <a:lnTo>
                    <a:pt x="29557" y="9770"/>
                  </a:lnTo>
                  <a:cubicBezTo>
                    <a:pt x="33527" y="15140"/>
                    <a:pt x="38166" y="19641"/>
                    <a:pt x="35220" y="23034"/>
                  </a:cubicBezTo>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4" name="Google Shape;1134;p120"/>
            <p:cNvSpPr/>
            <p:nvPr/>
          </p:nvSpPr>
          <p:spPr>
            <a:xfrm>
              <a:off x="1634979" y="2099231"/>
              <a:ext cx="256444" cy="368648"/>
            </a:xfrm>
            <a:custGeom>
              <a:rect b="b" l="l" r="r" t="t"/>
              <a:pathLst>
                <a:path extrusionOk="0" h="368648" w="256444">
                  <a:moveTo>
                    <a:pt x="228050" y="43772"/>
                  </a:moveTo>
                  <a:cubicBezTo>
                    <a:pt x="220178" y="26006"/>
                    <a:pt x="204502" y="12922"/>
                    <a:pt x="185396" y="7506"/>
                  </a:cubicBezTo>
                  <a:cubicBezTo>
                    <a:pt x="167464" y="2708"/>
                    <a:pt x="148013" y="0"/>
                    <a:pt x="128527" y="0"/>
                  </a:cubicBezTo>
                  <a:lnTo>
                    <a:pt x="127918" y="0"/>
                  </a:lnTo>
                  <a:cubicBezTo>
                    <a:pt x="108432" y="0"/>
                    <a:pt x="88992" y="2708"/>
                    <a:pt x="71049" y="7506"/>
                  </a:cubicBezTo>
                  <a:cubicBezTo>
                    <a:pt x="51943" y="12922"/>
                    <a:pt x="36301" y="26006"/>
                    <a:pt x="28394" y="43772"/>
                  </a:cubicBezTo>
                  <a:cubicBezTo>
                    <a:pt x="11222" y="80267"/>
                    <a:pt x="0" y="132747"/>
                    <a:pt x="0" y="184336"/>
                  </a:cubicBezTo>
                  <a:cubicBezTo>
                    <a:pt x="0" y="235946"/>
                    <a:pt x="11222" y="288403"/>
                    <a:pt x="28394" y="324887"/>
                  </a:cubicBezTo>
                  <a:cubicBezTo>
                    <a:pt x="36301" y="342654"/>
                    <a:pt x="51943" y="355749"/>
                    <a:pt x="71049" y="361164"/>
                  </a:cubicBezTo>
                  <a:cubicBezTo>
                    <a:pt x="88992" y="365963"/>
                    <a:pt x="108432" y="368648"/>
                    <a:pt x="127918" y="368648"/>
                  </a:cubicBezTo>
                  <a:lnTo>
                    <a:pt x="128527" y="368648"/>
                  </a:lnTo>
                  <a:cubicBezTo>
                    <a:pt x="148013" y="368648"/>
                    <a:pt x="167464" y="365963"/>
                    <a:pt x="185396" y="361164"/>
                  </a:cubicBezTo>
                  <a:cubicBezTo>
                    <a:pt x="204502" y="355749"/>
                    <a:pt x="220178" y="342654"/>
                    <a:pt x="228050" y="324887"/>
                  </a:cubicBezTo>
                  <a:cubicBezTo>
                    <a:pt x="245165" y="288403"/>
                    <a:pt x="256445" y="235946"/>
                    <a:pt x="256445" y="184336"/>
                  </a:cubicBezTo>
                  <a:cubicBezTo>
                    <a:pt x="256445" y="132747"/>
                    <a:pt x="245165" y="80267"/>
                    <a:pt x="228050" y="43772"/>
                  </a:cubicBezTo>
                  <a:moveTo>
                    <a:pt x="195053" y="148332"/>
                  </a:moveTo>
                  <a:cubicBezTo>
                    <a:pt x="195594" y="148355"/>
                    <a:pt x="198091" y="147829"/>
                    <a:pt x="198137" y="146264"/>
                  </a:cubicBezTo>
                  <a:lnTo>
                    <a:pt x="198137" y="113688"/>
                  </a:lnTo>
                  <a:cubicBezTo>
                    <a:pt x="202660" y="112649"/>
                    <a:pt x="207218" y="111106"/>
                    <a:pt x="211476" y="110238"/>
                  </a:cubicBezTo>
                  <a:lnTo>
                    <a:pt x="211476" y="129880"/>
                  </a:lnTo>
                  <a:cubicBezTo>
                    <a:pt x="214066" y="129583"/>
                    <a:pt x="215344" y="129251"/>
                    <a:pt x="218509" y="128770"/>
                  </a:cubicBezTo>
                  <a:lnTo>
                    <a:pt x="218509" y="154651"/>
                  </a:lnTo>
                  <a:lnTo>
                    <a:pt x="210383" y="155862"/>
                  </a:lnTo>
                  <a:lnTo>
                    <a:pt x="207851" y="166305"/>
                  </a:lnTo>
                  <a:lnTo>
                    <a:pt x="178939" y="166305"/>
                  </a:lnTo>
                  <a:lnTo>
                    <a:pt x="174623" y="157004"/>
                  </a:lnTo>
                  <a:cubicBezTo>
                    <a:pt x="167614" y="156365"/>
                    <a:pt x="167119" y="156365"/>
                    <a:pt x="160064" y="155862"/>
                  </a:cubicBezTo>
                  <a:cubicBezTo>
                    <a:pt x="166692" y="147384"/>
                    <a:pt x="173495" y="138928"/>
                    <a:pt x="178111" y="129640"/>
                  </a:cubicBezTo>
                  <a:lnTo>
                    <a:pt x="178111" y="116408"/>
                  </a:lnTo>
                  <a:lnTo>
                    <a:pt x="191150" y="114751"/>
                  </a:lnTo>
                  <a:lnTo>
                    <a:pt x="191150" y="146138"/>
                  </a:lnTo>
                  <a:cubicBezTo>
                    <a:pt x="191150" y="147224"/>
                    <a:pt x="192751" y="148332"/>
                    <a:pt x="194373" y="148332"/>
                  </a:cubicBezTo>
                  <a:lnTo>
                    <a:pt x="195053" y="148332"/>
                  </a:lnTo>
                  <a:close/>
                  <a:moveTo>
                    <a:pt x="178076" y="28599"/>
                  </a:moveTo>
                  <a:cubicBezTo>
                    <a:pt x="181321" y="27662"/>
                    <a:pt x="185741" y="28073"/>
                    <a:pt x="188492" y="30496"/>
                  </a:cubicBezTo>
                  <a:cubicBezTo>
                    <a:pt x="192199" y="33158"/>
                    <a:pt x="193269" y="37648"/>
                    <a:pt x="192371" y="41831"/>
                  </a:cubicBezTo>
                  <a:cubicBezTo>
                    <a:pt x="189793" y="50857"/>
                    <a:pt x="179630" y="52536"/>
                    <a:pt x="171389" y="54673"/>
                  </a:cubicBezTo>
                  <a:lnTo>
                    <a:pt x="166889" y="48583"/>
                  </a:lnTo>
                  <a:cubicBezTo>
                    <a:pt x="168558" y="40802"/>
                    <a:pt x="169455" y="31821"/>
                    <a:pt x="178076" y="28599"/>
                  </a:cubicBezTo>
                  <a:moveTo>
                    <a:pt x="152789" y="64660"/>
                  </a:moveTo>
                  <a:lnTo>
                    <a:pt x="156105" y="70418"/>
                  </a:lnTo>
                  <a:lnTo>
                    <a:pt x="147829" y="79399"/>
                  </a:lnTo>
                  <a:cubicBezTo>
                    <a:pt x="145596" y="77274"/>
                    <a:pt x="145412" y="77068"/>
                    <a:pt x="143191" y="74760"/>
                  </a:cubicBezTo>
                  <a:cubicBezTo>
                    <a:pt x="147449" y="70327"/>
                    <a:pt x="147864" y="69870"/>
                    <a:pt x="152789" y="64660"/>
                  </a:cubicBezTo>
                  <a:moveTo>
                    <a:pt x="50389" y="52411"/>
                  </a:moveTo>
                  <a:lnTo>
                    <a:pt x="50400" y="52365"/>
                  </a:lnTo>
                  <a:cubicBezTo>
                    <a:pt x="51863" y="56638"/>
                    <a:pt x="54578" y="59690"/>
                    <a:pt x="58883" y="61723"/>
                  </a:cubicBezTo>
                  <a:cubicBezTo>
                    <a:pt x="58387" y="59437"/>
                    <a:pt x="56385" y="57393"/>
                    <a:pt x="55729" y="55004"/>
                  </a:cubicBezTo>
                  <a:cubicBezTo>
                    <a:pt x="53865" y="50320"/>
                    <a:pt x="54049" y="43647"/>
                    <a:pt x="57110" y="39569"/>
                  </a:cubicBezTo>
                  <a:cubicBezTo>
                    <a:pt x="59285" y="36369"/>
                    <a:pt x="62416" y="35043"/>
                    <a:pt x="65847" y="33969"/>
                  </a:cubicBezTo>
                  <a:cubicBezTo>
                    <a:pt x="64534" y="37820"/>
                    <a:pt x="64142" y="42413"/>
                    <a:pt x="65731" y="46320"/>
                  </a:cubicBezTo>
                  <a:cubicBezTo>
                    <a:pt x="67975" y="44630"/>
                    <a:pt x="68102" y="44527"/>
                    <a:pt x="69839" y="42847"/>
                  </a:cubicBezTo>
                  <a:cubicBezTo>
                    <a:pt x="70484" y="42219"/>
                    <a:pt x="70784" y="42024"/>
                    <a:pt x="71348" y="41591"/>
                  </a:cubicBezTo>
                  <a:cubicBezTo>
                    <a:pt x="74548" y="48354"/>
                    <a:pt x="78139" y="57655"/>
                    <a:pt x="76033" y="65528"/>
                  </a:cubicBezTo>
                  <a:lnTo>
                    <a:pt x="74743" y="68910"/>
                  </a:lnTo>
                  <a:cubicBezTo>
                    <a:pt x="74225" y="63345"/>
                    <a:pt x="73315" y="60695"/>
                    <a:pt x="69552" y="58683"/>
                  </a:cubicBezTo>
                  <a:cubicBezTo>
                    <a:pt x="69057" y="61905"/>
                    <a:pt x="71141" y="64237"/>
                    <a:pt x="71624" y="68441"/>
                  </a:cubicBezTo>
                  <a:cubicBezTo>
                    <a:pt x="73166" y="74966"/>
                    <a:pt x="71958" y="81444"/>
                    <a:pt x="67895" y="85203"/>
                  </a:cubicBezTo>
                  <a:lnTo>
                    <a:pt x="57410" y="85203"/>
                  </a:lnTo>
                  <a:cubicBezTo>
                    <a:pt x="49388" y="76703"/>
                    <a:pt x="48847" y="63939"/>
                    <a:pt x="50389" y="52411"/>
                  </a:cubicBezTo>
                  <a:moveTo>
                    <a:pt x="74548" y="95373"/>
                  </a:moveTo>
                  <a:lnTo>
                    <a:pt x="68931" y="95373"/>
                  </a:lnTo>
                  <a:lnTo>
                    <a:pt x="66503" y="115254"/>
                  </a:lnTo>
                  <a:cubicBezTo>
                    <a:pt x="64109" y="113094"/>
                    <a:pt x="61369" y="111586"/>
                    <a:pt x="58365" y="110627"/>
                  </a:cubicBezTo>
                  <a:cubicBezTo>
                    <a:pt x="56950" y="102182"/>
                    <a:pt x="56811" y="101577"/>
                    <a:pt x="56041" y="95373"/>
                  </a:cubicBezTo>
                  <a:lnTo>
                    <a:pt x="50619" y="95373"/>
                  </a:lnTo>
                  <a:lnTo>
                    <a:pt x="50619" y="89465"/>
                  </a:lnTo>
                  <a:cubicBezTo>
                    <a:pt x="59965" y="89431"/>
                    <a:pt x="65144" y="89477"/>
                    <a:pt x="74525" y="89477"/>
                  </a:cubicBezTo>
                  <a:lnTo>
                    <a:pt x="74548" y="95373"/>
                  </a:lnTo>
                  <a:close/>
                  <a:moveTo>
                    <a:pt x="33873" y="174475"/>
                  </a:moveTo>
                  <a:lnTo>
                    <a:pt x="98177" y="174440"/>
                  </a:lnTo>
                  <a:lnTo>
                    <a:pt x="98177" y="192985"/>
                  </a:lnTo>
                  <a:lnTo>
                    <a:pt x="33873" y="193041"/>
                  </a:lnTo>
                  <a:lnTo>
                    <a:pt x="33873" y="174475"/>
                  </a:lnTo>
                  <a:close/>
                  <a:moveTo>
                    <a:pt x="58756" y="137248"/>
                  </a:moveTo>
                  <a:cubicBezTo>
                    <a:pt x="61438" y="136529"/>
                    <a:pt x="64039" y="138186"/>
                    <a:pt x="66088" y="139729"/>
                  </a:cubicBezTo>
                  <a:cubicBezTo>
                    <a:pt x="65777" y="150480"/>
                    <a:pt x="65777" y="150366"/>
                    <a:pt x="65547" y="161666"/>
                  </a:cubicBezTo>
                  <a:lnTo>
                    <a:pt x="59585" y="161666"/>
                  </a:lnTo>
                  <a:lnTo>
                    <a:pt x="59551" y="159850"/>
                  </a:lnTo>
                  <a:cubicBezTo>
                    <a:pt x="59321" y="151303"/>
                    <a:pt x="58952" y="145693"/>
                    <a:pt x="58756" y="137248"/>
                  </a:cubicBezTo>
                  <a:moveTo>
                    <a:pt x="65593" y="265472"/>
                  </a:moveTo>
                  <a:cubicBezTo>
                    <a:pt x="61852" y="268065"/>
                    <a:pt x="58387" y="268293"/>
                    <a:pt x="54705" y="268282"/>
                  </a:cubicBezTo>
                  <a:cubicBezTo>
                    <a:pt x="53519" y="268271"/>
                    <a:pt x="51379" y="268099"/>
                    <a:pt x="50147" y="267722"/>
                  </a:cubicBezTo>
                  <a:cubicBezTo>
                    <a:pt x="47385" y="267037"/>
                    <a:pt x="43460" y="265551"/>
                    <a:pt x="41100" y="261838"/>
                  </a:cubicBezTo>
                  <a:lnTo>
                    <a:pt x="40640" y="260958"/>
                  </a:lnTo>
                  <a:lnTo>
                    <a:pt x="40226" y="259838"/>
                  </a:lnTo>
                  <a:lnTo>
                    <a:pt x="39708" y="258661"/>
                  </a:lnTo>
                  <a:lnTo>
                    <a:pt x="39513" y="256788"/>
                  </a:lnTo>
                  <a:lnTo>
                    <a:pt x="39524" y="222109"/>
                  </a:lnTo>
                  <a:cubicBezTo>
                    <a:pt x="39214" y="217745"/>
                    <a:pt x="37567" y="217665"/>
                    <a:pt x="34000" y="215015"/>
                  </a:cubicBezTo>
                  <a:lnTo>
                    <a:pt x="35266" y="214592"/>
                  </a:lnTo>
                  <a:lnTo>
                    <a:pt x="49422" y="209987"/>
                  </a:lnTo>
                  <a:cubicBezTo>
                    <a:pt x="51425" y="212169"/>
                    <a:pt x="51896" y="214968"/>
                    <a:pt x="52069" y="217859"/>
                  </a:cubicBezTo>
                  <a:lnTo>
                    <a:pt x="52069" y="244950"/>
                  </a:lnTo>
                  <a:cubicBezTo>
                    <a:pt x="52047" y="246710"/>
                    <a:pt x="53577" y="247715"/>
                    <a:pt x="55614" y="247818"/>
                  </a:cubicBezTo>
                  <a:cubicBezTo>
                    <a:pt x="58043" y="247818"/>
                    <a:pt x="59032" y="246915"/>
                    <a:pt x="59228" y="245008"/>
                  </a:cubicBezTo>
                  <a:cubicBezTo>
                    <a:pt x="59412" y="232862"/>
                    <a:pt x="59032" y="229457"/>
                    <a:pt x="59228" y="218430"/>
                  </a:cubicBezTo>
                  <a:cubicBezTo>
                    <a:pt x="59551" y="214717"/>
                    <a:pt x="62876" y="211015"/>
                    <a:pt x="66031" y="210158"/>
                  </a:cubicBezTo>
                  <a:cubicBezTo>
                    <a:pt x="69955" y="208295"/>
                    <a:pt x="74697" y="209027"/>
                    <a:pt x="78196" y="210753"/>
                  </a:cubicBezTo>
                  <a:cubicBezTo>
                    <a:pt x="84503" y="213711"/>
                    <a:pt x="84193" y="225949"/>
                    <a:pt x="84124" y="235889"/>
                  </a:cubicBezTo>
                  <a:cubicBezTo>
                    <a:pt x="81648" y="234279"/>
                    <a:pt x="81258" y="234085"/>
                    <a:pt x="78783" y="233410"/>
                  </a:cubicBezTo>
                  <a:cubicBezTo>
                    <a:pt x="76631" y="232941"/>
                    <a:pt x="74260" y="233353"/>
                    <a:pt x="72590" y="234622"/>
                  </a:cubicBezTo>
                  <a:cubicBezTo>
                    <a:pt x="70553" y="236483"/>
                    <a:pt x="70335" y="238278"/>
                    <a:pt x="70300" y="241511"/>
                  </a:cubicBezTo>
                  <a:cubicBezTo>
                    <a:pt x="70139" y="253017"/>
                    <a:pt x="71417" y="260924"/>
                    <a:pt x="65593" y="265472"/>
                  </a:cubicBezTo>
                  <a:moveTo>
                    <a:pt x="73546" y="305839"/>
                  </a:moveTo>
                  <a:cubicBezTo>
                    <a:pt x="70485" y="303829"/>
                    <a:pt x="69771" y="301863"/>
                    <a:pt x="68689" y="299076"/>
                  </a:cubicBezTo>
                  <a:cubicBezTo>
                    <a:pt x="66088" y="287295"/>
                    <a:pt x="80429" y="283067"/>
                    <a:pt x="83825" y="273286"/>
                  </a:cubicBezTo>
                  <a:cubicBezTo>
                    <a:pt x="86494" y="256913"/>
                    <a:pt x="87289" y="239672"/>
                    <a:pt x="98752" y="226920"/>
                  </a:cubicBezTo>
                  <a:cubicBezTo>
                    <a:pt x="99880" y="202891"/>
                    <a:pt x="107718" y="181616"/>
                    <a:pt x="124936" y="164146"/>
                  </a:cubicBezTo>
                  <a:cubicBezTo>
                    <a:pt x="124119" y="158718"/>
                    <a:pt x="121886" y="154022"/>
                    <a:pt x="120252" y="148971"/>
                  </a:cubicBezTo>
                  <a:cubicBezTo>
                    <a:pt x="117996" y="148880"/>
                    <a:pt x="116465" y="148446"/>
                    <a:pt x="114428" y="146652"/>
                  </a:cubicBezTo>
                  <a:cubicBezTo>
                    <a:pt x="112943" y="144550"/>
                    <a:pt x="112322" y="142996"/>
                    <a:pt x="111942" y="140459"/>
                  </a:cubicBezTo>
                  <a:cubicBezTo>
                    <a:pt x="105946" y="147840"/>
                    <a:pt x="98522" y="156091"/>
                    <a:pt x="90350" y="161072"/>
                  </a:cubicBezTo>
                  <a:cubicBezTo>
                    <a:pt x="88866" y="161906"/>
                    <a:pt x="86955" y="160147"/>
                    <a:pt x="84216" y="157632"/>
                  </a:cubicBezTo>
                  <a:cubicBezTo>
                    <a:pt x="74202" y="149761"/>
                    <a:pt x="72511" y="131981"/>
                    <a:pt x="57226" y="132758"/>
                  </a:cubicBezTo>
                  <a:cubicBezTo>
                    <a:pt x="50286" y="130439"/>
                    <a:pt x="50619" y="122326"/>
                    <a:pt x="49469" y="116259"/>
                  </a:cubicBezTo>
                  <a:cubicBezTo>
                    <a:pt x="52047" y="114386"/>
                    <a:pt x="56236" y="114477"/>
                    <a:pt x="59321" y="115665"/>
                  </a:cubicBezTo>
                  <a:cubicBezTo>
                    <a:pt x="68862" y="120738"/>
                    <a:pt x="75226" y="131410"/>
                    <a:pt x="84216" y="138551"/>
                  </a:cubicBezTo>
                  <a:cubicBezTo>
                    <a:pt x="86621" y="140459"/>
                    <a:pt x="88796" y="142961"/>
                    <a:pt x="91018" y="143875"/>
                  </a:cubicBezTo>
                  <a:cubicBezTo>
                    <a:pt x="96933" y="138825"/>
                    <a:pt x="101653" y="134484"/>
                    <a:pt x="105681" y="126691"/>
                  </a:cubicBezTo>
                  <a:cubicBezTo>
                    <a:pt x="108454" y="122235"/>
                    <a:pt x="113059" y="120327"/>
                    <a:pt x="118157" y="120270"/>
                  </a:cubicBezTo>
                  <a:lnTo>
                    <a:pt x="121795" y="116019"/>
                  </a:lnTo>
                  <a:lnTo>
                    <a:pt x="119873" y="105404"/>
                  </a:lnTo>
                  <a:cubicBezTo>
                    <a:pt x="116143" y="100686"/>
                    <a:pt x="113059" y="95738"/>
                    <a:pt x="110549" y="90425"/>
                  </a:cubicBezTo>
                  <a:cubicBezTo>
                    <a:pt x="111862" y="84346"/>
                    <a:pt x="112655" y="77262"/>
                    <a:pt x="118860" y="73902"/>
                  </a:cubicBezTo>
                  <a:cubicBezTo>
                    <a:pt x="122911" y="71412"/>
                    <a:pt x="126214" y="77102"/>
                    <a:pt x="129540" y="73492"/>
                  </a:cubicBezTo>
                  <a:cubicBezTo>
                    <a:pt x="131968" y="73000"/>
                    <a:pt x="134075" y="73651"/>
                    <a:pt x="135767" y="75023"/>
                  </a:cubicBezTo>
                  <a:cubicBezTo>
                    <a:pt x="138288" y="79375"/>
                    <a:pt x="141257" y="83695"/>
                    <a:pt x="141418" y="88745"/>
                  </a:cubicBezTo>
                  <a:cubicBezTo>
                    <a:pt x="139876" y="93647"/>
                    <a:pt x="137539" y="98195"/>
                    <a:pt x="135191" y="102800"/>
                  </a:cubicBezTo>
                  <a:cubicBezTo>
                    <a:pt x="134662" y="103793"/>
                    <a:pt x="133246" y="104124"/>
                    <a:pt x="132280" y="104868"/>
                  </a:cubicBezTo>
                  <a:cubicBezTo>
                    <a:pt x="132855" y="106936"/>
                    <a:pt x="133361" y="109243"/>
                    <a:pt x="134800" y="110889"/>
                  </a:cubicBezTo>
                  <a:cubicBezTo>
                    <a:pt x="136641" y="111278"/>
                    <a:pt x="138402" y="111586"/>
                    <a:pt x="140601" y="111198"/>
                  </a:cubicBezTo>
                  <a:cubicBezTo>
                    <a:pt x="142396" y="105827"/>
                    <a:pt x="148209" y="103416"/>
                    <a:pt x="153066" y="101965"/>
                  </a:cubicBezTo>
                  <a:lnTo>
                    <a:pt x="163724" y="95076"/>
                  </a:lnTo>
                  <a:cubicBezTo>
                    <a:pt x="162020" y="87043"/>
                    <a:pt x="167200" y="79993"/>
                    <a:pt x="164322" y="72006"/>
                  </a:cubicBezTo>
                  <a:cubicBezTo>
                    <a:pt x="158222" y="69138"/>
                    <a:pt x="156484" y="62328"/>
                    <a:pt x="155172" y="56958"/>
                  </a:cubicBezTo>
                  <a:cubicBezTo>
                    <a:pt x="156151" y="53645"/>
                    <a:pt x="157796" y="50091"/>
                    <a:pt x="160214" y="47257"/>
                  </a:cubicBezTo>
                  <a:lnTo>
                    <a:pt x="160559" y="47680"/>
                  </a:lnTo>
                  <a:cubicBezTo>
                    <a:pt x="166393" y="54398"/>
                    <a:pt x="171723" y="61311"/>
                    <a:pt x="173587" y="69664"/>
                  </a:cubicBezTo>
                  <a:cubicBezTo>
                    <a:pt x="174623" y="80324"/>
                    <a:pt x="175671" y="91247"/>
                    <a:pt x="174980" y="102376"/>
                  </a:cubicBezTo>
                  <a:cubicBezTo>
                    <a:pt x="169202" y="108067"/>
                    <a:pt x="162262" y="111449"/>
                    <a:pt x="155737" y="115665"/>
                  </a:cubicBezTo>
                  <a:lnTo>
                    <a:pt x="150880" y="124909"/>
                  </a:lnTo>
                  <a:cubicBezTo>
                    <a:pt x="150303" y="134449"/>
                    <a:pt x="147484" y="143018"/>
                    <a:pt x="146011" y="152251"/>
                  </a:cubicBezTo>
                  <a:cubicBezTo>
                    <a:pt x="150155" y="163402"/>
                    <a:pt x="155057" y="178257"/>
                    <a:pt x="151443" y="188574"/>
                  </a:cubicBezTo>
                  <a:cubicBezTo>
                    <a:pt x="148658" y="194733"/>
                    <a:pt x="142846" y="198081"/>
                    <a:pt x="138518" y="201508"/>
                  </a:cubicBezTo>
                  <a:lnTo>
                    <a:pt x="127584" y="210181"/>
                  </a:lnTo>
                  <a:cubicBezTo>
                    <a:pt x="138563" y="222155"/>
                    <a:pt x="135916" y="235741"/>
                    <a:pt x="136377" y="253108"/>
                  </a:cubicBezTo>
                  <a:cubicBezTo>
                    <a:pt x="136262" y="257313"/>
                    <a:pt x="143835" y="260798"/>
                    <a:pt x="139807" y="265585"/>
                  </a:cubicBezTo>
                  <a:cubicBezTo>
                    <a:pt x="136435" y="270945"/>
                    <a:pt x="131175" y="275286"/>
                    <a:pt x="132049" y="282336"/>
                  </a:cubicBezTo>
                  <a:cubicBezTo>
                    <a:pt x="128676" y="287935"/>
                    <a:pt x="120678" y="289135"/>
                    <a:pt x="116869" y="289078"/>
                  </a:cubicBezTo>
                  <a:cubicBezTo>
                    <a:pt x="116074" y="289135"/>
                    <a:pt x="115430" y="288517"/>
                    <a:pt x="115430" y="287717"/>
                  </a:cubicBezTo>
                  <a:cubicBezTo>
                    <a:pt x="116224" y="284827"/>
                    <a:pt x="118480" y="282576"/>
                    <a:pt x="119665" y="279846"/>
                  </a:cubicBezTo>
                  <a:cubicBezTo>
                    <a:pt x="123578" y="273915"/>
                    <a:pt x="121795" y="265734"/>
                    <a:pt x="126629" y="260227"/>
                  </a:cubicBezTo>
                  <a:cubicBezTo>
                    <a:pt x="122646" y="247304"/>
                    <a:pt x="116615" y="235341"/>
                    <a:pt x="114958" y="221572"/>
                  </a:cubicBezTo>
                  <a:lnTo>
                    <a:pt x="114865" y="220693"/>
                  </a:lnTo>
                  <a:cubicBezTo>
                    <a:pt x="111597" y="227022"/>
                    <a:pt x="113404" y="233227"/>
                    <a:pt x="115107" y="238232"/>
                  </a:cubicBezTo>
                  <a:cubicBezTo>
                    <a:pt x="104358" y="251691"/>
                    <a:pt x="92687" y="264626"/>
                    <a:pt x="92687" y="282336"/>
                  </a:cubicBezTo>
                  <a:cubicBezTo>
                    <a:pt x="88084" y="290438"/>
                    <a:pt x="81557" y="297830"/>
                    <a:pt x="78139" y="306410"/>
                  </a:cubicBezTo>
                  <a:cubicBezTo>
                    <a:pt x="77011" y="307850"/>
                    <a:pt x="74858" y="306594"/>
                    <a:pt x="73546" y="305839"/>
                  </a:cubicBezTo>
                  <a:moveTo>
                    <a:pt x="144894" y="263254"/>
                  </a:moveTo>
                  <a:cubicBezTo>
                    <a:pt x="151190" y="263528"/>
                    <a:pt x="157554" y="268727"/>
                    <a:pt x="160006" y="274555"/>
                  </a:cubicBezTo>
                  <a:cubicBezTo>
                    <a:pt x="162515" y="280508"/>
                    <a:pt x="161537" y="288289"/>
                    <a:pt x="157658" y="293248"/>
                  </a:cubicBezTo>
                  <a:cubicBezTo>
                    <a:pt x="152824" y="299076"/>
                    <a:pt x="146102" y="302172"/>
                    <a:pt x="138288" y="300778"/>
                  </a:cubicBezTo>
                  <a:cubicBezTo>
                    <a:pt x="133361" y="299693"/>
                    <a:pt x="128504" y="296710"/>
                    <a:pt x="125661" y="292128"/>
                  </a:cubicBezTo>
                  <a:cubicBezTo>
                    <a:pt x="129689" y="290792"/>
                    <a:pt x="135433" y="288483"/>
                    <a:pt x="136561" y="284599"/>
                  </a:cubicBezTo>
                  <a:cubicBezTo>
                    <a:pt x="136262" y="278543"/>
                    <a:pt x="140451" y="273698"/>
                    <a:pt x="143570" y="268877"/>
                  </a:cubicBezTo>
                  <a:cubicBezTo>
                    <a:pt x="145158" y="266786"/>
                    <a:pt x="145366" y="265529"/>
                    <a:pt x="144894" y="263254"/>
                  </a:cubicBezTo>
                  <a:moveTo>
                    <a:pt x="150879" y="257873"/>
                  </a:moveTo>
                  <a:lnTo>
                    <a:pt x="150925" y="203119"/>
                  </a:lnTo>
                  <a:cubicBezTo>
                    <a:pt x="158820" y="203005"/>
                    <a:pt x="161353" y="203223"/>
                    <a:pt x="169536" y="203074"/>
                  </a:cubicBezTo>
                  <a:lnTo>
                    <a:pt x="169536" y="257873"/>
                  </a:lnTo>
                  <a:lnTo>
                    <a:pt x="150879" y="257873"/>
                  </a:lnTo>
                  <a:close/>
                  <a:moveTo>
                    <a:pt x="110791" y="341443"/>
                  </a:moveTo>
                  <a:cubicBezTo>
                    <a:pt x="105681" y="345111"/>
                    <a:pt x="97210" y="345968"/>
                    <a:pt x="91559" y="342825"/>
                  </a:cubicBezTo>
                  <a:cubicBezTo>
                    <a:pt x="88313" y="341283"/>
                    <a:pt x="85401" y="338152"/>
                    <a:pt x="83629" y="335090"/>
                  </a:cubicBezTo>
                  <a:cubicBezTo>
                    <a:pt x="82282" y="332165"/>
                    <a:pt x="81741" y="331136"/>
                    <a:pt x="81626" y="328120"/>
                  </a:cubicBezTo>
                  <a:cubicBezTo>
                    <a:pt x="95058" y="328120"/>
                    <a:pt x="104138" y="328120"/>
                    <a:pt x="118387" y="328131"/>
                  </a:cubicBezTo>
                  <a:cubicBezTo>
                    <a:pt x="118307" y="333205"/>
                    <a:pt x="115430" y="338152"/>
                    <a:pt x="110791" y="341443"/>
                  </a:cubicBezTo>
                  <a:moveTo>
                    <a:pt x="135985" y="342825"/>
                  </a:moveTo>
                  <a:lnTo>
                    <a:pt x="123313" y="342825"/>
                  </a:lnTo>
                  <a:lnTo>
                    <a:pt x="123313" y="320270"/>
                  </a:lnTo>
                  <a:lnTo>
                    <a:pt x="103597" y="320282"/>
                  </a:lnTo>
                  <a:lnTo>
                    <a:pt x="103597" y="311198"/>
                  </a:lnTo>
                  <a:lnTo>
                    <a:pt x="123394" y="311198"/>
                  </a:lnTo>
                  <a:lnTo>
                    <a:pt x="129609" y="303920"/>
                  </a:lnTo>
                  <a:cubicBezTo>
                    <a:pt x="132624" y="307416"/>
                    <a:pt x="132878" y="307668"/>
                    <a:pt x="136009" y="311198"/>
                  </a:cubicBezTo>
                  <a:lnTo>
                    <a:pt x="155782" y="311198"/>
                  </a:lnTo>
                  <a:lnTo>
                    <a:pt x="155782" y="320282"/>
                  </a:lnTo>
                  <a:lnTo>
                    <a:pt x="135985" y="320270"/>
                  </a:lnTo>
                  <a:lnTo>
                    <a:pt x="135985" y="342825"/>
                  </a:lnTo>
                  <a:close/>
                  <a:moveTo>
                    <a:pt x="175624" y="335090"/>
                  </a:moveTo>
                  <a:cubicBezTo>
                    <a:pt x="173817" y="338152"/>
                    <a:pt x="170951" y="341283"/>
                    <a:pt x="167683" y="342825"/>
                  </a:cubicBezTo>
                  <a:cubicBezTo>
                    <a:pt x="162055" y="345968"/>
                    <a:pt x="153549" y="345111"/>
                    <a:pt x="148473" y="341443"/>
                  </a:cubicBezTo>
                  <a:cubicBezTo>
                    <a:pt x="143858" y="338152"/>
                    <a:pt x="140957" y="333205"/>
                    <a:pt x="140889" y="328131"/>
                  </a:cubicBezTo>
                  <a:cubicBezTo>
                    <a:pt x="155138" y="328120"/>
                    <a:pt x="164150" y="328120"/>
                    <a:pt x="177639" y="328120"/>
                  </a:cubicBezTo>
                  <a:cubicBezTo>
                    <a:pt x="177489" y="331136"/>
                    <a:pt x="176994" y="332165"/>
                    <a:pt x="175624" y="335090"/>
                  </a:cubicBezTo>
                  <a:moveTo>
                    <a:pt x="178605" y="210730"/>
                  </a:moveTo>
                  <a:cubicBezTo>
                    <a:pt x="181620" y="208398"/>
                    <a:pt x="184061" y="206376"/>
                    <a:pt x="187652" y="203576"/>
                  </a:cubicBezTo>
                  <a:cubicBezTo>
                    <a:pt x="187387" y="210684"/>
                    <a:pt x="186397" y="217893"/>
                    <a:pt x="189839" y="222109"/>
                  </a:cubicBezTo>
                  <a:cubicBezTo>
                    <a:pt x="198286" y="230439"/>
                    <a:pt x="205929" y="237980"/>
                    <a:pt x="213525" y="245385"/>
                  </a:cubicBezTo>
                  <a:cubicBezTo>
                    <a:pt x="216357" y="248412"/>
                    <a:pt x="218590" y="252743"/>
                    <a:pt x="216748" y="256742"/>
                  </a:cubicBezTo>
                  <a:cubicBezTo>
                    <a:pt x="215861" y="258695"/>
                    <a:pt x="214642" y="260844"/>
                    <a:pt x="213353" y="262603"/>
                  </a:cubicBezTo>
                  <a:cubicBezTo>
                    <a:pt x="213353" y="258707"/>
                    <a:pt x="211660" y="256456"/>
                    <a:pt x="209428" y="254251"/>
                  </a:cubicBezTo>
                  <a:cubicBezTo>
                    <a:pt x="199080" y="244185"/>
                    <a:pt x="181207" y="230154"/>
                    <a:pt x="179768" y="224178"/>
                  </a:cubicBezTo>
                  <a:cubicBezTo>
                    <a:pt x="178202" y="220202"/>
                    <a:pt x="178697" y="215357"/>
                    <a:pt x="178605" y="210730"/>
                  </a:cubicBezTo>
                  <a:moveTo>
                    <a:pt x="207402" y="203542"/>
                  </a:moveTo>
                  <a:cubicBezTo>
                    <a:pt x="211350" y="206753"/>
                    <a:pt x="213341" y="208535"/>
                    <a:pt x="217082" y="212066"/>
                  </a:cubicBezTo>
                  <a:cubicBezTo>
                    <a:pt x="219200" y="221390"/>
                    <a:pt x="213571" y="226680"/>
                    <a:pt x="209359" y="233227"/>
                  </a:cubicBezTo>
                  <a:lnTo>
                    <a:pt x="192693" y="217413"/>
                  </a:lnTo>
                  <a:lnTo>
                    <a:pt x="192693" y="208204"/>
                  </a:lnTo>
                  <a:cubicBezTo>
                    <a:pt x="194673" y="206045"/>
                    <a:pt x="195375" y="205257"/>
                    <a:pt x="197688" y="202994"/>
                  </a:cubicBezTo>
                  <a:lnTo>
                    <a:pt x="202396" y="208604"/>
                  </a:lnTo>
                  <a:lnTo>
                    <a:pt x="202396" y="224178"/>
                  </a:lnTo>
                  <a:cubicBezTo>
                    <a:pt x="209025" y="220990"/>
                    <a:pt x="207402" y="211644"/>
                    <a:pt x="207402" y="203542"/>
                  </a:cubicBezTo>
                  <a:moveTo>
                    <a:pt x="203443" y="287055"/>
                  </a:moveTo>
                  <a:cubicBezTo>
                    <a:pt x="201452" y="289226"/>
                    <a:pt x="200761" y="290014"/>
                    <a:pt x="198436" y="292288"/>
                  </a:cubicBezTo>
                  <a:lnTo>
                    <a:pt x="193729" y="286678"/>
                  </a:lnTo>
                  <a:lnTo>
                    <a:pt x="193729" y="271059"/>
                  </a:lnTo>
                  <a:cubicBezTo>
                    <a:pt x="187122" y="274281"/>
                    <a:pt x="188711" y="283604"/>
                    <a:pt x="188711" y="291682"/>
                  </a:cubicBezTo>
                  <a:cubicBezTo>
                    <a:pt x="184797" y="288517"/>
                    <a:pt x="182830" y="286724"/>
                    <a:pt x="179066" y="283205"/>
                  </a:cubicBezTo>
                  <a:cubicBezTo>
                    <a:pt x="176948" y="273881"/>
                    <a:pt x="182553" y="268579"/>
                    <a:pt x="186801" y="262009"/>
                  </a:cubicBezTo>
                  <a:lnTo>
                    <a:pt x="203443" y="277845"/>
                  </a:lnTo>
                  <a:lnTo>
                    <a:pt x="203443" y="287055"/>
                  </a:lnTo>
                  <a:close/>
                  <a:moveTo>
                    <a:pt x="217519" y="284541"/>
                  </a:moveTo>
                  <a:cubicBezTo>
                    <a:pt x="214527" y="286895"/>
                    <a:pt x="212064" y="288883"/>
                    <a:pt x="208461" y="291660"/>
                  </a:cubicBezTo>
                  <a:cubicBezTo>
                    <a:pt x="208725" y="284564"/>
                    <a:pt x="209739" y="277343"/>
                    <a:pt x="206298" y="273138"/>
                  </a:cubicBezTo>
                  <a:cubicBezTo>
                    <a:pt x="197861" y="264843"/>
                    <a:pt x="190219" y="257279"/>
                    <a:pt x="182611" y="249875"/>
                  </a:cubicBezTo>
                  <a:cubicBezTo>
                    <a:pt x="179791" y="246847"/>
                    <a:pt x="177524" y="242505"/>
                    <a:pt x="179377" y="238505"/>
                  </a:cubicBezTo>
                  <a:cubicBezTo>
                    <a:pt x="180263" y="236587"/>
                    <a:pt x="181472" y="234405"/>
                    <a:pt x="182784" y="232667"/>
                  </a:cubicBezTo>
                  <a:cubicBezTo>
                    <a:pt x="182784" y="236564"/>
                    <a:pt x="184498" y="238780"/>
                    <a:pt x="186719" y="240986"/>
                  </a:cubicBezTo>
                  <a:cubicBezTo>
                    <a:pt x="197067" y="251063"/>
                    <a:pt x="214941" y="265106"/>
                    <a:pt x="216380" y="271059"/>
                  </a:cubicBezTo>
                  <a:cubicBezTo>
                    <a:pt x="217923" y="275081"/>
                    <a:pt x="217450" y="279868"/>
                    <a:pt x="217519" y="284541"/>
                  </a:cubicBezTo>
                  <a:moveTo>
                    <a:pt x="223977" y="193133"/>
                  </a:moveTo>
                  <a:lnTo>
                    <a:pt x="159684" y="193041"/>
                  </a:lnTo>
                  <a:lnTo>
                    <a:pt x="159684" y="174475"/>
                  </a:lnTo>
                  <a:lnTo>
                    <a:pt x="223977" y="174440"/>
                  </a:lnTo>
                  <a:lnTo>
                    <a:pt x="223977" y="193133"/>
                  </a:lnTo>
                  <a:close/>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5" name="Google Shape;1135;p120"/>
            <p:cNvSpPr/>
            <p:nvPr/>
          </p:nvSpPr>
          <p:spPr>
            <a:xfrm>
              <a:off x="1470680" y="2566040"/>
              <a:ext cx="581599" cy="84815"/>
            </a:xfrm>
            <a:custGeom>
              <a:rect b="b" l="l" r="r" t="t"/>
              <a:pathLst>
                <a:path extrusionOk="0" h="84815" w="581599">
                  <a:moveTo>
                    <a:pt x="422343" y="25446"/>
                  </a:moveTo>
                  <a:lnTo>
                    <a:pt x="422332" y="25377"/>
                  </a:lnTo>
                  <a:lnTo>
                    <a:pt x="422332" y="25480"/>
                  </a:lnTo>
                  <a:lnTo>
                    <a:pt x="415438" y="48515"/>
                  </a:lnTo>
                  <a:lnTo>
                    <a:pt x="429272" y="48515"/>
                  </a:lnTo>
                  <a:lnTo>
                    <a:pt x="422343" y="25480"/>
                  </a:lnTo>
                  <a:lnTo>
                    <a:pt x="422343" y="25446"/>
                  </a:lnTo>
                  <a:close/>
                  <a:moveTo>
                    <a:pt x="257503" y="23720"/>
                  </a:moveTo>
                  <a:cubicBezTo>
                    <a:pt x="254235" y="23469"/>
                    <a:pt x="248307" y="23835"/>
                    <a:pt x="242851" y="23720"/>
                  </a:cubicBezTo>
                  <a:lnTo>
                    <a:pt x="242851" y="37935"/>
                  </a:lnTo>
                  <a:cubicBezTo>
                    <a:pt x="253510" y="37958"/>
                    <a:pt x="255132" y="37924"/>
                    <a:pt x="258447" y="37627"/>
                  </a:cubicBezTo>
                  <a:cubicBezTo>
                    <a:pt x="261739" y="37295"/>
                    <a:pt x="263867" y="34335"/>
                    <a:pt x="263867" y="30290"/>
                  </a:cubicBezTo>
                  <a:cubicBezTo>
                    <a:pt x="263833" y="26212"/>
                    <a:pt x="260817" y="24029"/>
                    <a:pt x="257503" y="23720"/>
                  </a:cubicBezTo>
                  <a:moveTo>
                    <a:pt x="79278" y="36438"/>
                  </a:moveTo>
                  <a:cubicBezTo>
                    <a:pt x="83317" y="36438"/>
                    <a:pt x="85769" y="33718"/>
                    <a:pt x="85769" y="29262"/>
                  </a:cubicBezTo>
                  <a:cubicBezTo>
                    <a:pt x="85769" y="25023"/>
                    <a:pt x="82523" y="23149"/>
                    <a:pt x="78840" y="23149"/>
                  </a:cubicBezTo>
                  <a:lnTo>
                    <a:pt x="65386" y="23149"/>
                  </a:lnTo>
                  <a:lnTo>
                    <a:pt x="65409" y="36438"/>
                  </a:lnTo>
                  <a:lnTo>
                    <a:pt x="79278" y="36438"/>
                  </a:lnTo>
                  <a:close/>
                  <a:moveTo>
                    <a:pt x="0" y="84816"/>
                  </a:moveTo>
                  <a:lnTo>
                    <a:pt x="581600" y="84816"/>
                  </a:lnTo>
                  <a:lnTo>
                    <a:pt x="581600" y="0"/>
                  </a:lnTo>
                  <a:lnTo>
                    <a:pt x="0" y="0"/>
                  </a:lnTo>
                  <a:lnTo>
                    <a:pt x="0" y="84816"/>
                  </a:lnTo>
                  <a:close/>
                  <a:moveTo>
                    <a:pt x="80072" y="69676"/>
                  </a:moveTo>
                  <a:lnTo>
                    <a:pt x="53818" y="69676"/>
                  </a:lnTo>
                  <a:lnTo>
                    <a:pt x="53818" y="14637"/>
                  </a:lnTo>
                  <a:cubicBezTo>
                    <a:pt x="64960" y="14671"/>
                    <a:pt x="71440" y="14637"/>
                    <a:pt x="80647" y="14637"/>
                  </a:cubicBezTo>
                  <a:cubicBezTo>
                    <a:pt x="89199" y="14637"/>
                    <a:pt x="95943" y="19242"/>
                    <a:pt x="96599" y="27663"/>
                  </a:cubicBezTo>
                  <a:cubicBezTo>
                    <a:pt x="97175" y="33490"/>
                    <a:pt x="95333" y="38529"/>
                    <a:pt x="88290" y="40288"/>
                  </a:cubicBezTo>
                  <a:cubicBezTo>
                    <a:pt x="94516" y="42003"/>
                    <a:pt x="98533" y="47647"/>
                    <a:pt x="98568" y="54971"/>
                  </a:cubicBezTo>
                  <a:cubicBezTo>
                    <a:pt x="98602" y="61210"/>
                    <a:pt x="93711" y="69676"/>
                    <a:pt x="80072" y="69676"/>
                  </a:cubicBezTo>
                  <a:moveTo>
                    <a:pt x="183739" y="54834"/>
                  </a:moveTo>
                  <a:cubicBezTo>
                    <a:pt x="183612" y="58959"/>
                    <a:pt x="182553" y="62432"/>
                    <a:pt x="178640" y="65631"/>
                  </a:cubicBezTo>
                  <a:cubicBezTo>
                    <a:pt x="174059" y="69505"/>
                    <a:pt x="167867" y="71093"/>
                    <a:pt x="161640" y="71059"/>
                  </a:cubicBezTo>
                  <a:lnTo>
                    <a:pt x="161467" y="71059"/>
                  </a:lnTo>
                  <a:cubicBezTo>
                    <a:pt x="155206" y="71093"/>
                    <a:pt x="149049" y="69505"/>
                    <a:pt x="144479" y="65631"/>
                  </a:cubicBezTo>
                  <a:cubicBezTo>
                    <a:pt x="140543" y="62432"/>
                    <a:pt x="139496" y="58959"/>
                    <a:pt x="139311" y="54834"/>
                  </a:cubicBezTo>
                  <a:lnTo>
                    <a:pt x="139311" y="14762"/>
                  </a:lnTo>
                  <a:lnTo>
                    <a:pt x="150764" y="14762"/>
                  </a:lnTo>
                  <a:lnTo>
                    <a:pt x="150798" y="54834"/>
                  </a:lnTo>
                  <a:cubicBezTo>
                    <a:pt x="150902" y="58113"/>
                    <a:pt x="153422" y="60546"/>
                    <a:pt x="156323" y="61587"/>
                  </a:cubicBezTo>
                  <a:cubicBezTo>
                    <a:pt x="157888" y="62272"/>
                    <a:pt x="159729" y="62580"/>
                    <a:pt x="161559" y="62489"/>
                  </a:cubicBezTo>
                  <a:cubicBezTo>
                    <a:pt x="163378" y="62581"/>
                    <a:pt x="165197" y="62272"/>
                    <a:pt x="166773" y="61587"/>
                  </a:cubicBezTo>
                  <a:cubicBezTo>
                    <a:pt x="169662" y="60546"/>
                    <a:pt x="172229" y="57828"/>
                    <a:pt x="172275" y="54834"/>
                  </a:cubicBezTo>
                  <a:lnTo>
                    <a:pt x="172286" y="14762"/>
                  </a:lnTo>
                  <a:lnTo>
                    <a:pt x="183739" y="14762"/>
                  </a:lnTo>
                  <a:lnTo>
                    <a:pt x="183739" y="54834"/>
                  </a:lnTo>
                  <a:close/>
                  <a:moveTo>
                    <a:pt x="265030" y="69699"/>
                  </a:moveTo>
                  <a:cubicBezTo>
                    <a:pt x="262394" y="69676"/>
                    <a:pt x="266308" y="47830"/>
                    <a:pt x="256778" y="47258"/>
                  </a:cubicBezTo>
                  <a:cubicBezTo>
                    <a:pt x="251437" y="46916"/>
                    <a:pt x="248088" y="47144"/>
                    <a:pt x="242783" y="47213"/>
                  </a:cubicBezTo>
                  <a:lnTo>
                    <a:pt x="242840" y="69699"/>
                  </a:lnTo>
                  <a:lnTo>
                    <a:pt x="231273" y="69699"/>
                  </a:lnTo>
                  <a:lnTo>
                    <a:pt x="231273" y="14592"/>
                  </a:lnTo>
                  <a:cubicBezTo>
                    <a:pt x="241896" y="14671"/>
                    <a:pt x="247997" y="14740"/>
                    <a:pt x="257514" y="14740"/>
                  </a:cubicBezTo>
                  <a:cubicBezTo>
                    <a:pt x="266101" y="15151"/>
                    <a:pt x="274652" y="18579"/>
                    <a:pt x="275239" y="27834"/>
                  </a:cubicBezTo>
                  <a:cubicBezTo>
                    <a:pt x="275884" y="38529"/>
                    <a:pt x="269784" y="40985"/>
                    <a:pt x="264063" y="42837"/>
                  </a:cubicBezTo>
                  <a:cubicBezTo>
                    <a:pt x="277299" y="45647"/>
                    <a:pt x="272396" y="60992"/>
                    <a:pt x="275930" y="69699"/>
                  </a:cubicBezTo>
                  <a:lnTo>
                    <a:pt x="265030" y="69699"/>
                  </a:lnTo>
                  <a:close/>
                  <a:moveTo>
                    <a:pt x="356048" y="35477"/>
                  </a:moveTo>
                  <a:lnTo>
                    <a:pt x="356071" y="45030"/>
                  </a:lnTo>
                  <a:lnTo>
                    <a:pt x="330600" y="45030"/>
                  </a:lnTo>
                  <a:lnTo>
                    <a:pt x="330589" y="60432"/>
                  </a:lnTo>
                  <a:lnTo>
                    <a:pt x="359789" y="60432"/>
                  </a:lnTo>
                  <a:lnTo>
                    <a:pt x="359811" y="69607"/>
                  </a:lnTo>
                  <a:lnTo>
                    <a:pt x="318987" y="69607"/>
                  </a:lnTo>
                  <a:lnTo>
                    <a:pt x="318987" y="14465"/>
                  </a:lnTo>
                  <a:lnTo>
                    <a:pt x="359811" y="14465"/>
                  </a:lnTo>
                  <a:lnTo>
                    <a:pt x="359789" y="23584"/>
                  </a:lnTo>
                  <a:lnTo>
                    <a:pt x="330635" y="23607"/>
                  </a:lnTo>
                  <a:lnTo>
                    <a:pt x="330635" y="35466"/>
                  </a:lnTo>
                  <a:lnTo>
                    <a:pt x="356048" y="35477"/>
                  </a:lnTo>
                  <a:close/>
                  <a:moveTo>
                    <a:pt x="436419" y="69699"/>
                  </a:moveTo>
                  <a:lnTo>
                    <a:pt x="432391" y="57667"/>
                  </a:lnTo>
                  <a:lnTo>
                    <a:pt x="412318" y="57667"/>
                  </a:lnTo>
                  <a:lnTo>
                    <a:pt x="408290" y="69699"/>
                  </a:lnTo>
                  <a:lnTo>
                    <a:pt x="396930" y="69699"/>
                  </a:lnTo>
                  <a:lnTo>
                    <a:pt x="416369" y="14568"/>
                  </a:lnTo>
                  <a:lnTo>
                    <a:pt x="428328" y="14568"/>
                  </a:lnTo>
                  <a:lnTo>
                    <a:pt x="447744" y="69699"/>
                  </a:lnTo>
                  <a:lnTo>
                    <a:pt x="436419" y="69699"/>
                  </a:lnTo>
                  <a:close/>
                  <a:moveTo>
                    <a:pt x="527874" y="54765"/>
                  </a:moveTo>
                  <a:cubicBezTo>
                    <a:pt x="527690" y="58867"/>
                    <a:pt x="526642" y="62341"/>
                    <a:pt x="522706" y="65528"/>
                  </a:cubicBezTo>
                  <a:cubicBezTo>
                    <a:pt x="518148" y="69436"/>
                    <a:pt x="511967" y="71001"/>
                    <a:pt x="505707" y="70979"/>
                  </a:cubicBezTo>
                  <a:lnTo>
                    <a:pt x="505556" y="70979"/>
                  </a:lnTo>
                  <a:cubicBezTo>
                    <a:pt x="499319" y="71001"/>
                    <a:pt x="493126" y="69436"/>
                    <a:pt x="488546" y="65528"/>
                  </a:cubicBezTo>
                  <a:cubicBezTo>
                    <a:pt x="484632" y="62340"/>
                    <a:pt x="483562" y="58867"/>
                    <a:pt x="483401" y="54765"/>
                  </a:cubicBezTo>
                  <a:lnTo>
                    <a:pt x="483401" y="14671"/>
                  </a:lnTo>
                  <a:lnTo>
                    <a:pt x="494899" y="14671"/>
                  </a:lnTo>
                  <a:lnTo>
                    <a:pt x="494899" y="54765"/>
                  </a:lnTo>
                  <a:cubicBezTo>
                    <a:pt x="494991" y="58033"/>
                    <a:pt x="497546" y="60432"/>
                    <a:pt x="500377" y="61530"/>
                  </a:cubicBezTo>
                  <a:cubicBezTo>
                    <a:pt x="501989" y="62181"/>
                    <a:pt x="503796" y="62478"/>
                    <a:pt x="505649" y="62432"/>
                  </a:cubicBezTo>
                  <a:cubicBezTo>
                    <a:pt x="507478" y="62478"/>
                    <a:pt x="509298" y="62181"/>
                    <a:pt x="510874" y="61530"/>
                  </a:cubicBezTo>
                  <a:cubicBezTo>
                    <a:pt x="513740" y="60432"/>
                    <a:pt x="516318" y="57736"/>
                    <a:pt x="516376" y="54765"/>
                  </a:cubicBezTo>
                  <a:lnTo>
                    <a:pt x="516387" y="14671"/>
                  </a:lnTo>
                  <a:lnTo>
                    <a:pt x="527874" y="14671"/>
                  </a:lnTo>
                  <a:lnTo>
                    <a:pt x="527874" y="54765"/>
                  </a:lnTo>
                  <a:close/>
                  <a:moveTo>
                    <a:pt x="80072" y="45327"/>
                  </a:moveTo>
                  <a:cubicBezTo>
                    <a:pt x="74593" y="44996"/>
                    <a:pt x="69495" y="45030"/>
                    <a:pt x="65409" y="45030"/>
                  </a:cubicBezTo>
                  <a:lnTo>
                    <a:pt x="65409" y="45122"/>
                  </a:lnTo>
                  <a:lnTo>
                    <a:pt x="65351" y="60546"/>
                  </a:lnTo>
                  <a:cubicBezTo>
                    <a:pt x="76792" y="60398"/>
                    <a:pt x="77183" y="60546"/>
                    <a:pt x="81096" y="60101"/>
                  </a:cubicBezTo>
                  <a:cubicBezTo>
                    <a:pt x="85078" y="59632"/>
                    <a:pt x="86954" y="56137"/>
                    <a:pt x="86954" y="52709"/>
                  </a:cubicBezTo>
                  <a:cubicBezTo>
                    <a:pt x="86954" y="49269"/>
                    <a:pt x="84376" y="45601"/>
                    <a:pt x="80072" y="45327"/>
                  </a:cubicBezTo>
                </a:path>
              </a:pathLst>
            </a:custGeom>
            <a:solidFill>
              <a:srgbClr val="6D6C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6" name="Google Shape;1136;p120"/>
            <p:cNvSpPr/>
            <p:nvPr/>
          </p:nvSpPr>
          <p:spPr>
            <a:xfrm>
              <a:off x="1470675" y="2664223"/>
              <a:ext cx="581600" cy="84838"/>
            </a:xfrm>
            <a:custGeom>
              <a:rect b="b" l="l" r="r" t="t"/>
              <a:pathLst>
                <a:path extrusionOk="0" h="84838" w="581600">
                  <a:moveTo>
                    <a:pt x="237419" y="23538"/>
                  </a:moveTo>
                  <a:cubicBezTo>
                    <a:pt x="234162" y="23241"/>
                    <a:pt x="228199" y="23618"/>
                    <a:pt x="222779" y="23538"/>
                  </a:cubicBezTo>
                  <a:lnTo>
                    <a:pt x="222779" y="37741"/>
                  </a:lnTo>
                  <a:cubicBezTo>
                    <a:pt x="233367" y="37775"/>
                    <a:pt x="235025" y="37729"/>
                    <a:pt x="238317" y="37386"/>
                  </a:cubicBezTo>
                  <a:cubicBezTo>
                    <a:pt x="241597" y="37066"/>
                    <a:pt x="243783" y="34130"/>
                    <a:pt x="243749" y="30085"/>
                  </a:cubicBezTo>
                  <a:cubicBezTo>
                    <a:pt x="243726" y="26005"/>
                    <a:pt x="240699" y="23778"/>
                    <a:pt x="237419" y="23538"/>
                  </a:cubicBezTo>
                  <a:moveTo>
                    <a:pt x="433127" y="25263"/>
                  </a:moveTo>
                  <a:lnTo>
                    <a:pt x="433104" y="25332"/>
                  </a:lnTo>
                  <a:lnTo>
                    <a:pt x="433093" y="25263"/>
                  </a:lnTo>
                  <a:lnTo>
                    <a:pt x="433093" y="25354"/>
                  </a:lnTo>
                  <a:lnTo>
                    <a:pt x="426141" y="48446"/>
                  </a:lnTo>
                  <a:lnTo>
                    <a:pt x="439998" y="48446"/>
                  </a:lnTo>
                  <a:lnTo>
                    <a:pt x="433127" y="25354"/>
                  </a:lnTo>
                  <a:lnTo>
                    <a:pt x="433127" y="25263"/>
                  </a:lnTo>
                  <a:close/>
                  <a:moveTo>
                    <a:pt x="0" y="84839"/>
                  </a:moveTo>
                  <a:lnTo>
                    <a:pt x="581600" y="84839"/>
                  </a:lnTo>
                  <a:lnTo>
                    <a:pt x="581600" y="0"/>
                  </a:lnTo>
                  <a:lnTo>
                    <a:pt x="0" y="0"/>
                  </a:lnTo>
                  <a:lnTo>
                    <a:pt x="0" y="84839"/>
                  </a:lnTo>
                  <a:close/>
                  <a:moveTo>
                    <a:pt x="79197" y="69619"/>
                  </a:moveTo>
                  <a:lnTo>
                    <a:pt x="68562" y="69619"/>
                  </a:lnTo>
                  <a:lnTo>
                    <a:pt x="49732" y="14454"/>
                  </a:lnTo>
                  <a:lnTo>
                    <a:pt x="61886" y="14431"/>
                  </a:lnTo>
                  <a:cubicBezTo>
                    <a:pt x="65731" y="28211"/>
                    <a:pt x="69840" y="43773"/>
                    <a:pt x="73857" y="55302"/>
                  </a:cubicBezTo>
                  <a:cubicBezTo>
                    <a:pt x="77920" y="43773"/>
                    <a:pt x="82051" y="28211"/>
                    <a:pt x="85849" y="14454"/>
                  </a:cubicBezTo>
                  <a:lnTo>
                    <a:pt x="97842" y="14431"/>
                  </a:lnTo>
                  <a:lnTo>
                    <a:pt x="79197" y="69619"/>
                  </a:lnTo>
                  <a:close/>
                  <a:moveTo>
                    <a:pt x="168223" y="35478"/>
                  </a:moveTo>
                  <a:lnTo>
                    <a:pt x="168223" y="45018"/>
                  </a:lnTo>
                  <a:lnTo>
                    <a:pt x="142764" y="44996"/>
                  </a:lnTo>
                  <a:lnTo>
                    <a:pt x="142764" y="60432"/>
                  </a:lnTo>
                  <a:lnTo>
                    <a:pt x="171929" y="60432"/>
                  </a:lnTo>
                  <a:lnTo>
                    <a:pt x="171964" y="69608"/>
                  </a:lnTo>
                  <a:lnTo>
                    <a:pt x="131163" y="69608"/>
                  </a:lnTo>
                  <a:lnTo>
                    <a:pt x="131163" y="14420"/>
                  </a:lnTo>
                  <a:lnTo>
                    <a:pt x="171987" y="14420"/>
                  </a:lnTo>
                  <a:lnTo>
                    <a:pt x="171930" y="23550"/>
                  </a:lnTo>
                  <a:lnTo>
                    <a:pt x="142799" y="23572"/>
                  </a:lnTo>
                  <a:lnTo>
                    <a:pt x="142799" y="35466"/>
                  </a:lnTo>
                  <a:lnTo>
                    <a:pt x="168223" y="35478"/>
                  </a:lnTo>
                  <a:close/>
                  <a:moveTo>
                    <a:pt x="244900" y="69447"/>
                  </a:moveTo>
                  <a:cubicBezTo>
                    <a:pt x="242299" y="69447"/>
                    <a:pt x="246178" y="47601"/>
                    <a:pt x="236659" y="47006"/>
                  </a:cubicBezTo>
                  <a:cubicBezTo>
                    <a:pt x="231307" y="46709"/>
                    <a:pt x="227981" y="46949"/>
                    <a:pt x="222675" y="46995"/>
                  </a:cubicBezTo>
                  <a:lnTo>
                    <a:pt x="222721" y="69447"/>
                  </a:lnTo>
                  <a:lnTo>
                    <a:pt x="211177" y="69447"/>
                  </a:lnTo>
                  <a:lnTo>
                    <a:pt x="211177" y="14363"/>
                  </a:lnTo>
                  <a:cubicBezTo>
                    <a:pt x="221777" y="14420"/>
                    <a:pt x="227878" y="14477"/>
                    <a:pt x="237441" y="14477"/>
                  </a:cubicBezTo>
                  <a:cubicBezTo>
                    <a:pt x="246005" y="14934"/>
                    <a:pt x="254557" y="18351"/>
                    <a:pt x="255120" y="27616"/>
                  </a:cubicBezTo>
                  <a:cubicBezTo>
                    <a:pt x="255788" y="38323"/>
                    <a:pt x="249665" y="40768"/>
                    <a:pt x="243967" y="42608"/>
                  </a:cubicBezTo>
                  <a:cubicBezTo>
                    <a:pt x="257204" y="45453"/>
                    <a:pt x="252267" y="60752"/>
                    <a:pt x="255834" y="69447"/>
                  </a:cubicBezTo>
                  <a:lnTo>
                    <a:pt x="244900" y="69447"/>
                  </a:lnTo>
                  <a:close/>
                  <a:moveTo>
                    <a:pt x="308272" y="69619"/>
                  </a:moveTo>
                  <a:lnTo>
                    <a:pt x="296647" y="69619"/>
                  </a:lnTo>
                  <a:lnTo>
                    <a:pt x="296647" y="14443"/>
                  </a:lnTo>
                  <a:lnTo>
                    <a:pt x="308272" y="14443"/>
                  </a:lnTo>
                  <a:lnTo>
                    <a:pt x="308272" y="69619"/>
                  </a:lnTo>
                  <a:close/>
                  <a:moveTo>
                    <a:pt x="385363" y="23858"/>
                  </a:moveTo>
                  <a:lnTo>
                    <a:pt x="368789" y="23858"/>
                  </a:lnTo>
                  <a:lnTo>
                    <a:pt x="368789" y="69619"/>
                  </a:lnTo>
                  <a:lnTo>
                    <a:pt x="357222" y="69619"/>
                  </a:lnTo>
                  <a:lnTo>
                    <a:pt x="357176" y="23858"/>
                  </a:lnTo>
                  <a:lnTo>
                    <a:pt x="340556" y="23869"/>
                  </a:lnTo>
                  <a:lnTo>
                    <a:pt x="340556" y="14854"/>
                  </a:lnTo>
                  <a:lnTo>
                    <a:pt x="385363" y="14854"/>
                  </a:lnTo>
                  <a:lnTo>
                    <a:pt x="385363" y="23858"/>
                  </a:lnTo>
                  <a:close/>
                  <a:moveTo>
                    <a:pt x="447123" y="69619"/>
                  </a:moveTo>
                  <a:lnTo>
                    <a:pt x="443094" y="57576"/>
                  </a:lnTo>
                  <a:lnTo>
                    <a:pt x="423033" y="57576"/>
                  </a:lnTo>
                  <a:lnTo>
                    <a:pt x="419016" y="69619"/>
                  </a:lnTo>
                  <a:lnTo>
                    <a:pt x="407633" y="69619"/>
                  </a:lnTo>
                  <a:lnTo>
                    <a:pt x="427119" y="14454"/>
                  </a:lnTo>
                  <a:lnTo>
                    <a:pt x="439043" y="14454"/>
                  </a:lnTo>
                  <a:lnTo>
                    <a:pt x="458494" y="69619"/>
                  </a:lnTo>
                  <a:lnTo>
                    <a:pt x="447123" y="69619"/>
                  </a:lnTo>
                  <a:close/>
                  <a:moveTo>
                    <a:pt x="508308" y="70852"/>
                  </a:moveTo>
                  <a:cubicBezTo>
                    <a:pt x="491435" y="70852"/>
                    <a:pt x="484943" y="60387"/>
                    <a:pt x="484943" y="52365"/>
                  </a:cubicBezTo>
                  <a:lnTo>
                    <a:pt x="495566" y="51977"/>
                  </a:lnTo>
                  <a:cubicBezTo>
                    <a:pt x="495566" y="56353"/>
                    <a:pt x="499722" y="62043"/>
                    <a:pt x="507467" y="62043"/>
                  </a:cubicBezTo>
                  <a:cubicBezTo>
                    <a:pt x="513429" y="62043"/>
                    <a:pt x="520059" y="60798"/>
                    <a:pt x="520059" y="54320"/>
                  </a:cubicBezTo>
                  <a:cubicBezTo>
                    <a:pt x="520059" y="42608"/>
                    <a:pt x="486647" y="49475"/>
                    <a:pt x="486647" y="30884"/>
                  </a:cubicBezTo>
                  <a:cubicBezTo>
                    <a:pt x="486647" y="20978"/>
                    <a:pt x="493437" y="12523"/>
                    <a:pt x="508124" y="12523"/>
                  </a:cubicBezTo>
                  <a:cubicBezTo>
                    <a:pt x="528495" y="12523"/>
                    <a:pt x="530314" y="26234"/>
                    <a:pt x="530314" y="29753"/>
                  </a:cubicBezTo>
                  <a:lnTo>
                    <a:pt x="519621" y="30142"/>
                  </a:lnTo>
                  <a:cubicBezTo>
                    <a:pt x="519621" y="25651"/>
                    <a:pt x="516871" y="21515"/>
                    <a:pt x="509366" y="21515"/>
                  </a:cubicBezTo>
                  <a:cubicBezTo>
                    <a:pt x="501218" y="21515"/>
                    <a:pt x="498053" y="25035"/>
                    <a:pt x="498053" y="28885"/>
                  </a:cubicBezTo>
                  <a:cubicBezTo>
                    <a:pt x="498053" y="38792"/>
                    <a:pt x="531637" y="33707"/>
                    <a:pt x="531637" y="52285"/>
                  </a:cubicBezTo>
                  <a:cubicBezTo>
                    <a:pt x="531637" y="64603"/>
                    <a:pt x="521981" y="70852"/>
                    <a:pt x="508308" y="70852"/>
                  </a:cubicBezTo>
                </a:path>
              </a:pathLst>
            </a:custGeom>
            <a:solidFill>
              <a:srgbClr val="A11E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1137" name="Google Shape;1137;p120"/>
          <p:cNvGrpSpPr/>
          <p:nvPr/>
        </p:nvGrpSpPr>
        <p:grpSpPr>
          <a:xfrm>
            <a:off x="9756154" y="4229601"/>
            <a:ext cx="1087684" cy="358043"/>
            <a:chOff x="4804029" y="2995326"/>
            <a:chExt cx="2568320" cy="845439"/>
          </a:xfrm>
        </p:grpSpPr>
        <p:sp>
          <p:nvSpPr>
            <p:cNvPr id="1138" name="Google Shape;1138;p120"/>
            <p:cNvSpPr/>
            <p:nvPr/>
          </p:nvSpPr>
          <p:spPr>
            <a:xfrm>
              <a:off x="5479256" y="3228975"/>
              <a:ext cx="423862" cy="422529"/>
            </a:xfrm>
            <a:custGeom>
              <a:rect b="b" l="l" r="r" t="t"/>
              <a:pathLst>
                <a:path extrusionOk="0" h="422529" w="423862">
                  <a:moveTo>
                    <a:pt x="423863" y="211265"/>
                  </a:moveTo>
                  <a:cubicBezTo>
                    <a:pt x="423863" y="332899"/>
                    <a:pt x="328708" y="422529"/>
                    <a:pt x="211931" y="422529"/>
                  </a:cubicBezTo>
                  <a:cubicBezTo>
                    <a:pt x="95155" y="422529"/>
                    <a:pt x="0" y="332899"/>
                    <a:pt x="0" y="211265"/>
                  </a:cubicBezTo>
                  <a:cubicBezTo>
                    <a:pt x="0" y="88773"/>
                    <a:pt x="95155" y="0"/>
                    <a:pt x="211931" y="0"/>
                  </a:cubicBezTo>
                  <a:cubicBezTo>
                    <a:pt x="328708" y="0"/>
                    <a:pt x="423863" y="88773"/>
                    <a:pt x="423863" y="211265"/>
                  </a:cubicBezTo>
                  <a:close/>
                  <a:moveTo>
                    <a:pt x="331089" y="211265"/>
                  </a:moveTo>
                  <a:cubicBezTo>
                    <a:pt x="331089" y="135255"/>
                    <a:pt x="275939" y="83249"/>
                    <a:pt x="211931" y="83249"/>
                  </a:cubicBezTo>
                  <a:cubicBezTo>
                    <a:pt x="147923" y="83249"/>
                    <a:pt x="92773" y="135255"/>
                    <a:pt x="92773" y="211265"/>
                  </a:cubicBezTo>
                  <a:cubicBezTo>
                    <a:pt x="92773" y="286512"/>
                    <a:pt x="147923" y="339281"/>
                    <a:pt x="211931" y="339281"/>
                  </a:cubicBezTo>
                  <a:cubicBezTo>
                    <a:pt x="275939" y="339281"/>
                    <a:pt x="331089" y="286417"/>
                    <a:pt x="331089" y="211265"/>
                  </a:cubicBezTo>
                  <a:close/>
                </a:path>
              </a:pathLst>
            </a:custGeom>
            <a:solidFill>
              <a:srgbClr val="EA433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9" name="Google Shape;1139;p120"/>
            <p:cNvSpPr/>
            <p:nvPr/>
          </p:nvSpPr>
          <p:spPr>
            <a:xfrm>
              <a:off x="5936456" y="3228975"/>
              <a:ext cx="423862" cy="422529"/>
            </a:xfrm>
            <a:custGeom>
              <a:rect b="b" l="l" r="r" t="t"/>
              <a:pathLst>
                <a:path extrusionOk="0" h="422529" w="423862">
                  <a:moveTo>
                    <a:pt x="423863" y="211265"/>
                  </a:moveTo>
                  <a:cubicBezTo>
                    <a:pt x="423863" y="332899"/>
                    <a:pt x="328708" y="422529"/>
                    <a:pt x="211931" y="422529"/>
                  </a:cubicBezTo>
                  <a:cubicBezTo>
                    <a:pt x="95155" y="422529"/>
                    <a:pt x="0" y="332899"/>
                    <a:pt x="0" y="211265"/>
                  </a:cubicBezTo>
                  <a:cubicBezTo>
                    <a:pt x="0" y="88868"/>
                    <a:pt x="95155" y="0"/>
                    <a:pt x="211931" y="0"/>
                  </a:cubicBezTo>
                  <a:cubicBezTo>
                    <a:pt x="328708" y="0"/>
                    <a:pt x="423863" y="88773"/>
                    <a:pt x="423863" y="211265"/>
                  </a:cubicBezTo>
                  <a:close/>
                  <a:moveTo>
                    <a:pt x="331089" y="211265"/>
                  </a:moveTo>
                  <a:cubicBezTo>
                    <a:pt x="331089" y="135255"/>
                    <a:pt x="275939" y="83249"/>
                    <a:pt x="211931" y="83249"/>
                  </a:cubicBezTo>
                  <a:cubicBezTo>
                    <a:pt x="147923" y="83249"/>
                    <a:pt x="92774" y="135255"/>
                    <a:pt x="92774" y="211265"/>
                  </a:cubicBezTo>
                  <a:cubicBezTo>
                    <a:pt x="92774" y="286512"/>
                    <a:pt x="147923" y="339281"/>
                    <a:pt x="211931" y="339281"/>
                  </a:cubicBezTo>
                  <a:cubicBezTo>
                    <a:pt x="275939" y="339281"/>
                    <a:pt x="331089" y="286417"/>
                    <a:pt x="331089" y="211265"/>
                  </a:cubicBezTo>
                  <a:close/>
                </a:path>
              </a:pathLst>
            </a:custGeom>
            <a:solidFill>
              <a:srgbClr val="FBBC0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40" name="Google Shape;1140;p120"/>
            <p:cNvSpPr/>
            <p:nvPr/>
          </p:nvSpPr>
          <p:spPr>
            <a:xfrm>
              <a:off x="6393465" y="3228975"/>
              <a:ext cx="405003" cy="611790"/>
            </a:xfrm>
            <a:custGeom>
              <a:rect b="b" l="l" r="r" t="t"/>
              <a:pathLst>
                <a:path extrusionOk="0" h="611790" w="405003">
                  <a:moveTo>
                    <a:pt x="405003" y="12764"/>
                  </a:moveTo>
                  <a:lnTo>
                    <a:pt x="405003" y="392049"/>
                  </a:lnTo>
                  <a:cubicBezTo>
                    <a:pt x="405003" y="548069"/>
                    <a:pt x="312992" y="611791"/>
                    <a:pt x="204216" y="611791"/>
                  </a:cubicBezTo>
                  <a:cubicBezTo>
                    <a:pt x="101822" y="611791"/>
                    <a:pt x="40196" y="543306"/>
                    <a:pt x="16954" y="487299"/>
                  </a:cubicBezTo>
                  <a:lnTo>
                    <a:pt x="97727" y="453676"/>
                  </a:lnTo>
                  <a:cubicBezTo>
                    <a:pt x="112109" y="488061"/>
                    <a:pt x="147352" y="528638"/>
                    <a:pt x="204121" y="528638"/>
                  </a:cubicBezTo>
                  <a:cubicBezTo>
                    <a:pt x="273749" y="528638"/>
                    <a:pt x="316897" y="485680"/>
                    <a:pt x="316897" y="404813"/>
                  </a:cubicBezTo>
                  <a:lnTo>
                    <a:pt x="316897" y="374428"/>
                  </a:lnTo>
                  <a:lnTo>
                    <a:pt x="313658" y="374428"/>
                  </a:lnTo>
                  <a:cubicBezTo>
                    <a:pt x="292894" y="400050"/>
                    <a:pt x="252889" y="422434"/>
                    <a:pt x="202406" y="422434"/>
                  </a:cubicBezTo>
                  <a:cubicBezTo>
                    <a:pt x="96774" y="422434"/>
                    <a:pt x="0" y="330422"/>
                    <a:pt x="0" y="212026"/>
                  </a:cubicBezTo>
                  <a:cubicBezTo>
                    <a:pt x="0" y="92774"/>
                    <a:pt x="96774" y="0"/>
                    <a:pt x="202406" y="0"/>
                  </a:cubicBezTo>
                  <a:cubicBezTo>
                    <a:pt x="252794" y="0"/>
                    <a:pt x="292799" y="22384"/>
                    <a:pt x="313658" y="47244"/>
                  </a:cubicBezTo>
                  <a:lnTo>
                    <a:pt x="316897" y="47244"/>
                  </a:lnTo>
                  <a:lnTo>
                    <a:pt x="316897" y="12859"/>
                  </a:lnTo>
                  <a:lnTo>
                    <a:pt x="405003" y="12859"/>
                  </a:lnTo>
                  <a:close/>
                  <a:moveTo>
                    <a:pt x="323469" y="212026"/>
                  </a:moveTo>
                  <a:cubicBezTo>
                    <a:pt x="323469" y="137636"/>
                    <a:pt x="273844" y="83249"/>
                    <a:pt x="210693" y="83249"/>
                  </a:cubicBezTo>
                  <a:cubicBezTo>
                    <a:pt x="146685" y="83249"/>
                    <a:pt x="93059" y="137636"/>
                    <a:pt x="93059" y="212026"/>
                  </a:cubicBezTo>
                  <a:cubicBezTo>
                    <a:pt x="93059" y="285655"/>
                    <a:pt x="146685" y="339281"/>
                    <a:pt x="210693" y="339281"/>
                  </a:cubicBezTo>
                  <a:cubicBezTo>
                    <a:pt x="273844" y="339281"/>
                    <a:pt x="323469" y="285655"/>
                    <a:pt x="323469" y="212026"/>
                  </a:cubicBezTo>
                  <a:close/>
                </a:path>
              </a:pathLst>
            </a:custGeom>
            <a:solidFill>
              <a:srgbClr val="4285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41" name="Google Shape;1141;p120"/>
            <p:cNvSpPr/>
            <p:nvPr/>
          </p:nvSpPr>
          <p:spPr>
            <a:xfrm>
              <a:off x="6853237" y="3019425"/>
              <a:ext cx="90487" cy="619125"/>
            </a:xfrm>
            <a:custGeom>
              <a:rect b="b" l="l" r="r" t="t"/>
              <a:pathLst>
                <a:path extrusionOk="0" h="619125" w="90487">
                  <a:moveTo>
                    <a:pt x="90488" y="0"/>
                  </a:moveTo>
                  <a:lnTo>
                    <a:pt x="90488" y="619125"/>
                  </a:lnTo>
                  <a:lnTo>
                    <a:pt x="0" y="619125"/>
                  </a:lnTo>
                  <a:lnTo>
                    <a:pt x="0" y="0"/>
                  </a:lnTo>
                  <a:lnTo>
                    <a:pt x="90488" y="0"/>
                  </a:lnTo>
                  <a:close/>
                </a:path>
              </a:pathLst>
            </a:custGeom>
            <a:solidFill>
              <a:srgbClr val="34A8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42" name="Google Shape;1142;p120"/>
            <p:cNvSpPr/>
            <p:nvPr/>
          </p:nvSpPr>
          <p:spPr>
            <a:xfrm>
              <a:off x="6982682" y="3228879"/>
              <a:ext cx="389667" cy="422528"/>
            </a:xfrm>
            <a:custGeom>
              <a:rect b="b" l="l" r="r" t="t"/>
              <a:pathLst>
                <a:path extrusionOk="0" h="422528" w="389667">
                  <a:moveTo>
                    <a:pt x="313658" y="280892"/>
                  </a:moveTo>
                  <a:lnTo>
                    <a:pt x="385667" y="328898"/>
                  </a:lnTo>
                  <a:cubicBezTo>
                    <a:pt x="362426" y="363284"/>
                    <a:pt x="306419" y="422529"/>
                    <a:pt x="209645" y="422529"/>
                  </a:cubicBezTo>
                  <a:cubicBezTo>
                    <a:pt x="89630" y="422529"/>
                    <a:pt x="0" y="329756"/>
                    <a:pt x="0" y="211264"/>
                  </a:cubicBezTo>
                  <a:cubicBezTo>
                    <a:pt x="0" y="85630"/>
                    <a:pt x="90392" y="0"/>
                    <a:pt x="199263" y="0"/>
                  </a:cubicBezTo>
                  <a:cubicBezTo>
                    <a:pt x="308896" y="0"/>
                    <a:pt x="362521" y="87249"/>
                    <a:pt x="380047" y="134398"/>
                  </a:cubicBezTo>
                  <a:lnTo>
                    <a:pt x="389668" y="158401"/>
                  </a:lnTo>
                  <a:lnTo>
                    <a:pt x="107252" y="275368"/>
                  </a:lnTo>
                  <a:cubicBezTo>
                    <a:pt x="128873" y="317754"/>
                    <a:pt x="162496" y="339376"/>
                    <a:pt x="209645" y="339376"/>
                  </a:cubicBezTo>
                  <a:cubicBezTo>
                    <a:pt x="256889" y="339376"/>
                    <a:pt x="289655" y="316135"/>
                    <a:pt x="313658" y="280892"/>
                  </a:cubicBezTo>
                  <a:close/>
                  <a:moveTo>
                    <a:pt x="92012" y="204883"/>
                  </a:moveTo>
                  <a:lnTo>
                    <a:pt x="280797" y="126492"/>
                  </a:lnTo>
                  <a:cubicBezTo>
                    <a:pt x="270415" y="100108"/>
                    <a:pt x="239173" y="81725"/>
                    <a:pt x="202406" y="81725"/>
                  </a:cubicBezTo>
                  <a:cubicBezTo>
                    <a:pt x="155258" y="81725"/>
                    <a:pt x="89630" y="123349"/>
                    <a:pt x="92012" y="204883"/>
                  </a:cubicBezTo>
                  <a:close/>
                </a:path>
              </a:pathLst>
            </a:custGeom>
            <a:solidFill>
              <a:srgbClr val="EA433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43" name="Google Shape;1143;p120"/>
            <p:cNvSpPr/>
            <p:nvPr/>
          </p:nvSpPr>
          <p:spPr>
            <a:xfrm>
              <a:off x="4804029" y="2995326"/>
              <a:ext cx="639222" cy="656081"/>
            </a:xfrm>
            <a:custGeom>
              <a:rect b="b" l="l" r="r" t="t"/>
              <a:pathLst>
                <a:path extrusionOk="0" h="656081" w="639222">
                  <a:moveTo>
                    <a:pt x="332708" y="389954"/>
                  </a:moveTo>
                  <a:lnTo>
                    <a:pt x="332708" y="300323"/>
                  </a:lnTo>
                  <a:lnTo>
                    <a:pt x="634746" y="300323"/>
                  </a:lnTo>
                  <a:cubicBezTo>
                    <a:pt x="637699" y="315944"/>
                    <a:pt x="639223" y="334423"/>
                    <a:pt x="639223" y="354425"/>
                  </a:cubicBezTo>
                  <a:cubicBezTo>
                    <a:pt x="639223" y="421672"/>
                    <a:pt x="620840" y="504825"/>
                    <a:pt x="561594" y="564071"/>
                  </a:cubicBezTo>
                  <a:cubicBezTo>
                    <a:pt x="503968" y="624078"/>
                    <a:pt x="430340" y="656082"/>
                    <a:pt x="332804" y="656082"/>
                  </a:cubicBezTo>
                  <a:cubicBezTo>
                    <a:pt x="152019" y="656082"/>
                    <a:pt x="0" y="508826"/>
                    <a:pt x="0" y="328041"/>
                  </a:cubicBezTo>
                  <a:cubicBezTo>
                    <a:pt x="0" y="147257"/>
                    <a:pt x="152019" y="0"/>
                    <a:pt x="332804" y="0"/>
                  </a:cubicBezTo>
                  <a:cubicBezTo>
                    <a:pt x="432816" y="0"/>
                    <a:pt x="504063" y="39243"/>
                    <a:pt x="557594" y="90392"/>
                  </a:cubicBezTo>
                  <a:lnTo>
                    <a:pt x="494347" y="153638"/>
                  </a:lnTo>
                  <a:cubicBezTo>
                    <a:pt x="455962" y="117634"/>
                    <a:pt x="403955" y="89630"/>
                    <a:pt x="332708" y="89630"/>
                  </a:cubicBezTo>
                  <a:cubicBezTo>
                    <a:pt x="200692" y="89630"/>
                    <a:pt x="97441" y="196025"/>
                    <a:pt x="97441" y="328041"/>
                  </a:cubicBezTo>
                  <a:cubicBezTo>
                    <a:pt x="97441" y="460058"/>
                    <a:pt x="200692" y="566452"/>
                    <a:pt x="332708" y="566452"/>
                  </a:cubicBezTo>
                  <a:cubicBezTo>
                    <a:pt x="418338" y="566452"/>
                    <a:pt x="467106" y="532067"/>
                    <a:pt x="498348" y="500825"/>
                  </a:cubicBezTo>
                  <a:cubicBezTo>
                    <a:pt x="523685" y="475488"/>
                    <a:pt x="540353" y="439293"/>
                    <a:pt x="546926" y="389858"/>
                  </a:cubicBezTo>
                  <a:lnTo>
                    <a:pt x="332708" y="389954"/>
                  </a:lnTo>
                  <a:close/>
                </a:path>
              </a:pathLst>
            </a:custGeom>
            <a:solidFill>
              <a:srgbClr val="4285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pic>
        <p:nvPicPr>
          <p:cNvPr id="1144" name="Google Shape;1144;p120"/>
          <p:cNvPicPr preferRelativeResize="0"/>
          <p:nvPr/>
        </p:nvPicPr>
        <p:blipFill rotWithShape="1">
          <a:blip r:embed="rId4">
            <a:alphaModFix/>
          </a:blip>
          <a:srcRect b="18517" l="30006" r="28667" t="18303"/>
          <a:stretch/>
        </p:blipFill>
        <p:spPr>
          <a:xfrm>
            <a:off x="1498120" y="5349698"/>
            <a:ext cx="610886" cy="311329"/>
          </a:xfrm>
          <a:prstGeom prst="rect">
            <a:avLst/>
          </a:prstGeom>
          <a:noFill/>
          <a:ln>
            <a:noFill/>
          </a:ln>
        </p:spPr>
      </p:pic>
      <p:grpSp>
        <p:nvGrpSpPr>
          <p:cNvPr id="1145" name="Google Shape;1145;p120"/>
          <p:cNvGrpSpPr/>
          <p:nvPr/>
        </p:nvGrpSpPr>
        <p:grpSpPr>
          <a:xfrm>
            <a:off x="1358067" y="2053585"/>
            <a:ext cx="890972" cy="505088"/>
            <a:chOff x="9985517" y="2115548"/>
            <a:chExt cx="890972" cy="505088"/>
          </a:xfrm>
        </p:grpSpPr>
        <p:sp>
          <p:nvSpPr>
            <p:cNvPr id="1146" name="Google Shape;1146;p120"/>
            <p:cNvSpPr/>
            <p:nvPr/>
          </p:nvSpPr>
          <p:spPr>
            <a:xfrm>
              <a:off x="10251168" y="2115548"/>
              <a:ext cx="77849" cy="62891"/>
            </a:xfrm>
            <a:custGeom>
              <a:rect b="b" l="l" r="r" t="t"/>
              <a:pathLst>
                <a:path extrusionOk="0" h="62891" w="77849">
                  <a:moveTo>
                    <a:pt x="22658" y="62891"/>
                  </a:moveTo>
                  <a:cubicBezTo>
                    <a:pt x="23073" y="60405"/>
                    <a:pt x="23902" y="58042"/>
                    <a:pt x="24783" y="56071"/>
                  </a:cubicBezTo>
                  <a:cubicBezTo>
                    <a:pt x="30650" y="42997"/>
                    <a:pt x="39625" y="35929"/>
                    <a:pt x="53358" y="32090"/>
                  </a:cubicBezTo>
                  <a:cubicBezTo>
                    <a:pt x="53980" y="31915"/>
                    <a:pt x="60427" y="31379"/>
                    <a:pt x="61578" y="31379"/>
                  </a:cubicBezTo>
                  <a:cubicBezTo>
                    <a:pt x="61578" y="33907"/>
                    <a:pt x="61578" y="36765"/>
                    <a:pt x="61578" y="38921"/>
                  </a:cubicBezTo>
                  <a:cubicBezTo>
                    <a:pt x="62376" y="38664"/>
                    <a:pt x="77591" y="20111"/>
                    <a:pt x="77850" y="19791"/>
                  </a:cubicBezTo>
                  <a:cubicBezTo>
                    <a:pt x="77663" y="19151"/>
                    <a:pt x="62863" y="464"/>
                    <a:pt x="61660" y="0"/>
                  </a:cubicBezTo>
                  <a:cubicBezTo>
                    <a:pt x="61629" y="2043"/>
                    <a:pt x="61578" y="6727"/>
                    <a:pt x="61578" y="8069"/>
                  </a:cubicBezTo>
                  <a:cubicBezTo>
                    <a:pt x="60220" y="8234"/>
                    <a:pt x="56146" y="8554"/>
                    <a:pt x="54695" y="8730"/>
                  </a:cubicBezTo>
                  <a:cubicBezTo>
                    <a:pt x="31002" y="11639"/>
                    <a:pt x="11081" y="27571"/>
                    <a:pt x="2696" y="49684"/>
                  </a:cubicBezTo>
                  <a:cubicBezTo>
                    <a:pt x="1950" y="51634"/>
                    <a:pt x="-61" y="59094"/>
                    <a:pt x="1" y="61158"/>
                  </a:cubicBezTo>
                  <a:cubicBezTo>
                    <a:pt x="1266" y="60250"/>
                    <a:pt x="9423" y="53409"/>
                    <a:pt x="10179" y="52758"/>
                  </a:cubicBezTo>
                  <a:cubicBezTo>
                    <a:pt x="11630" y="53956"/>
                    <a:pt x="21705" y="62190"/>
                    <a:pt x="22658" y="6289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47" name="Google Shape;1147;p120"/>
            <p:cNvSpPr/>
            <p:nvPr/>
          </p:nvSpPr>
          <p:spPr>
            <a:xfrm>
              <a:off x="10323170" y="2125201"/>
              <a:ext cx="63172" cy="77503"/>
            </a:xfrm>
            <a:custGeom>
              <a:rect b="b" l="l" r="r" t="t"/>
              <a:pathLst>
                <a:path extrusionOk="0" h="77503" w="63172">
                  <a:moveTo>
                    <a:pt x="0" y="22557"/>
                  </a:moveTo>
                  <a:cubicBezTo>
                    <a:pt x="2498" y="22971"/>
                    <a:pt x="4871" y="23796"/>
                    <a:pt x="6861" y="24673"/>
                  </a:cubicBezTo>
                  <a:cubicBezTo>
                    <a:pt x="19983" y="30514"/>
                    <a:pt x="27083" y="39449"/>
                    <a:pt x="30938" y="53121"/>
                  </a:cubicBezTo>
                  <a:cubicBezTo>
                    <a:pt x="31115" y="53740"/>
                    <a:pt x="31653" y="60159"/>
                    <a:pt x="31653" y="61304"/>
                  </a:cubicBezTo>
                  <a:cubicBezTo>
                    <a:pt x="29114" y="61304"/>
                    <a:pt x="26254" y="61304"/>
                    <a:pt x="24077" y="61304"/>
                  </a:cubicBezTo>
                  <a:cubicBezTo>
                    <a:pt x="24336" y="62098"/>
                    <a:pt x="42982" y="77246"/>
                    <a:pt x="43303" y="77504"/>
                  </a:cubicBezTo>
                  <a:cubicBezTo>
                    <a:pt x="43936" y="77318"/>
                    <a:pt x="62706" y="62583"/>
                    <a:pt x="63172" y="61386"/>
                  </a:cubicBezTo>
                  <a:cubicBezTo>
                    <a:pt x="61120" y="61366"/>
                    <a:pt x="56414" y="61304"/>
                    <a:pt x="55067" y="61304"/>
                  </a:cubicBezTo>
                  <a:cubicBezTo>
                    <a:pt x="54912" y="59952"/>
                    <a:pt x="54580" y="55897"/>
                    <a:pt x="54404" y="54452"/>
                  </a:cubicBezTo>
                  <a:cubicBezTo>
                    <a:pt x="51481" y="30864"/>
                    <a:pt x="35478" y="11032"/>
                    <a:pt x="13267" y="2684"/>
                  </a:cubicBezTo>
                  <a:cubicBezTo>
                    <a:pt x="11308" y="1941"/>
                    <a:pt x="3814" y="-60"/>
                    <a:pt x="1741" y="1"/>
                  </a:cubicBezTo>
                  <a:cubicBezTo>
                    <a:pt x="2653" y="1260"/>
                    <a:pt x="9525" y="9381"/>
                    <a:pt x="10178" y="10134"/>
                  </a:cubicBezTo>
                  <a:cubicBezTo>
                    <a:pt x="8986" y="11579"/>
                    <a:pt x="705" y="21608"/>
                    <a:pt x="0" y="22557"/>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48" name="Google Shape;1148;p120"/>
            <p:cNvSpPr/>
            <p:nvPr/>
          </p:nvSpPr>
          <p:spPr>
            <a:xfrm>
              <a:off x="10298797" y="2196885"/>
              <a:ext cx="77840" cy="62891"/>
            </a:xfrm>
            <a:custGeom>
              <a:rect b="b" l="l" r="r" t="t"/>
              <a:pathLst>
                <a:path extrusionOk="0" h="62891" w="77840">
                  <a:moveTo>
                    <a:pt x="55192" y="0"/>
                  </a:moveTo>
                  <a:cubicBezTo>
                    <a:pt x="54777" y="2487"/>
                    <a:pt x="53948" y="4850"/>
                    <a:pt x="53067" y="6821"/>
                  </a:cubicBezTo>
                  <a:cubicBezTo>
                    <a:pt x="47200" y="19895"/>
                    <a:pt x="38225" y="26963"/>
                    <a:pt x="24492" y="30801"/>
                  </a:cubicBezTo>
                  <a:cubicBezTo>
                    <a:pt x="23870" y="30976"/>
                    <a:pt x="17423" y="31513"/>
                    <a:pt x="16272" y="31513"/>
                  </a:cubicBezTo>
                  <a:cubicBezTo>
                    <a:pt x="16272" y="28985"/>
                    <a:pt x="16272" y="26127"/>
                    <a:pt x="16272" y="23971"/>
                  </a:cubicBezTo>
                  <a:cubicBezTo>
                    <a:pt x="15474" y="24228"/>
                    <a:pt x="259" y="42781"/>
                    <a:pt x="0" y="43101"/>
                  </a:cubicBezTo>
                  <a:cubicBezTo>
                    <a:pt x="187" y="43740"/>
                    <a:pt x="14987" y="62428"/>
                    <a:pt x="16190" y="62892"/>
                  </a:cubicBezTo>
                  <a:cubicBezTo>
                    <a:pt x="16221" y="60849"/>
                    <a:pt x="16272" y="56164"/>
                    <a:pt x="16272" y="54823"/>
                  </a:cubicBezTo>
                  <a:cubicBezTo>
                    <a:pt x="17630" y="54658"/>
                    <a:pt x="21704" y="54338"/>
                    <a:pt x="23155" y="54162"/>
                  </a:cubicBezTo>
                  <a:cubicBezTo>
                    <a:pt x="46848" y="51253"/>
                    <a:pt x="66769" y="35321"/>
                    <a:pt x="75154" y="13208"/>
                  </a:cubicBezTo>
                  <a:cubicBezTo>
                    <a:pt x="75900" y="11258"/>
                    <a:pt x="77911" y="3787"/>
                    <a:pt x="77838" y="1734"/>
                  </a:cubicBezTo>
                  <a:cubicBezTo>
                    <a:pt x="76584" y="2642"/>
                    <a:pt x="68427" y="9483"/>
                    <a:pt x="67670" y="10133"/>
                  </a:cubicBezTo>
                  <a:cubicBezTo>
                    <a:pt x="66219" y="8936"/>
                    <a:pt x="56145" y="702"/>
                    <a:pt x="55192"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49" name="Google Shape;1149;p120"/>
            <p:cNvSpPr/>
            <p:nvPr/>
          </p:nvSpPr>
          <p:spPr>
            <a:xfrm>
              <a:off x="10241471" y="2172609"/>
              <a:ext cx="63172" cy="77514"/>
            </a:xfrm>
            <a:custGeom>
              <a:rect b="b" l="l" r="r" t="t"/>
              <a:pathLst>
                <a:path extrusionOk="0" h="77514" w="63172">
                  <a:moveTo>
                    <a:pt x="63172" y="54956"/>
                  </a:moveTo>
                  <a:cubicBezTo>
                    <a:pt x="60674" y="54544"/>
                    <a:pt x="58301" y="53718"/>
                    <a:pt x="56311" y="52842"/>
                  </a:cubicBezTo>
                  <a:cubicBezTo>
                    <a:pt x="43189" y="47001"/>
                    <a:pt x="36089" y="38065"/>
                    <a:pt x="32234" y="24393"/>
                  </a:cubicBezTo>
                  <a:cubicBezTo>
                    <a:pt x="32058" y="23774"/>
                    <a:pt x="31519" y="17356"/>
                    <a:pt x="31519" y="16200"/>
                  </a:cubicBezTo>
                  <a:cubicBezTo>
                    <a:pt x="34058" y="16200"/>
                    <a:pt x="36929" y="16211"/>
                    <a:pt x="39095" y="16211"/>
                  </a:cubicBezTo>
                  <a:cubicBezTo>
                    <a:pt x="38836" y="15406"/>
                    <a:pt x="20190" y="268"/>
                    <a:pt x="19879" y="0"/>
                  </a:cubicBezTo>
                  <a:cubicBezTo>
                    <a:pt x="19237" y="196"/>
                    <a:pt x="466" y="14931"/>
                    <a:pt x="0" y="16128"/>
                  </a:cubicBezTo>
                  <a:cubicBezTo>
                    <a:pt x="2052" y="16159"/>
                    <a:pt x="6758" y="16211"/>
                    <a:pt x="8105" y="16211"/>
                  </a:cubicBezTo>
                  <a:cubicBezTo>
                    <a:pt x="8261" y="17562"/>
                    <a:pt x="8592" y="21618"/>
                    <a:pt x="8768" y="23062"/>
                  </a:cubicBezTo>
                  <a:cubicBezTo>
                    <a:pt x="11691" y="46661"/>
                    <a:pt x="27694" y="66482"/>
                    <a:pt x="49906" y="74830"/>
                  </a:cubicBezTo>
                  <a:cubicBezTo>
                    <a:pt x="51864" y="75573"/>
                    <a:pt x="59368" y="77575"/>
                    <a:pt x="61431" y="77513"/>
                  </a:cubicBezTo>
                  <a:cubicBezTo>
                    <a:pt x="60519" y="76254"/>
                    <a:pt x="53647" y="68134"/>
                    <a:pt x="52994" y="67380"/>
                  </a:cubicBezTo>
                  <a:cubicBezTo>
                    <a:pt x="54196" y="65946"/>
                    <a:pt x="62467" y="55906"/>
                    <a:pt x="63172" y="5495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0" name="Google Shape;1150;p120"/>
            <p:cNvSpPr/>
            <p:nvPr/>
          </p:nvSpPr>
          <p:spPr>
            <a:xfrm>
              <a:off x="10579829" y="2311609"/>
              <a:ext cx="101469" cy="123812"/>
            </a:xfrm>
            <a:custGeom>
              <a:rect b="b" l="l" r="r" t="t"/>
              <a:pathLst>
                <a:path extrusionOk="0" h="123812" w="101469">
                  <a:moveTo>
                    <a:pt x="65629" y="58063"/>
                  </a:moveTo>
                  <a:cubicBezTo>
                    <a:pt x="63950" y="58578"/>
                    <a:pt x="62177" y="58857"/>
                    <a:pt x="60291" y="58857"/>
                  </a:cubicBezTo>
                  <a:lnTo>
                    <a:pt x="57492" y="58857"/>
                  </a:lnTo>
                  <a:lnTo>
                    <a:pt x="57461" y="58857"/>
                  </a:lnTo>
                  <a:cubicBezTo>
                    <a:pt x="57389" y="58857"/>
                    <a:pt x="57327" y="58867"/>
                    <a:pt x="57264" y="58867"/>
                  </a:cubicBezTo>
                  <a:lnTo>
                    <a:pt x="57264" y="58857"/>
                  </a:lnTo>
                  <a:lnTo>
                    <a:pt x="23248" y="58857"/>
                  </a:lnTo>
                  <a:lnTo>
                    <a:pt x="23248" y="23145"/>
                  </a:lnTo>
                  <a:lnTo>
                    <a:pt x="60291" y="23145"/>
                  </a:lnTo>
                  <a:cubicBezTo>
                    <a:pt x="80595" y="23166"/>
                    <a:pt x="85280" y="51975"/>
                    <a:pt x="65629" y="58063"/>
                  </a:cubicBezTo>
                  <a:moveTo>
                    <a:pt x="57586" y="58867"/>
                  </a:moveTo>
                  <a:cubicBezTo>
                    <a:pt x="57700" y="58867"/>
                    <a:pt x="57824" y="58867"/>
                    <a:pt x="57938" y="58867"/>
                  </a:cubicBezTo>
                  <a:cubicBezTo>
                    <a:pt x="58073" y="58878"/>
                    <a:pt x="58208" y="58898"/>
                    <a:pt x="58342" y="58909"/>
                  </a:cubicBezTo>
                  <a:cubicBezTo>
                    <a:pt x="58094" y="58888"/>
                    <a:pt x="57834" y="58867"/>
                    <a:pt x="57586" y="58867"/>
                  </a:cubicBezTo>
                  <a:moveTo>
                    <a:pt x="101469" y="41006"/>
                  </a:moveTo>
                  <a:cubicBezTo>
                    <a:pt x="101480" y="18398"/>
                    <a:pt x="83062" y="0"/>
                    <a:pt x="60291" y="0"/>
                  </a:cubicBezTo>
                  <a:lnTo>
                    <a:pt x="11619" y="0"/>
                  </a:lnTo>
                  <a:cubicBezTo>
                    <a:pt x="5203" y="0"/>
                    <a:pt x="0" y="5191"/>
                    <a:pt x="0" y="11578"/>
                  </a:cubicBezTo>
                  <a:lnTo>
                    <a:pt x="0" y="112246"/>
                  </a:lnTo>
                  <a:cubicBezTo>
                    <a:pt x="0" y="118632"/>
                    <a:pt x="5203" y="123812"/>
                    <a:pt x="11619" y="123812"/>
                  </a:cubicBezTo>
                  <a:cubicBezTo>
                    <a:pt x="18034" y="123812"/>
                    <a:pt x="23248" y="118632"/>
                    <a:pt x="23248" y="112246"/>
                  </a:cubicBezTo>
                  <a:lnTo>
                    <a:pt x="23248" y="82002"/>
                  </a:lnTo>
                  <a:lnTo>
                    <a:pt x="51678" y="82002"/>
                  </a:lnTo>
                  <a:lnTo>
                    <a:pt x="80647" y="119314"/>
                  </a:lnTo>
                  <a:lnTo>
                    <a:pt x="80657" y="119314"/>
                  </a:lnTo>
                  <a:cubicBezTo>
                    <a:pt x="82792" y="122048"/>
                    <a:pt x="86109" y="123812"/>
                    <a:pt x="89851" y="123812"/>
                  </a:cubicBezTo>
                  <a:cubicBezTo>
                    <a:pt x="96266" y="123812"/>
                    <a:pt x="101469" y="118632"/>
                    <a:pt x="101469" y="112246"/>
                  </a:cubicBezTo>
                  <a:cubicBezTo>
                    <a:pt x="101469" y="109573"/>
                    <a:pt x="100557" y="107127"/>
                    <a:pt x="99034" y="105167"/>
                  </a:cubicBezTo>
                  <a:lnTo>
                    <a:pt x="99044" y="105167"/>
                  </a:lnTo>
                  <a:lnTo>
                    <a:pt x="77973" y="78029"/>
                  </a:lnTo>
                  <a:cubicBezTo>
                    <a:pt x="92058" y="71363"/>
                    <a:pt x="101480" y="57134"/>
                    <a:pt x="101469" y="4100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1" name="Google Shape;1151;p120"/>
            <p:cNvSpPr/>
            <p:nvPr/>
          </p:nvSpPr>
          <p:spPr>
            <a:xfrm>
              <a:off x="10748053" y="2380506"/>
              <a:ext cx="207" cy="279"/>
            </a:xfrm>
            <a:custGeom>
              <a:rect b="b" l="l" r="r" t="t"/>
              <a:pathLst>
                <a:path extrusionOk="0" h="279" w="207">
                  <a:moveTo>
                    <a:pt x="207" y="0"/>
                  </a:moveTo>
                  <a:cubicBezTo>
                    <a:pt x="135" y="93"/>
                    <a:pt x="73" y="186"/>
                    <a:pt x="0" y="279"/>
                  </a:cubicBezTo>
                  <a:cubicBezTo>
                    <a:pt x="62" y="186"/>
                    <a:pt x="124" y="93"/>
                    <a:pt x="197" y="0"/>
                  </a:cubicBezTo>
                  <a:lnTo>
                    <a:pt x="207"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2" name="Google Shape;1152;p120"/>
            <p:cNvSpPr/>
            <p:nvPr/>
          </p:nvSpPr>
          <p:spPr>
            <a:xfrm>
              <a:off x="10767322" y="2381108"/>
              <a:ext cx="331" cy="546"/>
            </a:xfrm>
            <a:custGeom>
              <a:rect b="b" l="l" r="r" t="t"/>
              <a:pathLst>
                <a:path extrusionOk="0" h="546" w="331">
                  <a:moveTo>
                    <a:pt x="332" y="547"/>
                  </a:moveTo>
                  <a:cubicBezTo>
                    <a:pt x="228" y="361"/>
                    <a:pt x="114" y="176"/>
                    <a:pt x="0" y="0"/>
                  </a:cubicBezTo>
                  <a:cubicBezTo>
                    <a:pt x="114" y="176"/>
                    <a:pt x="228" y="362"/>
                    <a:pt x="332" y="547"/>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3" name="Google Shape;1153;p120"/>
            <p:cNvSpPr/>
            <p:nvPr/>
          </p:nvSpPr>
          <p:spPr>
            <a:xfrm>
              <a:off x="10767867" y="2382026"/>
              <a:ext cx="290" cy="608"/>
            </a:xfrm>
            <a:custGeom>
              <a:rect b="b" l="l" r="r" t="t"/>
              <a:pathLst>
                <a:path extrusionOk="0" h="608" w="290">
                  <a:moveTo>
                    <a:pt x="290" y="608"/>
                  </a:moveTo>
                  <a:cubicBezTo>
                    <a:pt x="197" y="402"/>
                    <a:pt x="104" y="196"/>
                    <a:pt x="0" y="0"/>
                  </a:cubicBezTo>
                  <a:cubicBezTo>
                    <a:pt x="104" y="196"/>
                    <a:pt x="197" y="402"/>
                    <a:pt x="290" y="608"/>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4" name="Google Shape;1154;p120"/>
            <p:cNvSpPr/>
            <p:nvPr/>
          </p:nvSpPr>
          <p:spPr>
            <a:xfrm>
              <a:off x="10768322" y="2382996"/>
              <a:ext cx="259" cy="701"/>
            </a:xfrm>
            <a:custGeom>
              <a:rect b="b" l="l" r="r" t="t"/>
              <a:pathLst>
                <a:path extrusionOk="0" h="701" w="259">
                  <a:moveTo>
                    <a:pt x="259" y="702"/>
                  </a:moveTo>
                  <a:cubicBezTo>
                    <a:pt x="176" y="465"/>
                    <a:pt x="93" y="227"/>
                    <a:pt x="0" y="0"/>
                  </a:cubicBezTo>
                  <a:cubicBezTo>
                    <a:pt x="93" y="227"/>
                    <a:pt x="176" y="465"/>
                    <a:pt x="259" y="70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5" name="Google Shape;1155;p120"/>
            <p:cNvSpPr/>
            <p:nvPr/>
          </p:nvSpPr>
          <p:spPr>
            <a:xfrm>
              <a:off x="10766881" y="2380491"/>
              <a:ext cx="197" cy="257"/>
            </a:xfrm>
            <a:custGeom>
              <a:rect b="b" l="l" r="r" t="t"/>
              <a:pathLst>
                <a:path extrusionOk="0" h="257" w="197">
                  <a:moveTo>
                    <a:pt x="197" y="258"/>
                  </a:moveTo>
                  <a:cubicBezTo>
                    <a:pt x="135" y="165"/>
                    <a:pt x="62" y="83"/>
                    <a:pt x="0" y="0"/>
                  </a:cubicBezTo>
                  <a:lnTo>
                    <a:pt x="21" y="0"/>
                  </a:lnTo>
                  <a:cubicBezTo>
                    <a:pt x="83" y="83"/>
                    <a:pt x="135" y="175"/>
                    <a:pt x="197" y="258"/>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6" name="Google Shape;1156;p120"/>
            <p:cNvSpPr/>
            <p:nvPr/>
          </p:nvSpPr>
          <p:spPr>
            <a:xfrm>
              <a:off x="10769150" y="2386364"/>
              <a:ext cx="31" cy="412"/>
            </a:xfrm>
            <a:custGeom>
              <a:rect b="b" l="l" r="r" t="t"/>
              <a:pathLst>
                <a:path extrusionOk="0" h="412" w="31">
                  <a:moveTo>
                    <a:pt x="31" y="412"/>
                  </a:moveTo>
                  <a:lnTo>
                    <a:pt x="21" y="412"/>
                  </a:lnTo>
                  <a:cubicBezTo>
                    <a:pt x="10" y="268"/>
                    <a:pt x="10" y="134"/>
                    <a:pt x="0" y="0"/>
                  </a:cubicBezTo>
                  <a:cubicBezTo>
                    <a:pt x="10" y="72"/>
                    <a:pt x="21" y="145"/>
                    <a:pt x="21" y="227"/>
                  </a:cubicBezTo>
                  <a:cubicBezTo>
                    <a:pt x="21" y="289"/>
                    <a:pt x="21" y="351"/>
                    <a:pt x="31" y="41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7" name="Google Shape;1157;p120"/>
            <p:cNvSpPr/>
            <p:nvPr/>
          </p:nvSpPr>
          <p:spPr>
            <a:xfrm>
              <a:off x="10746259" y="2384206"/>
              <a:ext cx="155" cy="619"/>
            </a:xfrm>
            <a:custGeom>
              <a:rect b="b" l="l" r="r" t="t"/>
              <a:pathLst>
                <a:path extrusionOk="0" h="619" w="155">
                  <a:moveTo>
                    <a:pt x="10" y="567"/>
                  </a:moveTo>
                  <a:cubicBezTo>
                    <a:pt x="31" y="465"/>
                    <a:pt x="52" y="362"/>
                    <a:pt x="83" y="268"/>
                  </a:cubicBezTo>
                  <a:cubicBezTo>
                    <a:pt x="104" y="176"/>
                    <a:pt x="124" y="93"/>
                    <a:pt x="156" y="0"/>
                  </a:cubicBezTo>
                  <a:cubicBezTo>
                    <a:pt x="93" y="207"/>
                    <a:pt x="42" y="413"/>
                    <a:pt x="0" y="619"/>
                  </a:cubicBezTo>
                  <a:cubicBezTo>
                    <a:pt x="0" y="599"/>
                    <a:pt x="0" y="588"/>
                    <a:pt x="10" y="567"/>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8" name="Google Shape;1158;p120"/>
            <p:cNvSpPr/>
            <p:nvPr/>
          </p:nvSpPr>
          <p:spPr>
            <a:xfrm>
              <a:off x="10748011" y="2380705"/>
              <a:ext cx="93" cy="133"/>
            </a:xfrm>
            <a:custGeom>
              <a:rect b="b" l="l" r="r" t="t"/>
              <a:pathLst>
                <a:path extrusionOk="0" h="133" w="93">
                  <a:moveTo>
                    <a:pt x="0" y="134"/>
                  </a:moveTo>
                  <a:cubicBezTo>
                    <a:pt x="31" y="93"/>
                    <a:pt x="62" y="51"/>
                    <a:pt x="93" y="0"/>
                  </a:cubicBezTo>
                  <a:cubicBezTo>
                    <a:pt x="73" y="31"/>
                    <a:pt x="52" y="62"/>
                    <a:pt x="31" y="93"/>
                  </a:cubicBezTo>
                  <a:cubicBezTo>
                    <a:pt x="21" y="103"/>
                    <a:pt x="10" y="123"/>
                    <a:pt x="0" y="134"/>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59" name="Google Shape;1159;p120"/>
            <p:cNvSpPr/>
            <p:nvPr/>
          </p:nvSpPr>
          <p:spPr>
            <a:xfrm>
              <a:off x="10746342" y="2380996"/>
              <a:ext cx="1565" cy="3435"/>
            </a:xfrm>
            <a:custGeom>
              <a:rect b="b" l="l" r="r" t="t"/>
              <a:pathLst>
                <a:path extrusionOk="0" h="3435" w="1565">
                  <a:moveTo>
                    <a:pt x="1534" y="51"/>
                  </a:moveTo>
                  <a:cubicBezTo>
                    <a:pt x="1482" y="134"/>
                    <a:pt x="1430" y="206"/>
                    <a:pt x="1378" y="278"/>
                  </a:cubicBezTo>
                  <a:cubicBezTo>
                    <a:pt x="1420" y="217"/>
                    <a:pt x="1461" y="154"/>
                    <a:pt x="1503" y="93"/>
                  </a:cubicBezTo>
                  <a:cubicBezTo>
                    <a:pt x="1378" y="299"/>
                    <a:pt x="1244" y="505"/>
                    <a:pt x="1130" y="712"/>
                  </a:cubicBezTo>
                  <a:cubicBezTo>
                    <a:pt x="1150" y="660"/>
                    <a:pt x="1182" y="629"/>
                    <a:pt x="1202" y="588"/>
                  </a:cubicBezTo>
                  <a:cubicBezTo>
                    <a:pt x="1171" y="639"/>
                    <a:pt x="1130" y="702"/>
                    <a:pt x="1088" y="763"/>
                  </a:cubicBezTo>
                  <a:cubicBezTo>
                    <a:pt x="1068" y="815"/>
                    <a:pt x="1026" y="877"/>
                    <a:pt x="1005" y="928"/>
                  </a:cubicBezTo>
                  <a:cubicBezTo>
                    <a:pt x="995" y="949"/>
                    <a:pt x="974" y="980"/>
                    <a:pt x="953" y="1011"/>
                  </a:cubicBezTo>
                  <a:cubicBezTo>
                    <a:pt x="964" y="990"/>
                    <a:pt x="974" y="980"/>
                    <a:pt x="985" y="959"/>
                  </a:cubicBezTo>
                  <a:cubicBezTo>
                    <a:pt x="829" y="1248"/>
                    <a:pt x="694" y="1537"/>
                    <a:pt x="560" y="1836"/>
                  </a:cubicBezTo>
                  <a:cubicBezTo>
                    <a:pt x="570" y="1816"/>
                    <a:pt x="580" y="1785"/>
                    <a:pt x="591" y="1764"/>
                  </a:cubicBezTo>
                  <a:cubicBezTo>
                    <a:pt x="580" y="1795"/>
                    <a:pt x="570" y="1826"/>
                    <a:pt x="560" y="1857"/>
                  </a:cubicBezTo>
                  <a:cubicBezTo>
                    <a:pt x="529" y="1919"/>
                    <a:pt x="497" y="1991"/>
                    <a:pt x="466" y="2063"/>
                  </a:cubicBezTo>
                  <a:cubicBezTo>
                    <a:pt x="404" y="2229"/>
                    <a:pt x="332" y="2383"/>
                    <a:pt x="280" y="2548"/>
                  </a:cubicBezTo>
                  <a:cubicBezTo>
                    <a:pt x="332" y="2394"/>
                    <a:pt x="394" y="2249"/>
                    <a:pt x="456" y="2095"/>
                  </a:cubicBezTo>
                  <a:cubicBezTo>
                    <a:pt x="373" y="2321"/>
                    <a:pt x="280" y="2548"/>
                    <a:pt x="207" y="2776"/>
                  </a:cubicBezTo>
                  <a:cubicBezTo>
                    <a:pt x="238" y="2693"/>
                    <a:pt x="259" y="2621"/>
                    <a:pt x="280" y="2548"/>
                  </a:cubicBezTo>
                  <a:cubicBezTo>
                    <a:pt x="249" y="2621"/>
                    <a:pt x="238" y="2703"/>
                    <a:pt x="207" y="2786"/>
                  </a:cubicBezTo>
                  <a:cubicBezTo>
                    <a:pt x="166" y="2920"/>
                    <a:pt x="124" y="3044"/>
                    <a:pt x="83" y="3178"/>
                  </a:cubicBezTo>
                  <a:cubicBezTo>
                    <a:pt x="62" y="3260"/>
                    <a:pt x="21" y="3353"/>
                    <a:pt x="0" y="3436"/>
                  </a:cubicBezTo>
                  <a:cubicBezTo>
                    <a:pt x="280" y="2301"/>
                    <a:pt x="767" y="1176"/>
                    <a:pt x="1565" y="0"/>
                  </a:cubicBezTo>
                  <a:cubicBezTo>
                    <a:pt x="1555" y="10"/>
                    <a:pt x="1544" y="31"/>
                    <a:pt x="1534" y="5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0" name="Google Shape;1160;p120"/>
            <p:cNvSpPr/>
            <p:nvPr/>
          </p:nvSpPr>
          <p:spPr>
            <a:xfrm>
              <a:off x="10768991" y="2385231"/>
              <a:ext cx="124" cy="835"/>
            </a:xfrm>
            <a:custGeom>
              <a:rect b="b" l="l" r="r" t="t"/>
              <a:pathLst>
                <a:path extrusionOk="0" h="835" w="124">
                  <a:moveTo>
                    <a:pt x="93" y="516"/>
                  </a:moveTo>
                  <a:cubicBezTo>
                    <a:pt x="104" y="619"/>
                    <a:pt x="114" y="722"/>
                    <a:pt x="124" y="836"/>
                  </a:cubicBezTo>
                  <a:cubicBezTo>
                    <a:pt x="93" y="547"/>
                    <a:pt x="52" y="279"/>
                    <a:pt x="0" y="0"/>
                  </a:cubicBezTo>
                  <a:cubicBezTo>
                    <a:pt x="0" y="31"/>
                    <a:pt x="10" y="52"/>
                    <a:pt x="10" y="83"/>
                  </a:cubicBezTo>
                  <a:cubicBezTo>
                    <a:pt x="41" y="227"/>
                    <a:pt x="73" y="372"/>
                    <a:pt x="93" y="51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1" name="Google Shape;1161;p120"/>
            <p:cNvSpPr/>
            <p:nvPr/>
          </p:nvSpPr>
          <p:spPr>
            <a:xfrm>
              <a:off x="10768691" y="2384016"/>
              <a:ext cx="259" cy="990"/>
            </a:xfrm>
            <a:custGeom>
              <a:rect b="b" l="l" r="r" t="t"/>
              <a:pathLst>
                <a:path extrusionOk="0" h="990" w="259">
                  <a:moveTo>
                    <a:pt x="31" y="82"/>
                  </a:moveTo>
                  <a:cubicBezTo>
                    <a:pt x="114" y="361"/>
                    <a:pt x="176" y="630"/>
                    <a:pt x="238" y="908"/>
                  </a:cubicBezTo>
                  <a:cubicBezTo>
                    <a:pt x="249" y="929"/>
                    <a:pt x="249" y="960"/>
                    <a:pt x="259" y="991"/>
                  </a:cubicBezTo>
                  <a:cubicBezTo>
                    <a:pt x="187" y="661"/>
                    <a:pt x="104" y="320"/>
                    <a:pt x="0" y="0"/>
                  </a:cubicBezTo>
                  <a:cubicBezTo>
                    <a:pt x="10" y="21"/>
                    <a:pt x="21" y="42"/>
                    <a:pt x="21" y="62"/>
                  </a:cubicBezTo>
                  <a:cubicBezTo>
                    <a:pt x="21" y="72"/>
                    <a:pt x="21" y="72"/>
                    <a:pt x="31" y="8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2" name="Google Shape;1162;p120"/>
            <p:cNvSpPr/>
            <p:nvPr/>
          </p:nvSpPr>
          <p:spPr>
            <a:xfrm>
              <a:off x="10699062" y="2311619"/>
              <a:ext cx="117037" cy="123801"/>
            </a:xfrm>
            <a:custGeom>
              <a:rect b="b" l="l" r="r" t="t"/>
              <a:pathLst>
                <a:path extrusionOk="0" h="123801" w="117037">
                  <a:moveTo>
                    <a:pt x="117037" y="11567"/>
                  </a:moveTo>
                  <a:cubicBezTo>
                    <a:pt x="117037" y="5180"/>
                    <a:pt x="111834" y="0"/>
                    <a:pt x="105418" y="0"/>
                  </a:cubicBezTo>
                  <a:cubicBezTo>
                    <a:pt x="101552" y="0"/>
                    <a:pt x="98132" y="1878"/>
                    <a:pt x="96028" y="4778"/>
                  </a:cubicBezTo>
                  <a:lnTo>
                    <a:pt x="96017" y="4757"/>
                  </a:lnTo>
                  <a:lnTo>
                    <a:pt x="58518" y="56112"/>
                  </a:lnTo>
                  <a:lnTo>
                    <a:pt x="21019" y="4757"/>
                  </a:lnTo>
                  <a:lnTo>
                    <a:pt x="21009" y="4767"/>
                  </a:lnTo>
                  <a:cubicBezTo>
                    <a:pt x="18895" y="1878"/>
                    <a:pt x="15485" y="0"/>
                    <a:pt x="11619" y="0"/>
                  </a:cubicBezTo>
                  <a:cubicBezTo>
                    <a:pt x="5193" y="0"/>
                    <a:pt x="0" y="5180"/>
                    <a:pt x="0" y="11567"/>
                  </a:cubicBezTo>
                  <a:cubicBezTo>
                    <a:pt x="0" y="14116"/>
                    <a:pt x="829" y="16458"/>
                    <a:pt x="2228" y="18367"/>
                  </a:cubicBezTo>
                  <a:lnTo>
                    <a:pt x="2218" y="18377"/>
                  </a:lnTo>
                  <a:lnTo>
                    <a:pt x="46900" y="79545"/>
                  </a:lnTo>
                  <a:cubicBezTo>
                    <a:pt x="46900" y="78266"/>
                    <a:pt x="46858" y="77080"/>
                    <a:pt x="46900" y="75955"/>
                  </a:cubicBezTo>
                  <a:lnTo>
                    <a:pt x="46900" y="111089"/>
                  </a:lnTo>
                  <a:cubicBezTo>
                    <a:pt x="46900" y="111327"/>
                    <a:pt x="46900" y="111574"/>
                    <a:pt x="46910" y="111822"/>
                  </a:cubicBezTo>
                  <a:cubicBezTo>
                    <a:pt x="46910" y="111956"/>
                    <a:pt x="46900" y="112101"/>
                    <a:pt x="46900" y="112235"/>
                  </a:cubicBezTo>
                  <a:cubicBezTo>
                    <a:pt x="46900" y="118013"/>
                    <a:pt x="51160" y="122791"/>
                    <a:pt x="56715" y="123647"/>
                  </a:cubicBezTo>
                  <a:cubicBezTo>
                    <a:pt x="56767" y="123657"/>
                    <a:pt x="56819" y="123668"/>
                    <a:pt x="56871" y="123678"/>
                  </a:cubicBezTo>
                  <a:cubicBezTo>
                    <a:pt x="57078" y="123698"/>
                    <a:pt x="57296" y="123740"/>
                    <a:pt x="57513" y="123750"/>
                  </a:cubicBezTo>
                  <a:cubicBezTo>
                    <a:pt x="57845" y="123781"/>
                    <a:pt x="58176" y="123802"/>
                    <a:pt x="58519" y="123802"/>
                  </a:cubicBezTo>
                  <a:cubicBezTo>
                    <a:pt x="58861" y="123802"/>
                    <a:pt x="59192" y="123781"/>
                    <a:pt x="59524" y="123750"/>
                  </a:cubicBezTo>
                  <a:cubicBezTo>
                    <a:pt x="59742" y="123740"/>
                    <a:pt x="59959" y="123698"/>
                    <a:pt x="60177" y="123678"/>
                  </a:cubicBezTo>
                  <a:cubicBezTo>
                    <a:pt x="60229" y="123668"/>
                    <a:pt x="60270" y="123657"/>
                    <a:pt x="60322" y="123647"/>
                  </a:cubicBezTo>
                  <a:cubicBezTo>
                    <a:pt x="65888" y="122791"/>
                    <a:pt x="70137" y="118013"/>
                    <a:pt x="70137" y="112235"/>
                  </a:cubicBezTo>
                  <a:cubicBezTo>
                    <a:pt x="70137" y="112101"/>
                    <a:pt x="70127" y="111956"/>
                    <a:pt x="70117" y="111822"/>
                  </a:cubicBezTo>
                  <a:cubicBezTo>
                    <a:pt x="70137" y="111574"/>
                    <a:pt x="70137" y="111327"/>
                    <a:pt x="70137" y="111089"/>
                  </a:cubicBezTo>
                  <a:lnTo>
                    <a:pt x="70137" y="79545"/>
                  </a:lnTo>
                  <a:lnTo>
                    <a:pt x="114819" y="18377"/>
                  </a:lnTo>
                  <a:lnTo>
                    <a:pt x="114809" y="18367"/>
                  </a:lnTo>
                  <a:cubicBezTo>
                    <a:pt x="116208" y="16458"/>
                    <a:pt x="117037" y="14116"/>
                    <a:pt x="117037" y="11567"/>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3" name="Google Shape;1163;p120"/>
            <p:cNvSpPr/>
            <p:nvPr/>
          </p:nvSpPr>
          <p:spPr>
            <a:xfrm>
              <a:off x="9991923" y="2311473"/>
              <a:ext cx="106136" cy="123946"/>
            </a:xfrm>
            <a:custGeom>
              <a:rect b="b" l="l" r="r" t="t"/>
              <a:pathLst>
                <a:path extrusionOk="0" h="123946" w="106136">
                  <a:moveTo>
                    <a:pt x="67847" y="100812"/>
                  </a:moveTo>
                  <a:lnTo>
                    <a:pt x="23248" y="100812"/>
                  </a:lnTo>
                  <a:lnTo>
                    <a:pt x="23248" y="23289"/>
                  </a:lnTo>
                  <a:lnTo>
                    <a:pt x="62830" y="23268"/>
                  </a:lnTo>
                  <a:cubicBezTo>
                    <a:pt x="78387" y="23857"/>
                    <a:pt x="78025" y="47424"/>
                    <a:pt x="62270" y="47692"/>
                  </a:cubicBezTo>
                  <a:lnTo>
                    <a:pt x="60156" y="47692"/>
                  </a:lnTo>
                  <a:lnTo>
                    <a:pt x="41282" y="47692"/>
                  </a:lnTo>
                  <a:cubicBezTo>
                    <a:pt x="41272" y="47692"/>
                    <a:pt x="41261" y="47682"/>
                    <a:pt x="41241" y="47682"/>
                  </a:cubicBezTo>
                  <a:cubicBezTo>
                    <a:pt x="40836" y="47682"/>
                    <a:pt x="40432" y="47703"/>
                    <a:pt x="40038" y="47744"/>
                  </a:cubicBezTo>
                  <a:cubicBezTo>
                    <a:pt x="34162" y="48332"/>
                    <a:pt x="29622" y="53265"/>
                    <a:pt x="29622" y="59228"/>
                  </a:cubicBezTo>
                  <a:lnTo>
                    <a:pt x="29622" y="59249"/>
                  </a:lnTo>
                  <a:lnTo>
                    <a:pt x="29622" y="59260"/>
                  </a:lnTo>
                  <a:cubicBezTo>
                    <a:pt x="29622" y="65646"/>
                    <a:pt x="34825" y="70827"/>
                    <a:pt x="41241" y="70827"/>
                  </a:cubicBezTo>
                  <a:cubicBezTo>
                    <a:pt x="41355" y="70827"/>
                    <a:pt x="41469" y="70816"/>
                    <a:pt x="41572" y="70816"/>
                  </a:cubicBezTo>
                  <a:lnTo>
                    <a:pt x="62436" y="70827"/>
                  </a:lnTo>
                  <a:cubicBezTo>
                    <a:pt x="66427" y="71002"/>
                    <a:pt x="74884" y="69393"/>
                    <a:pt x="80336" y="77441"/>
                  </a:cubicBezTo>
                  <a:cubicBezTo>
                    <a:pt x="87011" y="87274"/>
                    <a:pt x="79994" y="100802"/>
                    <a:pt x="67847" y="100812"/>
                  </a:cubicBezTo>
                  <a:moveTo>
                    <a:pt x="91550" y="55225"/>
                  </a:moveTo>
                  <a:cubicBezTo>
                    <a:pt x="107470" y="31760"/>
                    <a:pt x="90504" y="0"/>
                    <a:pt x="62074" y="0"/>
                  </a:cubicBezTo>
                  <a:lnTo>
                    <a:pt x="62063" y="0"/>
                  </a:lnTo>
                  <a:lnTo>
                    <a:pt x="11774" y="11"/>
                  </a:lnTo>
                  <a:lnTo>
                    <a:pt x="11712" y="11"/>
                  </a:lnTo>
                  <a:cubicBezTo>
                    <a:pt x="11681" y="11"/>
                    <a:pt x="11650" y="0"/>
                    <a:pt x="11619" y="0"/>
                  </a:cubicBezTo>
                  <a:cubicBezTo>
                    <a:pt x="5203" y="0"/>
                    <a:pt x="0" y="5190"/>
                    <a:pt x="0" y="11578"/>
                  </a:cubicBezTo>
                  <a:lnTo>
                    <a:pt x="0" y="11650"/>
                  </a:lnTo>
                  <a:lnTo>
                    <a:pt x="0" y="11712"/>
                  </a:lnTo>
                  <a:lnTo>
                    <a:pt x="0" y="112379"/>
                  </a:lnTo>
                  <a:cubicBezTo>
                    <a:pt x="0" y="113824"/>
                    <a:pt x="280" y="115217"/>
                    <a:pt x="767" y="116486"/>
                  </a:cubicBezTo>
                  <a:cubicBezTo>
                    <a:pt x="2301" y="120500"/>
                    <a:pt x="5991" y="123441"/>
                    <a:pt x="10427" y="123885"/>
                  </a:cubicBezTo>
                  <a:cubicBezTo>
                    <a:pt x="10821" y="123926"/>
                    <a:pt x="11214" y="123947"/>
                    <a:pt x="11619" y="123947"/>
                  </a:cubicBezTo>
                  <a:lnTo>
                    <a:pt x="67857" y="123947"/>
                  </a:lnTo>
                  <a:cubicBezTo>
                    <a:pt x="104185" y="123947"/>
                    <a:pt x="120084" y="77833"/>
                    <a:pt x="91260" y="55638"/>
                  </a:cubicBezTo>
                  <a:cubicBezTo>
                    <a:pt x="91354" y="55504"/>
                    <a:pt x="91457" y="55370"/>
                    <a:pt x="91550" y="552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4" name="Google Shape;1164;p120"/>
            <p:cNvSpPr/>
            <p:nvPr/>
          </p:nvSpPr>
          <p:spPr>
            <a:xfrm>
              <a:off x="10404012" y="2125295"/>
              <a:ext cx="106136" cy="123946"/>
            </a:xfrm>
            <a:custGeom>
              <a:rect b="b" l="l" r="r" t="t"/>
              <a:pathLst>
                <a:path extrusionOk="0" h="123946" w="106136">
                  <a:moveTo>
                    <a:pt x="67847" y="100812"/>
                  </a:moveTo>
                  <a:lnTo>
                    <a:pt x="23248" y="100812"/>
                  </a:lnTo>
                  <a:lnTo>
                    <a:pt x="23248" y="23289"/>
                  </a:lnTo>
                  <a:lnTo>
                    <a:pt x="62830" y="23268"/>
                  </a:lnTo>
                  <a:cubicBezTo>
                    <a:pt x="78387" y="23857"/>
                    <a:pt x="78025" y="47424"/>
                    <a:pt x="62270" y="47692"/>
                  </a:cubicBezTo>
                  <a:lnTo>
                    <a:pt x="60156" y="47692"/>
                  </a:lnTo>
                  <a:lnTo>
                    <a:pt x="41282" y="47692"/>
                  </a:lnTo>
                  <a:cubicBezTo>
                    <a:pt x="41272" y="47692"/>
                    <a:pt x="41261" y="47682"/>
                    <a:pt x="41241" y="47682"/>
                  </a:cubicBezTo>
                  <a:cubicBezTo>
                    <a:pt x="40836" y="47682"/>
                    <a:pt x="40432" y="47703"/>
                    <a:pt x="40038" y="47744"/>
                  </a:cubicBezTo>
                  <a:cubicBezTo>
                    <a:pt x="34162" y="48332"/>
                    <a:pt x="29622" y="53265"/>
                    <a:pt x="29622" y="59228"/>
                  </a:cubicBezTo>
                  <a:lnTo>
                    <a:pt x="29622" y="59249"/>
                  </a:lnTo>
                  <a:lnTo>
                    <a:pt x="29622" y="59260"/>
                  </a:lnTo>
                  <a:cubicBezTo>
                    <a:pt x="29622" y="65646"/>
                    <a:pt x="34825" y="70827"/>
                    <a:pt x="41241" y="70827"/>
                  </a:cubicBezTo>
                  <a:cubicBezTo>
                    <a:pt x="41355" y="70827"/>
                    <a:pt x="41469" y="70816"/>
                    <a:pt x="41572" y="70816"/>
                  </a:cubicBezTo>
                  <a:lnTo>
                    <a:pt x="62436" y="70827"/>
                  </a:lnTo>
                  <a:cubicBezTo>
                    <a:pt x="66427" y="71002"/>
                    <a:pt x="74884" y="69393"/>
                    <a:pt x="80336" y="77441"/>
                  </a:cubicBezTo>
                  <a:cubicBezTo>
                    <a:pt x="87011" y="87274"/>
                    <a:pt x="79994" y="100802"/>
                    <a:pt x="67847" y="100812"/>
                  </a:cubicBezTo>
                  <a:moveTo>
                    <a:pt x="91550" y="55225"/>
                  </a:moveTo>
                  <a:cubicBezTo>
                    <a:pt x="107470" y="31761"/>
                    <a:pt x="90504" y="0"/>
                    <a:pt x="62074" y="0"/>
                  </a:cubicBezTo>
                  <a:lnTo>
                    <a:pt x="62063" y="0"/>
                  </a:lnTo>
                  <a:lnTo>
                    <a:pt x="11774" y="11"/>
                  </a:lnTo>
                  <a:lnTo>
                    <a:pt x="11712" y="11"/>
                  </a:lnTo>
                  <a:cubicBezTo>
                    <a:pt x="11681" y="11"/>
                    <a:pt x="11650" y="0"/>
                    <a:pt x="11619" y="0"/>
                  </a:cubicBezTo>
                  <a:cubicBezTo>
                    <a:pt x="5203" y="0"/>
                    <a:pt x="0" y="5190"/>
                    <a:pt x="0" y="11578"/>
                  </a:cubicBezTo>
                  <a:lnTo>
                    <a:pt x="0" y="11650"/>
                  </a:lnTo>
                  <a:lnTo>
                    <a:pt x="0" y="11712"/>
                  </a:lnTo>
                  <a:lnTo>
                    <a:pt x="0" y="112379"/>
                  </a:lnTo>
                  <a:cubicBezTo>
                    <a:pt x="0" y="113824"/>
                    <a:pt x="280" y="115217"/>
                    <a:pt x="767" y="116486"/>
                  </a:cubicBezTo>
                  <a:cubicBezTo>
                    <a:pt x="2301" y="120500"/>
                    <a:pt x="5991" y="123441"/>
                    <a:pt x="10427" y="123885"/>
                  </a:cubicBezTo>
                  <a:cubicBezTo>
                    <a:pt x="10821" y="123926"/>
                    <a:pt x="11214" y="123947"/>
                    <a:pt x="11619" y="123947"/>
                  </a:cubicBezTo>
                  <a:lnTo>
                    <a:pt x="67857" y="123947"/>
                  </a:lnTo>
                  <a:cubicBezTo>
                    <a:pt x="104185" y="123947"/>
                    <a:pt x="120084" y="77833"/>
                    <a:pt x="91260" y="55638"/>
                  </a:cubicBezTo>
                  <a:cubicBezTo>
                    <a:pt x="91353" y="55504"/>
                    <a:pt x="91457" y="55370"/>
                    <a:pt x="91550" y="552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5" name="Google Shape;1165;p120"/>
            <p:cNvSpPr/>
            <p:nvPr/>
          </p:nvSpPr>
          <p:spPr>
            <a:xfrm>
              <a:off x="10747102" y="2382003"/>
              <a:ext cx="196" cy="392"/>
            </a:xfrm>
            <a:custGeom>
              <a:rect b="b" l="l" r="r" t="t"/>
              <a:pathLst>
                <a:path extrusionOk="0" h="392" w="196">
                  <a:moveTo>
                    <a:pt x="197" y="0"/>
                  </a:moveTo>
                  <a:cubicBezTo>
                    <a:pt x="124" y="134"/>
                    <a:pt x="73" y="258"/>
                    <a:pt x="0" y="392"/>
                  </a:cubicBezTo>
                  <a:cubicBezTo>
                    <a:pt x="73" y="258"/>
                    <a:pt x="124" y="134"/>
                    <a:pt x="197"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6" name="Google Shape;1166;p120"/>
            <p:cNvSpPr/>
            <p:nvPr/>
          </p:nvSpPr>
          <p:spPr>
            <a:xfrm>
              <a:off x="10747547" y="2381272"/>
              <a:ext cx="176" cy="309"/>
            </a:xfrm>
            <a:custGeom>
              <a:rect b="b" l="l" r="r" t="t"/>
              <a:pathLst>
                <a:path extrusionOk="0" h="309" w="176">
                  <a:moveTo>
                    <a:pt x="176" y="0"/>
                  </a:moveTo>
                  <a:cubicBezTo>
                    <a:pt x="114" y="103"/>
                    <a:pt x="62" y="207"/>
                    <a:pt x="0" y="310"/>
                  </a:cubicBezTo>
                  <a:cubicBezTo>
                    <a:pt x="62" y="207"/>
                    <a:pt x="114" y="103"/>
                    <a:pt x="176"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7" name="Google Shape;1167;p120"/>
            <p:cNvSpPr/>
            <p:nvPr/>
          </p:nvSpPr>
          <p:spPr>
            <a:xfrm>
              <a:off x="10746932" y="2382396"/>
              <a:ext cx="176" cy="360"/>
            </a:xfrm>
            <a:custGeom>
              <a:rect b="b" l="l" r="r" t="t"/>
              <a:pathLst>
                <a:path extrusionOk="0" h="360" w="176">
                  <a:moveTo>
                    <a:pt x="0" y="361"/>
                  </a:moveTo>
                  <a:cubicBezTo>
                    <a:pt x="52" y="237"/>
                    <a:pt x="114" y="124"/>
                    <a:pt x="176" y="0"/>
                  </a:cubicBezTo>
                  <a:cubicBezTo>
                    <a:pt x="114" y="124"/>
                    <a:pt x="52" y="237"/>
                    <a:pt x="0" y="36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8" name="Google Shape;1168;p120"/>
            <p:cNvSpPr/>
            <p:nvPr/>
          </p:nvSpPr>
          <p:spPr>
            <a:xfrm>
              <a:off x="10469146" y="2311481"/>
              <a:ext cx="90659" cy="123946"/>
            </a:xfrm>
            <a:custGeom>
              <a:rect b="b" l="l" r="r" t="t"/>
              <a:pathLst>
                <a:path extrusionOk="0" h="123946" w="90659">
                  <a:moveTo>
                    <a:pt x="79030" y="100802"/>
                  </a:moveTo>
                  <a:lnTo>
                    <a:pt x="23237" y="100802"/>
                  </a:lnTo>
                  <a:lnTo>
                    <a:pt x="23237" y="73613"/>
                  </a:lnTo>
                  <a:lnTo>
                    <a:pt x="69153" y="73613"/>
                  </a:lnTo>
                  <a:cubicBezTo>
                    <a:pt x="75568" y="73613"/>
                    <a:pt x="80771" y="68433"/>
                    <a:pt x="80771" y="62045"/>
                  </a:cubicBezTo>
                  <a:cubicBezTo>
                    <a:pt x="80771" y="55648"/>
                    <a:pt x="75568" y="50468"/>
                    <a:pt x="69153" y="50468"/>
                  </a:cubicBezTo>
                  <a:lnTo>
                    <a:pt x="23237" y="50468"/>
                  </a:lnTo>
                  <a:lnTo>
                    <a:pt x="23237" y="23279"/>
                  </a:lnTo>
                  <a:lnTo>
                    <a:pt x="79030" y="23279"/>
                  </a:lnTo>
                  <a:cubicBezTo>
                    <a:pt x="85446" y="23279"/>
                    <a:pt x="90659" y="18099"/>
                    <a:pt x="90659" y="11702"/>
                  </a:cubicBezTo>
                  <a:cubicBezTo>
                    <a:pt x="90659" y="5314"/>
                    <a:pt x="85446" y="134"/>
                    <a:pt x="79030" y="134"/>
                  </a:cubicBezTo>
                  <a:lnTo>
                    <a:pt x="13308" y="134"/>
                  </a:lnTo>
                  <a:cubicBezTo>
                    <a:pt x="12748" y="52"/>
                    <a:pt x="12199" y="0"/>
                    <a:pt x="11619" y="0"/>
                  </a:cubicBezTo>
                  <a:cubicBezTo>
                    <a:pt x="5203" y="0"/>
                    <a:pt x="0" y="5180"/>
                    <a:pt x="0" y="11567"/>
                  </a:cubicBezTo>
                  <a:cubicBezTo>
                    <a:pt x="0" y="11588"/>
                    <a:pt x="0" y="11619"/>
                    <a:pt x="0" y="11639"/>
                  </a:cubicBezTo>
                  <a:cubicBezTo>
                    <a:pt x="0" y="11660"/>
                    <a:pt x="0" y="11681"/>
                    <a:pt x="0" y="11702"/>
                  </a:cubicBezTo>
                  <a:lnTo>
                    <a:pt x="0" y="112369"/>
                  </a:lnTo>
                  <a:cubicBezTo>
                    <a:pt x="0" y="116610"/>
                    <a:pt x="2290" y="120304"/>
                    <a:pt x="5711" y="122316"/>
                  </a:cubicBezTo>
                  <a:cubicBezTo>
                    <a:pt x="7442" y="123348"/>
                    <a:pt x="9452" y="123946"/>
                    <a:pt x="11619" y="123946"/>
                  </a:cubicBezTo>
                  <a:lnTo>
                    <a:pt x="79030" y="123946"/>
                  </a:lnTo>
                  <a:cubicBezTo>
                    <a:pt x="85446" y="123946"/>
                    <a:pt x="90659" y="118766"/>
                    <a:pt x="90659" y="112369"/>
                  </a:cubicBezTo>
                  <a:cubicBezTo>
                    <a:pt x="90659" y="105982"/>
                    <a:pt x="85446" y="100802"/>
                    <a:pt x="79030" y="10080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69" name="Google Shape;1169;p120"/>
            <p:cNvSpPr/>
            <p:nvPr/>
          </p:nvSpPr>
          <p:spPr>
            <a:xfrm>
              <a:off x="10343238" y="2311612"/>
              <a:ext cx="108092" cy="123812"/>
            </a:xfrm>
            <a:custGeom>
              <a:rect b="b" l="l" r="r" t="t"/>
              <a:pathLst>
                <a:path extrusionOk="0" h="123812" w="108092">
                  <a:moveTo>
                    <a:pt x="96463" y="0"/>
                  </a:moveTo>
                  <a:lnTo>
                    <a:pt x="11619" y="0"/>
                  </a:lnTo>
                  <a:cubicBezTo>
                    <a:pt x="5203" y="0"/>
                    <a:pt x="0" y="5180"/>
                    <a:pt x="0" y="11577"/>
                  </a:cubicBezTo>
                  <a:cubicBezTo>
                    <a:pt x="0" y="17965"/>
                    <a:pt x="5203" y="23145"/>
                    <a:pt x="11619" y="23145"/>
                  </a:cubicBezTo>
                  <a:lnTo>
                    <a:pt x="42422" y="23145"/>
                  </a:lnTo>
                  <a:lnTo>
                    <a:pt x="42422" y="112235"/>
                  </a:lnTo>
                  <a:cubicBezTo>
                    <a:pt x="42422" y="118632"/>
                    <a:pt x="47625" y="123812"/>
                    <a:pt x="54041" y="123812"/>
                  </a:cubicBezTo>
                  <a:cubicBezTo>
                    <a:pt x="60457" y="123812"/>
                    <a:pt x="65670" y="118632"/>
                    <a:pt x="65670" y="112235"/>
                  </a:cubicBezTo>
                  <a:lnTo>
                    <a:pt x="65670" y="23145"/>
                  </a:lnTo>
                  <a:lnTo>
                    <a:pt x="96463" y="23145"/>
                  </a:lnTo>
                  <a:cubicBezTo>
                    <a:pt x="102879" y="23145"/>
                    <a:pt x="108092" y="17965"/>
                    <a:pt x="108092" y="11577"/>
                  </a:cubicBezTo>
                  <a:cubicBezTo>
                    <a:pt x="108092" y="5180"/>
                    <a:pt x="102879" y="0"/>
                    <a:pt x="96463"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70" name="Google Shape;1170;p120"/>
            <p:cNvSpPr/>
            <p:nvPr/>
          </p:nvSpPr>
          <p:spPr>
            <a:xfrm>
              <a:off x="10228250" y="2311612"/>
              <a:ext cx="108082" cy="123812"/>
            </a:xfrm>
            <a:custGeom>
              <a:rect b="b" l="l" r="r" t="t"/>
              <a:pathLst>
                <a:path extrusionOk="0" h="123812" w="108082">
                  <a:moveTo>
                    <a:pt x="96463" y="0"/>
                  </a:moveTo>
                  <a:lnTo>
                    <a:pt x="11619" y="0"/>
                  </a:lnTo>
                  <a:cubicBezTo>
                    <a:pt x="5203" y="0"/>
                    <a:pt x="0" y="5180"/>
                    <a:pt x="0" y="11577"/>
                  </a:cubicBezTo>
                  <a:cubicBezTo>
                    <a:pt x="0" y="17965"/>
                    <a:pt x="5203" y="23145"/>
                    <a:pt x="11619" y="23145"/>
                  </a:cubicBezTo>
                  <a:lnTo>
                    <a:pt x="42412" y="23145"/>
                  </a:lnTo>
                  <a:lnTo>
                    <a:pt x="42412" y="112235"/>
                  </a:lnTo>
                  <a:cubicBezTo>
                    <a:pt x="42412" y="118632"/>
                    <a:pt x="47625" y="123812"/>
                    <a:pt x="54041" y="123812"/>
                  </a:cubicBezTo>
                  <a:cubicBezTo>
                    <a:pt x="60457" y="123812"/>
                    <a:pt x="65670" y="118632"/>
                    <a:pt x="65670" y="112235"/>
                  </a:cubicBezTo>
                  <a:lnTo>
                    <a:pt x="65670" y="23145"/>
                  </a:lnTo>
                  <a:lnTo>
                    <a:pt x="96463" y="23145"/>
                  </a:lnTo>
                  <a:cubicBezTo>
                    <a:pt x="102879" y="23145"/>
                    <a:pt x="108082" y="17965"/>
                    <a:pt x="108082" y="11577"/>
                  </a:cubicBezTo>
                  <a:cubicBezTo>
                    <a:pt x="108082" y="5180"/>
                    <a:pt x="102879" y="0"/>
                    <a:pt x="96463"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71" name="Google Shape;1171;p120"/>
            <p:cNvSpPr/>
            <p:nvPr/>
          </p:nvSpPr>
          <p:spPr>
            <a:xfrm>
              <a:off x="10111494" y="2311477"/>
              <a:ext cx="125950" cy="123946"/>
            </a:xfrm>
            <a:custGeom>
              <a:rect b="b" l="l" r="r" t="t"/>
              <a:pathLst>
                <a:path extrusionOk="0" h="123946" w="125950">
                  <a:moveTo>
                    <a:pt x="124686" y="107137"/>
                  </a:moveTo>
                  <a:lnTo>
                    <a:pt x="124697" y="107127"/>
                  </a:lnTo>
                  <a:lnTo>
                    <a:pt x="73786" y="7347"/>
                  </a:lnTo>
                  <a:cubicBezTo>
                    <a:pt x="72096" y="3055"/>
                    <a:pt x="67898" y="0"/>
                    <a:pt x="62975" y="0"/>
                  </a:cubicBezTo>
                  <a:cubicBezTo>
                    <a:pt x="58052" y="0"/>
                    <a:pt x="53854" y="3054"/>
                    <a:pt x="52165" y="7347"/>
                  </a:cubicBezTo>
                  <a:lnTo>
                    <a:pt x="1254" y="107127"/>
                  </a:lnTo>
                  <a:lnTo>
                    <a:pt x="1265" y="107137"/>
                  </a:lnTo>
                  <a:cubicBezTo>
                    <a:pt x="456" y="108706"/>
                    <a:pt x="0" y="110491"/>
                    <a:pt x="0" y="112369"/>
                  </a:cubicBezTo>
                  <a:cubicBezTo>
                    <a:pt x="0" y="118766"/>
                    <a:pt x="5193" y="123947"/>
                    <a:pt x="11619" y="123947"/>
                  </a:cubicBezTo>
                  <a:cubicBezTo>
                    <a:pt x="16138" y="123947"/>
                    <a:pt x="20045" y="121367"/>
                    <a:pt x="21973" y="117611"/>
                  </a:cubicBezTo>
                  <a:lnTo>
                    <a:pt x="21983" y="117611"/>
                  </a:lnTo>
                  <a:lnTo>
                    <a:pt x="62975" y="37260"/>
                  </a:lnTo>
                  <a:lnTo>
                    <a:pt x="80170" y="70961"/>
                  </a:lnTo>
                  <a:lnTo>
                    <a:pt x="60560" y="70961"/>
                  </a:lnTo>
                  <a:cubicBezTo>
                    <a:pt x="54134" y="70961"/>
                    <a:pt x="48931" y="76141"/>
                    <a:pt x="48931" y="82538"/>
                  </a:cubicBezTo>
                  <a:cubicBezTo>
                    <a:pt x="48931" y="88926"/>
                    <a:pt x="54134" y="94106"/>
                    <a:pt x="60560" y="94106"/>
                  </a:cubicBezTo>
                  <a:lnTo>
                    <a:pt x="91975" y="94106"/>
                  </a:lnTo>
                  <a:lnTo>
                    <a:pt x="103967" y="117611"/>
                  </a:lnTo>
                  <a:lnTo>
                    <a:pt x="103978" y="117611"/>
                  </a:lnTo>
                  <a:cubicBezTo>
                    <a:pt x="105895" y="121367"/>
                    <a:pt x="109813" y="123936"/>
                    <a:pt x="114332" y="123936"/>
                  </a:cubicBezTo>
                  <a:cubicBezTo>
                    <a:pt x="120748" y="123936"/>
                    <a:pt x="125951" y="118766"/>
                    <a:pt x="125951" y="112369"/>
                  </a:cubicBezTo>
                  <a:cubicBezTo>
                    <a:pt x="125951" y="110491"/>
                    <a:pt x="125484" y="108706"/>
                    <a:pt x="124686" y="107137"/>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72" name="Google Shape;1172;p120"/>
            <p:cNvSpPr/>
            <p:nvPr/>
          </p:nvSpPr>
          <p:spPr>
            <a:xfrm>
              <a:off x="10079052" y="2370811"/>
              <a:ext cx="1150" cy="1206"/>
            </a:xfrm>
            <a:custGeom>
              <a:rect b="b" l="l" r="r" t="t"/>
              <a:pathLst>
                <a:path extrusionOk="0" h="1206" w="1150">
                  <a:moveTo>
                    <a:pt x="0" y="1207"/>
                  </a:moveTo>
                  <a:cubicBezTo>
                    <a:pt x="394" y="815"/>
                    <a:pt x="767" y="413"/>
                    <a:pt x="1150" y="0"/>
                  </a:cubicBezTo>
                  <a:cubicBezTo>
                    <a:pt x="767" y="413"/>
                    <a:pt x="394" y="815"/>
                    <a:pt x="0" y="1207"/>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73" name="Google Shape;1173;p120"/>
            <p:cNvSpPr/>
            <p:nvPr/>
          </p:nvSpPr>
          <p:spPr>
            <a:xfrm>
              <a:off x="10056498" y="2373560"/>
              <a:ext cx="20884" cy="8657"/>
            </a:xfrm>
            <a:custGeom>
              <a:rect b="b" l="l" r="r" t="t"/>
              <a:pathLst>
                <a:path extrusionOk="0" h="8657" w="20884">
                  <a:moveTo>
                    <a:pt x="20885" y="0"/>
                  </a:moveTo>
                  <a:cubicBezTo>
                    <a:pt x="15091" y="5046"/>
                    <a:pt x="7773" y="8110"/>
                    <a:pt x="0" y="8658"/>
                  </a:cubicBezTo>
                  <a:cubicBezTo>
                    <a:pt x="7763" y="8110"/>
                    <a:pt x="15080" y="5046"/>
                    <a:pt x="20885"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74" name="Google Shape;1174;p120"/>
            <p:cNvSpPr/>
            <p:nvPr/>
          </p:nvSpPr>
          <p:spPr>
            <a:xfrm>
              <a:off x="10057568" y="2359149"/>
              <a:ext cx="2933" cy="26"/>
            </a:xfrm>
            <a:custGeom>
              <a:rect b="b" l="l" r="r" t="t"/>
              <a:pathLst>
                <a:path extrusionOk="0" h="26" w="2933">
                  <a:moveTo>
                    <a:pt x="2197" y="6"/>
                  </a:moveTo>
                  <a:lnTo>
                    <a:pt x="0" y="6"/>
                  </a:lnTo>
                  <a:cubicBezTo>
                    <a:pt x="902" y="-4"/>
                    <a:pt x="1876" y="-4"/>
                    <a:pt x="2933" y="27"/>
                  </a:cubicBezTo>
                  <a:cubicBezTo>
                    <a:pt x="2695" y="17"/>
                    <a:pt x="2456" y="6"/>
                    <a:pt x="2208" y="6"/>
                  </a:cubicBezTo>
                  <a:lnTo>
                    <a:pt x="0" y="6"/>
                  </a:lnTo>
                  <a:lnTo>
                    <a:pt x="2197" y="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75" name="Google Shape;1175;p120"/>
            <p:cNvSpPr/>
            <p:nvPr/>
          </p:nvSpPr>
          <p:spPr>
            <a:xfrm>
              <a:off x="10080513" y="2369197"/>
              <a:ext cx="1088" cy="1279"/>
            </a:xfrm>
            <a:custGeom>
              <a:rect b="b" l="l" r="r" t="t"/>
              <a:pathLst>
                <a:path extrusionOk="0" h="1279" w="1088">
                  <a:moveTo>
                    <a:pt x="1088" y="0"/>
                  </a:moveTo>
                  <a:cubicBezTo>
                    <a:pt x="736" y="434"/>
                    <a:pt x="373" y="857"/>
                    <a:pt x="0" y="1280"/>
                  </a:cubicBezTo>
                  <a:cubicBezTo>
                    <a:pt x="373" y="856"/>
                    <a:pt x="736" y="434"/>
                    <a:pt x="1088"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76" name="Google Shape;1176;p120"/>
            <p:cNvSpPr/>
            <p:nvPr/>
          </p:nvSpPr>
          <p:spPr>
            <a:xfrm>
              <a:off x="10052027" y="2382306"/>
              <a:ext cx="2321" cy="3509"/>
            </a:xfrm>
            <a:custGeom>
              <a:rect b="b" l="l" r="r" t="t"/>
              <a:pathLst>
                <a:path extrusionOk="0" h="3509" w="2321">
                  <a:moveTo>
                    <a:pt x="1969" y="0"/>
                  </a:moveTo>
                  <a:lnTo>
                    <a:pt x="1949" y="0"/>
                  </a:lnTo>
                  <a:lnTo>
                    <a:pt x="0" y="0"/>
                  </a:lnTo>
                  <a:lnTo>
                    <a:pt x="2322"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1177" name="Google Shape;1177;p120"/>
            <p:cNvGrpSpPr/>
            <p:nvPr/>
          </p:nvGrpSpPr>
          <p:grpSpPr>
            <a:xfrm>
              <a:off x="9985517" y="2122360"/>
              <a:ext cx="890972" cy="498276"/>
              <a:chOff x="9985517" y="2122360"/>
              <a:chExt cx="890972" cy="498276"/>
            </a:xfrm>
          </p:grpSpPr>
          <p:sp>
            <p:nvSpPr>
              <p:cNvPr id="1178" name="Google Shape;1178;p120"/>
              <p:cNvSpPr/>
              <p:nvPr/>
            </p:nvSpPr>
            <p:spPr>
              <a:xfrm>
                <a:off x="9985517" y="2492924"/>
                <a:ext cx="890972" cy="127712"/>
              </a:xfrm>
              <a:custGeom>
                <a:rect b="b" l="l" r="r" t="t"/>
                <a:pathLst>
                  <a:path extrusionOk="0" h="127712" w="890972">
                    <a:moveTo>
                      <a:pt x="124697" y="109005"/>
                    </a:moveTo>
                    <a:lnTo>
                      <a:pt x="124707" y="108995"/>
                    </a:lnTo>
                    <a:lnTo>
                      <a:pt x="73796" y="9215"/>
                    </a:lnTo>
                    <a:cubicBezTo>
                      <a:pt x="72107" y="4911"/>
                      <a:pt x="67909" y="1868"/>
                      <a:pt x="62986" y="1868"/>
                    </a:cubicBezTo>
                    <a:cubicBezTo>
                      <a:pt x="58063" y="1868"/>
                      <a:pt x="53875" y="4911"/>
                      <a:pt x="52175" y="9215"/>
                    </a:cubicBezTo>
                    <a:lnTo>
                      <a:pt x="1264" y="108995"/>
                    </a:lnTo>
                    <a:lnTo>
                      <a:pt x="1275" y="109005"/>
                    </a:lnTo>
                    <a:cubicBezTo>
                      <a:pt x="466" y="110574"/>
                      <a:pt x="0" y="112349"/>
                      <a:pt x="0" y="114237"/>
                    </a:cubicBezTo>
                    <a:cubicBezTo>
                      <a:pt x="0" y="120624"/>
                      <a:pt x="5213" y="125814"/>
                      <a:pt x="11629" y="125814"/>
                    </a:cubicBezTo>
                    <a:cubicBezTo>
                      <a:pt x="16148" y="125814"/>
                      <a:pt x="20066" y="123234"/>
                      <a:pt x="21983" y="119468"/>
                    </a:cubicBezTo>
                    <a:lnTo>
                      <a:pt x="21994" y="119478"/>
                    </a:lnTo>
                    <a:lnTo>
                      <a:pt x="62986" y="39128"/>
                    </a:lnTo>
                    <a:lnTo>
                      <a:pt x="80181" y="72828"/>
                    </a:lnTo>
                    <a:lnTo>
                      <a:pt x="60571" y="72828"/>
                    </a:lnTo>
                    <a:cubicBezTo>
                      <a:pt x="54145" y="72828"/>
                      <a:pt x="48942" y="78008"/>
                      <a:pt x="48942" y="84395"/>
                    </a:cubicBezTo>
                    <a:cubicBezTo>
                      <a:pt x="48942" y="90793"/>
                      <a:pt x="54145" y="95973"/>
                      <a:pt x="60571" y="95973"/>
                    </a:cubicBezTo>
                    <a:lnTo>
                      <a:pt x="91986" y="95973"/>
                    </a:lnTo>
                    <a:lnTo>
                      <a:pt x="103988" y="119478"/>
                    </a:lnTo>
                    <a:lnTo>
                      <a:pt x="103988" y="119468"/>
                    </a:lnTo>
                    <a:cubicBezTo>
                      <a:pt x="105916" y="123234"/>
                      <a:pt x="109813" y="125814"/>
                      <a:pt x="114342" y="125814"/>
                    </a:cubicBezTo>
                    <a:cubicBezTo>
                      <a:pt x="120768" y="125814"/>
                      <a:pt x="125971" y="120624"/>
                      <a:pt x="125971" y="114237"/>
                    </a:cubicBezTo>
                    <a:cubicBezTo>
                      <a:pt x="125971" y="112349"/>
                      <a:pt x="125505" y="110574"/>
                      <a:pt x="124697" y="109005"/>
                    </a:cubicBezTo>
                    <a:moveTo>
                      <a:pt x="220320" y="102669"/>
                    </a:moveTo>
                    <a:lnTo>
                      <a:pt x="172083" y="102669"/>
                    </a:lnTo>
                    <a:lnTo>
                      <a:pt x="172083" y="13569"/>
                    </a:lnTo>
                    <a:cubicBezTo>
                      <a:pt x="172083" y="7182"/>
                      <a:pt x="166880" y="2002"/>
                      <a:pt x="160465" y="2002"/>
                    </a:cubicBezTo>
                    <a:cubicBezTo>
                      <a:pt x="154049" y="2002"/>
                      <a:pt x="148846" y="7182"/>
                      <a:pt x="148846" y="13569"/>
                    </a:cubicBezTo>
                    <a:lnTo>
                      <a:pt x="148846" y="114247"/>
                    </a:lnTo>
                    <a:cubicBezTo>
                      <a:pt x="148846" y="120634"/>
                      <a:pt x="154049" y="125814"/>
                      <a:pt x="160465" y="125814"/>
                    </a:cubicBezTo>
                    <a:lnTo>
                      <a:pt x="220320" y="125814"/>
                    </a:lnTo>
                    <a:cubicBezTo>
                      <a:pt x="226736" y="125814"/>
                      <a:pt x="231939" y="120634"/>
                      <a:pt x="231939" y="114247"/>
                    </a:cubicBezTo>
                    <a:cubicBezTo>
                      <a:pt x="231939" y="107849"/>
                      <a:pt x="226736" y="102669"/>
                      <a:pt x="220320" y="102669"/>
                    </a:cubicBezTo>
                    <a:moveTo>
                      <a:pt x="323966" y="102669"/>
                    </a:moveTo>
                    <a:lnTo>
                      <a:pt x="275729" y="102669"/>
                    </a:lnTo>
                    <a:lnTo>
                      <a:pt x="275729" y="13569"/>
                    </a:lnTo>
                    <a:cubicBezTo>
                      <a:pt x="275729" y="7182"/>
                      <a:pt x="270526" y="2002"/>
                      <a:pt x="264111" y="2002"/>
                    </a:cubicBezTo>
                    <a:cubicBezTo>
                      <a:pt x="257685" y="2002"/>
                      <a:pt x="252482" y="7182"/>
                      <a:pt x="252482" y="13569"/>
                    </a:cubicBezTo>
                    <a:lnTo>
                      <a:pt x="252482" y="114247"/>
                    </a:lnTo>
                    <a:cubicBezTo>
                      <a:pt x="252482" y="120634"/>
                      <a:pt x="257685" y="125814"/>
                      <a:pt x="264111" y="125814"/>
                    </a:cubicBezTo>
                    <a:lnTo>
                      <a:pt x="323966" y="125814"/>
                    </a:lnTo>
                    <a:cubicBezTo>
                      <a:pt x="330382" y="125814"/>
                      <a:pt x="335585" y="120634"/>
                      <a:pt x="335585" y="114247"/>
                    </a:cubicBezTo>
                    <a:cubicBezTo>
                      <a:pt x="335585" y="107849"/>
                      <a:pt x="330382" y="102669"/>
                      <a:pt x="323966" y="102669"/>
                    </a:cubicBezTo>
                    <a:moveTo>
                      <a:pt x="380826" y="13228"/>
                    </a:moveTo>
                    <a:cubicBezTo>
                      <a:pt x="380826" y="6841"/>
                      <a:pt x="375623" y="1662"/>
                      <a:pt x="369208" y="1662"/>
                    </a:cubicBezTo>
                    <a:cubicBezTo>
                      <a:pt x="362782" y="1662"/>
                      <a:pt x="357579" y="6841"/>
                      <a:pt x="357579" y="13228"/>
                    </a:cubicBezTo>
                    <a:lnTo>
                      <a:pt x="357579" y="113896"/>
                    </a:lnTo>
                    <a:lnTo>
                      <a:pt x="357599" y="113896"/>
                    </a:lnTo>
                    <a:cubicBezTo>
                      <a:pt x="357599" y="113958"/>
                      <a:pt x="357579" y="114020"/>
                      <a:pt x="357579" y="114082"/>
                    </a:cubicBezTo>
                    <a:cubicBezTo>
                      <a:pt x="357579" y="120479"/>
                      <a:pt x="362782" y="125659"/>
                      <a:pt x="369208" y="125659"/>
                    </a:cubicBezTo>
                    <a:cubicBezTo>
                      <a:pt x="375623" y="125659"/>
                      <a:pt x="380826" y="120479"/>
                      <a:pt x="380826" y="114082"/>
                    </a:cubicBezTo>
                    <a:cubicBezTo>
                      <a:pt x="380826" y="114020"/>
                      <a:pt x="380816" y="113958"/>
                      <a:pt x="380816" y="113896"/>
                    </a:cubicBezTo>
                    <a:lnTo>
                      <a:pt x="380826" y="113896"/>
                    </a:lnTo>
                    <a:lnTo>
                      <a:pt x="380826" y="13228"/>
                    </a:lnTo>
                    <a:close/>
                    <a:moveTo>
                      <a:pt x="523215" y="109005"/>
                    </a:moveTo>
                    <a:lnTo>
                      <a:pt x="523215" y="108995"/>
                    </a:lnTo>
                    <a:lnTo>
                      <a:pt x="472315" y="9215"/>
                    </a:lnTo>
                    <a:cubicBezTo>
                      <a:pt x="470615" y="4911"/>
                      <a:pt x="466417" y="1868"/>
                      <a:pt x="461494" y="1868"/>
                    </a:cubicBezTo>
                    <a:cubicBezTo>
                      <a:pt x="456571" y="1868"/>
                      <a:pt x="452384" y="4911"/>
                      <a:pt x="450684" y="9215"/>
                    </a:cubicBezTo>
                    <a:lnTo>
                      <a:pt x="399773" y="108995"/>
                    </a:lnTo>
                    <a:lnTo>
                      <a:pt x="399783" y="109005"/>
                    </a:lnTo>
                    <a:cubicBezTo>
                      <a:pt x="398975" y="110574"/>
                      <a:pt x="398509" y="112349"/>
                      <a:pt x="398509" y="114237"/>
                    </a:cubicBezTo>
                    <a:cubicBezTo>
                      <a:pt x="398509" y="120624"/>
                      <a:pt x="403722" y="125814"/>
                      <a:pt x="410138" y="125814"/>
                    </a:cubicBezTo>
                    <a:cubicBezTo>
                      <a:pt x="414667" y="125814"/>
                      <a:pt x="418574" y="123234"/>
                      <a:pt x="420492" y="119468"/>
                    </a:cubicBezTo>
                    <a:lnTo>
                      <a:pt x="420502" y="119478"/>
                    </a:lnTo>
                    <a:lnTo>
                      <a:pt x="461494" y="39128"/>
                    </a:lnTo>
                    <a:lnTo>
                      <a:pt x="478699" y="72828"/>
                    </a:lnTo>
                    <a:lnTo>
                      <a:pt x="459079" y="72828"/>
                    </a:lnTo>
                    <a:cubicBezTo>
                      <a:pt x="452653" y="72828"/>
                      <a:pt x="447461" y="78008"/>
                      <a:pt x="447461" y="84395"/>
                    </a:cubicBezTo>
                    <a:cubicBezTo>
                      <a:pt x="447461" y="90793"/>
                      <a:pt x="452653" y="95973"/>
                      <a:pt x="459079" y="95973"/>
                    </a:cubicBezTo>
                    <a:lnTo>
                      <a:pt x="490505" y="95973"/>
                    </a:lnTo>
                    <a:lnTo>
                      <a:pt x="502496" y="119478"/>
                    </a:lnTo>
                    <a:lnTo>
                      <a:pt x="502496" y="119468"/>
                    </a:lnTo>
                    <a:cubicBezTo>
                      <a:pt x="504424" y="123234"/>
                      <a:pt x="508332" y="125814"/>
                      <a:pt x="512851" y="125814"/>
                    </a:cubicBezTo>
                    <a:cubicBezTo>
                      <a:pt x="519277" y="125814"/>
                      <a:pt x="524480" y="120624"/>
                      <a:pt x="524480" y="114237"/>
                    </a:cubicBezTo>
                    <a:cubicBezTo>
                      <a:pt x="524480" y="112349"/>
                      <a:pt x="524013" y="110574"/>
                      <a:pt x="523215" y="109005"/>
                    </a:cubicBezTo>
                    <a:moveTo>
                      <a:pt x="649363" y="114237"/>
                    </a:moveTo>
                    <a:lnTo>
                      <a:pt x="649363" y="13569"/>
                    </a:lnTo>
                    <a:cubicBezTo>
                      <a:pt x="649363" y="7182"/>
                      <a:pt x="644150" y="2002"/>
                      <a:pt x="637734" y="2002"/>
                    </a:cubicBezTo>
                    <a:cubicBezTo>
                      <a:pt x="631318" y="2002"/>
                      <a:pt x="626115" y="7182"/>
                      <a:pt x="626115" y="13569"/>
                    </a:cubicBezTo>
                    <a:lnTo>
                      <a:pt x="626115" y="13579"/>
                    </a:lnTo>
                    <a:lnTo>
                      <a:pt x="626115" y="82714"/>
                    </a:lnTo>
                    <a:lnTo>
                      <a:pt x="560880" y="6150"/>
                    </a:lnTo>
                    <a:lnTo>
                      <a:pt x="560880" y="6160"/>
                    </a:lnTo>
                    <a:cubicBezTo>
                      <a:pt x="560828" y="6099"/>
                      <a:pt x="560777" y="6047"/>
                      <a:pt x="560725" y="5985"/>
                    </a:cubicBezTo>
                    <a:cubicBezTo>
                      <a:pt x="560549" y="5779"/>
                      <a:pt x="560362" y="5572"/>
                      <a:pt x="560175" y="5386"/>
                    </a:cubicBezTo>
                    <a:cubicBezTo>
                      <a:pt x="560165" y="5376"/>
                      <a:pt x="560155" y="5376"/>
                      <a:pt x="560144" y="5366"/>
                    </a:cubicBezTo>
                    <a:cubicBezTo>
                      <a:pt x="558310" y="3550"/>
                      <a:pt x="555864" y="2343"/>
                      <a:pt x="553148" y="2064"/>
                    </a:cubicBezTo>
                    <a:cubicBezTo>
                      <a:pt x="552754" y="2023"/>
                      <a:pt x="552361" y="2002"/>
                      <a:pt x="551967" y="2002"/>
                    </a:cubicBezTo>
                    <a:cubicBezTo>
                      <a:pt x="551563" y="2002"/>
                      <a:pt x="551179" y="2023"/>
                      <a:pt x="550785" y="2064"/>
                    </a:cubicBezTo>
                    <a:cubicBezTo>
                      <a:pt x="550671" y="2074"/>
                      <a:pt x="550557" y="2105"/>
                      <a:pt x="550443" y="2115"/>
                    </a:cubicBezTo>
                    <a:cubicBezTo>
                      <a:pt x="550174" y="2147"/>
                      <a:pt x="549904" y="2178"/>
                      <a:pt x="549645" y="2239"/>
                    </a:cubicBezTo>
                    <a:cubicBezTo>
                      <a:pt x="549510" y="2260"/>
                      <a:pt x="549376" y="2301"/>
                      <a:pt x="549241" y="2343"/>
                    </a:cubicBezTo>
                    <a:cubicBezTo>
                      <a:pt x="549002" y="2394"/>
                      <a:pt x="548774" y="2446"/>
                      <a:pt x="548536" y="2518"/>
                    </a:cubicBezTo>
                    <a:cubicBezTo>
                      <a:pt x="548401" y="2559"/>
                      <a:pt x="548267" y="2611"/>
                      <a:pt x="548132" y="2662"/>
                    </a:cubicBezTo>
                    <a:cubicBezTo>
                      <a:pt x="547914" y="2734"/>
                      <a:pt x="547697" y="2807"/>
                      <a:pt x="547479" y="2900"/>
                    </a:cubicBezTo>
                    <a:cubicBezTo>
                      <a:pt x="547344" y="2962"/>
                      <a:pt x="547209" y="3023"/>
                      <a:pt x="547075" y="3086"/>
                    </a:cubicBezTo>
                    <a:cubicBezTo>
                      <a:pt x="546878" y="3178"/>
                      <a:pt x="546671" y="3271"/>
                      <a:pt x="546473" y="3374"/>
                    </a:cubicBezTo>
                    <a:cubicBezTo>
                      <a:pt x="546339" y="3446"/>
                      <a:pt x="546215" y="3529"/>
                      <a:pt x="546080" y="3611"/>
                    </a:cubicBezTo>
                    <a:cubicBezTo>
                      <a:pt x="545893" y="3715"/>
                      <a:pt x="545707" y="3828"/>
                      <a:pt x="545530" y="3942"/>
                    </a:cubicBezTo>
                    <a:cubicBezTo>
                      <a:pt x="545396" y="4035"/>
                      <a:pt x="545271" y="4127"/>
                      <a:pt x="545147" y="4220"/>
                    </a:cubicBezTo>
                    <a:cubicBezTo>
                      <a:pt x="544971" y="4344"/>
                      <a:pt x="544805" y="4468"/>
                      <a:pt x="544639" y="4592"/>
                    </a:cubicBezTo>
                    <a:cubicBezTo>
                      <a:pt x="544515" y="4695"/>
                      <a:pt x="544390" y="4809"/>
                      <a:pt x="544266" y="4922"/>
                    </a:cubicBezTo>
                    <a:cubicBezTo>
                      <a:pt x="544121" y="5046"/>
                      <a:pt x="543965" y="5190"/>
                      <a:pt x="543820" y="5325"/>
                    </a:cubicBezTo>
                    <a:cubicBezTo>
                      <a:pt x="543706" y="5448"/>
                      <a:pt x="543582" y="5572"/>
                      <a:pt x="543468" y="5696"/>
                    </a:cubicBezTo>
                    <a:cubicBezTo>
                      <a:pt x="543333" y="5840"/>
                      <a:pt x="543198" y="5985"/>
                      <a:pt x="543074" y="6129"/>
                    </a:cubicBezTo>
                    <a:cubicBezTo>
                      <a:pt x="542960" y="6264"/>
                      <a:pt x="542856" y="6408"/>
                      <a:pt x="542742" y="6553"/>
                    </a:cubicBezTo>
                    <a:cubicBezTo>
                      <a:pt x="542628" y="6697"/>
                      <a:pt x="542514" y="6841"/>
                      <a:pt x="542411" y="6996"/>
                    </a:cubicBezTo>
                    <a:cubicBezTo>
                      <a:pt x="542307" y="7151"/>
                      <a:pt x="542203" y="7306"/>
                      <a:pt x="542110" y="7460"/>
                    </a:cubicBezTo>
                    <a:cubicBezTo>
                      <a:pt x="542006" y="7615"/>
                      <a:pt x="541913" y="7770"/>
                      <a:pt x="541820" y="7925"/>
                    </a:cubicBezTo>
                    <a:cubicBezTo>
                      <a:pt x="541737" y="8100"/>
                      <a:pt x="541644" y="8265"/>
                      <a:pt x="541561" y="8441"/>
                    </a:cubicBezTo>
                    <a:cubicBezTo>
                      <a:pt x="541488" y="8596"/>
                      <a:pt x="541395" y="8750"/>
                      <a:pt x="541333" y="8915"/>
                    </a:cubicBezTo>
                    <a:cubicBezTo>
                      <a:pt x="541250" y="9101"/>
                      <a:pt x="541177" y="9276"/>
                      <a:pt x="541115" y="9462"/>
                    </a:cubicBezTo>
                    <a:cubicBezTo>
                      <a:pt x="541053" y="9627"/>
                      <a:pt x="540980" y="9792"/>
                      <a:pt x="540928" y="9957"/>
                    </a:cubicBezTo>
                    <a:cubicBezTo>
                      <a:pt x="540866" y="10143"/>
                      <a:pt x="540814" y="10339"/>
                      <a:pt x="540763" y="10525"/>
                    </a:cubicBezTo>
                    <a:cubicBezTo>
                      <a:pt x="540711" y="10700"/>
                      <a:pt x="540669" y="10876"/>
                      <a:pt x="540628" y="11041"/>
                    </a:cubicBezTo>
                    <a:cubicBezTo>
                      <a:pt x="540586" y="11247"/>
                      <a:pt x="540555" y="11433"/>
                      <a:pt x="540514" y="11629"/>
                    </a:cubicBezTo>
                    <a:cubicBezTo>
                      <a:pt x="540493" y="11815"/>
                      <a:pt x="540452" y="12000"/>
                      <a:pt x="540431" y="12186"/>
                    </a:cubicBezTo>
                    <a:cubicBezTo>
                      <a:pt x="540410" y="12372"/>
                      <a:pt x="540400" y="12568"/>
                      <a:pt x="540379" y="12764"/>
                    </a:cubicBezTo>
                    <a:cubicBezTo>
                      <a:pt x="540369" y="12888"/>
                      <a:pt x="540358" y="13012"/>
                      <a:pt x="540348" y="13136"/>
                    </a:cubicBezTo>
                    <a:cubicBezTo>
                      <a:pt x="540338" y="13280"/>
                      <a:pt x="540338" y="13424"/>
                      <a:pt x="540338" y="13569"/>
                    </a:cubicBezTo>
                    <a:lnTo>
                      <a:pt x="540338" y="114247"/>
                    </a:lnTo>
                    <a:cubicBezTo>
                      <a:pt x="540338" y="120634"/>
                      <a:pt x="545541" y="125814"/>
                      <a:pt x="551967" y="125814"/>
                    </a:cubicBezTo>
                    <a:cubicBezTo>
                      <a:pt x="558382" y="125814"/>
                      <a:pt x="563586" y="120634"/>
                      <a:pt x="563586" y="114247"/>
                    </a:cubicBezTo>
                    <a:lnTo>
                      <a:pt x="563586" y="45102"/>
                    </a:lnTo>
                    <a:lnTo>
                      <a:pt x="628841" y="121686"/>
                    </a:lnTo>
                    <a:cubicBezTo>
                      <a:pt x="630976" y="124204"/>
                      <a:pt x="634168" y="125814"/>
                      <a:pt x="637734" y="125814"/>
                    </a:cubicBezTo>
                    <a:cubicBezTo>
                      <a:pt x="644015" y="125814"/>
                      <a:pt x="649114" y="120851"/>
                      <a:pt x="649342" y="114649"/>
                    </a:cubicBezTo>
                    <a:lnTo>
                      <a:pt x="649353" y="114649"/>
                    </a:lnTo>
                    <a:cubicBezTo>
                      <a:pt x="649353" y="114515"/>
                      <a:pt x="649353" y="114381"/>
                      <a:pt x="649353" y="114247"/>
                    </a:cubicBezTo>
                    <a:lnTo>
                      <a:pt x="649353" y="114237"/>
                    </a:lnTo>
                    <a:lnTo>
                      <a:pt x="649363" y="114237"/>
                    </a:lnTo>
                    <a:close/>
                    <a:moveTo>
                      <a:pt x="778817" y="101648"/>
                    </a:moveTo>
                    <a:cubicBezTo>
                      <a:pt x="778806" y="101442"/>
                      <a:pt x="778796" y="101235"/>
                      <a:pt x="778775" y="101019"/>
                    </a:cubicBezTo>
                    <a:cubicBezTo>
                      <a:pt x="778765" y="100843"/>
                      <a:pt x="778744" y="100658"/>
                      <a:pt x="778724" y="100482"/>
                    </a:cubicBezTo>
                    <a:cubicBezTo>
                      <a:pt x="778692" y="100286"/>
                      <a:pt x="778661" y="100100"/>
                      <a:pt x="778630" y="99904"/>
                    </a:cubicBezTo>
                    <a:cubicBezTo>
                      <a:pt x="778599" y="99719"/>
                      <a:pt x="778558" y="99533"/>
                      <a:pt x="778516" y="99347"/>
                    </a:cubicBezTo>
                    <a:cubicBezTo>
                      <a:pt x="778475" y="99171"/>
                      <a:pt x="778423" y="98986"/>
                      <a:pt x="778371" y="98810"/>
                    </a:cubicBezTo>
                    <a:cubicBezTo>
                      <a:pt x="778319" y="98625"/>
                      <a:pt x="778267" y="98439"/>
                      <a:pt x="778205" y="98264"/>
                    </a:cubicBezTo>
                    <a:cubicBezTo>
                      <a:pt x="778143" y="98088"/>
                      <a:pt x="778081" y="97912"/>
                      <a:pt x="778008" y="97737"/>
                    </a:cubicBezTo>
                    <a:cubicBezTo>
                      <a:pt x="777936" y="97562"/>
                      <a:pt x="777863" y="97386"/>
                      <a:pt x="777780" y="97211"/>
                    </a:cubicBezTo>
                    <a:cubicBezTo>
                      <a:pt x="777708" y="97046"/>
                      <a:pt x="777625" y="96881"/>
                      <a:pt x="777542" y="96706"/>
                    </a:cubicBezTo>
                    <a:cubicBezTo>
                      <a:pt x="777448" y="96540"/>
                      <a:pt x="777355" y="96375"/>
                      <a:pt x="777262" y="96210"/>
                    </a:cubicBezTo>
                    <a:cubicBezTo>
                      <a:pt x="777169" y="96045"/>
                      <a:pt x="777075" y="95890"/>
                      <a:pt x="776972" y="95725"/>
                    </a:cubicBezTo>
                    <a:cubicBezTo>
                      <a:pt x="776868" y="95570"/>
                      <a:pt x="776754" y="95405"/>
                      <a:pt x="776640" y="95240"/>
                    </a:cubicBezTo>
                    <a:cubicBezTo>
                      <a:pt x="776536" y="95096"/>
                      <a:pt x="776422" y="94962"/>
                      <a:pt x="776308" y="94807"/>
                    </a:cubicBezTo>
                    <a:cubicBezTo>
                      <a:pt x="776174" y="94652"/>
                      <a:pt x="776039" y="94487"/>
                      <a:pt x="775904" y="94332"/>
                    </a:cubicBezTo>
                    <a:cubicBezTo>
                      <a:pt x="775832" y="94239"/>
                      <a:pt x="775759" y="94157"/>
                      <a:pt x="775676" y="94074"/>
                    </a:cubicBezTo>
                    <a:cubicBezTo>
                      <a:pt x="775645" y="94033"/>
                      <a:pt x="775604" y="93992"/>
                      <a:pt x="775562" y="93960"/>
                    </a:cubicBezTo>
                    <a:cubicBezTo>
                      <a:pt x="775396" y="93785"/>
                      <a:pt x="775230" y="93630"/>
                      <a:pt x="775054" y="93475"/>
                    </a:cubicBezTo>
                    <a:cubicBezTo>
                      <a:pt x="774930" y="93362"/>
                      <a:pt x="774816" y="93249"/>
                      <a:pt x="774692" y="93145"/>
                    </a:cubicBezTo>
                    <a:cubicBezTo>
                      <a:pt x="774526" y="93001"/>
                      <a:pt x="774349" y="92867"/>
                      <a:pt x="774163" y="92743"/>
                    </a:cubicBezTo>
                    <a:cubicBezTo>
                      <a:pt x="774028" y="92630"/>
                      <a:pt x="773893" y="92536"/>
                      <a:pt x="773759" y="92434"/>
                    </a:cubicBezTo>
                    <a:cubicBezTo>
                      <a:pt x="773572" y="92310"/>
                      <a:pt x="773386" y="92206"/>
                      <a:pt x="773199" y="92093"/>
                    </a:cubicBezTo>
                    <a:cubicBezTo>
                      <a:pt x="773064" y="92000"/>
                      <a:pt x="772919" y="91917"/>
                      <a:pt x="772764" y="91825"/>
                    </a:cubicBezTo>
                    <a:cubicBezTo>
                      <a:pt x="772505" y="91691"/>
                      <a:pt x="772235" y="91557"/>
                      <a:pt x="771955" y="91443"/>
                    </a:cubicBezTo>
                    <a:cubicBezTo>
                      <a:pt x="771883" y="91402"/>
                      <a:pt x="771821" y="91371"/>
                      <a:pt x="771738" y="91329"/>
                    </a:cubicBezTo>
                    <a:cubicBezTo>
                      <a:pt x="771033" y="91030"/>
                      <a:pt x="770287" y="90803"/>
                      <a:pt x="769520" y="90648"/>
                    </a:cubicBezTo>
                    <a:cubicBezTo>
                      <a:pt x="769468" y="90638"/>
                      <a:pt x="769416" y="90638"/>
                      <a:pt x="769374" y="90628"/>
                    </a:cubicBezTo>
                    <a:cubicBezTo>
                      <a:pt x="769043" y="90566"/>
                      <a:pt x="768711" y="90514"/>
                      <a:pt x="768379" y="90473"/>
                    </a:cubicBezTo>
                    <a:cubicBezTo>
                      <a:pt x="768006" y="90442"/>
                      <a:pt x="767633" y="90422"/>
                      <a:pt x="767271" y="90422"/>
                    </a:cubicBezTo>
                    <a:lnTo>
                      <a:pt x="767208" y="90422"/>
                    </a:lnTo>
                    <a:cubicBezTo>
                      <a:pt x="766835" y="90422"/>
                      <a:pt x="766452" y="90442"/>
                      <a:pt x="766079" y="90473"/>
                    </a:cubicBezTo>
                    <a:cubicBezTo>
                      <a:pt x="765934" y="90483"/>
                      <a:pt x="765799" y="90514"/>
                      <a:pt x="765664" y="90535"/>
                    </a:cubicBezTo>
                    <a:cubicBezTo>
                      <a:pt x="765426" y="90566"/>
                      <a:pt x="765198" y="90597"/>
                      <a:pt x="764970" y="90638"/>
                    </a:cubicBezTo>
                    <a:cubicBezTo>
                      <a:pt x="764804" y="90669"/>
                      <a:pt x="764648" y="90710"/>
                      <a:pt x="764482" y="90752"/>
                    </a:cubicBezTo>
                    <a:cubicBezTo>
                      <a:pt x="764286" y="90793"/>
                      <a:pt x="764089" y="90844"/>
                      <a:pt x="763892" y="90907"/>
                    </a:cubicBezTo>
                    <a:cubicBezTo>
                      <a:pt x="763726" y="90958"/>
                      <a:pt x="763560" y="91010"/>
                      <a:pt x="763405" y="91072"/>
                    </a:cubicBezTo>
                    <a:cubicBezTo>
                      <a:pt x="763218" y="91133"/>
                      <a:pt x="763021" y="91195"/>
                      <a:pt x="762834" y="91267"/>
                    </a:cubicBezTo>
                    <a:cubicBezTo>
                      <a:pt x="762679" y="91340"/>
                      <a:pt x="762524" y="91402"/>
                      <a:pt x="762368" y="91484"/>
                    </a:cubicBezTo>
                    <a:cubicBezTo>
                      <a:pt x="762192" y="91567"/>
                      <a:pt x="762005" y="91639"/>
                      <a:pt x="761829" y="91742"/>
                    </a:cubicBezTo>
                    <a:cubicBezTo>
                      <a:pt x="761674" y="91815"/>
                      <a:pt x="761529" y="91907"/>
                      <a:pt x="761384" y="91990"/>
                    </a:cubicBezTo>
                    <a:cubicBezTo>
                      <a:pt x="761207" y="92083"/>
                      <a:pt x="761041" y="92186"/>
                      <a:pt x="760876" y="92300"/>
                    </a:cubicBezTo>
                    <a:cubicBezTo>
                      <a:pt x="760720" y="92392"/>
                      <a:pt x="760575" y="92496"/>
                      <a:pt x="760430" y="92609"/>
                    </a:cubicBezTo>
                    <a:cubicBezTo>
                      <a:pt x="760275" y="92712"/>
                      <a:pt x="760119" y="92826"/>
                      <a:pt x="759974" y="92939"/>
                    </a:cubicBezTo>
                    <a:cubicBezTo>
                      <a:pt x="759818" y="93063"/>
                      <a:pt x="759673" y="93187"/>
                      <a:pt x="759528" y="93321"/>
                    </a:cubicBezTo>
                    <a:cubicBezTo>
                      <a:pt x="759445" y="93404"/>
                      <a:pt x="759342" y="93475"/>
                      <a:pt x="759259" y="93548"/>
                    </a:cubicBezTo>
                    <a:cubicBezTo>
                      <a:pt x="755590" y="96974"/>
                      <a:pt x="751299" y="99729"/>
                      <a:pt x="746583" y="101627"/>
                    </a:cubicBezTo>
                    <a:cubicBezTo>
                      <a:pt x="741867" y="103516"/>
                      <a:pt x="736726" y="104568"/>
                      <a:pt x="731285" y="104568"/>
                    </a:cubicBezTo>
                    <a:cubicBezTo>
                      <a:pt x="725605" y="104568"/>
                      <a:pt x="720257" y="103433"/>
                      <a:pt x="715365" y="101379"/>
                    </a:cubicBezTo>
                    <a:cubicBezTo>
                      <a:pt x="708047" y="98295"/>
                      <a:pt x="701777" y="93115"/>
                      <a:pt x="697361" y="86614"/>
                    </a:cubicBezTo>
                    <a:cubicBezTo>
                      <a:pt x="695164" y="83363"/>
                      <a:pt x="693413" y="79783"/>
                      <a:pt x="692221" y="75965"/>
                    </a:cubicBezTo>
                    <a:cubicBezTo>
                      <a:pt x="691029" y="72147"/>
                      <a:pt x="690386" y="68092"/>
                      <a:pt x="690386" y="63861"/>
                    </a:cubicBezTo>
                    <a:cubicBezTo>
                      <a:pt x="690386" y="58196"/>
                      <a:pt x="691526" y="52872"/>
                      <a:pt x="693599" y="48012"/>
                    </a:cubicBezTo>
                    <a:cubicBezTo>
                      <a:pt x="696688" y="40727"/>
                      <a:pt x="701891" y="34485"/>
                      <a:pt x="708420" y="30089"/>
                    </a:cubicBezTo>
                    <a:cubicBezTo>
                      <a:pt x="711696" y="27891"/>
                      <a:pt x="715282" y="26157"/>
                      <a:pt x="719117" y="24971"/>
                    </a:cubicBezTo>
                    <a:cubicBezTo>
                      <a:pt x="722952" y="23784"/>
                      <a:pt x="727025" y="23145"/>
                      <a:pt x="731285" y="23145"/>
                    </a:cubicBezTo>
                    <a:cubicBezTo>
                      <a:pt x="736819" y="23145"/>
                      <a:pt x="742033" y="24228"/>
                      <a:pt x="746832" y="26178"/>
                    </a:cubicBezTo>
                    <a:cubicBezTo>
                      <a:pt x="751610" y="28139"/>
                      <a:pt x="755952" y="30987"/>
                      <a:pt x="759632" y="34515"/>
                    </a:cubicBezTo>
                    <a:cubicBezTo>
                      <a:pt x="759736" y="34609"/>
                      <a:pt x="759839" y="34691"/>
                      <a:pt x="759943" y="34784"/>
                    </a:cubicBezTo>
                    <a:cubicBezTo>
                      <a:pt x="760088" y="34918"/>
                      <a:pt x="760244" y="35063"/>
                      <a:pt x="760409" y="35186"/>
                    </a:cubicBezTo>
                    <a:cubicBezTo>
                      <a:pt x="760554" y="35310"/>
                      <a:pt x="760710" y="35414"/>
                      <a:pt x="760855" y="35516"/>
                    </a:cubicBezTo>
                    <a:cubicBezTo>
                      <a:pt x="761010" y="35630"/>
                      <a:pt x="761156" y="35743"/>
                      <a:pt x="761311" y="35847"/>
                    </a:cubicBezTo>
                    <a:cubicBezTo>
                      <a:pt x="761477" y="35950"/>
                      <a:pt x="761643" y="36053"/>
                      <a:pt x="761819" y="36156"/>
                    </a:cubicBezTo>
                    <a:cubicBezTo>
                      <a:pt x="761964" y="36238"/>
                      <a:pt x="762119" y="36332"/>
                      <a:pt x="762275" y="36414"/>
                    </a:cubicBezTo>
                    <a:cubicBezTo>
                      <a:pt x="762451" y="36507"/>
                      <a:pt x="762627" y="36589"/>
                      <a:pt x="762814" y="36672"/>
                    </a:cubicBezTo>
                    <a:cubicBezTo>
                      <a:pt x="762980" y="36744"/>
                      <a:pt x="763135" y="36817"/>
                      <a:pt x="763301" y="36888"/>
                    </a:cubicBezTo>
                    <a:cubicBezTo>
                      <a:pt x="763477" y="36961"/>
                      <a:pt x="763664" y="37023"/>
                      <a:pt x="763840" y="37085"/>
                    </a:cubicBezTo>
                    <a:cubicBezTo>
                      <a:pt x="764006" y="37147"/>
                      <a:pt x="764182" y="37208"/>
                      <a:pt x="764358" y="37260"/>
                    </a:cubicBezTo>
                    <a:cubicBezTo>
                      <a:pt x="764545" y="37312"/>
                      <a:pt x="764731" y="37363"/>
                      <a:pt x="764928" y="37405"/>
                    </a:cubicBezTo>
                    <a:cubicBezTo>
                      <a:pt x="765104" y="37446"/>
                      <a:pt x="765270" y="37487"/>
                      <a:pt x="765446" y="37528"/>
                    </a:cubicBezTo>
                    <a:cubicBezTo>
                      <a:pt x="765664" y="37570"/>
                      <a:pt x="765882" y="37601"/>
                      <a:pt x="766110" y="37622"/>
                    </a:cubicBezTo>
                    <a:cubicBezTo>
                      <a:pt x="766255" y="37652"/>
                      <a:pt x="766410" y="37673"/>
                      <a:pt x="766555" y="37693"/>
                    </a:cubicBezTo>
                    <a:cubicBezTo>
                      <a:pt x="766929" y="37725"/>
                      <a:pt x="767312" y="37745"/>
                      <a:pt x="767695" y="37745"/>
                    </a:cubicBezTo>
                    <a:cubicBezTo>
                      <a:pt x="767706" y="37745"/>
                      <a:pt x="767727" y="37745"/>
                      <a:pt x="767737" y="37745"/>
                    </a:cubicBezTo>
                    <a:cubicBezTo>
                      <a:pt x="768110" y="37745"/>
                      <a:pt x="768483" y="37725"/>
                      <a:pt x="768856" y="37693"/>
                    </a:cubicBezTo>
                    <a:cubicBezTo>
                      <a:pt x="769074" y="37673"/>
                      <a:pt x="769292" y="37622"/>
                      <a:pt x="769509" y="37591"/>
                    </a:cubicBezTo>
                    <a:cubicBezTo>
                      <a:pt x="769665" y="37570"/>
                      <a:pt x="769831" y="37549"/>
                      <a:pt x="769996" y="37518"/>
                    </a:cubicBezTo>
                    <a:cubicBezTo>
                      <a:pt x="770235" y="37477"/>
                      <a:pt x="770473" y="37405"/>
                      <a:pt x="770712" y="37342"/>
                    </a:cubicBezTo>
                    <a:cubicBezTo>
                      <a:pt x="770846" y="37302"/>
                      <a:pt x="770971" y="37281"/>
                      <a:pt x="771105" y="37240"/>
                    </a:cubicBezTo>
                    <a:cubicBezTo>
                      <a:pt x="771344" y="37167"/>
                      <a:pt x="771572" y="37085"/>
                      <a:pt x="771800" y="36992"/>
                    </a:cubicBezTo>
                    <a:cubicBezTo>
                      <a:pt x="771924" y="36940"/>
                      <a:pt x="772059" y="36909"/>
                      <a:pt x="772194" y="36848"/>
                    </a:cubicBezTo>
                    <a:cubicBezTo>
                      <a:pt x="772401" y="36755"/>
                      <a:pt x="772608" y="36652"/>
                      <a:pt x="772816" y="36548"/>
                    </a:cubicBezTo>
                    <a:cubicBezTo>
                      <a:pt x="772992" y="36466"/>
                      <a:pt x="773168" y="36383"/>
                      <a:pt x="773334" y="36290"/>
                    </a:cubicBezTo>
                    <a:cubicBezTo>
                      <a:pt x="773624" y="36125"/>
                      <a:pt x="773925" y="35950"/>
                      <a:pt x="774194" y="35764"/>
                    </a:cubicBezTo>
                    <a:cubicBezTo>
                      <a:pt x="774318" y="35682"/>
                      <a:pt x="774432" y="35589"/>
                      <a:pt x="774557" y="35496"/>
                    </a:cubicBezTo>
                    <a:cubicBezTo>
                      <a:pt x="774754" y="35362"/>
                      <a:pt x="774940" y="35228"/>
                      <a:pt x="775127" y="35073"/>
                    </a:cubicBezTo>
                    <a:cubicBezTo>
                      <a:pt x="775241" y="34979"/>
                      <a:pt x="775345" y="34877"/>
                      <a:pt x="775448" y="34774"/>
                    </a:cubicBezTo>
                    <a:cubicBezTo>
                      <a:pt x="775635" y="34619"/>
                      <a:pt x="775811" y="34454"/>
                      <a:pt x="775987" y="34268"/>
                    </a:cubicBezTo>
                    <a:cubicBezTo>
                      <a:pt x="776018" y="34247"/>
                      <a:pt x="776039" y="34226"/>
                      <a:pt x="776070" y="34206"/>
                    </a:cubicBezTo>
                    <a:cubicBezTo>
                      <a:pt x="776163" y="34113"/>
                      <a:pt x="776236" y="34010"/>
                      <a:pt x="776319" y="33917"/>
                    </a:cubicBezTo>
                    <a:cubicBezTo>
                      <a:pt x="776474" y="33752"/>
                      <a:pt x="776619" y="33587"/>
                      <a:pt x="776754" y="33421"/>
                    </a:cubicBezTo>
                    <a:cubicBezTo>
                      <a:pt x="776868" y="33277"/>
                      <a:pt x="776972" y="33133"/>
                      <a:pt x="777075" y="32988"/>
                    </a:cubicBezTo>
                    <a:cubicBezTo>
                      <a:pt x="777200" y="32834"/>
                      <a:pt x="777304" y="32668"/>
                      <a:pt x="777418" y="32503"/>
                    </a:cubicBezTo>
                    <a:cubicBezTo>
                      <a:pt x="777521" y="32349"/>
                      <a:pt x="777614" y="32183"/>
                      <a:pt x="777718" y="32018"/>
                    </a:cubicBezTo>
                    <a:cubicBezTo>
                      <a:pt x="777811" y="31853"/>
                      <a:pt x="777905" y="31698"/>
                      <a:pt x="777987" y="31533"/>
                    </a:cubicBezTo>
                    <a:cubicBezTo>
                      <a:pt x="778081" y="31358"/>
                      <a:pt x="778164" y="31182"/>
                      <a:pt x="778236" y="31017"/>
                    </a:cubicBezTo>
                    <a:cubicBezTo>
                      <a:pt x="778319" y="30852"/>
                      <a:pt x="778402" y="30677"/>
                      <a:pt x="778464" y="30502"/>
                    </a:cubicBezTo>
                    <a:cubicBezTo>
                      <a:pt x="778537" y="30326"/>
                      <a:pt x="778599" y="30151"/>
                      <a:pt x="778661" y="29975"/>
                    </a:cubicBezTo>
                    <a:cubicBezTo>
                      <a:pt x="778724" y="29800"/>
                      <a:pt x="778786" y="29614"/>
                      <a:pt x="778837" y="29428"/>
                    </a:cubicBezTo>
                    <a:cubicBezTo>
                      <a:pt x="778900" y="29253"/>
                      <a:pt x="778941" y="29067"/>
                      <a:pt x="778983" y="28892"/>
                    </a:cubicBezTo>
                    <a:cubicBezTo>
                      <a:pt x="779024" y="28706"/>
                      <a:pt x="779076" y="28520"/>
                      <a:pt x="779107" y="28334"/>
                    </a:cubicBezTo>
                    <a:cubicBezTo>
                      <a:pt x="779138" y="28139"/>
                      <a:pt x="779169" y="27953"/>
                      <a:pt x="779200" y="27757"/>
                    </a:cubicBezTo>
                    <a:cubicBezTo>
                      <a:pt x="779221" y="27571"/>
                      <a:pt x="779252" y="27395"/>
                      <a:pt x="779262" y="27210"/>
                    </a:cubicBezTo>
                    <a:cubicBezTo>
                      <a:pt x="779283" y="27004"/>
                      <a:pt x="779283" y="26776"/>
                      <a:pt x="779294" y="26570"/>
                    </a:cubicBezTo>
                    <a:cubicBezTo>
                      <a:pt x="779294" y="26436"/>
                      <a:pt x="779314" y="26312"/>
                      <a:pt x="779314" y="26178"/>
                    </a:cubicBezTo>
                    <a:cubicBezTo>
                      <a:pt x="779314" y="26147"/>
                      <a:pt x="779314" y="26106"/>
                      <a:pt x="779314" y="26065"/>
                    </a:cubicBezTo>
                    <a:cubicBezTo>
                      <a:pt x="779314" y="25848"/>
                      <a:pt x="779294" y="25631"/>
                      <a:pt x="779273" y="25414"/>
                    </a:cubicBezTo>
                    <a:cubicBezTo>
                      <a:pt x="779262" y="25239"/>
                      <a:pt x="779262" y="25074"/>
                      <a:pt x="779242" y="24919"/>
                    </a:cubicBezTo>
                    <a:cubicBezTo>
                      <a:pt x="779221" y="24723"/>
                      <a:pt x="779190" y="24537"/>
                      <a:pt x="779159" y="24342"/>
                    </a:cubicBezTo>
                    <a:cubicBezTo>
                      <a:pt x="779128" y="24156"/>
                      <a:pt x="779097" y="23970"/>
                      <a:pt x="779066" y="23784"/>
                    </a:cubicBezTo>
                    <a:cubicBezTo>
                      <a:pt x="779034" y="23629"/>
                      <a:pt x="778983" y="23464"/>
                      <a:pt x="778941" y="23309"/>
                    </a:cubicBezTo>
                    <a:cubicBezTo>
                      <a:pt x="778889" y="23103"/>
                      <a:pt x="778837" y="22897"/>
                      <a:pt x="778775" y="22700"/>
                    </a:cubicBezTo>
                    <a:cubicBezTo>
                      <a:pt x="778724" y="22535"/>
                      <a:pt x="778661" y="22391"/>
                      <a:pt x="778609" y="22226"/>
                    </a:cubicBezTo>
                    <a:cubicBezTo>
                      <a:pt x="778537" y="22030"/>
                      <a:pt x="778475" y="21834"/>
                      <a:pt x="778392" y="21648"/>
                    </a:cubicBezTo>
                    <a:cubicBezTo>
                      <a:pt x="778309" y="21462"/>
                      <a:pt x="778216" y="21287"/>
                      <a:pt x="778133" y="21111"/>
                    </a:cubicBezTo>
                    <a:cubicBezTo>
                      <a:pt x="778050" y="20957"/>
                      <a:pt x="777977" y="20791"/>
                      <a:pt x="777905" y="20647"/>
                    </a:cubicBezTo>
                    <a:cubicBezTo>
                      <a:pt x="777801" y="20461"/>
                      <a:pt x="777687" y="20286"/>
                      <a:pt x="777573" y="20111"/>
                    </a:cubicBezTo>
                    <a:cubicBezTo>
                      <a:pt x="777490" y="19966"/>
                      <a:pt x="777407" y="19821"/>
                      <a:pt x="777304" y="19677"/>
                    </a:cubicBezTo>
                    <a:cubicBezTo>
                      <a:pt x="777210" y="19533"/>
                      <a:pt x="777086" y="19388"/>
                      <a:pt x="776972" y="19233"/>
                    </a:cubicBezTo>
                    <a:cubicBezTo>
                      <a:pt x="776858" y="19079"/>
                      <a:pt x="776744" y="18924"/>
                      <a:pt x="776619" y="18769"/>
                    </a:cubicBezTo>
                    <a:cubicBezTo>
                      <a:pt x="776516" y="18646"/>
                      <a:pt x="776402" y="18522"/>
                      <a:pt x="776288" y="18408"/>
                    </a:cubicBezTo>
                    <a:cubicBezTo>
                      <a:pt x="776143" y="18243"/>
                      <a:pt x="775987" y="18078"/>
                      <a:pt x="775832" y="17923"/>
                    </a:cubicBezTo>
                    <a:cubicBezTo>
                      <a:pt x="775800" y="17892"/>
                      <a:pt x="775780" y="17872"/>
                      <a:pt x="775749" y="17841"/>
                    </a:cubicBezTo>
                    <a:cubicBezTo>
                      <a:pt x="769996" y="12331"/>
                      <a:pt x="763197" y="7862"/>
                      <a:pt x="755672" y="4788"/>
                    </a:cubicBezTo>
                    <a:cubicBezTo>
                      <a:pt x="748148" y="1702"/>
                      <a:pt x="739887" y="0"/>
                      <a:pt x="731285" y="0"/>
                    </a:cubicBezTo>
                    <a:lnTo>
                      <a:pt x="731264" y="0"/>
                    </a:lnTo>
                    <a:cubicBezTo>
                      <a:pt x="722444" y="0"/>
                      <a:pt x="713986" y="1796"/>
                      <a:pt x="706306" y="5025"/>
                    </a:cubicBezTo>
                    <a:cubicBezTo>
                      <a:pt x="694781" y="9885"/>
                      <a:pt x="685017" y="17964"/>
                      <a:pt x="678104" y="28149"/>
                    </a:cubicBezTo>
                    <a:cubicBezTo>
                      <a:pt x="674642" y="33236"/>
                      <a:pt x="671906" y="38860"/>
                      <a:pt x="670030" y="44875"/>
                    </a:cubicBezTo>
                    <a:cubicBezTo>
                      <a:pt x="668154" y="50880"/>
                      <a:pt x="667138" y="57268"/>
                      <a:pt x="667138" y="63861"/>
                    </a:cubicBezTo>
                    <a:cubicBezTo>
                      <a:pt x="667138" y="72642"/>
                      <a:pt x="668931" y="81073"/>
                      <a:pt x="672186" y="88718"/>
                    </a:cubicBezTo>
                    <a:cubicBezTo>
                      <a:pt x="677067" y="100193"/>
                      <a:pt x="685183" y="109913"/>
                      <a:pt x="695413" y="116795"/>
                    </a:cubicBezTo>
                    <a:cubicBezTo>
                      <a:pt x="700522" y="120241"/>
                      <a:pt x="706182" y="122966"/>
                      <a:pt x="712214" y="124833"/>
                    </a:cubicBezTo>
                    <a:cubicBezTo>
                      <a:pt x="718236" y="126701"/>
                      <a:pt x="724662" y="127712"/>
                      <a:pt x="731274" y="127712"/>
                    </a:cubicBezTo>
                    <a:lnTo>
                      <a:pt x="731285" y="127712"/>
                    </a:lnTo>
                    <a:lnTo>
                      <a:pt x="731295" y="127712"/>
                    </a:lnTo>
                    <a:cubicBezTo>
                      <a:pt x="739742" y="127712"/>
                      <a:pt x="747868" y="126071"/>
                      <a:pt x="755289" y="123089"/>
                    </a:cubicBezTo>
                    <a:cubicBezTo>
                      <a:pt x="762710" y="120107"/>
                      <a:pt x="769437" y="115784"/>
                      <a:pt x="775158" y="110429"/>
                    </a:cubicBezTo>
                    <a:cubicBezTo>
                      <a:pt x="775210" y="110388"/>
                      <a:pt x="775241" y="110346"/>
                      <a:pt x="775282" y="110305"/>
                    </a:cubicBezTo>
                    <a:cubicBezTo>
                      <a:pt x="775438" y="110160"/>
                      <a:pt x="775583" y="110006"/>
                      <a:pt x="775728" y="109851"/>
                    </a:cubicBezTo>
                    <a:cubicBezTo>
                      <a:pt x="775842" y="109717"/>
                      <a:pt x="775966" y="109583"/>
                      <a:pt x="776080" y="109459"/>
                    </a:cubicBezTo>
                    <a:cubicBezTo>
                      <a:pt x="776205" y="109314"/>
                      <a:pt x="776319" y="109160"/>
                      <a:pt x="776433" y="109005"/>
                    </a:cubicBezTo>
                    <a:cubicBezTo>
                      <a:pt x="776547" y="108860"/>
                      <a:pt x="776671" y="108706"/>
                      <a:pt x="776785" y="108551"/>
                    </a:cubicBezTo>
                    <a:cubicBezTo>
                      <a:pt x="776879" y="108396"/>
                      <a:pt x="776972" y="108251"/>
                      <a:pt x="777065" y="108096"/>
                    </a:cubicBezTo>
                    <a:cubicBezTo>
                      <a:pt x="777169" y="107931"/>
                      <a:pt x="777283" y="107766"/>
                      <a:pt x="777376" y="107591"/>
                    </a:cubicBezTo>
                    <a:cubicBezTo>
                      <a:pt x="777469" y="107436"/>
                      <a:pt x="777542" y="107271"/>
                      <a:pt x="777614" y="107106"/>
                    </a:cubicBezTo>
                    <a:cubicBezTo>
                      <a:pt x="777708" y="106941"/>
                      <a:pt x="777791" y="106766"/>
                      <a:pt x="777874" y="106590"/>
                    </a:cubicBezTo>
                    <a:cubicBezTo>
                      <a:pt x="777946" y="106415"/>
                      <a:pt x="778019" y="106229"/>
                      <a:pt x="778081" y="106043"/>
                    </a:cubicBezTo>
                    <a:cubicBezTo>
                      <a:pt x="778143" y="105878"/>
                      <a:pt x="778216" y="105713"/>
                      <a:pt x="778267" y="105548"/>
                    </a:cubicBezTo>
                    <a:cubicBezTo>
                      <a:pt x="778330" y="105352"/>
                      <a:pt x="778381" y="105156"/>
                      <a:pt x="778423" y="104960"/>
                    </a:cubicBezTo>
                    <a:cubicBezTo>
                      <a:pt x="778475" y="104795"/>
                      <a:pt x="778527" y="104629"/>
                      <a:pt x="778558" y="104464"/>
                    </a:cubicBezTo>
                    <a:cubicBezTo>
                      <a:pt x="778599" y="104269"/>
                      <a:pt x="778630" y="104073"/>
                      <a:pt x="778661" y="103887"/>
                    </a:cubicBezTo>
                    <a:cubicBezTo>
                      <a:pt x="778692" y="103701"/>
                      <a:pt x="778724" y="103515"/>
                      <a:pt x="778744" y="103330"/>
                    </a:cubicBezTo>
                    <a:cubicBezTo>
                      <a:pt x="778765" y="103154"/>
                      <a:pt x="778775" y="102969"/>
                      <a:pt x="778786" y="102793"/>
                    </a:cubicBezTo>
                    <a:cubicBezTo>
                      <a:pt x="778796" y="102586"/>
                      <a:pt x="778817" y="102380"/>
                      <a:pt x="778817" y="102164"/>
                    </a:cubicBezTo>
                    <a:cubicBezTo>
                      <a:pt x="778827" y="102101"/>
                      <a:pt x="778827" y="102050"/>
                      <a:pt x="778827" y="101988"/>
                    </a:cubicBezTo>
                    <a:cubicBezTo>
                      <a:pt x="778827" y="101875"/>
                      <a:pt x="778817" y="101762"/>
                      <a:pt x="778817" y="101648"/>
                    </a:cubicBezTo>
                    <a:moveTo>
                      <a:pt x="879343" y="102669"/>
                    </a:moveTo>
                    <a:lnTo>
                      <a:pt x="823561" y="102669"/>
                    </a:lnTo>
                    <a:lnTo>
                      <a:pt x="823561" y="75480"/>
                    </a:lnTo>
                    <a:lnTo>
                      <a:pt x="869466" y="75480"/>
                    </a:lnTo>
                    <a:cubicBezTo>
                      <a:pt x="875881" y="75480"/>
                      <a:pt x="881095" y="70300"/>
                      <a:pt x="881095" y="63913"/>
                    </a:cubicBezTo>
                    <a:cubicBezTo>
                      <a:pt x="881095" y="57516"/>
                      <a:pt x="875881" y="52336"/>
                      <a:pt x="869466" y="52336"/>
                    </a:cubicBezTo>
                    <a:lnTo>
                      <a:pt x="823561" y="52336"/>
                    </a:lnTo>
                    <a:lnTo>
                      <a:pt x="823561" y="25147"/>
                    </a:lnTo>
                    <a:lnTo>
                      <a:pt x="879343" y="25147"/>
                    </a:lnTo>
                    <a:cubicBezTo>
                      <a:pt x="885759" y="25147"/>
                      <a:pt x="890972" y="19967"/>
                      <a:pt x="890972" y="13569"/>
                    </a:cubicBezTo>
                    <a:cubicBezTo>
                      <a:pt x="890972" y="7182"/>
                      <a:pt x="885759" y="2002"/>
                      <a:pt x="879343" y="2002"/>
                    </a:cubicBezTo>
                    <a:lnTo>
                      <a:pt x="813621" y="2002"/>
                    </a:lnTo>
                    <a:cubicBezTo>
                      <a:pt x="813072" y="1930"/>
                      <a:pt x="812512" y="1868"/>
                      <a:pt x="811932" y="1868"/>
                    </a:cubicBezTo>
                    <a:cubicBezTo>
                      <a:pt x="805516" y="1868"/>
                      <a:pt x="800313" y="7048"/>
                      <a:pt x="800313" y="13435"/>
                    </a:cubicBezTo>
                    <a:cubicBezTo>
                      <a:pt x="800313" y="13455"/>
                      <a:pt x="800313" y="13487"/>
                      <a:pt x="800313" y="13507"/>
                    </a:cubicBezTo>
                    <a:cubicBezTo>
                      <a:pt x="800313" y="13528"/>
                      <a:pt x="800313" y="13548"/>
                      <a:pt x="800313" y="13569"/>
                    </a:cubicBezTo>
                    <a:lnTo>
                      <a:pt x="800313" y="114247"/>
                    </a:lnTo>
                    <a:cubicBezTo>
                      <a:pt x="800313" y="118478"/>
                      <a:pt x="802603" y="122172"/>
                      <a:pt x="806024" y="124194"/>
                    </a:cubicBezTo>
                    <a:cubicBezTo>
                      <a:pt x="807755" y="125216"/>
                      <a:pt x="809765" y="125814"/>
                      <a:pt x="811932" y="125814"/>
                    </a:cubicBezTo>
                    <a:lnTo>
                      <a:pt x="879343" y="125814"/>
                    </a:lnTo>
                    <a:cubicBezTo>
                      <a:pt x="885759" y="125814"/>
                      <a:pt x="890972" y="120634"/>
                      <a:pt x="890972" y="114247"/>
                    </a:cubicBezTo>
                    <a:cubicBezTo>
                      <a:pt x="890972" y="107849"/>
                      <a:pt x="885759" y="102669"/>
                      <a:pt x="879343" y="102669"/>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79" name="Google Shape;1179;p120"/>
              <p:cNvSpPr/>
              <p:nvPr/>
            </p:nvSpPr>
            <p:spPr>
              <a:xfrm>
                <a:off x="10673886" y="2125325"/>
                <a:ext cx="83113" cy="123812"/>
              </a:xfrm>
              <a:custGeom>
                <a:rect b="b" l="l" r="r" t="t"/>
                <a:pathLst>
                  <a:path extrusionOk="0" h="123812" w="83113">
                    <a:moveTo>
                      <a:pt x="71485" y="100667"/>
                    </a:moveTo>
                    <a:lnTo>
                      <a:pt x="23248" y="100667"/>
                    </a:lnTo>
                    <a:lnTo>
                      <a:pt x="23248" y="11567"/>
                    </a:lnTo>
                    <a:cubicBezTo>
                      <a:pt x="23248" y="5180"/>
                      <a:pt x="18045" y="0"/>
                      <a:pt x="11629" y="0"/>
                    </a:cubicBezTo>
                    <a:cubicBezTo>
                      <a:pt x="5203" y="0"/>
                      <a:pt x="0" y="5180"/>
                      <a:pt x="0" y="11567"/>
                    </a:cubicBezTo>
                    <a:lnTo>
                      <a:pt x="0" y="112245"/>
                    </a:lnTo>
                    <a:cubicBezTo>
                      <a:pt x="0" y="118632"/>
                      <a:pt x="5203" y="123812"/>
                      <a:pt x="11629" y="123812"/>
                    </a:cubicBezTo>
                    <a:lnTo>
                      <a:pt x="71485" y="123812"/>
                    </a:lnTo>
                    <a:cubicBezTo>
                      <a:pt x="77900" y="123812"/>
                      <a:pt x="83114" y="118632"/>
                      <a:pt x="83114" y="112245"/>
                    </a:cubicBezTo>
                    <a:cubicBezTo>
                      <a:pt x="83114" y="105848"/>
                      <a:pt x="77900" y="100667"/>
                      <a:pt x="71485" y="100667"/>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80" name="Google Shape;1180;p120"/>
              <p:cNvSpPr/>
              <p:nvPr/>
            </p:nvSpPr>
            <p:spPr>
              <a:xfrm>
                <a:off x="10525062" y="2125188"/>
                <a:ext cx="125960" cy="123946"/>
              </a:xfrm>
              <a:custGeom>
                <a:rect b="b" l="l" r="r" t="t"/>
                <a:pathLst>
                  <a:path extrusionOk="0" h="123946" w="125960">
                    <a:moveTo>
                      <a:pt x="124686" y="107137"/>
                    </a:moveTo>
                    <a:lnTo>
                      <a:pt x="124697" y="107127"/>
                    </a:lnTo>
                    <a:lnTo>
                      <a:pt x="73786" y="7347"/>
                    </a:lnTo>
                    <a:cubicBezTo>
                      <a:pt x="72096" y="3054"/>
                      <a:pt x="67899" y="0"/>
                      <a:pt x="62975" y="0"/>
                    </a:cubicBezTo>
                    <a:cubicBezTo>
                      <a:pt x="58052" y="0"/>
                      <a:pt x="53854" y="3054"/>
                      <a:pt x="52165" y="7347"/>
                    </a:cubicBezTo>
                    <a:lnTo>
                      <a:pt x="1254" y="107127"/>
                    </a:lnTo>
                    <a:lnTo>
                      <a:pt x="1264" y="107137"/>
                    </a:lnTo>
                    <a:cubicBezTo>
                      <a:pt x="456" y="108716"/>
                      <a:pt x="0" y="110491"/>
                      <a:pt x="0" y="112369"/>
                    </a:cubicBezTo>
                    <a:cubicBezTo>
                      <a:pt x="0" y="118766"/>
                      <a:pt x="5193" y="123947"/>
                      <a:pt x="11619" y="123947"/>
                    </a:cubicBezTo>
                    <a:cubicBezTo>
                      <a:pt x="16138" y="123947"/>
                      <a:pt x="20056" y="121367"/>
                      <a:pt x="21973" y="117611"/>
                    </a:cubicBezTo>
                    <a:lnTo>
                      <a:pt x="21983" y="117611"/>
                    </a:lnTo>
                    <a:lnTo>
                      <a:pt x="62975" y="37260"/>
                    </a:lnTo>
                    <a:lnTo>
                      <a:pt x="80170" y="70961"/>
                    </a:lnTo>
                    <a:lnTo>
                      <a:pt x="60560" y="70961"/>
                    </a:lnTo>
                    <a:cubicBezTo>
                      <a:pt x="54134" y="70961"/>
                      <a:pt x="48942" y="76141"/>
                      <a:pt x="48942" y="82538"/>
                    </a:cubicBezTo>
                    <a:cubicBezTo>
                      <a:pt x="48942" y="88926"/>
                      <a:pt x="54134" y="94106"/>
                      <a:pt x="60560" y="94106"/>
                    </a:cubicBezTo>
                    <a:lnTo>
                      <a:pt x="91975" y="94106"/>
                    </a:lnTo>
                    <a:lnTo>
                      <a:pt x="103967" y="117611"/>
                    </a:lnTo>
                    <a:lnTo>
                      <a:pt x="103978" y="117611"/>
                    </a:lnTo>
                    <a:cubicBezTo>
                      <a:pt x="105895" y="121367"/>
                      <a:pt x="109813" y="123947"/>
                      <a:pt x="114332" y="123947"/>
                    </a:cubicBezTo>
                    <a:cubicBezTo>
                      <a:pt x="120748" y="123947"/>
                      <a:pt x="125961" y="118766"/>
                      <a:pt x="125961" y="112369"/>
                    </a:cubicBezTo>
                    <a:cubicBezTo>
                      <a:pt x="125961" y="110491"/>
                      <a:pt x="125495" y="108716"/>
                      <a:pt x="124686" y="107137"/>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81" name="Google Shape;1181;p120"/>
              <p:cNvSpPr/>
              <p:nvPr/>
            </p:nvSpPr>
            <p:spPr>
              <a:xfrm>
                <a:off x="10154999" y="2125325"/>
                <a:ext cx="83103" cy="123812"/>
              </a:xfrm>
              <a:custGeom>
                <a:rect b="b" l="l" r="r" t="t"/>
                <a:pathLst>
                  <a:path extrusionOk="0" h="123812" w="83103">
                    <a:moveTo>
                      <a:pt x="71485" y="100667"/>
                    </a:moveTo>
                    <a:lnTo>
                      <a:pt x="23248" y="100667"/>
                    </a:lnTo>
                    <a:lnTo>
                      <a:pt x="23248" y="11567"/>
                    </a:lnTo>
                    <a:cubicBezTo>
                      <a:pt x="23248" y="5180"/>
                      <a:pt x="18045" y="0"/>
                      <a:pt x="11629" y="0"/>
                    </a:cubicBezTo>
                    <a:cubicBezTo>
                      <a:pt x="5203" y="0"/>
                      <a:pt x="0" y="5180"/>
                      <a:pt x="0" y="11567"/>
                    </a:cubicBezTo>
                    <a:lnTo>
                      <a:pt x="0" y="112245"/>
                    </a:lnTo>
                    <a:cubicBezTo>
                      <a:pt x="0" y="118632"/>
                      <a:pt x="5203" y="123812"/>
                      <a:pt x="11629" y="123812"/>
                    </a:cubicBezTo>
                    <a:lnTo>
                      <a:pt x="71485" y="123812"/>
                    </a:lnTo>
                    <a:cubicBezTo>
                      <a:pt x="77900" y="123812"/>
                      <a:pt x="83103" y="118632"/>
                      <a:pt x="83103" y="112245"/>
                    </a:cubicBezTo>
                    <a:cubicBezTo>
                      <a:pt x="83103" y="105848"/>
                      <a:pt x="77900" y="100667"/>
                      <a:pt x="71485" y="100667"/>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82" name="Google Shape;1182;p120"/>
              <p:cNvSpPr/>
              <p:nvPr/>
            </p:nvSpPr>
            <p:spPr>
              <a:xfrm>
                <a:off x="9987592" y="2122360"/>
                <a:ext cx="117158" cy="131612"/>
              </a:xfrm>
              <a:custGeom>
                <a:rect b="b" l="l" r="r" t="t"/>
                <a:pathLst>
                  <a:path extrusionOk="0" h="131612" w="117158">
                    <a:moveTo>
                      <a:pt x="99811" y="122800"/>
                    </a:moveTo>
                    <a:cubicBezTo>
                      <a:pt x="104838" y="119932"/>
                      <a:pt x="109471" y="116403"/>
                      <a:pt x="113575" y="112337"/>
                    </a:cubicBezTo>
                    <a:cubicBezTo>
                      <a:pt x="118353" y="107611"/>
                      <a:pt x="118353" y="99955"/>
                      <a:pt x="113575" y="95240"/>
                    </a:cubicBezTo>
                    <a:cubicBezTo>
                      <a:pt x="108797" y="90524"/>
                      <a:pt x="101065" y="90524"/>
                      <a:pt x="96297" y="95250"/>
                    </a:cubicBezTo>
                    <a:cubicBezTo>
                      <a:pt x="93686" y="97830"/>
                      <a:pt x="90752" y="100058"/>
                      <a:pt x="87570" y="101875"/>
                    </a:cubicBezTo>
                    <a:cubicBezTo>
                      <a:pt x="81217" y="105517"/>
                      <a:pt x="73941" y="107436"/>
                      <a:pt x="66530" y="107436"/>
                    </a:cubicBezTo>
                    <a:cubicBezTo>
                      <a:pt x="43324" y="107436"/>
                      <a:pt x="24440" y="88760"/>
                      <a:pt x="24440" y="65811"/>
                    </a:cubicBezTo>
                    <a:cubicBezTo>
                      <a:pt x="24440" y="42842"/>
                      <a:pt x="43324" y="24176"/>
                      <a:pt x="66530" y="24176"/>
                    </a:cubicBezTo>
                    <a:cubicBezTo>
                      <a:pt x="73941" y="24176"/>
                      <a:pt x="81217" y="26095"/>
                      <a:pt x="87570" y="29738"/>
                    </a:cubicBezTo>
                    <a:cubicBezTo>
                      <a:pt x="90752" y="31554"/>
                      <a:pt x="93686" y="33793"/>
                      <a:pt x="96297" y="36362"/>
                    </a:cubicBezTo>
                    <a:cubicBezTo>
                      <a:pt x="101065" y="41088"/>
                      <a:pt x="108797" y="41088"/>
                      <a:pt x="113575" y="36362"/>
                    </a:cubicBezTo>
                    <a:cubicBezTo>
                      <a:pt x="118353" y="31646"/>
                      <a:pt x="118353" y="23990"/>
                      <a:pt x="113575" y="19275"/>
                    </a:cubicBezTo>
                    <a:cubicBezTo>
                      <a:pt x="109471" y="15209"/>
                      <a:pt x="104838" y="11680"/>
                      <a:pt x="99811" y="8811"/>
                    </a:cubicBezTo>
                    <a:cubicBezTo>
                      <a:pt x="89737" y="3054"/>
                      <a:pt x="78232" y="0"/>
                      <a:pt x="66530" y="0"/>
                    </a:cubicBezTo>
                    <a:cubicBezTo>
                      <a:pt x="29850" y="0"/>
                      <a:pt x="0" y="29521"/>
                      <a:pt x="0" y="65812"/>
                    </a:cubicBezTo>
                    <a:cubicBezTo>
                      <a:pt x="0" y="102091"/>
                      <a:pt x="29850" y="131612"/>
                      <a:pt x="66530" y="131612"/>
                    </a:cubicBezTo>
                    <a:cubicBezTo>
                      <a:pt x="78232" y="131612"/>
                      <a:pt x="89737" y="128569"/>
                      <a:pt x="99811" y="122800"/>
                    </a:cubicBezTo>
                  </a:path>
                </a:pathLst>
              </a:custGeom>
              <a:solidFill>
                <a:srgbClr val="13D8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83" name="Google Shape;1183;p120"/>
              <p:cNvSpPr/>
              <p:nvPr/>
            </p:nvSpPr>
            <p:spPr>
              <a:xfrm>
                <a:off x="10041906" y="2176083"/>
                <a:ext cx="92327" cy="24165"/>
              </a:xfrm>
              <a:custGeom>
                <a:rect b="b" l="l" r="r" t="t"/>
                <a:pathLst>
                  <a:path extrusionOk="0" h="24165" w="92327">
                    <a:moveTo>
                      <a:pt x="0" y="12083"/>
                    </a:moveTo>
                    <a:cubicBezTo>
                      <a:pt x="0" y="18759"/>
                      <a:pt x="5472" y="24166"/>
                      <a:pt x="12220" y="24166"/>
                    </a:cubicBezTo>
                    <a:lnTo>
                      <a:pt x="80108" y="24166"/>
                    </a:lnTo>
                    <a:cubicBezTo>
                      <a:pt x="86855" y="24166"/>
                      <a:pt x="92328" y="18759"/>
                      <a:pt x="92328" y="12083"/>
                    </a:cubicBezTo>
                    <a:cubicBezTo>
                      <a:pt x="92328" y="5407"/>
                      <a:pt x="86855" y="0"/>
                      <a:pt x="80108" y="0"/>
                    </a:cubicBezTo>
                    <a:lnTo>
                      <a:pt x="12220" y="0"/>
                    </a:lnTo>
                    <a:cubicBezTo>
                      <a:pt x="5472" y="0"/>
                      <a:pt x="0" y="5407"/>
                      <a:pt x="0" y="12083"/>
                    </a:cubicBezTo>
                  </a:path>
                </a:pathLst>
              </a:custGeom>
              <a:solidFill>
                <a:srgbClr val="13D8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pic>
        <p:nvPicPr>
          <p:cNvPr id="1184" name="Google Shape;1184;p120"/>
          <p:cNvPicPr preferRelativeResize="0"/>
          <p:nvPr/>
        </p:nvPicPr>
        <p:blipFill rotWithShape="1">
          <a:blip r:embed="rId5">
            <a:alphaModFix/>
          </a:blip>
          <a:srcRect b="0" l="0" r="0" t="0"/>
          <a:stretch/>
        </p:blipFill>
        <p:spPr>
          <a:xfrm>
            <a:off x="5721315" y="4046182"/>
            <a:ext cx="914425" cy="914425"/>
          </a:xfrm>
          <a:prstGeom prst="rect">
            <a:avLst/>
          </a:prstGeom>
          <a:noFill/>
          <a:ln>
            <a:noFill/>
          </a:ln>
        </p:spPr>
      </p:pic>
      <p:grpSp>
        <p:nvGrpSpPr>
          <p:cNvPr id="1185" name="Google Shape;1185;p120"/>
          <p:cNvGrpSpPr/>
          <p:nvPr/>
        </p:nvGrpSpPr>
        <p:grpSpPr>
          <a:xfrm>
            <a:off x="7855363" y="5410725"/>
            <a:ext cx="777238" cy="189279"/>
            <a:chOff x="4502150" y="3041646"/>
            <a:chExt cx="3185401" cy="775733"/>
          </a:xfrm>
        </p:grpSpPr>
        <p:grpSp>
          <p:nvGrpSpPr>
            <p:cNvPr id="1186" name="Google Shape;1186;p120"/>
            <p:cNvGrpSpPr/>
            <p:nvPr/>
          </p:nvGrpSpPr>
          <p:grpSpPr>
            <a:xfrm>
              <a:off x="4502150" y="3041646"/>
              <a:ext cx="1134337" cy="775733"/>
              <a:chOff x="4502150" y="3041646"/>
              <a:chExt cx="1134337" cy="775733"/>
            </a:xfrm>
          </p:grpSpPr>
          <p:sp>
            <p:nvSpPr>
              <p:cNvPr id="1187" name="Google Shape;1187;p120"/>
              <p:cNvSpPr/>
              <p:nvPr/>
            </p:nvSpPr>
            <p:spPr>
              <a:xfrm>
                <a:off x="4502150" y="3041646"/>
                <a:ext cx="661470" cy="775733"/>
              </a:xfrm>
              <a:custGeom>
                <a:rect b="b" l="l" r="r" t="t"/>
                <a:pathLst>
                  <a:path extrusionOk="0" h="775733" w="661470">
                    <a:moveTo>
                      <a:pt x="632868" y="245924"/>
                    </a:moveTo>
                    <a:cubicBezTo>
                      <a:pt x="628586" y="181917"/>
                      <a:pt x="618081" y="24293"/>
                      <a:pt x="618081" y="24293"/>
                    </a:cubicBezTo>
                    <a:cubicBezTo>
                      <a:pt x="617034" y="6324"/>
                      <a:pt x="593930" y="-10436"/>
                      <a:pt x="581018" y="33675"/>
                    </a:cubicBezTo>
                    <a:cubicBezTo>
                      <a:pt x="565498" y="83086"/>
                      <a:pt x="472217" y="-56880"/>
                      <a:pt x="234577" y="27978"/>
                    </a:cubicBezTo>
                    <a:cubicBezTo>
                      <a:pt x="169138" y="51332"/>
                      <a:pt x="0" y="166035"/>
                      <a:pt x="0" y="387788"/>
                    </a:cubicBezTo>
                    <a:cubicBezTo>
                      <a:pt x="0" y="690129"/>
                      <a:pt x="254445" y="775734"/>
                      <a:pt x="351580" y="775734"/>
                    </a:cubicBezTo>
                    <a:cubicBezTo>
                      <a:pt x="482837" y="775734"/>
                      <a:pt x="623609" y="727334"/>
                      <a:pt x="660073" y="548359"/>
                    </a:cubicBezTo>
                    <a:cubicBezTo>
                      <a:pt x="668580" y="506610"/>
                      <a:pt x="635951" y="507772"/>
                      <a:pt x="624142" y="552346"/>
                    </a:cubicBezTo>
                    <a:cubicBezTo>
                      <a:pt x="602808" y="632792"/>
                      <a:pt x="535277" y="731793"/>
                      <a:pt x="393933" y="731793"/>
                    </a:cubicBezTo>
                    <a:cubicBezTo>
                      <a:pt x="302441" y="731793"/>
                      <a:pt x="138375" y="679538"/>
                      <a:pt x="138375" y="412116"/>
                    </a:cubicBezTo>
                    <a:cubicBezTo>
                      <a:pt x="138375" y="190741"/>
                      <a:pt x="254445" y="35687"/>
                      <a:pt x="379745" y="35687"/>
                    </a:cubicBezTo>
                    <a:cubicBezTo>
                      <a:pt x="472170" y="35687"/>
                      <a:pt x="554822" y="76916"/>
                      <a:pt x="595301" y="234908"/>
                    </a:cubicBezTo>
                    <a:cubicBezTo>
                      <a:pt x="607547" y="282731"/>
                      <a:pt x="635085" y="279113"/>
                      <a:pt x="632868" y="245924"/>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88" name="Google Shape;1188;p120"/>
              <p:cNvSpPr/>
              <p:nvPr/>
            </p:nvSpPr>
            <p:spPr>
              <a:xfrm>
                <a:off x="5157508" y="3311194"/>
                <a:ext cx="478979" cy="490850"/>
              </a:xfrm>
              <a:custGeom>
                <a:rect b="b" l="l" r="r" t="t"/>
                <a:pathLst>
                  <a:path extrusionOk="0" h="490850" w="478979">
                    <a:moveTo>
                      <a:pt x="215541" y="257913"/>
                    </a:moveTo>
                    <a:cubicBezTo>
                      <a:pt x="173206" y="283450"/>
                      <a:pt x="103153" y="326682"/>
                      <a:pt x="103543" y="381279"/>
                    </a:cubicBezTo>
                    <a:cubicBezTo>
                      <a:pt x="103866" y="424124"/>
                      <a:pt x="141253" y="461772"/>
                      <a:pt x="192779" y="455112"/>
                    </a:cubicBezTo>
                    <a:cubicBezTo>
                      <a:pt x="254497" y="441583"/>
                      <a:pt x="268723" y="403821"/>
                      <a:pt x="268723" y="356489"/>
                    </a:cubicBezTo>
                    <a:cubicBezTo>
                      <a:pt x="268723" y="358822"/>
                      <a:pt x="268723" y="243723"/>
                      <a:pt x="268723" y="243723"/>
                    </a:cubicBezTo>
                    <a:cubicBezTo>
                      <a:pt x="269398" y="233500"/>
                      <a:pt x="262966" y="230184"/>
                      <a:pt x="260102" y="231582"/>
                    </a:cubicBezTo>
                    <a:cubicBezTo>
                      <a:pt x="246371" y="238517"/>
                      <a:pt x="233135" y="246642"/>
                      <a:pt x="215541" y="257913"/>
                    </a:cubicBezTo>
                    <a:lnTo>
                      <a:pt x="202295" y="223883"/>
                    </a:lnTo>
                    <a:cubicBezTo>
                      <a:pt x="268038" y="209069"/>
                      <a:pt x="264993" y="170173"/>
                      <a:pt x="264993" y="159885"/>
                    </a:cubicBezTo>
                    <a:cubicBezTo>
                      <a:pt x="264993" y="139639"/>
                      <a:pt x="264993" y="111391"/>
                      <a:pt x="264993" y="104872"/>
                    </a:cubicBezTo>
                    <a:cubicBezTo>
                      <a:pt x="264993" y="24577"/>
                      <a:pt x="162891" y="10150"/>
                      <a:pt x="126941" y="76038"/>
                    </a:cubicBezTo>
                    <a:cubicBezTo>
                      <a:pt x="112221" y="103029"/>
                      <a:pt x="99984" y="142823"/>
                      <a:pt x="71533" y="142823"/>
                    </a:cubicBezTo>
                    <a:cubicBezTo>
                      <a:pt x="39513" y="142823"/>
                      <a:pt x="13022" y="120980"/>
                      <a:pt x="22689" y="87639"/>
                    </a:cubicBezTo>
                    <a:cubicBezTo>
                      <a:pt x="55870" y="-26742"/>
                      <a:pt x="251385" y="-3804"/>
                      <a:pt x="302722" y="17302"/>
                    </a:cubicBezTo>
                    <a:cubicBezTo>
                      <a:pt x="351308" y="37293"/>
                      <a:pt x="379188" y="85315"/>
                      <a:pt x="379188" y="126667"/>
                    </a:cubicBezTo>
                    <a:cubicBezTo>
                      <a:pt x="379188" y="172941"/>
                      <a:pt x="379188" y="416320"/>
                      <a:pt x="379188" y="416320"/>
                    </a:cubicBezTo>
                    <a:cubicBezTo>
                      <a:pt x="379188" y="432069"/>
                      <a:pt x="400865" y="480951"/>
                      <a:pt x="462059" y="438985"/>
                    </a:cubicBezTo>
                    <a:cubicBezTo>
                      <a:pt x="470890" y="431172"/>
                      <a:pt x="484211" y="430284"/>
                      <a:pt x="476837" y="453364"/>
                    </a:cubicBezTo>
                    <a:cubicBezTo>
                      <a:pt x="457720" y="504050"/>
                      <a:pt x="343515" y="501169"/>
                      <a:pt x="296356" y="457766"/>
                    </a:cubicBezTo>
                    <a:cubicBezTo>
                      <a:pt x="290456" y="450492"/>
                      <a:pt x="273842" y="438701"/>
                      <a:pt x="248255" y="463558"/>
                    </a:cubicBezTo>
                    <a:cubicBezTo>
                      <a:pt x="207329" y="503351"/>
                      <a:pt x="11727" y="509549"/>
                      <a:pt x="375" y="374864"/>
                    </a:cubicBezTo>
                    <a:cubicBezTo>
                      <a:pt x="-4563" y="316478"/>
                      <a:pt x="39427" y="254115"/>
                      <a:pt x="120423" y="240662"/>
                    </a:cubicBezTo>
                    <a:cubicBezTo>
                      <a:pt x="134078" y="238394"/>
                      <a:pt x="191390" y="227359"/>
                      <a:pt x="202295" y="223883"/>
                    </a:cubicBezTo>
                    <a:lnTo>
                      <a:pt x="215541" y="257913"/>
                    </a:ln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1189" name="Google Shape;1189;p120"/>
            <p:cNvSpPr/>
            <p:nvPr/>
          </p:nvSpPr>
          <p:spPr>
            <a:xfrm>
              <a:off x="6660612" y="3046116"/>
              <a:ext cx="547942" cy="756856"/>
            </a:xfrm>
            <a:custGeom>
              <a:rect b="b" l="l" r="r" t="t"/>
              <a:pathLst>
                <a:path extrusionOk="0" h="756856" w="547942">
                  <a:moveTo>
                    <a:pt x="107564" y="517785"/>
                  </a:moveTo>
                  <a:cubicBezTo>
                    <a:pt x="107564" y="648606"/>
                    <a:pt x="168396" y="731234"/>
                    <a:pt x="262819" y="731234"/>
                  </a:cubicBezTo>
                  <a:cubicBezTo>
                    <a:pt x="319446" y="731234"/>
                    <a:pt x="372286" y="675956"/>
                    <a:pt x="372286" y="618326"/>
                  </a:cubicBezTo>
                  <a:lnTo>
                    <a:pt x="372286" y="432568"/>
                  </a:lnTo>
                  <a:cubicBezTo>
                    <a:pt x="372286" y="339793"/>
                    <a:pt x="289225" y="307426"/>
                    <a:pt x="257614" y="307426"/>
                  </a:cubicBezTo>
                  <a:cubicBezTo>
                    <a:pt x="169253" y="307426"/>
                    <a:pt x="107564" y="407721"/>
                    <a:pt x="107564" y="517785"/>
                  </a:cubicBezTo>
                  <a:lnTo>
                    <a:pt x="0" y="517039"/>
                  </a:lnTo>
                  <a:cubicBezTo>
                    <a:pt x="0" y="450972"/>
                    <a:pt x="35398" y="319273"/>
                    <a:pt x="164742" y="288370"/>
                  </a:cubicBezTo>
                  <a:cubicBezTo>
                    <a:pt x="289225" y="258629"/>
                    <a:pt x="340580" y="304082"/>
                    <a:pt x="352255" y="315589"/>
                  </a:cubicBezTo>
                  <a:cubicBezTo>
                    <a:pt x="357432" y="320804"/>
                    <a:pt x="375188" y="331583"/>
                    <a:pt x="375188" y="299755"/>
                  </a:cubicBezTo>
                  <a:cubicBezTo>
                    <a:pt x="375188" y="292480"/>
                    <a:pt x="375502" y="139552"/>
                    <a:pt x="375502" y="132117"/>
                  </a:cubicBezTo>
                  <a:cubicBezTo>
                    <a:pt x="375502" y="76868"/>
                    <a:pt x="329237" y="23064"/>
                    <a:pt x="287378" y="23064"/>
                  </a:cubicBezTo>
                  <a:cubicBezTo>
                    <a:pt x="277092" y="23309"/>
                    <a:pt x="269699" y="13333"/>
                    <a:pt x="285551" y="11557"/>
                  </a:cubicBezTo>
                  <a:lnTo>
                    <a:pt x="459543" y="191"/>
                  </a:lnTo>
                  <a:cubicBezTo>
                    <a:pt x="468249" y="-1292"/>
                    <a:pt x="471209" y="6068"/>
                    <a:pt x="471209" y="14712"/>
                  </a:cubicBezTo>
                  <a:lnTo>
                    <a:pt x="471209" y="575661"/>
                  </a:lnTo>
                  <a:cubicBezTo>
                    <a:pt x="471209" y="656627"/>
                    <a:pt x="490973" y="705093"/>
                    <a:pt x="526951" y="721692"/>
                  </a:cubicBezTo>
                  <a:cubicBezTo>
                    <a:pt x="533050" y="724498"/>
                    <a:pt x="535410" y="726255"/>
                    <a:pt x="542023" y="726539"/>
                  </a:cubicBezTo>
                  <a:cubicBezTo>
                    <a:pt x="549988" y="726860"/>
                    <a:pt x="549959" y="735627"/>
                    <a:pt x="541671" y="736742"/>
                  </a:cubicBezTo>
                  <a:lnTo>
                    <a:pt x="398224" y="756393"/>
                  </a:lnTo>
                  <a:cubicBezTo>
                    <a:pt x="390898" y="757791"/>
                    <a:pt x="382591" y="755420"/>
                    <a:pt x="381287" y="739378"/>
                  </a:cubicBezTo>
                  <a:cubicBezTo>
                    <a:pt x="379869" y="722722"/>
                    <a:pt x="377433" y="704441"/>
                    <a:pt x="346803" y="732321"/>
                  </a:cubicBezTo>
                  <a:cubicBezTo>
                    <a:pt x="307903" y="767721"/>
                    <a:pt x="160850" y="766266"/>
                    <a:pt x="95755" y="718452"/>
                  </a:cubicBezTo>
                  <a:cubicBezTo>
                    <a:pt x="30640" y="670666"/>
                    <a:pt x="0" y="609786"/>
                    <a:pt x="0" y="517039"/>
                  </a:cubicBezTo>
                  <a:lnTo>
                    <a:pt x="107564" y="517785"/>
                  </a:ln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90" name="Google Shape;1190;p120"/>
            <p:cNvSpPr/>
            <p:nvPr/>
          </p:nvSpPr>
          <p:spPr>
            <a:xfrm>
              <a:off x="5625117" y="3327939"/>
              <a:ext cx="575406" cy="464659"/>
            </a:xfrm>
            <a:custGeom>
              <a:rect b="b" l="l" r="r" t="t"/>
              <a:pathLst>
                <a:path extrusionOk="0" h="464659" w="575406">
                  <a:moveTo>
                    <a:pt x="499772" y="227535"/>
                  </a:moveTo>
                  <a:cubicBezTo>
                    <a:pt x="499772" y="311373"/>
                    <a:pt x="499772" y="351109"/>
                    <a:pt x="499772" y="358393"/>
                  </a:cubicBezTo>
                  <a:cubicBezTo>
                    <a:pt x="499772" y="398602"/>
                    <a:pt x="524712" y="455287"/>
                    <a:pt x="567722" y="455287"/>
                  </a:cubicBezTo>
                  <a:cubicBezTo>
                    <a:pt x="577932" y="455287"/>
                    <a:pt x="578028" y="464659"/>
                    <a:pt x="567646" y="464659"/>
                  </a:cubicBezTo>
                  <a:cubicBezTo>
                    <a:pt x="556066" y="464659"/>
                    <a:pt x="358438" y="464659"/>
                    <a:pt x="354070" y="464659"/>
                  </a:cubicBezTo>
                  <a:cubicBezTo>
                    <a:pt x="341196" y="464659"/>
                    <a:pt x="340311" y="453804"/>
                    <a:pt x="354146" y="453804"/>
                  </a:cubicBezTo>
                  <a:cubicBezTo>
                    <a:pt x="375870" y="453804"/>
                    <a:pt x="404188" y="409193"/>
                    <a:pt x="404188" y="358393"/>
                  </a:cubicBezTo>
                  <a:cubicBezTo>
                    <a:pt x="404188" y="310636"/>
                    <a:pt x="404188" y="235849"/>
                    <a:pt x="404188" y="228650"/>
                  </a:cubicBezTo>
                  <a:lnTo>
                    <a:pt x="404188" y="132020"/>
                  </a:lnTo>
                  <a:cubicBezTo>
                    <a:pt x="404188" y="77376"/>
                    <a:pt x="354670" y="33803"/>
                    <a:pt x="299137" y="33803"/>
                  </a:cubicBezTo>
                  <a:cubicBezTo>
                    <a:pt x="244337" y="33803"/>
                    <a:pt x="172457" y="68561"/>
                    <a:pt x="172457" y="143622"/>
                  </a:cubicBezTo>
                  <a:cubicBezTo>
                    <a:pt x="172457" y="227459"/>
                    <a:pt x="172457" y="351062"/>
                    <a:pt x="172457" y="358327"/>
                  </a:cubicBezTo>
                  <a:cubicBezTo>
                    <a:pt x="172457" y="398555"/>
                    <a:pt x="197445" y="455221"/>
                    <a:pt x="240493" y="455221"/>
                  </a:cubicBezTo>
                  <a:cubicBezTo>
                    <a:pt x="250675" y="455221"/>
                    <a:pt x="250770" y="464612"/>
                    <a:pt x="240417" y="464612"/>
                  </a:cubicBezTo>
                  <a:cubicBezTo>
                    <a:pt x="228818" y="464612"/>
                    <a:pt x="30295" y="464612"/>
                    <a:pt x="25947" y="464612"/>
                  </a:cubicBezTo>
                  <a:cubicBezTo>
                    <a:pt x="13044" y="464612"/>
                    <a:pt x="12158" y="453738"/>
                    <a:pt x="26004" y="453738"/>
                  </a:cubicBezTo>
                  <a:cubicBezTo>
                    <a:pt x="47728" y="453738"/>
                    <a:pt x="76322" y="409146"/>
                    <a:pt x="76322" y="358327"/>
                  </a:cubicBezTo>
                  <a:cubicBezTo>
                    <a:pt x="76322" y="310570"/>
                    <a:pt x="76322" y="129923"/>
                    <a:pt x="76322" y="122714"/>
                  </a:cubicBezTo>
                  <a:cubicBezTo>
                    <a:pt x="76322" y="65018"/>
                    <a:pt x="63266" y="49061"/>
                    <a:pt x="10141" y="34550"/>
                  </a:cubicBezTo>
                  <a:cubicBezTo>
                    <a:pt x="-4437" y="29476"/>
                    <a:pt x="-2048" y="23562"/>
                    <a:pt x="9390" y="20832"/>
                  </a:cubicBezTo>
                  <a:cubicBezTo>
                    <a:pt x="9789" y="20737"/>
                    <a:pt x="125917" y="3439"/>
                    <a:pt x="125917" y="3439"/>
                  </a:cubicBezTo>
                  <a:cubicBezTo>
                    <a:pt x="143302" y="935"/>
                    <a:pt x="169850" y="-8200"/>
                    <a:pt x="169850" y="37337"/>
                  </a:cubicBezTo>
                  <a:cubicBezTo>
                    <a:pt x="171201" y="54909"/>
                    <a:pt x="188120" y="57082"/>
                    <a:pt x="210243" y="38801"/>
                  </a:cubicBezTo>
                  <a:cubicBezTo>
                    <a:pt x="221176" y="30884"/>
                    <a:pt x="255956" y="0"/>
                    <a:pt x="313686" y="0"/>
                  </a:cubicBezTo>
                  <a:cubicBezTo>
                    <a:pt x="401134" y="0"/>
                    <a:pt x="499772" y="15607"/>
                    <a:pt x="499772" y="124113"/>
                  </a:cubicBezTo>
                  <a:lnTo>
                    <a:pt x="499772" y="227535"/>
                  </a:ln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1191" name="Google Shape;1191;p120"/>
            <p:cNvGrpSpPr/>
            <p:nvPr/>
          </p:nvGrpSpPr>
          <p:grpSpPr>
            <a:xfrm>
              <a:off x="6195482" y="3311194"/>
              <a:ext cx="1492069" cy="490850"/>
              <a:chOff x="6195482" y="3311194"/>
              <a:chExt cx="1492069" cy="490850"/>
            </a:xfrm>
          </p:grpSpPr>
          <p:sp>
            <p:nvSpPr>
              <p:cNvPr id="1192" name="Google Shape;1192;p120"/>
              <p:cNvSpPr/>
              <p:nvPr/>
            </p:nvSpPr>
            <p:spPr>
              <a:xfrm>
                <a:off x="6195482" y="3311194"/>
                <a:ext cx="478967" cy="490850"/>
              </a:xfrm>
              <a:custGeom>
                <a:rect b="b" l="l" r="r" t="t"/>
                <a:pathLst>
                  <a:path extrusionOk="0" h="490850" w="478967">
                    <a:moveTo>
                      <a:pt x="215548" y="257913"/>
                    </a:moveTo>
                    <a:cubicBezTo>
                      <a:pt x="173222" y="283450"/>
                      <a:pt x="103141" y="326682"/>
                      <a:pt x="103531" y="381279"/>
                    </a:cubicBezTo>
                    <a:cubicBezTo>
                      <a:pt x="103864" y="424124"/>
                      <a:pt x="141250" y="461772"/>
                      <a:pt x="192796" y="455112"/>
                    </a:cubicBezTo>
                    <a:cubicBezTo>
                      <a:pt x="254504" y="441583"/>
                      <a:pt x="268749" y="403821"/>
                      <a:pt x="268749" y="356489"/>
                    </a:cubicBezTo>
                    <a:cubicBezTo>
                      <a:pt x="268749" y="358822"/>
                      <a:pt x="268749" y="243723"/>
                      <a:pt x="268749" y="243723"/>
                    </a:cubicBezTo>
                    <a:cubicBezTo>
                      <a:pt x="269386" y="233500"/>
                      <a:pt x="262973" y="230184"/>
                      <a:pt x="260099" y="231582"/>
                    </a:cubicBezTo>
                    <a:cubicBezTo>
                      <a:pt x="246349" y="238517"/>
                      <a:pt x="233142" y="246642"/>
                      <a:pt x="215548" y="257913"/>
                    </a:cubicBezTo>
                    <a:lnTo>
                      <a:pt x="202292" y="223883"/>
                    </a:lnTo>
                    <a:cubicBezTo>
                      <a:pt x="268035" y="209069"/>
                      <a:pt x="265000" y="170173"/>
                      <a:pt x="265000" y="159885"/>
                    </a:cubicBezTo>
                    <a:cubicBezTo>
                      <a:pt x="265000" y="139639"/>
                      <a:pt x="265000" y="111391"/>
                      <a:pt x="265000" y="104872"/>
                    </a:cubicBezTo>
                    <a:cubicBezTo>
                      <a:pt x="265000" y="24577"/>
                      <a:pt x="162889" y="10150"/>
                      <a:pt x="126948" y="76038"/>
                    </a:cubicBezTo>
                    <a:cubicBezTo>
                      <a:pt x="112228" y="103029"/>
                      <a:pt x="99981" y="142823"/>
                      <a:pt x="71520" y="142823"/>
                    </a:cubicBezTo>
                    <a:cubicBezTo>
                      <a:pt x="39539" y="142823"/>
                      <a:pt x="13019" y="120980"/>
                      <a:pt x="22687" y="87639"/>
                    </a:cubicBezTo>
                    <a:cubicBezTo>
                      <a:pt x="55886" y="-26742"/>
                      <a:pt x="251392" y="-3804"/>
                      <a:pt x="302719" y="17302"/>
                    </a:cubicBezTo>
                    <a:cubicBezTo>
                      <a:pt x="351305" y="37293"/>
                      <a:pt x="379205" y="85315"/>
                      <a:pt x="379205" y="126667"/>
                    </a:cubicBezTo>
                    <a:cubicBezTo>
                      <a:pt x="379205" y="172941"/>
                      <a:pt x="379205" y="416320"/>
                      <a:pt x="379205" y="416320"/>
                    </a:cubicBezTo>
                    <a:cubicBezTo>
                      <a:pt x="379205" y="432069"/>
                      <a:pt x="400862" y="480951"/>
                      <a:pt x="462056" y="438985"/>
                    </a:cubicBezTo>
                    <a:cubicBezTo>
                      <a:pt x="470877" y="431172"/>
                      <a:pt x="484199" y="430284"/>
                      <a:pt x="476825" y="453364"/>
                    </a:cubicBezTo>
                    <a:cubicBezTo>
                      <a:pt x="457708" y="504050"/>
                      <a:pt x="343531" y="501169"/>
                      <a:pt x="296344" y="457766"/>
                    </a:cubicBezTo>
                    <a:cubicBezTo>
                      <a:pt x="290454" y="450492"/>
                      <a:pt x="273858" y="438701"/>
                      <a:pt x="248243" y="463558"/>
                    </a:cubicBezTo>
                    <a:cubicBezTo>
                      <a:pt x="207307" y="503351"/>
                      <a:pt x="11744" y="509549"/>
                      <a:pt x="373" y="374864"/>
                    </a:cubicBezTo>
                    <a:cubicBezTo>
                      <a:pt x="-4547" y="316478"/>
                      <a:pt x="39434" y="254115"/>
                      <a:pt x="120440" y="240662"/>
                    </a:cubicBezTo>
                    <a:cubicBezTo>
                      <a:pt x="134066" y="238394"/>
                      <a:pt x="191397" y="227359"/>
                      <a:pt x="202292" y="223883"/>
                    </a:cubicBezTo>
                    <a:lnTo>
                      <a:pt x="215548" y="257913"/>
                    </a:ln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93" name="Google Shape;1193;p120"/>
              <p:cNvSpPr/>
              <p:nvPr/>
            </p:nvSpPr>
            <p:spPr>
              <a:xfrm>
                <a:off x="7208563" y="3311194"/>
                <a:ext cx="478988" cy="490850"/>
              </a:xfrm>
              <a:custGeom>
                <a:rect b="b" l="l" r="r" t="t"/>
                <a:pathLst>
                  <a:path extrusionOk="0" h="490850" w="478988">
                    <a:moveTo>
                      <a:pt x="215546" y="257913"/>
                    </a:moveTo>
                    <a:cubicBezTo>
                      <a:pt x="173221" y="283450"/>
                      <a:pt x="103167" y="326682"/>
                      <a:pt x="103567" y="381279"/>
                    </a:cubicBezTo>
                    <a:cubicBezTo>
                      <a:pt x="103872" y="424124"/>
                      <a:pt x="141277" y="461772"/>
                      <a:pt x="192804" y="455112"/>
                    </a:cubicBezTo>
                    <a:cubicBezTo>
                      <a:pt x="254512" y="441583"/>
                      <a:pt x="268747" y="403821"/>
                      <a:pt x="268747" y="356489"/>
                    </a:cubicBezTo>
                    <a:cubicBezTo>
                      <a:pt x="268747" y="358822"/>
                      <a:pt x="268747" y="243723"/>
                      <a:pt x="268747" y="243723"/>
                    </a:cubicBezTo>
                    <a:cubicBezTo>
                      <a:pt x="269385" y="233500"/>
                      <a:pt x="262981" y="230184"/>
                      <a:pt x="260107" y="231582"/>
                    </a:cubicBezTo>
                    <a:cubicBezTo>
                      <a:pt x="246376" y="238517"/>
                      <a:pt x="233150" y="246642"/>
                      <a:pt x="215574" y="257913"/>
                    </a:cubicBezTo>
                    <a:lnTo>
                      <a:pt x="202319" y="223883"/>
                    </a:lnTo>
                    <a:cubicBezTo>
                      <a:pt x="268052" y="209069"/>
                      <a:pt x="265027" y="170173"/>
                      <a:pt x="265027" y="159885"/>
                    </a:cubicBezTo>
                    <a:cubicBezTo>
                      <a:pt x="265027" y="139639"/>
                      <a:pt x="265027" y="111391"/>
                      <a:pt x="265027" y="104872"/>
                    </a:cubicBezTo>
                    <a:cubicBezTo>
                      <a:pt x="265027" y="24577"/>
                      <a:pt x="162916" y="10150"/>
                      <a:pt x="126966" y="76038"/>
                    </a:cubicBezTo>
                    <a:cubicBezTo>
                      <a:pt x="112236" y="103029"/>
                      <a:pt x="100008" y="142823"/>
                      <a:pt x="71519" y="142823"/>
                    </a:cubicBezTo>
                    <a:cubicBezTo>
                      <a:pt x="39537" y="142823"/>
                      <a:pt x="13027" y="120980"/>
                      <a:pt x="22685" y="87639"/>
                    </a:cubicBezTo>
                    <a:cubicBezTo>
                      <a:pt x="55875" y="-26742"/>
                      <a:pt x="251381" y="-3804"/>
                      <a:pt x="302718" y="17302"/>
                    </a:cubicBezTo>
                    <a:cubicBezTo>
                      <a:pt x="351323" y="37293"/>
                      <a:pt x="379222" y="85315"/>
                      <a:pt x="379222" y="126667"/>
                    </a:cubicBezTo>
                    <a:cubicBezTo>
                      <a:pt x="379222" y="172941"/>
                      <a:pt x="379222" y="416320"/>
                      <a:pt x="379222" y="416320"/>
                    </a:cubicBezTo>
                    <a:cubicBezTo>
                      <a:pt x="379222" y="432069"/>
                      <a:pt x="400851" y="480951"/>
                      <a:pt x="462046" y="438985"/>
                    </a:cubicBezTo>
                    <a:cubicBezTo>
                      <a:pt x="470876" y="431172"/>
                      <a:pt x="484217" y="430284"/>
                      <a:pt x="476852" y="453364"/>
                    </a:cubicBezTo>
                    <a:cubicBezTo>
                      <a:pt x="457735" y="504050"/>
                      <a:pt x="343558" y="501169"/>
                      <a:pt x="296371" y="457766"/>
                    </a:cubicBezTo>
                    <a:cubicBezTo>
                      <a:pt x="290452" y="450492"/>
                      <a:pt x="273876" y="438701"/>
                      <a:pt x="248279" y="463558"/>
                    </a:cubicBezTo>
                    <a:cubicBezTo>
                      <a:pt x="207334" y="503351"/>
                      <a:pt x="11733" y="509549"/>
                      <a:pt x="371" y="374864"/>
                    </a:cubicBezTo>
                    <a:cubicBezTo>
                      <a:pt x="-4539" y="316478"/>
                      <a:pt x="39432" y="254115"/>
                      <a:pt x="120438" y="240662"/>
                    </a:cubicBezTo>
                    <a:cubicBezTo>
                      <a:pt x="134102" y="238394"/>
                      <a:pt x="191405" y="227359"/>
                      <a:pt x="202319" y="223883"/>
                    </a:cubicBezTo>
                    <a:lnTo>
                      <a:pt x="215546" y="257913"/>
                    </a:ln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1194" name="Google Shape;1194;p120"/>
            <p:cNvSpPr/>
            <p:nvPr/>
          </p:nvSpPr>
          <p:spPr>
            <a:xfrm>
              <a:off x="7184870" y="3049472"/>
              <a:ext cx="117564" cy="233458"/>
            </a:xfrm>
            <a:custGeom>
              <a:rect b="b" l="l" r="r" t="t"/>
              <a:pathLst>
                <a:path extrusionOk="0" h="233458" w="117564">
                  <a:moveTo>
                    <a:pt x="0" y="0"/>
                  </a:moveTo>
                  <a:lnTo>
                    <a:pt x="117564" y="0"/>
                  </a:lnTo>
                  <a:lnTo>
                    <a:pt x="117564" y="233459"/>
                  </a:lnTo>
                  <a:lnTo>
                    <a:pt x="0" y="233459"/>
                  </a:lnTo>
                  <a:close/>
                </a:path>
              </a:pathLst>
            </a:custGeom>
            <a:solidFill>
              <a:srgbClr val="EB2D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95" name="Google Shape;1195;p120"/>
            <p:cNvSpPr/>
            <p:nvPr/>
          </p:nvSpPr>
          <p:spPr>
            <a:xfrm>
              <a:off x="7536060" y="3049472"/>
              <a:ext cx="117564" cy="233458"/>
            </a:xfrm>
            <a:custGeom>
              <a:rect b="b" l="l" r="r" t="t"/>
              <a:pathLst>
                <a:path extrusionOk="0" h="233458" w="117564">
                  <a:moveTo>
                    <a:pt x="0" y="0"/>
                  </a:moveTo>
                  <a:lnTo>
                    <a:pt x="117564" y="0"/>
                  </a:lnTo>
                  <a:lnTo>
                    <a:pt x="117564" y="233459"/>
                  </a:lnTo>
                  <a:lnTo>
                    <a:pt x="0" y="233459"/>
                  </a:lnTo>
                  <a:close/>
                </a:path>
              </a:pathLst>
            </a:custGeom>
            <a:solidFill>
              <a:srgbClr val="EB2D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96" name="Google Shape;1196;p120"/>
            <p:cNvSpPr/>
            <p:nvPr/>
          </p:nvSpPr>
          <p:spPr>
            <a:xfrm>
              <a:off x="7329116" y="3067366"/>
              <a:ext cx="178872" cy="192446"/>
            </a:xfrm>
            <a:custGeom>
              <a:rect b="b" l="l" r="r" t="t"/>
              <a:pathLst>
                <a:path extrusionOk="0" h="192446" w="178872">
                  <a:moveTo>
                    <a:pt x="89446" y="192447"/>
                  </a:moveTo>
                  <a:lnTo>
                    <a:pt x="94080" y="192447"/>
                  </a:lnTo>
                  <a:lnTo>
                    <a:pt x="93195" y="156480"/>
                  </a:lnTo>
                  <a:cubicBezTo>
                    <a:pt x="93195" y="156036"/>
                    <a:pt x="92624" y="150216"/>
                    <a:pt x="98495" y="151208"/>
                  </a:cubicBezTo>
                  <a:cubicBezTo>
                    <a:pt x="98495" y="151208"/>
                    <a:pt x="129744" y="155601"/>
                    <a:pt x="137566" y="156480"/>
                  </a:cubicBezTo>
                  <a:lnTo>
                    <a:pt x="141553" y="156763"/>
                  </a:lnTo>
                  <a:lnTo>
                    <a:pt x="140126" y="151425"/>
                  </a:lnTo>
                  <a:cubicBezTo>
                    <a:pt x="140126" y="151425"/>
                    <a:pt x="139212" y="148459"/>
                    <a:pt x="137395" y="141997"/>
                  </a:cubicBezTo>
                  <a:cubicBezTo>
                    <a:pt x="135130" y="134231"/>
                    <a:pt x="135615" y="135421"/>
                    <a:pt x="140030" y="131038"/>
                  </a:cubicBezTo>
                  <a:lnTo>
                    <a:pt x="178873" y="99549"/>
                  </a:lnTo>
                  <a:lnTo>
                    <a:pt x="171556" y="95288"/>
                  </a:lnTo>
                  <a:cubicBezTo>
                    <a:pt x="166512" y="91764"/>
                    <a:pt x="167188" y="95505"/>
                    <a:pt x="170937" y="80607"/>
                  </a:cubicBezTo>
                  <a:lnTo>
                    <a:pt x="175381" y="63374"/>
                  </a:lnTo>
                  <a:lnTo>
                    <a:pt x="168044" y="64366"/>
                  </a:lnTo>
                  <a:cubicBezTo>
                    <a:pt x="147519" y="66577"/>
                    <a:pt x="153029" y="71631"/>
                    <a:pt x="146615" y="56922"/>
                  </a:cubicBezTo>
                  <a:lnTo>
                    <a:pt x="144646" y="51442"/>
                  </a:lnTo>
                  <a:lnTo>
                    <a:pt x="119458" y="75004"/>
                  </a:lnTo>
                  <a:cubicBezTo>
                    <a:pt x="117022" y="77385"/>
                    <a:pt x="113511" y="75231"/>
                    <a:pt x="114206" y="72368"/>
                  </a:cubicBezTo>
                  <a:lnTo>
                    <a:pt x="124520" y="20728"/>
                  </a:lnTo>
                  <a:lnTo>
                    <a:pt x="110647" y="27946"/>
                  </a:lnTo>
                  <a:cubicBezTo>
                    <a:pt x="106431" y="29958"/>
                    <a:pt x="104909" y="31904"/>
                    <a:pt x="102682" y="27322"/>
                  </a:cubicBezTo>
                  <a:cubicBezTo>
                    <a:pt x="100103" y="21918"/>
                    <a:pt x="93014" y="7454"/>
                    <a:pt x="89446" y="0"/>
                  </a:cubicBezTo>
                  <a:cubicBezTo>
                    <a:pt x="85868" y="7454"/>
                    <a:pt x="78789" y="21918"/>
                    <a:pt x="76172" y="27322"/>
                  </a:cubicBezTo>
                  <a:cubicBezTo>
                    <a:pt x="73983" y="31904"/>
                    <a:pt x="72432" y="29958"/>
                    <a:pt x="68226" y="27946"/>
                  </a:cubicBezTo>
                  <a:lnTo>
                    <a:pt x="54286" y="20728"/>
                  </a:lnTo>
                  <a:lnTo>
                    <a:pt x="64649" y="72368"/>
                  </a:lnTo>
                  <a:cubicBezTo>
                    <a:pt x="65372" y="75231"/>
                    <a:pt x="61842" y="77385"/>
                    <a:pt x="59406" y="75004"/>
                  </a:cubicBezTo>
                  <a:lnTo>
                    <a:pt x="34218" y="51442"/>
                  </a:lnTo>
                  <a:lnTo>
                    <a:pt x="32220" y="56922"/>
                  </a:lnTo>
                  <a:cubicBezTo>
                    <a:pt x="25835" y="71631"/>
                    <a:pt x="31354" y="66577"/>
                    <a:pt x="10829" y="64366"/>
                  </a:cubicBezTo>
                  <a:lnTo>
                    <a:pt x="3502" y="63374"/>
                  </a:lnTo>
                  <a:lnTo>
                    <a:pt x="7965" y="80607"/>
                  </a:lnTo>
                  <a:cubicBezTo>
                    <a:pt x="11695" y="95505"/>
                    <a:pt x="12332" y="91764"/>
                    <a:pt x="7251" y="95288"/>
                  </a:cubicBezTo>
                  <a:lnTo>
                    <a:pt x="0" y="99549"/>
                  </a:lnTo>
                  <a:lnTo>
                    <a:pt x="38881" y="131038"/>
                  </a:lnTo>
                  <a:cubicBezTo>
                    <a:pt x="43267" y="135421"/>
                    <a:pt x="43762" y="134231"/>
                    <a:pt x="41497" y="141997"/>
                  </a:cubicBezTo>
                  <a:cubicBezTo>
                    <a:pt x="39670" y="148459"/>
                    <a:pt x="38766" y="151425"/>
                    <a:pt x="38766" y="151425"/>
                  </a:cubicBezTo>
                  <a:lnTo>
                    <a:pt x="37329" y="156763"/>
                  </a:lnTo>
                  <a:lnTo>
                    <a:pt x="41297" y="156480"/>
                  </a:lnTo>
                  <a:cubicBezTo>
                    <a:pt x="49129" y="155601"/>
                    <a:pt x="80397" y="151208"/>
                    <a:pt x="80397" y="151208"/>
                  </a:cubicBezTo>
                  <a:cubicBezTo>
                    <a:pt x="86239" y="150216"/>
                    <a:pt x="85687" y="156036"/>
                    <a:pt x="85687" y="156480"/>
                  </a:cubicBezTo>
                  <a:lnTo>
                    <a:pt x="84821" y="192447"/>
                  </a:lnTo>
                  <a:lnTo>
                    <a:pt x="89446" y="192447"/>
                  </a:lnTo>
                </a:path>
              </a:pathLst>
            </a:custGeom>
            <a:solidFill>
              <a:srgbClr val="EB2D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1197" name="Google Shape;1197;p120"/>
          <p:cNvGrpSpPr/>
          <p:nvPr/>
        </p:nvGrpSpPr>
        <p:grpSpPr>
          <a:xfrm>
            <a:off x="5697073" y="5411794"/>
            <a:ext cx="962930" cy="187135"/>
            <a:chOff x="5363566" y="3302238"/>
            <a:chExt cx="1462309" cy="284183"/>
          </a:xfrm>
        </p:grpSpPr>
        <p:sp>
          <p:nvSpPr>
            <p:cNvPr id="1198" name="Google Shape;1198;p120"/>
            <p:cNvSpPr/>
            <p:nvPr/>
          </p:nvSpPr>
          <p:spPr>
            <a:xfrm>
              <a:off x="5606238" y="3377526"/>
              <a:ext cx="164084" cy="161179"/>
            </a:xfrm>
            <a:custGeom>
              <a:rect b="b" l="l" r="r" t="t"/>
              <a:pathLst>
                <a:path extrusionOk="0" h="161179" w="164084">
                  <a:moveTo>
                    <a:pt x="152291" y="121125"/>
                  </a:moveTo>
                  <a:lnTo>
                    <a:pt x="152281" y="0"/>
                  </a:lnTo>
                  <a:lnTo>
                    <a:pt x="151348" y="0"/>
                  </a:lnTo>
                  <a:cubicBezTo>
                    <a:pt x="147011" y="3965"/>
                    <a:pt x="130938" y="4285"/>
                    <a:pt x="124119" y="4285"/>
                  </a:cubicBezTo>
                  <a:lnTo>
                    <a:pt x="112297" y="4285"/>
                  </a:lnTo>
                  <a:lnTo>
                    <a:pt x="112297" y="5265"/>
                  </a:lnTo>
                  <a:cubicBezTo>
                    <a:pt x="125945" y="13571"/>
                    <a:pt x="124090" y="25843"/>
                    <a:pt x="124090" y="41100"/>
                  </a:cubicBezTo>
                  <a:lnTo>
                    <a:pt x="124109" y="92362"/>
                  </a:lnTo>
                  <a:cubicBezTo>
                    <a:pt x="124109" y="117988"/>
                    <a:pt x="98686" y="135977"/>
                    <a:pt x="78190" y="135977"/>
                  </a:cubicBezTo>
                  <a:cubicBezTo>
                    <a:pt x="51188" y="135977"/>
                    <a:pt x="39984" y="117000"/>
                    <a:pt x="39984" y="86372"/>
                  </a:cubicBezTo>
                  <a:lnTo>
                    <a:pt x="39984" y="9"/>
                  </a:lnTo>
                  <a:lnTo>
                    <a:pt x="39062" y="9"/>
                  </a:lnTo>
                  <a:cubicBezTo>
                    <a:pt x="34715" y="3965"/>
                    <a:pt x="18537" y="4285"/>
                    <a:pt x="11727" y="4285"/>
                  </a:cubicBezTo>
                  <a:lnTo>
                    <a:pt x="0" y="4285"/>
                  </a:lnTo>
                  <a:lnTo>
                    <a:pt x="0" y="5265"/>
                  </a:lnTo>
                  <a:cubicBezTo>
                    <a:pt x="13658" y="13571"/>
                    <a:pt x="11803" y="25843"/>
                    <a:pt x="11803" y="41100"/>
                  </a:cubicBezTo>
                  <a:lnTo>
                    <a:pt x="11803" y="92193"/>
                  </a:lnTo>
                  <a:cubicBezTo>
                    <a:pt x="11803" y="138962"/>
                    <a:pt x="32290" y="161179"/>
                    <a:pt x="68879" y="161179"/>
                  </a:cubicBezTo>
                  <a:cubicBezTo>
                    <a:pt x="90621" y="161179"/>
                    <a:pt x="112924" y="153532"/>
                    <a:pt x="124109" y="135308"/>
                  </a:cubicBezTo>
                  <a:lnTo>
                    <a:pt x="124109" y="157412"/>
                  </a:lnTo>
                  <a:lnTo>
                    <a:pt x="164084" y="157412"/>
                  </a:lnTo>
                  <a:lnTo>
                    <a:pt x="164084" y="156404"/>
                  </a:lnTo>
                  <a:cubicBezTo>
                    <a:pt x="150445" y="148757"/>
                    <a:pt x="152291" y="136438"/>
                    <a:pt x="152291" y="1211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99" name="Google Shape;1199;p120"/>
            <p:cNvSpPr/>
            <p:nvPr/>
          </p:nvSpPr>
          <p:spPr>
            <a:xfrm>
              <a:off x="5785778" y="3378184"/>
              <a:ext cx="147497" cy="161169"/>
            </a:xfrm>
            <a:custGeom>
              <a:rect b="b" l="l" r="r" t="t"/>
              <a:pathLst>
                <a:path extrusionOk="0" h="161169" w="147497">
                  <a:moveTo>
                    <a:pt x="34744" y="55698"/>
                  </a:moveTo>
                  <a:cubicBezTo>
                    <a:pt x="38482" y="34894"/>
                    <a:pt x="53994" y="21690"/>
                    <a:pt x="74804" y="21690"/>
                  </a:cubicBezTo>
                  <a:cubicBezTo>
                    <a:pt x="97165" y="21690"/>
                    <a:pt x="111441" y="32586"/>
                    <a:pt x="114846" y="55698"/>
                  </a:cubicBezTo>
                  <a:lnTo>
                    <a:pt x="34744" y="55698"/>
                  </a:lnTo>
                  <a:close/>
                  <a:moveTo>
                    <a:pt x="147459" y="75005"/>
                  </a:moveTo>
                  <a:cubicBezTo>
                    <a:pt x="148695" y="32257"/>
                    <a:pt x="119820" y="0"/>
                    <a:pt x="77591" y="0"/>
                  </a:cubicBezTo>
                  <a:cubicBezTo>
                    <a:pt x="31339" y="0"/>
                    <a:pt x="0" y="33236"/>
                    <a:pt x="0" y="79346"/>
                  </a:cubicBezTo>
                  <a:cubicBezTo>
                    <a:pt x="0" y="125796"/>
                    <a:pt x="36294" y="161170"/>
                    <a:pt x="89080" y="161170"/>
                  </a:cubicBezTo>
                  <a:cubicBezTo>
                    <a:pt x="103670" y="161170"/>
                    <a:pt x="118584" y="158881"/>
                    <a:pt x="131937" y="152957"/>
                  </a:cubicBezTo>
                  <a:lnTo>
                    <a:pt x="147459" y="121774"/>
                  </a:lnTo>
                  <a:lnTo>
                    <a:pt x="146517" y="121774"/>
                  </a:lnTo>
                  <a:cubicBezTo>
                    <a:pt x="132232" y="133801"/>
                    <a:pt x="114237" y="139499"/>
                    <a:pt x="95605" y="139499"/>
                  </a:cubicBezTo>
                  <a:cubicBezTo>
                    <a:pt x="60518" y="139499"/>
                    <a:pt x="34135" y="115766"/>
                    <a:pt x="33517" y="75005"/>
                  </a:cubicBezTo>
                  <a:lnTo>
                    <a:pt x="147459" y="75005"/>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0" name="Google Shape;1200;p120"/>
            <p:cNvSpPr/>
            <p:nvPr/>
          </p:nvSpPr>
          <p:spPr>
            <a:xfrm>
              <a:off x="5946323" y="3302238"/>
              <a:ext cx="150093" cy="237059"/>
            </a:xfrm>
            <a:custGeom>
              <a:rect b="b" l="l" r="r" t="t"/>
              <a:pathLst>
                <a:path extrusionOk="0" h="237059" w="150093">
                  <a:moveTo>
                    <a:pt x="11547" y="4926"/>
                  </a:moveTo>
                  <a:cubicBezTo>
                    <a:pt x="18974" y="4926"/>
                    <a:pt x="34154" y="4464"/>
                    <a:pt x="38738" y="0"/>
                  </a:cubicBezTo>
                  <a:lnTo>
                    <a:pt x="39661" y="0"/>
                  </a:lnTo>
                  <a:lnTo>
                    <a:pt x="39661" y="209767"/>
                  </a:lnTo>
                  <a:cubicBezTo>
                    <a:pt x="47993" y="212083"/>
                    <a:pt x="56638" y="213732"/>
                    <a:pt x="65265" y="213732"/>
                  </a:cubicBezTo>
                  <a:cubicBezTo>
                    <a:pt x="99200" y="213732"/>
                    <a:pt x="118631" y="190243"/>
                    <a:pt x="118631" y="157487"/>
                  </a:cubicBezTo>
                  <a:cubicBezTo>
                    <a:pt x="118631" y="125382"/>
                    <a:pt x="103518" y="100565"/>
                    <a:pt x="72379" y="100565"/>
                  </a:cubicBezTo>
                  <a:cubicBezTo>
                    <a:pt x="62497" y="100565"/>
                    <a:pt x="54784" y="103221"/>
                    <a:pt x="46452" y="107855"/>
                  </a:cubicBezTo>
                  <a:lnTo>
                    <a:pt x="63116" y="79610"/>
                  </a:lnTo>
                  <a:cubicBezTo>
                    <a:pt x="70201" y="76945"/>
                    <a:pt x="77600" y="75947"/>
                    <a:pt x="85019" y="75947"/>
                  </a:cubicBezTo>
                  <a:cubicBezTo>
                    <a:pt x="120191" y="75947"/>
                    <a:pt x="150093" y="106188"/>
                    <a:pt x="150093" y="151516"/>
                  </a:cubicBezTo>
                  <a:cubicBezTo>
                    <a:pt x="150093" y="203475"/>
                    <a:pt x="114618" y="237060"/>
                    <a:pt x="58484" y="237060"/>
                  </a:cubicBezTo>
                  <a:cubicBezTo>
                    <a:pt x="37502" y="237060"/>
                    <a:pt x="17358" y="233396"/>
                    <a:pt x="2169" y="231070"/>
                  </a:cubicBezTo>
                  <a:lnTo>
                    <a:pt x="2169" y="230053"/>
                  </a:lnTo>
                  <a:cubicBezTo>
                    <a:pt x="12412" y="225400"/>
                    <a:pt x="11480" y="214400"/>
                    <a:pt x="11480" y="203475"/>
                  </a:cubicBezTo>
                  <a:lnTo>
                    <a:pt x="11480" y="50989"/>
                  </a:lnTo>
                  <a:cubicBezTo>
                    <a:pt x="11480" y="35675"/>
                    <a:pt x="13335" y="14240"/>
                    <a:pt x="0" y="5905"/>
                  </a:cubicBezTo>
                  <a:lnTo>
                    <a:pt x="0" y="4926"/>
                  </a:lnTo>
                  <a:lnTo>
                    <a:pt x="11547" y="492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1" name="Google Shape;1201;p120"/>
            <p:cNvSpPr/>
            <p:nvPr/>
          </p:nvSpPr>
          <p:spPr>
            <a:xfrm>
              <a:off x="6116779" y="3378184"/>
              <a:ext cx="147498" cy="161169"/>
            </a:xfrm>
            <a:custGeom>
              <a:rect b="b" l="l" r="r" t="t"/>
              <a:pathLst>
                <a:path extrusionOk="0" h="161169" w="147498">
                  <a:moveTo>
                    <a:pt x="34753" y="55698"/>
                  </a:moveTo>
                  <a:cubicBezTo>
                    <a:pt x="38500" y="34894"/>
                    <a:pt x="54003" y="21690"/>
                    <a:pt x="74814" y="21690"/>
                  </a:cubicBezTo>
                  <a:cubicBezTo>
                    <a:pt x="97174" y="21690"/>
                    <a:pt x="111450" y="32586"/>
                    <a:pt x="114865" y="55698"/>
                  </a:cubicBezTo>
                  <a:lnTo>
                    <a:pt x="34753" y="55698"/>
                  </a:lnTo>
                  <a:close/>
                  <a:moveTo>
                    <a:pt x="147459" y="75005"/>
                  </a:moveTo>
                  <a:cubicBezTo>
                    <a:pt x="148714" y="32257"/>
                    <a:pt x="119839" y="0"/>
                    <a:pt x="77610" y="0"/>
                  </a:cubicBezTo>
                  <a:cubicBezTo>
                    <a:pt x="31348" y="0"/>
                    <a:pt x="0" y="33236"/>
                    <a:pt x="0" y="79346"/>
                  </a:cubicBezTo>
                  <a:cubicBezTo>
                    <a:pt x="0" y="125796"/>
                    <a:pt x="36313" y="161170"/>
                    <a:pt x="89090" y="161170"/>
                  </a:cubicBezTo>
                  <a:cubicBezTo>
                    <a:pt x="103689" y="161170"/>
                    <a:pt x="118602" y="158881"/>
                    <a:pt x="131937" y="152957"/>
                  </a:cubicBezTo>
                  <a:lnTo>
                    <a:pt x="147459" y="121774"/>
                  </a:lnTo>
                  <a:lnTo>
                    <a:pt x="146536" y="121774"/>
                  </a:lnTo>
                  <a:cubicBezTo>
                    <a:pt x="132250" y="133801"/>
                    <a:pt x="114236" y="139499"/>
                    <a:pt x="95614" y="139499"/>
                  </a:cubicBezTo>
                  <a:cubicBezTo>
                    <a:pt x="60528" y="139499"/>
                    <a:pt x="34145" y="115766"/>
                    <a:pt x="33526" y="75005"/>
                  </a:cubicBezTo>
                  <a:lnTo>
                    <a:pt x="147459" y="75005"/>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2" name="Google Shape;1202;p120"/>
            <p:cNvSpPr/>
            <p:nvPr/>
          </p:nvSpPr>
          <p:spPr>
            <a:xfrm>
              <a:off x="6280973" y="3378186"/>
              <a:ext cx="142312" cy="161169"/>
            </a:xfrm>
            <a:custGeom>
              <a:rect b="b" l="l" r="r" t="t"/>
              <a:pathLst>
                <a:path extrusionOk="0" h="161169" w="142312">
                  <a:moveTo>
                    <a:pt x="122131" y="38002"/>
                  </a:moveTo>
                  <a:lnTo>
                    <a:pt x="121208" y="38002"/>
                  </a:lnTo>
                  <a:cubicBezTo>
                    <a:pt x="112202" y="27011"/>
                    <a:pt x="97288" y="21690"/>
                    <a:pt x="83316" y="21690"/>
                  </a:cubicBezTo>
                  <a:cubicBezTo>
                    <a:pt x="53195" y="21690"/>
                    <a:pt x="31482" y="44321"/>
                    <a:pt x="31482" y="75928"/>
                  </a:cubicBezTo>
                  <a:cubicBezTo>
                    <a:pt x="31482" y="114193"/>
                    <a:pt x="61593" y="139490"/>
                    <a:pt x="96052" y="139490"/>
                  </a:cubicBezTo>
                  <a:cubicBezTo>
                    <a:pt x="111878" y="139490"/>
                    <a:pt x="129274" y="132831"/>
                    <a:pt x="141381" y="123187"/>
                  </a:cubicBezTo>
                  <a:lnTo>
                    <a:pt x="142313" y="123187"/>
                  </a:lnTo>
                  <a:lnTo>
                    <a:pt x="126163" y="154596"/>
                  </a:lnTo>
                  <a:cubicBezTo>
                    <a:pt x="113124" y="159851"/>
                    <a:pt x="98847" y="161170"/>
                    <a:pt x="85171" y="161170"/>
                  </a:cubicBezTo>
                  <a:cubicBezTo>
                    <a:pt x="37378" y="161170"/>
                    <a:pt x="0" y="127840"/>
                    <a:pt x="0" y="84583"/>
                  </a:cubicBezTo>
                  <a:cubicBezTo>
                    <a:pt x="0" y="27340"/>
                    <a:pt x="41724" y="0"/>
                    <a:pt x="88595" y="0"/>
                  </a:cubicBezTo>
                  <a:cubicBezTo>
                    <a:pt x="99770" y="0"/>
                    <a:pt x="111260" y="1309"/>
                    <a:pt x="122131" y="3937"/>
                  </a:cubicBezTo>
                  <a:lnTo>
                    <a:pt x="122131" y="3800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3" name="Google Shape;1203;p120"/>
            <p:cNvSpPr/>
            <p:nvPr/>
          </p:nvSpPr>
          <p:spPr>
            <a:xfrm>
              <a:off x="5842643" y="3317439"/>
              <a:ext cx="51854" cy="55321"/>
            </a:xfrm>
            <a:custGeom>
              <a:rect b="b" l="l" r="r" t="t"/>
              <a:pathLst>
                <a:path extrusionOk="0" h="55321" w="51854">
                  <a:moveTo>
                    <a:pt x="51854" y="33293"/>
                  </a:moveTo>
                  <a:lnTo>
                    <a:pt x="51854" y="0"/>
                  </a:lnTo>
                  <a:cubicBezTo>
                    <a:pt x="31501" y="9041"/>
                    <a:pt x="12621" y="25928"/>
                    <a:pt x="0" y="42353"/>
                  </a:cubicBezTo>
                  <a:lnTo>
                    <a:pt x="0" y="55321"/>
                  </a:lnTo>
                  <a:cubicBezTo>
                    <a:pt x="30207" y="35167"/>
                    <a:pt x="51854" y="34234"/>
                    <a:pt x="51854" y="33293"/>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4" name="Google Shape;1204;p120"/>
            <p:cNvSpPr/>
            <p:nvPr/>
          </p:nvSpPr>
          <p:spPr>
            <a:xfrm>
              <a:off x="5363566" y="3307097"/>
              <a:ext cx="279928" cy="279324"/>
            </a:xfrm>
            <a:custGeom>
              <a:rect b="b" l="l" r="r" t="t"/>
              <a:pathLst>
                <a:path extrusionOk="0" h="279324" w="279928">
                  <a:moveTo>
                    <a:pt x="114903" y="209380"/>
                  </a:moveTo>
                  <a:cubicBezTo>
                    <a:pt x="68023" y="209380"/>
                    <a:pt x="35410" y="156998"/>
                    <a:pt x="35410" y="112507"/>
                  </a:cubicBezTo>
                  <a:cubicBezTo>
                    <a:pt x="35410" y="112055"/>
                    <a:pt x="35410" y="107939"/>
                    <a:pt x="35419" y="107497"/>
                  </a:cubicBezTo>
                  <a:cubicBezTo>
                    <a:pt x="36009" y="64391"/>
                    <a:pt x="64181" y="23959"/>
                    <a:pt x="113353" y="23959"/>
                  </a:cubicBezTo>
                  <a:cubicBezTo>
                    <a:pt x="165102" y="23959"/>
                    <a:pt x="191780" y="72434"/>
                    <a:pt x="192218" y="118365"/>
                  </a:cubicBezTo>
                  <a:lnTo>
                    <a:pt x="192218" y="123149"/>
                  </a:lnTo>
                  <a:cubicBezTo>
                    <a:pt x="192218" y="172095"/>
                    <a:pt x="161478" y="209380"/>
                    <a:pt x="114903" y="209380"/>
                  </a:cubicBezTo>
                  <a:moveTo>
                    <a:pt x="275601" y="260285"/>
                  </a:moveTo>
                  <a:cubicBezTo>
                    <a:pt x="240981" y="265898"/>
                    <a:pt x="207712" y="255086"/>
                    <a:pt x="172349" y="215031"/>
                  </a:cubicBezTo>
                  <a:cubicBezTo>
                    <a:pt x="206504" y="198051"/>
                    <a:pt x="227628" y="155773"/>
                    <a:pt x="227628" y="116491"/>
                  </a:cubicBezTo>
                  <a:lnTo>
                    <a:pt x="227628" y="111612"/>
                  </a:lnTo>
                  <a:cubicBezTo>
                    <a:pt x="227009" y="44387"/>
                    <a:pt x="176011" y="0"/>
                    <a:pt x="115217" y="0"/>
                  </a:cubicBezTo>
                  <a:cubicBezTo>
                    <a:pt x="54299" y="0"/>
                    <a:pt x="466" y="46205"/>
                    <a:pt x="10" y="113958"/>
                  </a:cubicBezTo>
                  <a:cubicBezTo>
                    <a:pt x="10" y="114259"/>
                    <a:pt x="0" y="118196"/>
                    <a:pt x="0" y="118488"/>
                  </a:cubicBezTo>
                  <a:cubicBezTo>
                    <a:pt x="0" y="184395"/>
                    <a:pt x="49391" y="233349"/>
                    <a:pt x="109938" y="233349"/>
                  </a:cubicBezTo>
                  <a:cubicBezTo>
                    <a:pt x="118640" y="233349"/>
                    <a:pt x="127010" y="232002"/>
                    <a:pt x="135399" y="230006"/>
                  </a:cubicBezTo>
                  <a:cubicBezTo>
                    <a:pt x="175060" y="266792"/>
                    <a:pt x="210403" y="282455"/>
                    <a:pt x="240943" y="278810"/>
                  </a:cubicBezTo>
                  <a:cubicBezTo>
                    <a:pt x="255437" y="277086"/>
                    <a:pt x="270731" y="271388"/>
                    <a:pt x="279928" y="259559"/>
                  </a:cubicBezTo>
                  <a:lnTo>
                    <a:pt x="275601" y="260285"/>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5" name="Google Shape;1205;p120"/>
            <p:cNvSpPr/>
            <p:nvPr/>
          </p:nvSpPr>
          <p:spPr>
            <a:xfrm>
              <a:off x="6478809" y="3307197"/>
              <a:ext cx="151443" cy="91919"/>
            </a:xfrm>
            <a:custGeom>
              <a:rect b="b" l="l" r="r" t="t"/>
              <a:pathLst>
                <a:path extrusionOk="0" h="91919" w="151443">
                  <a:moveTo>
                    <a:pt x="0" y="0"/>
                  </a:moveTo>
                  <a:lnTo>
                    <a:pt x="151444" y="0"/>
                  </a:lnTo>
                  <a:lnTo>
                    <a:pt x="151444" y="91919"/>
                  </a:lnTo>
                  <a:lnTo>
                    <a:pt x="0" y="91919"/>
                  </a:lnTo>
                  <a:close/>
                </a:path>
              </a:pathLst>
            </a:custGeom>
            <a:solidFill>
              <a:srgbClr val="325EA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6" name="Google Shape;1206;p120"/>
            <p:cNvSpPr/>
            <p:nvPr/>
          </p:nvSpPr>
          <p:spPr>
            <a:xfrm>
              <a:off x="6516975" y="3312020"/>
              <a:ext cx="75133" cy="83038"/>
            </a:xfrm>
            <a:custGeom>
              <a:rect b="b" l="l" r="r" t="t"/>
              <a:pathLst>
                <a:path extrusionOk="0" h="83038" w="75133">
                  <a:moveTo>
                    <a:pt x="37553" y="0"/>
                  </a:moveTo>
                  <a:cubicBezTo>
                    <a:pt x="36459" y="2015"/>
                    <a:pt x="33976" y="4907"/>
                    <a:pt x="29830" y="10087"/>
                  </a:cubicBezTo>
                  <a:cubicBezTo>
                    <a:pt x="24988" y="16048"/>
                    <a:pt x="25835" y="24025"/>
                    <a:pt x="28127" y="28725"/>
                  </a:cubicBezTo>
                  <a:cubicBezTo>
                    <a:pt x="30752" y="34168"/>
                    <a:pt x="32264" y="38661"/>
                    <a:pt x="33463" y="42955"/>
                  </a:cubicBezTo>
                  <a:cubicBezTo>
                    <a:pt x="35118" y="49181"/>
                    <a:pt x="34024" y="57487"/>
                    <a:pt x="34138" y="56724"/>
                  </a:cubicBezTo>
                  <a:lnTo>
                    <a:pt x="29953" y="56724"/>
                  </a:lnTo>
                  <a:cubicBezTo>
                    <a:pt x="29953" y="46581"/>
                    <a:pt x="26739" y="37050"/>
                    <a:pt x="19035" y="32803"/>
                  </a:cubicBezTo>
                  <a:cubicBezTo>
                    <a:pt x="8040" y="26785"/>
                    <a:pt x="-2793" y="37220"/>
                    <a:pt x="650" y="48079"/>
                  </a:cubicBezTo>
                  <a:cubicBezTo>
                    <a:pt x="2476" y="53777"/>
                    <a:pt x="5710" y="55679"/>
                    <a:pt x="6623" y="55679"/>
                  </a:cubicBezTo>
                  <a:cubicBezTo>
                    <a:pt x="6623" y="55679"/>
                    <a:pt x="5111" y="49407"/>
                    <a:pt x="9685" y="46214"/>
                  </a:cubicBezTo>
                  <a:cubicBezTo>
                    <a:pt x="13994" y="43200"/>
                    <a:pt x="19320" y="45018"/>
                    <a:pt x="21783" y="48625"/>
                  </a:cubicBezTo>
                  <a:cubicBezTo>
                    <a:pt x="24123" y="52034"/>
                    <a:pt x="24484" y="56724"/>
                    <a:pt x="24484" y="56724"/>
                  </a:cubicBezTo>
                  <a:lnTo>
                    <a:pt x="16600" y="56724"/>
                  </a:lnTo>
                  <a:lnTo>
                    <a:pt x="16600" y="62517"/>
                  </a:lnTo>
                  <a:lnTo>
                    <a:pt x="32473" y="62498"/>
                  </a:lnTo>
                  <a:cubicBezTo>
                    <a:pt x="32473" y="62498"/>
                    <a:pt x="32036" y="70672"/>
                    <a:pt x="23362" y="69872"/>
                  </a:cubicBezTo>
                  <a:cubicBezTo>
                    <a:pt x="23362" y="69872"/>
                    <a:pt x="24428" y="76295"/>
                    <a:pt x="32473" y="72942"/>
                  </a:cubicBezTo>
                  <a:cubicBezTo>
                    <a:pt x="32473" y="72942"/>
                    <a:pt x="32036" y="79657"/>
                    <a:pt x="37553" y="83038"/>
                  </a:cubicBezTo>
                  <a:cubicBezTo>
                    <a:pt x="43069" y="79657"/>
                    <a:pt x="42660" y="72942"/>
                    <a:pt x="42660" y="72942"/>
                  </a:cubicBezTo>
                  <a:cubicBezTo>
                    <a:pt x="50716" y="76295"/>
                    <a:pt x="51772" y="69872"/>
                    <a:pt x="51772" y="69872"/>
                  </a:cubicBezTo>
                  <a:cubicBezTo>
                    <a:pt x="43069" y="70672"/>
                    <a:pt x="42660" y="62498"/>
                    <a:pt x="42660" y="62498"/>
                  </a:cubicBezTo>
                  <a:lnTo>
                    <a:pt x="58534" y="62517"/>
                  </a:lnTo>
                  <a:lnTo>
                    <a:pt x="58534" y="56724"/>
                  </a:lnTo>
                  <a:lnTo>
                    <a:pt x="50631" y="56724"/>
                  </a:lnTo>
                  <a:cubicBezTo>
                    <a:pt x="50631" y="56724"/>
                    <a:pt x="51011" y="52034"/>
                    <a:pt x="53332" y="48625"/>
                  </a:cubicBezTo>
                  <a:cubicBezTo>
                    <a:pt x="55804" y="45018"/>
                    <a:pt x="61130" y="43200"/>
                    <a:pt x="65429" y="46214"/>
                  </a:cubicBezTo>
                  <a:cubicBezTo>
                    <a:pt x="70004" y="49407"/>
                    <a:pt x="68511" y="55679"/>
                    <a:pt x="68511" y="55679"/>
                  </a:cubicBezTo>
                  <a:cubicBezTo>
                    <a:pt x="69434" y="55679"/>
                    <a:pt x="72639" y="53777"/>
                    <a:pt x="74484" y="48079"/>
                  </a:cubicBezTo>
                  <a:cubicBezTo>
                    <a:pt x="77927" y="37220"/>
                    <a:pt x="67075" y="26785"/>
                    <a:pt x="56109" y="32803"/>
                  </a:cubicBezTo>
                  <a:cubicBezTo>
                    <a:pt x="48366" y="37050"/>
                    <a:pt x="45199" y="46581"/>
                    <a:pt x="45199" y="56724"/>
                  </a:cubicBezTo>
                  <a:lnTo>
                    <a:pt x="40986" y="56724"/>
                  </a:lnTo>
                  <a:cubicBezTo>
                    <a:pt x="41091" y="57487"/>
                    <a:pt x="39988" y="49181"/>
                    <a:pt x="41671" y="42955"/>
                  </a:cubicBezTo>
                  <a:cubicBezTo>
                    <a:pt x="42850" y="38661"/>
                    <a:pt x="44381" y="34168"/>
                    <a:pt x="47006" y="28725"/>
                  </a:cubicBezTo>
                  <a:cubicBezTo>
                    <a:pt x="49299" y="24025"/>
                    <a:pt x="50154" y="16048"/>
                    <a:pt x="45304" y="10087"/>
                  </a:cubicBezTo>
                  <a:cubicBezTo>
                    <a:pt x="41176" y="4907"/>
                    <a:pt x="38665" y="2015"/>
                    <a:pt x="37553"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7" name="Google Shape;1207;p120"/>
            <p:cNvSpPr/>
            <p:nvPr/>
          </p:nvSpPr>
          <p:spPr>
            <a:xfrm>
              <a:off x="6674384" y="3307197"/>
              <a:ext cx="151491" cy="91919"/>
            </a:xfrm>
            <a:custGeom>
              <a:rect b="b" l="l" r="r" t="t"/>
              <a:pathLst>
                <a:path extrusionOk="0" h="91919" w="151491">
                  <a:moveTo>
                    <a:pt x="0" y="0"/>
                  </a:moveTo>
                  <a:lnTo>
                    <a:pt x="151491" y="0"/>
                  </a:lnTo>
                  <a:lnTo>
                    <a:pt x="151491" y="91919"/>
                  </a:lnTo>
                  <a:lnTo>
                    <a:pt x="0" y="91919"/>
                  </a:lnTo>
                  <a:close/>
                </a:path>
              </a:pathLst>
            </a:custGeom>
            <a:solidFill>
              <a:srgbClr val="325EA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8" name="Google Shape;1208;p120"/>
            <p:cNvSpPr/>
            <p:nvPr/>
          </p:nvSpPr>
          <p:spPr>
            <a:xfrm>
              <a:off x="6712547" y="3312020"/>
              <a:ext cx="75074" cy="83038"/>
            </a:xfrm>
            <a:custGeom>
              <a:rect b="b" l="l" r="r" t="t"/>
              <a:pathLst>
                <a:path extrusionOk="0" h="83038" w="75074">
                  <a:moveTo>
                    <a:pt x="37569" y="0"/>
                  </a:moveTo>
                  <a:cubicBezTo>
                    <a:pt x="36447" y="2015"/>
                    <a:pt x="33974" y="4907"/>
                    <a:pt x="29789" y="10087"/>
                  </a:cubicBezTo>
                  <a:cubicBezTo>
                    <a:pt x="24939" y="16048"/>
                    <a:pt x="25813" y="24025"/>
                    <a:pt x="28115" y="28725"/>
                  </a:cubicBezTo>
                  <a:cubicBezTo>
                    <a:pt x="30750" y="34168"/>
                    <a:pt x="32253" y="38661"/>
                    <a:pt x="33451" y="42955"/>
                  </a:cubicBezTo>
                  <a:cubicBezTo>
                    <a:pt x="35106" y="49181"/>
                    <a:pt x="34021" y="57487"/>
                    <a:pt x="34145" y="56724"/>
                  </a:cubicBezTo>
                  <a:lnTo>
                    <a:pt x="29922" y="56724"/>
                  </a:lnTo>
                  <a:cubicBezTo>
                    <a:pt x="29922" y="46581"/>
                    <a:pt x="26746" y="37050"/>
                    <a:pt x="19004" y="32803"/>
                  </a:cubicBezTo>
                  <a:cubicBezTo>
                    <a:pt x="8037" y="26785"/>
                    <a:pt x="-2786" y="37220"/>
                    <a:pt x="647" y="48079"/>
                  </a:cubicBezTo>
                  <a:cubicBezTo>
                    <a:pt x="2455" y="53777"/>
                    <a:pt x="5679" y="55679"/>
                    <a:pt x="6601" y="55679"/>
                  </a:cubicBezTo>
                  <a:cubicBezTo>
                    <a:pt x="6601" y="55679"/>
                    <a:pt x="5108" y="49407"/>
                    <a:pt x="9692" y="46214"/>
                  </a:cubicBezTo>
                  <a:cubicBezTo>
                    <a:pt x="13972" y="43200"/>
                    <a:pt x="19299" y="45018"/>
                    <a:pt x="21762" y="48625"/>
                  </a:cubicBezTo>
                  <a:cubicBezTo>
                    <a:pt x="24111" y="52034"/>
                    <a:pt x="24482" y="56724"/>
                    <a:pt x="24482" y="56724"/>
                  </a:cubicBezTo>
                  <a:lnTo>
                    <a:pt x="16597" y="56724"/>
                  </a:lnTo>
                  <a:lnTo>
                    <a:pt x="16597" y="62517"/>
                  </a:lnTo>
                  <a:lnTo>
                    <a:pt x="32443" y="62498"/>
                  </a:lnTo>
                  <a:cubicBezTo>
                    <a:pt x="32443" y="62498"/>
                    <a:pt x="32015" y="70672"/>
                    <a:pt x="23341" y="69872"/>
                  </a:cubicBezTo>
                  <a:cubicBezTo>
                    <a:pt x="23341" y="69872"/>
                    <a:pt x="24397" y="76295"/>
                    <a:pt x="32443" y="72942"/>
                  </a:cubicBezTo>
                  <a:cubicBezTo>
                    <a:pt x="32443" y="72942"/>
                    <a:pt x="32015" y="79657"/>
                    <a:pt x="37569" y="83038"/>
                  </a:cubicBezTo>
                  <a:cubicBezTo>
                    <a:pt x="43057" y="79657"/>
                    <a:pt x="42629" y="72942"/>
                    <a:pt x="42629" y="72942"/>
                  </a:cubicBezTo>
                  <a:cubicBezTo>
                    <a:pt x="50685" y="76295"/>
                    <a:pt x="51769" y="69872"/>
                    <a:pt x="51769" y="69872"/>
                  </a:cubicBezTo>
                  <a:cubicBezTo>
                    <a:pt x="43057" y="70672"/>
                    <a:pt x="42629" y="62498"/>
                    <a:pt x="42629" y="62498"/>
                  </a:cubicBezTo>
                  <a:lnTo>
                    <a:pt x="58522" y="62517"/>
                  </a:lnTo>
                  <a:lnTo>
                    <a:pt x="58522" y="56724"/>
                  </a:lnTo>
                  <a:lnTo>
                    <a:pt x="50590" y="56724"/>
                  </a:lnTo>
                  <a:cubicBezTo>
                    <a:pt x="50590" y="56724"/>
                    <a:pt x="50999" y="52034"/>
                    <a:pt x="53310" y="48625"/>
                  </a:cubicBezTo>
                  <a:cubicBezTo>
                    <a:pt x="55792" y="45018"/>
                    <a:pt x="61118" y="43200"/>
                    <a:pt x="65437" y="46214"/>
                  </a:cubicBezTo>
                  <a:cubicBezTo>
                    <a:pt x="69973" y="49407"/>
                    <a:pt x="68537" y="55679"/>
                    <a:pt x="68537" y="55679"/>
                  </a:cubicBezTo>
                  <a:cubicBezTo>
                    <a:pt x="69422" y="55679"/>
                    <a:pt x="72636" y="53777"/>
                    <a:pt x="74425" y="48079"/>
                  </a:cubicBezTo>
                  <a:cubicBezTo>
                    <a:pt x="77868" y="37220"/>
                    <a:pt x="67025" y="26785"/>
                    <a:pt x="56068" y="32803"/>
                  </a:cubicBezTo>
                  <a:cubicBezTo>
                    <a:pt x="48364" y="37050"/>
                    <a:pt x="45178" y="46581"/>
                    <a:pt x="45178" y="56724"/>
                  </a:cubicBezTo>
                  <a:lnTo>
                    <a:pt x="40983" y="56724"/>
                  </a:lnTo>
                  <a:cubicBezTo>
                    <a:pt x="41098" y="57487"/>
                    <a:pt x="39976" y="49181"/>
                    <a:pt x="41668" y="42955"/>
                  </a:cubicBezTo>
                  <a:cubicBezTo>
                    <a:pt x="42819" y="38661"/>
                    <a:pt x="44369" y="34168"/>
                    <a:pt x="46985" y="28725"/>
                  </a:cubicBezTo>
                  <a:cubicBezTo>
                    <a:pt x="49268" y="24025"/>
                    <a:pt x="50114" y="16048"/>
                    <a:pt x="45292" y="10087"/>
                  </a:cubicBezTo>
                  <a:cubicBezTo>
                    <a:pt x="41145" y="4907"/>
                    <a:pt x="38625" y="2015"/>
                    <a:pt x="37569"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9" name="Google Shape;1209;p120"/>
            <p:cNvSpPr/>
            <p:nvPr/>
          </p:nvSpPr>
          <p:spPr>
            <a:xfrm>
              <a:off x="6478809" y="3442900"/>
              <a:ext cx="151443" cy="91900"/>
            </a:xfrm>
            <a:custGeom>
              <a:rect b="b" l="l" r="r" t="t"/>
              <a:pathLst>
                <a:path extrusionOk="0" h="91900" w="151443">
                  <a:moveTo>
                    <a:pt x="0" y="0"/>
                  </a:moveTo>
                  <a:lnTo>
                    <a:pt x="151444" y="0"/>
                  </a:lnTo>
                  <a:lnTo>
                    <a:pt x="151444" y="91901"/>
                  </a:lnTo>
                  <a:lnTo>
                    <a:pt x="0" y="91901"/>
                  </a:lnTo>
                  <a:close/>
                </a:path>
              </a:pathLst>
            </a:custGeom>
            <a:solidFill>
              <a:srgbClr val="325EA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10" name="Google Shape;1210;p120"/>
            <p:cNvSpPr/>
            <p:nvPr/>
          </p:nvSpPr>
          <p:spPr>
            <a:xfrm>
              <a:off x="6516975" y="3447698"/>
              <a:ext cx="75133" cy="83038"/>
            </a:xfrm>
            <a:custGeom>
              <a:rect b="b" l="l" r="r" t="t"/>
              <a:pathLst>
                <a:path extrusionOk="0" h="83038" w="75133">
                  <a:moveTo>
                    <a:pt x="37553" y="0"/>
                  </a:moveTo>
                  <a:cubicBezTo>
                    <a:pt x="36459" y="2025"/>
                    <a:pt x="33976" y="4907"/>
                    <a:pt x="29830" y="10087"/>
                  </a:cubicBezTo>
                  <a:cubicBezTo>
                    <a:pt x="24988" y="16039"/>
                    <a:pt x="25835" y="24006"/>
                    <a:pt x="28127" y="28715"/>
                  </a:cubicBezTo>
                  <a:cubicBezTo>
                    <a:pt x="30752" y="34159"/>
                    <a:pt x="32264" y="38651"/>
                    <a:pt x="33463" y="42965"/>
                  </a:cubicBezTo>
                  <a:cubicBezTo>
                    <a:pt x="35118" y="49162"/>
                    <a:pt x="34024" y="57478"/>
                    <a:pt x="34138" y="56715"/>
                  </a:cubicBezTo>
                  <a:lnTo>
                    <a:pt x="29953" y="56715"/>
                  </a:lnTo>
                  <a:cubicBezTo>
                    <a:pt x="29953" y="46600"/>
                    <a:pt x="26739" y="37041"/>
                    <a:pt x="19035" y="32784"/>
                  </a:cubicBezTo>
                  <a:cubicBezTo>
                    <a:pt x="8040" y="26756"/>
                    <a:pt x="-2793" y="37229"/>
                    <a:pt x="650" y="48069"/>
                  </a:cubicBezTo>
                  <a:cubicBezTo>
                    <a:pt x="2476" y="53748"/>
                    <a:pt x="5710" y="55688"/>
                    <a:pt x="6623" y="55688"/>
                  </a:cubicBezTo>
                  <a:cubicBezTo>
                    <a:pt x="6623" y="55688"/>
                    <a:pt x="5111" y="49416"/>
                    <a:pt x="9685" y="46205"/>
                  </a:cubicBezTo>
                  <a:cubicBezTo>
                    <a:pt x="13994" y="43210"/>
                    <a:pt x="19320" y="45027"/>
                    <a:pt x="21783" y="48578"/>
                  </a:cubicBezTo>
                  <a:cubicBezTo>
                    <a:pt x="24123" y="52025"/>
                    <a:pt x="24484" y="56715"/>
                    <a:pt x="24484" y="56715"/>
                  </a:cubicBezTo>
                  <a:lnTo>
                    <a:pt x="16600" y="56715"/>
                  </a:lnTo>
                  <a:lnTo>
                    <a:pt x="16600" y="62498"/>
                  </a:lnTo>
                  <a:lnTo>
                    <a:pt x="32473" y="62498"/>
                  </a:lnTo>
                  <a:cubicBezTo>
                    <a:pt x="32473" y="62498"/>
                    <a:pt x="32036" y="70644"/>
                    <a:pt x="23362" y="69872"/>
                  </a:cubicBezTo>
                  <a:cubicBezTo>
                    <a:pt x="23362" y="69872"/>
                    <a:pt x="24428" y="76286"/>
                    <a:pt x="32473" y="72905"/>
                  </a:cubicBezTo>
                  <a:cubicBezTo>
                    <a:pt x="32473" y="72905"/>
                    <a:pt x="32036" y="79657"/>
                    <a:pt x="37553" y="83038"/>
                  </a:cubicBezTo>
                  <a:cubicBezTo>
                    <a:pt x="43069" y="79657"/>
                    <a:pt x="42660" y="72905"/>
                    <a:pt x="42660" y="72905"/>
                  </a:cubicBezTo>
                  <a:cubicBezTo>
                    <a:pt x="50716" y="76286"/>
                    <a:pt x="51772" y="69872"/>
                    <a:pt x="51772" y="69872"/>
                  </a:cubicBezTo>
                  <a:cubicBezTo>
                    <a:pt x="43069" y="70644"/>
                    <a:pt x="42660" y="62498"/>
                    <a:pt x="42660" y="62498"/>
                  </a:cubicBezTo>
                  <a:lnTo>
                    <a:pt x="58534" y="62498"/>
                  </a:lnTo>
                  <a:lnTo>
                    <a:pt x="58534" y="56715"/>
                  </a:lnTo>
                  <a:lnTo>
                    <a:pt x="50631" y="56715"/>
                  </a:lnTo>
                  <a:cubicBezTo>
                    <a:pt x="50631" y="56715"/>
                    <a:pt x="51011" y="52025"/>
                    <a:pt x="53332" y="48578"/>
                  </a:cubicBezTo>
                  <a:cubicBezTo>
                    <a:pt x="55804" y="45027"/>
                    <a:pt x="61130" y="43210"/>
                    <a:pt x="65429" y="46205"/>
                  </a:cubicBezTo>
                  <a:cubicBezTo>
                    <a:pt x="70004" y="49416"/>
                    <a:pt x="68511" y="55688"/>
                    <a:pt x="68511" y="55688"/>
                  </a:cubicBezTo>
                  <a:cubicBezTo>
                    <a:pt x="69434" y="55688"/>
                    <a:pt x="72639" y="53748"/>
                    <a:pt x="74484" y="48069"/>
                  </a:cubicBezTo>
                  <a:cubicBezTo>
                    <a:pt x="77927" y="37229"/>
                    <a:pt x="67075" y="26756"/>
                    <a:pt x="56109" y="32784"/>
                  </a:cubicBezTo>
                  <a:cubicBezTo>
                    <a:pt x="48366" y="37041"/>
                    <a:pt x="45199" y="46600"/>
                    <a:pt x="45199" y="56715"/>
                  </a:cubicBezTo>
                  <a:lnTo>
                    <a:pt x="40986" y="56715"/>
                  </a:lnTo>
                  <a:cubicBezTo>
                    <a:pt x="41091" y="57478"/>
                    <a:pt x="39988" y="49162"/>
                    <a:pt x="41671" y="42965"/>
                  </a:cubicBezTo>
                  <a:cubicBezTo>
                    <a:pt x="42850" y="38651"/>
                    <a:pt x="44381" y="34159"/>
                    <a:pt x="47006" y="28715"/>
                  </a:cubicBezTo>
                  <a:cubicBezTo>
                    <a:pt x="49299" y="24006"/>
                    <a:pt x="50154" y="16039"/>
                    <a:pt x="45304" y="10087"/>
                  </a:cubicBezTo>
                  <a:cubicBezTo>
                    <a:pt x="41176" y="4907"/>
                    <a:pt x="38665" y="2025"/>
                    <a:pt x="37553"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11" name="Google Shape;1211;p120"/>
            <p:cNvSpPr/>
            <p:nvPr/>
          </p:nvSpPr>
          <p:spPr>
            <a:xfrm>
              <a:off x="6674384" y="3442900"/>
              <a:ext cx="151491" cy="91900"/>
            </a:xfrm>
            <a:custGeom>
              <a:rect b="b" l="l" r="r" t="t"/>
              <a:pathLst>
                <a:path extrusionOk="0" h="91900" w="151491">
                  <a:moveTo>
                    <a:pt x="0" y="0"/>
                  </a:moveTo>
                  <a:lnTo>
                    <a:pt x="151491" y="0"/>
                  </a:lnTo>
                  <a:lnTo>
                    <a:pt x="151491" y="91901"/>
                  </a:lnTo>
                  <a:lnTo>
                    <a:pt x="0" y="91901"/>
                  </a:lnTo>
                  <a:close/>
                </a:path>
              </a:pathLst>
            </a:custGeom>
            <a:solidFill>
              <a:srgbClr val="325EA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12" name="Google Shape;1212;p120"/>
            <p:cNvSpPr/>
            <p:nvPr/>
          </p:nvSpPr>
          <p:spPr>
            <a:xfrm>
              <a:off x="6712547" y="3447698"/>
              <a:ext cx="75074" cy="83038"/>
            </a:xfrm>
            <a:custGeom>
              <a:rect b="b" l="l" r="r" t="t"/>
              <a:pathLst>
                <a:path extrusionOk="0" h="83038" w="75074">
                  <a:moveTo>
                    <a:pt x="37569" y="0"/>
                  </a:moveTo>
                  <a:cubicBezTo>
                    <a:pt x="36447" y="2025"/>
                    <a:pt x="33974" y="4907"/>
                    <a:pt x="29789" y="10087"/>
                  </a:cubicBezTo>
                  <a:cubicBezTo>
                    <a:pt x="24939" y="16039"/>
                    <a:pt x="25813" y="24006"/>
                    <a:pt x="28115" y="28715"/>
                  </a:cubicBezTo>
                  <a:cubicBezTo>
                    <a:pt x="30750" y="34159"/>
                    <a:pt x="32253" y="38651"/>
                    <a:pt x="33451" y="42965"/>
                  </a:cubicBezTo>
                  <a:cubicBezTo>
                    <a:pt x="35106" y="49162"/>
                    <a:pt x="34021" y="57478"/>
                    <a:pt x="34145" y="56715"/>
                  </a:cubicBezTo>
                  <a:lnTo>
                    <a:pt x="29922" y="56715"/>
                  </a:lnTo>
                  <a:cubicBezTo>
                    <a:pt x="29922" y="46600"/>
                    <a:pt x="26746" y="37041"/>
                    <a:pt x="19004" y="32784"/>
                  </a:cubicBezTo>
                  <a:cubicBezTo>
                    <a:pt x="8037" y="26756"/>
                    <a:pt x="-2786" y="37229"/>
                    <a:pt x="647" y="48069"/>
                  </a:cubicBezTo>
                  <a:cubicBezTo>
                    <a:pt x="2455" y="53748"/>
                    <a:pt x="5679" y="55688"/>
                    <a:pt x="6601" y="55688"/>
                  </a:cubicBezTo>
                  <a:cubicBezTo>
                    <a:pt x="6601" y="55688"/>
                    <a:pt x="5108" y="49416"/>
                    <a:pt x="9692" y="46205"/>
                  </a:cubicBezTo>
                  <a:cubicBezTo>
                    <a:pt x="13972" y="43210"/>
                    <a:pt x="19299" y="45027"/>
                    <a:pt x="21762" y="48578"/>
                  </a:cubicBezTo>
                  <a:cubicBezTo>
                    <a:pt x="24111" y="52025"/>
                    <a:pt x="24482" y="56715"/>
                    <a:pt x="24482" y="56715"/>
                  </a:cubicBezTo>
                  <a:lnTo>
                    <a:pt x="16597" y="56715"/>
                  </a:lnTo>
                  <a:lnTo>
                    <a:pt x="16597" y="62498"/>
                  </a:lnTo>
                  <a:lnTo>
                    <a:pt x="32443" y="62498"/>
                  </a:lnTo>
                  <a:cubicBezTo>
                    <a:pt x="32443" y="62498"/>
                    <a:pt x="32015" y="70644"/>
                    <a:pt x="23341" y="69872"/>
                  </a:cubicBezTo>
                  <a:cubicBezTo>
                    <a:pt x="23341" y="69872"/>
                    <a:pt x="24397" y="76286"/>
                    <a:pt x="32443" y="72905"/>
                  </a:cubicBezTo>
                  <a:cubicBezTo>
                    <a:pt x="32443" y="72905"/>
                    <a:pt x="32015" y="79657"/>
                    <a:pt x="37569" y="83038"/>
                  </a:cubicBezTo>
                  <a:cubicBezTo>
                    <a:pt x="43057" y="79657"/>
                    <a:pt x="42629" y="72905"/>
                    <a:pt x="42629" y="72905"/>
                  </a:cubicBezTo>
                  <a:cubicBezTo>
                    <a:pt x="50685" y="76286"/>
                    <a:pt x="51769" y="69872"/>
                    <a:pt x="51769" y="69872"/>
                  </a:cubicBezTo>
                  <a:cubicBezTo>
                    <a:pt x="43057" y="70644"/>
                    <a:pt x="42629" y="62498"/>
                    <a:pt x="42629" y="62498"/>
                  </a:cubicBezTo>
                  <a:lnTo>
                    <a:pt x="58522" y="62498"/>
                  </a:lnTo>
                  <a:lnTo>
                    <a:pt x="58522" y="56715"/>
                  </a:lnTo>
                  <a:lnTo>
                    <a:pt x="50590" y="56715"/>
                  </a:lnTo>
                  <a:cubicBezTo>
                    <a:pt x="50590" y="56715"/>
                    <a:pt x="50999" y="52025"/>
                    <a:pt x="53310" y="48578"/>
                  </a:cubicBezTo>
                  <a:cubicBezTo>
                    <a:pt x="55792" y="45027"/>
                    <a:pt x="61118" y="43210"/>
                    <a:pt x="65437" y="46205"/>
                  </a:cubicBezTo>
                  <a:cubicBezTo>
                    <a:pt x="69973" y="49416"/>
                    <a:pt x="68537" y="55688"/>
                    <a:pt x="68537" y="55688"/>
                  </a:cubicBezTo>
                  <a:cubicBezTo>
                    <a:pt x="69422" y="55688"/>
                    <a:pt x="72636" y="53748"/>
                    <a:pt x="74425" y="48069"/>
                  </a:cubicBezTo>
                  <a:cubicBezTo>
                    <a:pt x="77868" y="37229"/>
                    <a:pt x="67025" y="26756"/>
                    <a:pt x="56068" y="32784"/>
                  </a:cubicBezTo>
                  <a:cubicBezTo>
                    <a:pt x="48364" y="37041"/>
                    <a:pt x="45178" y="46600"/>
                    <a:pt x="45178" y="56715"/>
                  </a:cubicBezTo>
                  <a:lnTo>
                    <a:pt x="40983" y="56715"/>
                  </a:lnTo>
                  <a:cubicBezTo>
                    <a:pt x="41098" y="57478"/>
                    <a:pt x="39976" y="49162"/>
                    <a:pt x="41668" y="42965"/>
                  </a:cubicBezTo>
                  <a:cubicBezTo>
                    <a:pt x="42819" y="38651"/>
                    <a:pt x="44369" y="34159"/>
                    <a:pt x="46985" y="28715"/>
                  </a:cubicBezTo>
                  <a:cubicBezTo>
                    <a:pt x="49268" y="24006"/>
                    <a:pt x="50114" y="16039"/>
                    <a:pt x="45292" y="10087"/>
                  </a:cubicBezTo>
                  <a:cubicBezTo>
                    <a:pt x="41145" y="4907"/>
                    <a:pt x="38625" y="2025"/>
                    <a:pt x="37569"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pic>
        <p:nvPicPr>
          <p:cNvPr id="1213" name="Google Shape;1213;p120"/>
          <p:cNvPicPr preferRelativeResize="0"/>
          <p:nvPr/>
        </p:nvPicPr>
        <p:blipFill>
          <a:blip r:embed="rId6">
            <a:alphaModFix/>
          </a:blip>
          <a:stretch>
            <a:fillRect/>
          </a:stretch>
        </p:blipFill>
        <p:spPr>
          <a:xfrm>
            <a:off x="9756148" y="2964807"/>
            <a:ext cx="1181102" cy="671279"/>
          </a:xfrm>
          <a:prstGeom prst="rect">
            <a:avLst/>
          </a:prstGeom>
          <a:noFill/>
          <a:ln>
            <a:noFill/>
          </a:ln>
        </p:spPr>
      </p:pic>
      <p:pic>
        <p:nvPicPr>
          <p:cNvPr id="1214" name="Google Shape;1214;p120"/>
          <p:cNvPicPr preferRelativeResize="0"/>
          <p:nvPr/>
        </p:nvPicPr>
        <p:blipFill>
          <a:blip r:embed="rId7">
            <a:alphaModFix/>
          </a:blip>
          <a:stretch>
            <a:fillRect/>
          </a:stretch>
        </p:blipFill>
        <p:spPr>
          <a:xfrm>
            <a:off x="7607449" y="2075025"/>
            <a:ext cx="1331251" cy="403925"/>
          </a:xfrm>
          <a:prstGeom prst="rect">
            <a:avLst/>
          </a:prstGeom>
          <a:noFill/>
          <a:ln>
            <a:noFill/>
          </a:ln>
        </p:spPr>
      </p:pic>
      <p:pic>
        <p:nvPicPr>
          <p:cNvPr id="1215" name="Google Shape;1215;p120"/>
          <p:cNvPicPr preferRelativeResize="0"/>
          <p:nvPr/>
        </p:nvPicPr>
        <p:blipFill>
          <a:blip r:embed="rId8">
            <a:alphaModFix/>
          </a:blip>
          <a:stretch>
            <a:fillRect/>
          </a:stretch>
        </p:blipFill>
        <p:spPr>
          <a:xfrm>
            <a:off x="6117075" y="2320274"/>
            <a:ext cx="735350" cy="295137"/>
          </a:xfrm>
          <a:prstGeom prst="rect">
            <a:avLst/>
          </a:prstGeom>
          <a:noFill/>
          <a:ln>
            <a:noFill/>
          </a:ln>
        </p:spPr>
      </p:pic>
      <p:pic>
        <p:nvPicPr>
          <p:cNvPr id="1216" name="Google Shape;1216;p120"/>
          <p:cNvPicPr preferRelativeResize="0"/>
          <p:nvPr/>
        </p:nvPicPr>
        <p:blipFill>
          <a:blip r:embed="rId9">
            <a:alphaModFix/>
          </a:blip>
          <a:stretch>
            <a:fillRect/>
          </a:stretch>
        </p:blipFill>
        <p:spPr>
          <a:xfrm>
            <a:off x="5531050" y="2053575"/>
            <a:ext cx="1181100" cy="266700"/>
          </a:xfrm>
          <a:prstGeom prst="rect">
            <a:avLst/>
          </a:prstGeom>
          <a:noFill/>
          <a:ln>
            <a:noFill/>
          </a:ln>
        </p:spPr>
      </p:pic>
      <p:pic>
        <p:nvPicPr>
          <p:cNvPr id="1217" name="Google Shape;1217;p120"/>
          <p:cNvPicPr preferRelativeResize="0"/>
          <p:nvPr/>
        </p:nvPicPr>
        <p:blipFill>
          <a:blip r:embed="rId10">
            <a:alphaModFix/>
          </a:blip>
          <a:stretch>
            <a:fillRect/>
          </a:stretch>
        </p:blipFill>
        <p:spPr>
          <a:xfrm>
            <a:off x="7607461" y="3075349"/>
            <a:ext cx="1521764" cy="563050"/>
          </a:xfrm>
          <a:prstGeom prst="rect">
            <a:avLst/>
          </a:prstGeom>
          <a:noFill/>
          <a:ln>
            <a:noFill/>
          </a:ln>
        </p:spPr>
      </p:pic>
      <p:pic>
        <p:nvPicPr>
          <p:cNvPr id="1218" name="Google Shape;1218;p120"/>
          <p:cNvPicPr preferRelativeResize="0"/>
          <p:nvPr/>
        </p:nvPicPr>
        <p:blipFill>
          <a:blip r:embed="rId11">
            <a:alphaModFix/>
          </a:blip>
          <a:stretch>
            <a:fillRect/>
          </a:stretch>
        </p:blipFill>
        <p:spPr>
          <a:xfrm>
            <a:off x="10093205" y="5349710"/>
            <a:ext cx="507002" cy="2376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grpSp>
        <p:nvGrpSpPr>
          <p:cNvPr id="1223" name="Google Shape;1223;p121"/>
          <p:cNvGrpSpPr/>
          <p:nvPr/>
        </p:nvGrpSpPr>
        <p:grpSpPr>
          <a:xfrm>
            <a:off x="1010833" y="671994"/>
            <a:ext cx="5863585" cy="1465439"/>
            <a:chOff x="3346450" y="2743200"/>
            <a:chExt cx="5502614" cy="1375224"/>
          </a:xfrm>
        </p:grpSpPr>
        <p:grpSp>
          <p:nvGrpSpPr>
            <p:cNvPr id="1224" name="Google Shape;1224;p121"/>
            <p:cNvGrpSpPr/>
            <p:nvPr/>
          </p:nvGrpSpPr>
          <p:grpSpPr>
            <a:xfrm>
              <a:off x="3346450" y="2743200"/>
              <a:ext cx="995506" cy="996658"/>
              <a:chOff x="3346450" y="2743200"/>
              <a:chExt cx="995506" cy="996658"/>
            </a:xfrm>
          </p:grpSpPr>
          <p:sp>
            <p:nvSpPr>
              <p:cNvPr id="1225" name="Google Shape;1225;p121"/>
              <p:cNvSpPr/>
              <p:nvPr/>
            </p:nvSpPr>
            <p:spPr>
              <a:xfrm>
                <a:off x="3443193" y="2743200"/>
                <a:ext cx="506496" cy="343254"/>
              </a:xfrm>
              <a:custGeom>
                <a:rect b="b" l="l" r="r" t="t"/>
                <a:pathLst>
                  <a:path extrusionOk="0" h="343254" w="506496">
                    <a:moveTo>
                      <a:pt x="165600" y="343255"/>
                    </a:moveTo>
                    <a:lnTo>
                      <a:pt x="55565" y="298535"/>
                    </a:lnTo>
                    <a:cubicBezTo>
                      <a:pt x="44315" y="293961"/>
                      <a:pt x="35333" y="285160"/>
                      <a:pt x="30532" y="273995"/>
                    </a:cubicBezTo>
                    <a:cubicBezTo>
                      <a:pt x="30215" y="273255"/>
                      <a:pt x="29866" y="272527"/>
                      <a:pt x="29485" y="271808"/>
                    </a:cubicBezTo>
                    <a:lnTo>
                      <a:pt x="3740" y="223329"/>
                    </a:lnTo>
                    <a:cubicBezTo>
                      <a:pt x="-2854" y="210908"/>
                      <a:pt x="-574" y="195635"/>
                      <a:pt x="9360" y="185689"/>
                    </a:cubicBezTo>
                    <a:lnTo>
                      <a:pt x="88729" y="106229"/>
                    </a:lnTo>
                    <a:cubicBezTo>
                      <a:pt x="98663" y="96283"/>
                      <a:pt x="113920" y="93999"/>
                      <a:pt x="126324" y="100602"/>
                    </a:cubicBezTo>
                    <a:lnTo>
                      <a:pt x="174752" y="126374"/>
                    </a:lnTo>
                    <a:cubicBezTo>
                      <a:pt x="183935" y="131263"/>
                      <a:pt x="195004" y="131523"/>
                      <a:pt x="204186" y="126634"/>
                    </a:cubicBezTo>
                    <a:cubicBezTo>
                      <a:pt x="227474" y="114238"/>
                      <a:pt x="252051" y="103954"/>
                      <a:pt x="277687" y="96076"/>
                    </a:cubicBezTo>
                    <a:cubicBezTo>
                      <a:pt x="287653" y="93013"/>
                      <a:pt x="295296" y="84947"/>
                      <a:pt x="298344" y="74968"/>
                    </a:cubicBezTo>
                    <a:lnTo>
                      <a:pt x="314330" y="22636"/>
                    </a:lnTo>
                    <a:cubicBezTo>
                      <a:pt x="318438" y="9186"/>
                      <a:pt x="330839" y="0"/>
                      <a:pt x="344888" y="0"/>
                    </a:cubicBezTo>
                    <a:lnTo>
                      <a:pt x="457133" y="0"/>
                    </a:lnTo>
                    <a:cubicBezTo>
                      <a:pt x="471181" y="0"/>
                      <a:pt x="483582" y="9186"/>
                      <a:pt x="487691" y="22636"/>
                    </a:cubicBezTo>
                    <a:lnTo>
                      <a:pt x="503701" y="75052"/>
                    </a:lnTo>
                    <a:cubicBezTo>
                      <a:pt x="503717" y="75104"/>
                      <a:pt x="503733" y="75157"/>
                      <a:pt x="503749" y="75207"/>
                    </a:cubicBezTo>
                    <a:cubicBezTo>
                      <a:pt x="507272" y="86532"/>
                      <a:pt x="507741" y="98578"/>
                      <a:pt x="503186" y="109530"/>
                    </a:cubicBezTo>
                    <a:lnTo>
                      <a:pt x="456534" y="221681"/>
                    </a:lnTo>
                    <a:cubicBezTo>
                      <a:pt x="438580" y="218091"/>
                      <a:pt x="420020" y="216177"/>
                      <a:pt x="401011" y="216177"/>
                    </a:cubicBezTo>
                    <a:cubicBezTo>
                      <a:pt x="302592" y="216176"/>
                      <a:pt x="216004" y="266719"/>
                      <a:pt x="165600" y="343255"/>
                    </a:cubicBezTo>
                    <a:close/>
                  </a:path>
                </a:pathLst>
              </a:custGeom>
              <a:solidFill>
                <a:srgbClr val="0085D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226" name="Google Shape;1226;p121"/>
              <p:cNvSpPr/>
              <p:nvPr/>
            </p:nvSpPr>
            <p:spPr>
              <a:xfrm>
                <a:off x="3738723" y="3396613"/>
                <a:ext cx="506490" cy="343245"/>
              </a:xfrm>
              <a:custGeom>
                <a:rect b="b" l="l" r="r" t="t"/>
                <a:pathLst>
                  <a:path extrusionOk="0" h="343245" w="506490">
                    <a:moveTo>
                      <a:pt x="497129" y="157561"/>
                    </a:moveTo>
                    <a:lnTo>
                      <a:pt x="417761" y="237019"/>
                    </a:lnTo>
                    <a:cubicBezTo>
                      <a:pt x="407828" y="246964"/>
                      <a:pt x="392572" y="249247"/>
                      <a:pt x="380167" y="242646"/>
                    </a:cubicBezTo>
                    <a:lnTo>
                      <a:pt x="331739" y="216871"/>
                    </a:lnTo>
                    <a:cubicBezTo>
                      <a:pt x="322557" y="211985"/>
                      <a:pt x="311489" y="211722"/>
                      <a:pt x="302307" y="216611"/>
                    </a:cubicBezTo>
                    <a:cubicBezTo>
                      <a:pt x="279018" y="229010"/>
                      <a:pt x="254440" y="239292"/>
                      <a:pt x="228802" y="247170"/>
                    </a:cubicBezTo>
                    <a:cubicBezTo>
                      <a:pt x="218837" y="250232"/>
                      <a:pt x="211193" y="258301"/>
                      <a:pt x="208144" y="268280"/>
                    </a:cubicBezTo>
                    <a:lnTo>
                      <a:pt x="192160" y="320610"/>
                    </a:lnTo>
                    <a:cubicBezTo>
                      <a:pt x="188052" y="334059"/>
                      <a:pt x="175651" y="343245"/>
                      <a:pt x="161602" y="343245"/>
                    </a:cubicBezTo>
                    <a:lnTo>
                      <a:pt x="49358" y="343245"/>
                    </a:lnTo>
                    <a:cubicBezTo>
                      <a:pt x="35309" y="343245"/>
                      <a:pt x="22908" y="334059"/>
                      <a:pt x="18800" y="320610"/>
                    </a:cubicBezTo>
                    <a:lnTo>
                      <a:pt x="2788" y="268194"/>
                    </a:lnTo>
                    <a:cubicBezTo>
                      <a:pt x="2772" y="268141"/>
                      <a:pt x="2756" y="268089"/>
                      <a:pt x="2740" y="268039"/>
                    </a:cubicBezTo>
                    <a:cubicBezTo>
                      <a:pt x="-776" y="256738"/>
                      <a:pt x="-1239" y="244718"/>
                      <a:pt x="3306" y="233789"/>
                    </a:cubicBezTo>
                    <a:lnTo>
                      <a:pt x="49985" y="121569"/>
                    </a:lnTo>
                    <a:cubicBezTo>
                      <a:pt x="67930" y="125157"/>
                      <a:pt x="86481" y="127069"/>
                      <a:pt x="105480" y="127069"/>
                    </a:cubicBezTo>
                    <a:cubicBezTo>
                      <a:pt x="203895" y="127069"/>
                      <a:pt x="290480" y="76532"/>
                      <a:pt x="340885" y="0"/>
                    </a:cubicBezTo>
                    <a:lnTo>
                      <a:pt x="450966" y="44741"/>
                    </a:lnTo>
                    <a:cubicBezTo>
                      <a:pt x="462195" y="49305"/>
                      <a:pt x="471167" y="58088"/>
                      <a:pt x="475952" y="69236"/>
                    </a:cubicBezTo>
                    <a:cubicBezTo>
                      <a:pt x="476271" y="69979"/>
                      <a:pt x="476622" y="70714"/>
                      <a:pt x="477006" y="71437"/>
                    </a:cubicBezTo>
                    <a:lnTo>
                      <a:pt x="502750" y="119919"/>
                    </a:lnTo>
                    <a:cubicBezTo>
                      <a:pt x="509345" y="132340"/>
                      <a:pt x="507064" y="147616"/>
                      <a:pt x="497129" y="157561"/>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227" name="Google Shape;1227;p121"/>
              <p:cNvSpPr/>
              <p:nvPr/>
            </p:nvSpPr>
            <p:spPr>
              <a:xfrm>
                <a:off x="4001228" y="2840057"/>
                <a:ext cx="340728" cy="506327"/>
              </a:xfrm>
              <a:custGeom>
                <a:rect b="b" l="l" r="r" t="t"/>
                <a:pathLst>
                  <a:path extrusionOk="0" h="506327" w="340728">
                    <a:moveTo>
                      <a:pt x="340729" y="345286"/>
                    </a:moveTo>
                    <a:lnTo>
                      <a:pt x="340729" y="457659"/>
                    </a:lnTo>
                    <a:cubicBezTo>
                      <a:pt x="340729" y="471725"/>
                      <a:pt x="331553" y="484140"/>
                      <a:pt x="318119" y="488254"/>
                    </a:cubicBezTo>
                    <a:lnTo>
                      <a:pt x="265764" y="504284"/>
                    </a:lnTo>
                    <a:cubicBezTo>
                      <a:pt x="265727" y="504296"/>
                      <a:pt x="265689" y="504305"/>
                      <a:pt x="265651" y="504317"/>
                    </a:cubicBezTo>
                    <a:cubicBezTo>
                      <a:pt x="257765" y="506774"/>
                      <a:pt x="249409" y="507270"/>
                      <a:pt x="241756" y="504160"/>
                    </a:cubicBezTo>
                    <a:lnTo>
                      <a:pt x="119747" y="454572"/>
                    </a:lnTo>
                    <a:cubicBezTo>
                      <a:pt x="123021" y="437368"/>
                      <a:pt x="124802" y="419633"/>
                      <a:pt x="124802" y="401473"/>
                    </a:cubicBezTo>
                    <a:cubicBezTo>
                      <a:pt x="124802" y="303846"/>
                      <a:pt x="75269" y="217813"/>
                      <a:pt x="0" y="167157"/>
                    </a:cubicBezTo>
                    <a:lnTo>
                      <a:pt x="49603" y="47913"/>
                    </a:lnTo>
                    <a:cubicBezTo>
                      <a:pt x="52824" y="40169"/>
                      <a:pt x="58893" y="33933"/>
                      <a:pt x="66639" y="30739"/>
                    </a:cubicBezTo>
                    <a:cubicBezTo>
                      <a:pt x="67518" y="30376"/>
                      <a:pt x="68384" y="29971"/>
                      <a:pt x="69234" y="29517"/>
                    </a:cubicBezTo>
                    <a:lnTo>
                      <a:pt x="117661" y="3745"/>
                    </a:lnTo>
                    <a:cubicBezTo>
                      <a:pt x="130065" y="-2858"/>
                      <a:pt x="145322" y="-574"/>
                      <a:pt x="155256" y="9371"/>
                    </a:cubicBezTo>
                    <a:lnTo>
                      <a:pt x="234627" y="88832"/>
                    </a:lnTo>
                    <a:cubicBezTo>
                      <a:pt x="244560" y="98775"/>
                      <a:pt x="246841" y="114048"/>
                      <a:pt x="240247" y="126467"/>
                    </a:cubicBezTo>
                    <a:lnTo>
                      <a:pt x="214501" y="174953"/>
                    </a:lnTo>
                    <a:cubicBezTo>
                      <a:pt x="209620" y="184147"/>
                      <a:pt x="209359" y="195228"/>
                      <a:pt x="214241" y="204421"/>
                    </a:cubicBezTo>
                    <a:cubicBezTo>
                      <a:pt x="226626" y="227737"/>
                      <a:pt x="236898" y="252342"/>
                      <a:pt x="244765" y="278009"/>
                    </a:cubicBezTo>
                    <a:cubicBezTo>
                      <a:pt x="247823" y="287986"/>
                      <a:pt x="255881" y="295637"/>
                      <a:pt x="265849" y="298690"/>
                    </a:cubicBezTo>
                    <a:lnTo>
                      <a:pt x="318118" y="314691"/>
                    </a:lnTo>
                    <a:cubicBezTo>
                      <a:pt x="331553" y="318804"/>
                      <a:pt x="340729" y="331220"/>
                      <a:pt x="340729" y="345286"/>
                    </a:cubicBezTo>
                    <a:close/>
                  </a:path>
                </a:pathLst>
              </a:custGeom>
              <a:solidFill>
                <a:srgbClr val="E353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228" name="Google Shape;1228;p121"/>
              <p:cNvSpPr/>
              <p:nvPr/>
            </p:nvSpPr>
            <p:spPr>
              <a:xfrm>
                <a:off x="3346450" y="3136677"/>
                <a:ext cx="340752" cy="506324"/>
              </a:xfrm>
              <a:custGeom>
                <a:rect b="b" l="l" r="r" t="t"/>
                <a:pathLst>
                  <a:path extrusionOk="0" h="506324" w="340752">
                    <a:moveTo>
                      <a:pt x="340753" y="339184"/>
                    </a:moveTo>
                    <a:lnTo>
                      <a:pt x="291156" y="458414"/>
                    </a:lnTo>
                    <a:cubicBezTo>
                      <a:pt x="287939" y="466146"/>
                      <a:pt x="281885" y="472386"/>
                      <a:pt x="274144" y="475563"/>
                    </a:cubicBezTo>
                    <a:cubicBezTo>
                      <a:pt x="273246" y="475931"/>
                      <a:pt x="272362" y="476346"/>
                      <a:pt x="271495" y="476807"/>
                    </a:cubicBezTo>
                    <a:lnTo>
                      <a:pt x="223067" y="502582"/>
                    </a:lnTo>
                    <a:cubicBezTo>
                      <a:pt x="210663" y="509183"/>
                      <a:pt x="195406" y="506898"/>
                      <a:pt x="185472" y="496953"/>
                    </a:cubicBezTo>
                    <a:lnTo>
                      <a:pt x="106103" y="417494"/>
                    </a:lnTo>
                    <a:cubicBezTo>
                      <a:pt x="96169" y="407547"/>
                      <a:pt x="93889" y="392273"/>
                      <a:pt x="100484" y="379855"/>
                    </a:cubicBezTo>
                    <a:lnTo>
                      <a:pt x="126228" y="331373"/>
                    </a:lnTo>
                    <a:cubicBezTo>
                      <a:pt x="131110" y="322180"/>
                      <a:pt x="131371" y="311099"/>
                      <a:pt x="126489" y="301908"/>
                    </a:cubicBezTo>
                    <a:cubicBezTo>
                      <a:pt x="114104" y="278590"/>
                      <a:pt x="103832" y="253982"/>
                      <a:pt x="95963" y="228317"/>
                    </a:cubicBezTo>
                    <a:cubicBezTo>
                      <a:pt x="92904" y="218339"/>
                      <a:pt x="84846" y="210688"/>
                      <a:pt x="74878" y="207637"/>
                    </a:cubicBezTo>
                    <a:lnTo>
                      <a:pt x="22610" y="191633"/>
                    </a:lnTo>
                    <a:cubicBezTo>
                      <a:pt x="9175" y="187520"/>
                      <a:pt x="0" y="175104"/>
                      <a:pt x="0" y="161038"/>
                    </a:cubicBezTo>
                    <a:lnTo>
                      <a:pt x="0" y="48665"/>
                    </a:lnTo>
                    <a:cubicBezTo>
                      <a:pt x="0" y="34600"/>
                      <a:pt x="9175" y="22184"/>
                      <a:pt x="22610" y="18073"/>
                    </a:cubicBezTo>
                    <a:lnTo>
                      <a:pt x="74965" y="2043"/>
                    </a:lnTo>
                    <a:cubicBezTo>
                      <a:pt x="75003" y="2031"/>
                      <a:pt x="75040" y="2019"/>
                      <a:pt x="75078" y="2007"/>
                    </a:cubicBezTo>
                    <a:cubicBezTo>
                      <a:pt x="82953" y="-444"/>
                      <a:pt x="91296" y="-941"/>
                      <a:pt x="98938" y="2165"/>
                    </a:cubicBezTo>
                    <a:lnTo>
                      <a:pt x="220979" y="51764"/>
                    </a:lnTo>
                    <a:cubicBezTo>
                      <a:pt x="217707" y="68966"/>
                      <a:pt x="215927" y="86696"/>
                      <a:pt x="215927" y="104853"/>
                    </a:cubicBezTo>
                    <a:cubicBezTo>
                      <a:pt x="215927" y="202488"/>
                      <a:pt x="265471" y="288530"/>
                      <a:pt x="340753" y="339184"/>
                    </a:cubicBezTo>
                    <a:close/>
                  </a:path>
                </a:pathLst>
              </a:custGeom>
              <a:solidFill>
                <a:srgbClr val="8C84E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grpSp>
        <p:sp>
          <p:nvSpPr>
            <p:cNvPr id="1229" name="Google Shape;1229;p121"/>
            <p:cNvSpPr/>
            <p:nvPr/>
          </p:nvSpPr>
          <p:spPr>
            <a:xfrm>
              <a:off x="4491220" y="2866123"/>
              <a:ext cx="4357844" cy="1252301"/>
            </a:xfrm>
            <a:custGeom>
              <a:rect b="b" l="l" r="r" t="t"/>
              <a:pathLst>
                <a:path extrusionOk="0" h="1252301" w="4357844">
                  <a:moveTo>
                    <a:pt x="108209" y="661119"/>
                  </a:moveTo>
                  <a:cubicBezTo>
                    <a:pt x="36070" y="589229"/>
                    <a:pt x="0" y="499533"/>
                    <a:pt x="0" y="392035"/>
                  </a:cubicBezTo>
                  <a:cubicBezTo>
                    <a:pt x="0" y="285544"/>
                    <a:pt x="36070" y="196522"/>
                    <a:pt x="108209" y="124968"/>
                  </a:cubicBezTo>
                  <a:cubicBezTo>
                    <a:pt x="180358" y="53413"/>
                    <a:pt x="270706" y="17636"/>
                    <a:pt x="379251" y="17636"/>
                  </a:cubicBezTo>
                  <a:cubicBezTo>
                    <a:pt x="487796" y="17636"/>
                    <a:pt x="577975" y="53413"/>
                    <a:pt x="649788" y="124968"/>
                  </a:cubicBezTo>
                  <a:cubicBezTo>
                    <a:pt x="721591" y="196522"/>
                    <a:pt x="757493" y="285544"/>
                    <a:pt x="757493" y="392035"/>
                  </a:cubicBezTo>
                  <a:cubicBezTo>
                    <a:pt x="757493" y="499198"/>
                    <a:pt x="721591" y="588808"/>
                    <a:pt x="649788" y="660866"/>
                  </a:cubicBezTo>
                  <a:cubicBezTo>
                    <a:pt x="577975" y="732924"/>
                    <a:pt x="487796" y="768954"/>
                    <a:pt x="379251" y="768954"/>
                  </a:cubicBezTo>
                  <a:cubicBezTo>
                    <a:pt x="270705" y="768954"/>
                    <a:pt x="180358" y="733008"/>
                    <a:pt x="108209" y="661119"/>
                  </a:cubicBezTo>
                  <a:close/>
                  <a:moveTo>
                    <a:pt x="549620" y="567644"/>
                  </a:moveTo>
                  <a:cubicBezTo>
                    <a:pt x="593246" y="520782"/>
                    <a:pt x="615054" y="462245"/>
                    <a:pt x="615054" y="392035"/>
                  </a:cubicBezTo>
                  <a:cubicBezTo>
                    <a:pt x="615054" y="323169"/>
                    <a:pt x="593246" y="265388"/>
                    <a:pt x="549620" y="218693"/>
                  </a:cubicBezTo>
                  <a:cubicBezTo>
                    <a:pt x="506004" y="171998"/>
                    <a:pt x="449125" y="148651"/>
                    <a:pt x="379004" y="148651"/>
                  </a:cubicBezTo>
                  <a:cubicBezTo>
                    <a:pt x="308872" y="148651"/>
                    <a:pt x="251993" y="171998"/>
                    <a:pt x="208377" y="218693"/>
                  </a:cubicBezTo>
                  <a:cubicBezTo>
                    <a:pt x="164752" y="265388"/>
                    <a:pt x="142944" y="323169"/>
                    <a:pt x="142944" y="392035"/>
                  </a:cubicBezTo>
                  <a:cubicBezTo>
                    <a:pt x="142944" y="462245"/>
                    <a:pt x="164752" y="520782"/>
                    <a:pt x="208377" y="567644"/>
                  </a:cubicBezTo>
                  <a:cubicBezTo>
                    <a:pt x="251993" y="614508"/>
                    <a:pt x="308872" y="637939"/>
                    <a:pt x="379004" y="637939"/>
                  </a:cubicBezTo>
                  <a:cubicBezTo>
                    <a:pt x="449125" y="637939"/>
                    <a:pt x="506004" y="614508"/>
                    <a:pt x="549620" y="567644"/>
                  </a:cubicBezTo>
                  <a:close/>
                  <a:moveTo>
                    <a:pt x="1761425" y="737712"/>
                  </a:moveTo>
                  <a:cubicBezTo>
                    <a:pt x="1720153" y="754172"/>
                    <a:pt x="1679554" y="762403"/>
                    <a:pt x="1639627" y="762403"/>
                  </a:cubicBezTo>
                  <a:cubicBezTo>
                    <a:pt x="1581908" y="762403"/>
                    <a:pt x="1538460" y="745942"/>
                    <a:pt x="1509264" y="713021"/>
                  </a:cubicBezTo>
                  <a:cubicBezTo>
                    <a:pt x="1480078" y="680099"/>
                    <a:pt x="1465480" y="634411"/>
                    <a:pt x="1465480" y="575959"/>
                  </a:cubicBezTo>
                  <a:lnTo>
                    <a:pt x="1465480" y="62987"/>
                  </a:lnTo>
                  <a:lnTo>
                    <a:pt x="1602381" y="62987"/>
                  </a:lnTo>
                  <a:lnTo>
                    <a:pt x="1602381" y="232298"/>
                  </a:lnTo>
                  <a:lnTo>
                    <a:pt x="1774875" y="232298"/>
                  </a:lnTo>
                  <a:lnTo>
                    <a:pt x="1774875" y="351723"/>
                  </a:lnTo>
                  <a:lnTo>
                    <a:pt x="1602381" y="351723"/>
                  </a:lnTo>
                  <a:lnTo>
                    <a:pt x="1602381" y="575959"/>
                  </a:lnTo>
                  <a:cubicBezTo>
                    <a:pt x="1602381" y="619966"/>
                    <a:pt x="1623684" y="641970"/>
                    <a:pt x="1666301" y="641970"/>
                  </a:cubicBezTo>
                  <a:cubicBezTo>
                    <a:pt x="1688445" y="641970"/>
                    <a:pt x="1709086" y="637100"/>
                    <a:pt x="1728214" y="627356"/>
                  </a:cubicBezTo>
                  <a:lnTo>
                    <a:pt x="1761425" y="737712"/>
                  </a:lnTo>
                  <a:close/>
                  <a:moveTo>
                    <a:pt x="1882342" y="689337"/>
                  </a:moveTo>
                  <a:cubicBezTo>
                    <a:pt x="1829824" y="636259"/>
                    <a:pt x="1803566" y="570500"/>
                    <a:pt x="1803566" y="492059"/>
                  </a:cubicBezTo>
                  <a:cubicBezTo>
                    <a:pt x="1803566" y="413619"/>
                    <a:pt x="1829824" y="348280"/>
                    <a:pt x="1882342" y="296042"/>
                  </a:cubicBezTo>
                  <a:cubicBezTo>
                    <a:pt x="1934849" y="243804"/>
                    <a:pt x="2000540" y="217685"/>
                    <a:pt x="2079385" y="217685"/>
                  </a:cubicBezTo>
                  <a:cubicBezTo>
                    <a:pt x="2146164" y="217685"/>
                    <a:pt x="2202449" y="235237"/>
                    <a:pt x="2248251" y="270342"/>
                  </a:cubicBezTo>
                  <a:cubicBezTo>
                    <a:pt x="2294052" y="305449"/>
                    <a:pt x="2322665" y="345005"/>
                    <a:pt x="2334068" y="389011"/>
                  </a:cubicBezTo>
                  <a:lnTo>
                    <a:pt x="2207236" y="425292"/>
                  </a:lnTo>
                  <a:cubicBezTo>
                    <a:pt x="2201193" y="401777"/>
                    <a:pt x="2186516" y="381454"/>
                    <a:pt x="2163194" y="364320"/>
                  </a:cubicBezTo>
                  <a:cubicBezTo>
                    <a:pt x="2139873" y="347188"/>
                    <a:pt x="2111933" y="338622"/>
                    <a:pt x="2079385" y="338622"/>
                  </a:cubicBezTo>
                  <a:cubicBezTo>
                    <a:pt x="2037450" y="338622"/>
                    <a:pt x="2003299" y="353571"/>
                    <a:pt x="1976961" y="383469"/>
                  </a:cubicBezTo>
                  <a:cubicBezTo>
                    <a:pt x="1950624" y="413367"/>
                    <a:pt x="1937450" y="449648"/>
                    <a:pt x="1937450" y="492311"/>
                  </a:cubicBezTo>
                  <a:cubicBezTo>
                    <a:pt x="1937450" y="534303"/>
                    <a:pt x="1950703" y="570584"/>
                    <a:pt x="1977218" y="601154"/>
                  </a:cubicBezTo>
                  <a:cubicBezTo>
                    <a:pt x="2003724" y="631724"/>
                    <a:pt x="2037776" y="647009"/>
                    <a:pt x="2079385" y="647009"/>
                  </a:cubicBezTo>
                  <a:cubicBezTo>
                    <a:pt x="2111597" y="647009"/>
                    <a:pt x="2139448" y="638779"/>
                    <a:pt x="2162937" y="622318"/>
                  </a:cubicBezTo>
                  <a:cubicBezTo>
                    <a:pt x="2186427" y="605857"/>
                    <a:pt x="2201193" y="586205"/>
                    <a:pt x="2207236" y="563362"/>
                  </a:cubicBezTo>
                  <a:lnTo>
                    <a:pt x="2334068" y="598634"/>
                  </a:lnTo>
                  <a:cubicBezTo>
                    <a:pt x="2322328" y="643314"/>
                    <a:pt x="2293884" y="682870"/>
                    <a:pt x="2248755" y="717303"/>
                  </a:cubicBezTo>
                  <a:cubicBezTo>
                    <a:pt x="2203626" y="751736"/>
                    <a:pt x="2147677" y="768954"/>
                    <a:pt x="2080898" y="768954"/>
                  </a:cubicBezTo>
                  <a:cubicBezTo>
                    <a:pt x="2001034" y="768954"/>
                    <a:pt x="1934849" y="742415"/>
                    <a:pt x="1882342" y="689337"/>
                  </a:cubicBezTo>
                  <a:close/>
                  <a:moveTo>
                    <a:pt x="2852948" y="279665"/>
                  </a:moveTo>
                  <a:cubicBezTo>
                    <a:pt x="2888009" y="320985"/>
                    <a:pt x="2905544" y="377421"/>
                    <a:pt x="2905544" y="448976"/>
                  </a:cubicBezTo>
                  <a:lnTo>
                    <a:pt x="2905544" y="754340"/>
                  </a:lnTo>
                  <a:lnTo>
                    <a:pt x="2769138" y="754340"/>
                  </a:lnTo>
                  <a:lnTo>
                    <a:pt x="2769138" y="474675"/>
                  </a:lnTo>
                  <a:cubicBezTo>
                    <a:pt x="2769138" y="434027"/>
                    <a:pt x="2759743" y="402198"/>
                    <a:pt x="2740961" y="379185"/>
                  </a:cubicBezTo>
                  <a:cubicBezTo>
                    <a:pt x="2722170" y="356174"/>
                    <a:pt x="2694487" y="344668"/>
                    <a:pt x="2657913" y="344668"/>
                  </a:cubicBezTo>
                  <a:cubicBezTo>
                    <a:pt x="2619994" y="344668"/>
                    <a:pt x="2589542" y="358442"/>
                    <a:pt x="2566557" y="385989"/>
                  </a:cubicBezTo>
                  <a:cubicBezTo>
                    <a:pt x="2543572" y="413535"/>
                    <a:pt x="2532080" y="450320"/>
                    <a:pt x="2532080" y="496343"/>
                  </a:cubicBezTo>
                  <a:lnTo>
                    <a:pt x="2532080" y="754340"/>
                  </a:lnTo>
                  <a:lnTo>
                    <a:pt x="2396178" y="754340"/>
                  </a:lnTo>
                  <a:lnTo>
                    <a:pt x="2396178" y="1008"/>
                  </a:lnTo>
                  <a:lnTo>
                    <a:pt x="2532080" y="1008"/>
                  </a:lnTo>
                  <a:lnTo>
                    <a:pt x="2532080" y="298310"/>
                  </a:lnTo>
                  <a:cubicBezTo>
                    <a:pt x="2574024" y="244560"/>
                    <a:pt x="2630062" y="217685"/>
                    <a:pt x="2700184" y="217685"/>
                  </a:cubicBezTo>
                  <a:cubicBezTo>
                    <a:pt x="2766963" y="217685"/>
                    <a:pt x="2817877" y="238345"/>
                    <a:pt x="2852948" y="279665"/>
                  </a:cubicBezTo>
                  <a:close/>
                  <a:moveTo>
                    <a:pt x="3638915" y="135549"/>
                  </a:moveTo>
                  <a:cubicBezTo>
                    <a:pt x="3623140" y="120096"/>
                    <a:pt x="3615257" y="101116"/>
                    <a:pt x="3615257" y="78608"/>
                  </a:cubicBezTo>
                  <a:cubicBezTo>
                    <a:pt x="3615257" y="56437"/>
                    <a:pt x="3623140" y="37792"/>
                    <a:pt x="3638915" y="22675"/>
                  </a:cubicBezTo>
                  <a:cubicBezTo>
                    <a:pt x="3654689" y="7559"/>
                    <a:pt x="3673896" y="0"/>
                    <a:pt x="3696545" y="0"/>
                  </a:cubicBezTo>
                  <a:cubicBezTo>
                    <a:pt x="3719194" y="0"/>
                    <a:pt x="3738400" y="7559"/>
                    <a:pt x="3754175" y="22675"/>
                  </a:cubicBezTo>
                  <a:cubicBezTo>
                    <a:pt x="3769941" y="37792"/>
                    <a:pt x="3777833" y="56437"/>
                    <a:pt x="3777833" y="78608"/>
                  </a:cubicBezTo>
                  <a:cubicBezTo>
                    <a:pt x="3777833" y="101452"/>
                    <a:pt x="3769941" y="120517"/>
                    <a:pt x="3754175" y="135801"/>
                  </a:cubicBezTo>
                  <a:cubicBezTo>
                    <a:pt x="3738400" y="151087"/>
                    <a:pt x="3719194" y="158728"/>
                    <a:pt x="3696545" y="158728"/>
                  </a:cubicBezTo>
                  <a:cubicBezTo>
                    <a:pt x="3673896" y="158728"/>
                    <a:pt x="3654689" y="151003"/>
                    <a:pt x="3638915" y="135549"/>
                  </a:cubicBezTo>
                  <a:close/>
                  <a:moveTo>
                    <a:pt x="3626334" y="232298"/>
                  </a:moveTo>
                  <a:lnTo>
                    <a:pt x="3763235" y="232298"/>
                  </a:lnTo>
                  <a:lnTo>
                    <a:pt x="3763235" y="754340"/>
                  </a:lnTo>
                  <a:lnTo>
                    <a:pt x="3626334" y="754340"/>
                  </a:lnTo>
                  <a:lnTo>
                    <a:pt x="3626334" y="232298"/>
                  </a:lnTo>
                  <a:close/>
                  <a:moveTo>
                    <a:pt x="1318734" y="296042"/>
                  </a:moveTo>
                  <a:cubicBezTo>
                    <a:pt x="1367888" y="348280"/>
                    <a:pt x="1392466" y="414039"/>
                    <a:pt x="1392466" y="493319"/>
                  </a:cubicBezTo>
                  <a:cubicBezTo>
                    <a:pt x="1392466" y="571592"/>
                    <a:pt x="1367720" y="637100"/>
                    <a:pt x="1318229" y="689841"/>
                  </a:cubicBezTo>
                  <a:cubicBezTo>
                    <a:pt x="1268739" y="742582"/>
                    <a:pt x="1207924" y="768954"/>
                    <a:pt x="1135775" y="768954"/>
                  </a:cubicBezTo>
                  <a:cubicBezTo>
                    <a:pt x="1064980" y="768954"/>
                    <a:pt x="1008606" y="742750"/>
                    <a:pt x="966661" y="690345"/>
                  </a:cubicBezTo>
                  <a:lnTo>
                    <a:pt x="966661" y="971018"/>
                  </a:lnTo>
                  <a:lnTo>
                    <a:pt x="830760" y="971018"/>
                  </a:lnTo>
                  <a:lnTo>
                    <a:pt x="830760" y="232298"/>
                  </a:lnTo>
                  <a:lnTo>
                    <a:pt x="966661" y="232298"/>
                  </a:lnTo>
                  <a:lnTo>
                    <a:pt x="966661" y="295286"/>
                  </a:lnTo>
                  <a:cubicBezTo>
                    <a:pt x="1007933" y="243552"/>
                    <a:pt x="1064308" y="217686"/>
                    <a:pt x="1135775" y="217686"/>
                  </a:cubicBezTo>
                  <a:cubicBezTo>
                    <a:pt x="1208586" y="217685"/>
                    <a:pt x="1269579" y="243804"/>
                    <a:pt x="1318734" y="296042"/>
                  </a:cubicBezTo>
                  <a:close/>
                  <a:moveTo>
                    <a:pt x="1217310" y="603674"/>
                  </a:moveTo>
                  <a:cubicBezTo>
                    <a:pt x="1244824" y="574784"/>
                    <a:pt x="1258582" y="537662"/>
                    <a:pt x="1258582" y="492311"/>
                  </a:cubicBezTo>
                  <a:cubicBezTo>
                    <a:pt x="1258582" y="447633"/>
                    <a:pt x="1244824" y="411015"/>
                    <a:pt x="1217310" y="382461"/>
                  </a:cubicBezTo>
                  <a:cubicBezTo>
                    <a:pt x="1189795" y="353906"/>
                    <a:pt x="1154734" y="339629"/>
                    <a:pt x="1112117" y="339629"/>
                  </a:cubicBezTo>
                  <a:cubicBezTo>
                    <a:pt x="1070173" y="339629"/>
                    <a:pt x="1034944" y="354074"/>
                    <a:pt x="1006420" y="382965"/>
                  </a:cubicBezTo>
                  <a:cubicBezTo>
                    <a:pt x="977897" y="411855"/>
                    <a:pt x="963645" y="448303"/>
                    <a:pt x="963645" y="492311"/>
                  </a:cubicBezTo>
                  <a:cubicBezTo>
                    <a:pt x="963645" y="536990"/>
                    <a:pt x="977897" y="573943"/>
                    <a:pt x="1006420" y="603169"/>
                  </a:cubicBezTo>
                  <a:cubicBezTo>
                    <a:pt x="1034944" y="632396"/>
                    <a:pt x="1070173" y="647009"/>
                    <a:pt x="1112117" y="647009"/>
                  </a:cubicBezTo>
                  <a:cubicBezTo>
                    <a:pt x="1154734" y="647009"/>
                    <a:pt x="1189795" y="632565"/>
                    <a:pt x="1217310" y="603674"/>
                  </a:cubicBezTo>
                  <a:close/>
                  <a:moveTo>
                    <a:pt x="3046027" y="689839"/>
                  </a:moveTo>
                  <a:cubicBezTo>
                    <a:pt x="2996526" y="637098"/>
                    <a:pt x="2971781" y="571590"/>
                    <a:pt x="2971781" y="493317"/>
                  </a:cubicBezTo>
                  <a:cubicBezTo>
                    <a:pt x="2971781" y="414037"/>
                    <a:pt x="2996526" y="348278"/>
                    <a:pt x="3046027" y="296040"/>
                  </a:cubicBezTo>
                  <a:cubicBezTo>
                    <a:pt x="3095517" y="243802"/>
                    <a:pt x="3156669" y="217684"/>
                    <a:pt x="3229480" y="217684"/>
                  </a:cubicBezTo>
                  <a:cubicBezTo>
                    <a:pt x="3300957" y="217684"/>
                    <a:pt x="3356827" y="243550"/>
                    <a:pt x="3397090" y="295284"/>
                  </a:cubicBezTo>
                  <a:lnTo>
                    <a:pt x="3397090" y="232296"/>
                  </a:lnTo>
                  <a:lnTo>
                    <a:pt x="3534495" y="232296"/>
                  </a:lnTo>
                  <a:lnTo>
                    <a:pt x="3534495" y="754338"/>
                  </a:lnTo>
                  <a:lnTo>
                    <a:pt x="3397090" y="754338"/>
                  </a:lnTo>
                  <a:lnTo>
                    <a:pt x="3397090" y="690343"/>
                  </a:lnTo>
                  <a:cubicBezTo>
                    <a:pt x="3356827" y="742748"/>
                    <a:pt x="3300957" y="768952"/>
                    <a:pt x="3229480" y="768952"/>
                  </a:cubicBezTo>
                  <a:cubicBezTo>
                    <a:pt x="3156669" y="768952"/>
                    <a:pt x="3095517" y="742580"/>
                    <a:pt x="3046027" y="689839"/>
                  </a:cubicBezTo>
                  <a:close/>
                  <a:moveTo>
                    <a:pt x="3358835" y="603167"/>
                  </a:moveTo>
                  <a:cubicBezTo>
                    <a:pt x="3387358" y="573941"/>
                    <a:pt x="3401620" y="536988"/>
                    <a:pt x="3401620" y="492310"/>
                  </a:cubicBezTo>
                  <a:cubicBezTo>
                    <a:pt x="3401620" y="448302"/>
                    <a:pt x="3387358" y="411854"/>
                    <a:pt x="3358835" y="382963"/>
                  </a:cubicBezTo>
                  <a:cubicBezTo>
                    <a:pt x="3330311" y="354073"/>
                    <a:pt x="3295082" y="339627"/>
                    <a:pt x="3253138" y="339627"/>
                  </a:cubicBezTo>
                  <a:cubicBezTo>
                    <a:pt x="3210521" y="339627"/>
                    <a:pt x="3175460" y="353904"/>
                    <a:pt x="3147945" y="382460"/>
                  </a:cubicBezTo>
                  <a:cubicBezTo>
                    <a:pt x="3120431" y="411013"/>
                    <a:pt x="3106673" y="447631"/>
                    <a:pt x="3106673" y="492310"/>
                  </a:cubicBezTo>
                  <a:cubicBezTo>
                    <a:pt x="3106673" y="537661"/>
                    <a:pt x="3120431" y="574782"/>
                    <a:pt x="3147945" y="603672"/>
                  </a:cubicBezTo>
                  <a:cubicBezTo>
                    <a:pt x="3175460" y="632563"/>
                    <a:pt x="3210521" y="647007"/>
                    <a:pt x="3253138" y="647007"/>
                  </a:cubicBezTo>
                  <a:cubicBezTo>
                    <a:pt x="3295082" y="647007"/>
                    <a:pt x="3330311" y="632395"/>
                    <a:pt x="3358835" y="603167"/>
                  </a:cubicBezTo>
                  <a:close/>
                  <a:moveTo>
                    <a:pt x="4305249" y="279665"/>
                  </a:moveTo>
                  <a:cubicBezTo>
                    <a:pt x="4340309" y="320985"/>
                    <a:pt x="4357845" y="377421"/>
                    <a:pt x="4357845" y="448976"/>
                  </a:cubicBezTo>
                  <a:lnTo>
                    <a:pt x="4357845" y="754340"/>
                  </a:lnTo>
                  <a:lnTo>
                    <a:pt x="4221439" y="754340"/>
                  </a:lnTo>
                  <a:lnTo>
                    <a:pt x="4221439" y="474675"/>
                  </a:lnTo>
                  <a:cubicBezTo>
                    <a:pt x="4221439" y="434027"/>
                    <a:pt x="4212043" y="402198"/>
                    <a:pt x="4193261" y="379185"/>
                  </a:cubicBezTo>
                  <a:cubicBezTo>
                    <a:pt x="4174470" y="356174"/>
                    <a:pt x="4146787" y="344668"/>
                    <a:pt x="4110213" y="344668"/>
                  </a:cubicBezTo>
                  <a:cubicBezTo>
                    <a:pt x="4072294" y="344668"/>
                    <a:pt x="4041842" y="358442"/>
                    <a:pt x="4018857" y="385989"/>
                  </a:cubicBezTo>
                  <a:cubicBezTo>
                    <a:pt x="3995872" y="413535"/>
                    <a:pt x="3984380" y="450320"/>
                    <a:pt x="3984380" y="496343"/>
                  </a:cubicBezTo>
                  <a:lnTo>
                    <a:pt x="3984380" y="754340"/>
                  </a:lnTo>
                  <a:lnTo>
                    <a:pt x="3848478" y="754340"/>
                  </a:lnTo>
                  <a:lnTo>
                    <a:pt x="3848478" y="232298"/>
                  </a:lnTo>
                  <a:lnTo>
                    <a:pt x="3984380" y="232298"/>
                  </a:lnTo>
                  <a:lnTo>
                    <a:pt x="3984380" y="298310"/>
                  </a:lnTo>
                  <a:cubicBezTo>
                    <a:pt x="4026324" y="244560"/>
                    <a:pt x="4082362" y="217685"/>
                    <a:pt x="4152484" y="217685"/>
                  </a:cubicBezTo>
                  <a:cubicBezTo>
                    <a:pt x="4219263" y="217685"/>
                    <a:pt x="4270178" y="238345"/>
                    <a:pt x="4305249" y="279665"/>
                  </a:cubicBezTo>
                  <a:close/>
                  <a:moveTo>
                    <a:pt x="2840796" y="1247326"/>
                  </a:moveTo>
                  <a:lnTo>
                    <a:pt x="2840796" y="973161"/>
                  </a:lnTo>
                  <a:lnTo>
                    <a:pt x="2881945" y="973161"/>
                  </a:lnTo>
                  <a:cubicBezTo>
                    <a:pt x="2900272" y="973161"/>
                    <a:pt x="2914873" y="974580"/>
                    <a:pt x="2925753" y="977419"/>
                  </a:cubicBezTo>
                  <a:cubicBezTo>
                    <a:pt x="2936752" y="980257"/>
                    <a:pt x="2946033" y="985055"/>
                    <a:pt x="2953601" y="991804"/>
                  </a:cubicBezTo>
                  <a:cubicBezTo>
                    <a:pt x="2961284" y="998790"/>
                    <a:pt x="2967371" y="1007491"/>
                    <a:pt x="2971868" y="1017906"/>
                  </a:cubicBezTo>
                  <a:cubicBezTo>
                    <a:pt x="2976479" y="1028440"/>
                    <a:pt x="2978787" y="1039101"/>
                    <a:pt x="2978787" y="1049871"/>
                  </a:cubicBezTo>
                  <a:cubicBezTo>
                    <a:pt x="2978787" y="1069519"/>
                    <a:pt x="2971273" y="1086152"/>
                    <a:pt x="2956259" y="1099769"/>
                  </a:cubicBezTo>
                  <a:cubicBezTo>
                    <a:pt x="2970805" y="1104736"/>
                    <a:pt x="2982272" y="1113437"/>
                    <a:pt x="2990667" y="1125871"/>
                  </a:cubicBezTo>
                  <a:cubicBezTo>
                    <a:pt x="2999181" y="1138179"/>
                    <a:pt x="3003437" y="1152505"/>
                    <a:pt x="3003437" y="1168842"/>
                  </a:cubicBezTo>
                  <a:cubicBezTo>
                    <a:pt x="3003437" y="1190265"/>
                    <a:pt x="2995869" y="1208376"/>
                    <a:pt x="2980736" y="1223175"/>
                  </a:cubicBezTo>
                  <a:cubicBezTo>
                    <a:pt x="2971628" y="1232290"/>
                    <a:pt x="2961401" y="1238626"/>
                    <a:pt x="2950053" y="1242173"/>
                  </a:cubicBezTo>
                  <a:cubicBezTo>
                    <a:pt x="2937637" y="1245612"/>
                    <a:pt x="2922087" y="1247326"/>
                    <a:pt x="2903406" y="1247326"/>
                  </a:cubicBezTo>
                  <a:lnTo>
                    <a:pt x="2840796" y="1247326"/>
                  </a:lnTo>
                  <a:close/>
                  <a:moveTo>
                    <a:pt x="2882123" y="1090882"/>
                  </a:moveTo>
                  <a:lnTo>
                    <a:pt x="2895070" y="1090882"/>
                  </a:lnTo>
                  <a:cubicBezTo>
                    <a:pt x="2910439" y="1090882"/>
                    <a:pt x="2921703" y="1087487"/>
                    <a:pt x="2928858" y="1080678"/>
                  </a:cubicBezTo>
                  <a:cubicBezTo>
                    <a:pt x="2936009" y="1073870"/>
                    <a:pt x="2939586" y="1063834"/>
                    <a:pt x="2939586" y="1050580"/>
                  </a:cubicBezTo>
                  <a:cubicBezTo>
                    <a:pt x="2939586" y="1037673"/>
                    <a:pt x="2935920" y="1027883"/>
                    <a:pt x="2928592" y="1021192"/>
                  </a:cubicBezTo>
                  <a:cubicBezTo>
                    <a:pt x="2921256" y="1014502"/>
                    <a:pt x="2910616" y="1011157"/>
                    <a:pt x="2896664" y="1011157"/>
                  </a:cubicBezTo>
                  <a:lnTo>
                    <a:pt x="2882123" y="1011157"/>
                  </a:lnTo>
                  <a:lnTo>
                    <a:pt x="2882123" y="1090882"/>
                  </a:lnTo>
                  <a:close/>
                  <a:moveTo>
                    <a:pt x="2882123" y="1208435"/>
                  </a:moveTo>
                  <a:lnTo>
                    <a:pt x="2907663" y="1208435"/>
                  </a:lnTo>
                  <a:cubicBezTo>
                    <a:pt x="2926344" y="1208435"/>
                    <a:pt x="2940059" y="1204769"/>
                    <a:pt x="2948809" y="1197428"/>
                  </a:cubicBezTo>
                  <a:cubicBezTo>
                    <a:pt x="2958035" y="1189496"/>
                    <a:pt x="2962646" y="1179435"/>
                    <a:pt x="2962646" y="1167246"/>
                  </a:cubicBezTo>
                  <a:cubicBezTo>
                    <a:pt x="2962646" y="1155403"/>
                    <a:pt x="2958212" y="1145460"/>
                    <a:pt x="2949344" y="1137410"/>
                  </a:cubicBezTo>
                  <a:cubicBezTo>
                    <a:pt x="2940709" y="1129478"/>
                    <a:pt x="2925281" y="1125516"/>
                    <a:pt x="2903052" y="1125516"/>
                  </a:cubicBezTo>
                  <a:lnTo>
                    <a:pt x="2882123" y="1125516"/>
                  </a:lnTo>
                  <a:lnTo>
                    <a:pt x="2882123" y="1208435"/>
                  </a:lnTo>
                  <a:close/>
                  <a:moveTo>
                    <a:pt x="3097090" y="1128887"/>
                  </a:moveTo>
                  <a:lnTo>
                    <a:pt x="3007698" y="973161"/>
                  </a:lnTo>
                  <a:lnTo>
                    <a:pt x="3055231" y="973161"/>
                  </a:lnTo>
                  <a:lnTo>
                    <a:pt x="3117842" y="1082714"/>
                  </a:lnTo>
                  <a:lnTo>
                    <a:pt x="3180630" y="973161"/>
                  </a:lnTo>
                  <a:lnTo>
                    <a:pt x="3228163" y="973161"/>
                  </a:lnTo>
                  <a:lnTo>
                    <a:pt x="3138417" y="1128887"/>
                  </a:lnTo>
                  <a:lnTo>
                    <a:pt x="3138417" y="1247326"/>
                  </a:lnTo>
                  <a:lnTo>
                    <a:pt x="3097090" y="1247326"/>
                  </a:lnTo>
                  <a:lnTo>
                    <a:pt x="3097090" y="1128887"/>
                  </a:lnTo>
                  <a:close/>
                  <a:moveTo>
                    <a:pt x="3358173" y="1109002"/>
                  </a:moveTo>
                  <a:cubicBezTo>
                    <a:pt x="3358173" y="1070406"/>
                    <a:pt x="3372298" y="1037259"/>
                    <a:pt x="3400563" y="1009560"/>
                  </a:cubicBezTo>
                  <a:cubicBezTo>
                    <a:pt x="3428703" y="981862"/>
                    <a:pt x="3462520" y="968008"/>
                    <a:pt x="3502016" y="968008"/>
                  </a:cubicBezTo>
                  <a:cubicBezTo>
                    <a:pt x="3541036" y="968008"/>
                    <a:pt x="3574495" y="981980"/>
                    <a:pt x="3602406" y="1009915"/>
                  </a:cubicBezTo>
                  <a:cubicBezTo>
                    <a:pt x="3630427" y="1037850"/>
                    <a:pt x="3644438" y="1071411"/>
                    <a:pt x="3644438" y="1110598"/>
                  </a:cubicBezTo>
                  <a:cubicBezTo>
                    <a:pt x="3644438" y="1150014"/>
                    <a:pt x="3630368" y="1183465"/>
                    <a:pt x="3602225" y="1210927"/>
                  </a:cubicBezTo>
                  <a:cubicBezTo>
                    <a:pt x="3573963" y="1238507"/>
                    <a:pt x="3539850" y="1252302"/>
                    <a:pt x="3499886" y="1252302"/>
                  </a:cubicBezTo>
                  <a:cubicBezTo>
                    <a:pt x="3464528" y="1252302"/>
                    <a:pt x="3432782" y="1240045"/>
                    <a:pt x="3404643" y="1215539"/>
                  </a:cubicBezTo>
                  <a:cubicBezTo>
                    <a:pt x="3373660" y="1188432"/>
                    <a:pt x="3358173" y="1152919"/>
                    <a:pt x="3358173" y="1109002"/>
                  </a:cubicBezTo>
                  <a:close/>
                  <a:moveTo>
                    <a:pt x="3399850" y="1109534"/>
                  </a:moveTo>
                  <a:cubicBezTo>
                    <a:pt x="3399850" y="1139835"/>
                    <a:pt x="3410022" y="1164754"/>
                    <a:pt x="3430360" y="1184293"/>
                  </a:cubicBezTo>
                  <a:cubicBezTo>
                    <a:pt x="3450577" y="1203823"/>
                    <a:pt x="3473932" y="1213588"/>
                    <a:pt x="3500417" y="1213588"/>
                  </a:cubicBezTo>
                  <a:cubicBezTo>
                    <a:pt x="3529151" y="1213588"/>
                    <a:pt x="3553388" y="1203645"/>
                    <a:pt x="3573141" y="1183752"/>
                  </a:cubicBezTo>
                  <a:cubicBezTo>
                    <a:pt x="3592884" y="1163631"/>
                    <a:pt x="3602761" y="1139125"/>
                    <a:pt x="3602761" y="1110244"/>
                  </a:cubicBezTo>
                  <a:cubicBezTo>
                    <a:pt x="3602761" y="1081008"/>
                    <a:pt x="3593002" y="1056502"/>
                    <a:pt x="3573495" y="1036727"/>
                  </a:cubicBezTo>
                  <a:cubicBezTo>
                    <a:pt x="3554101" y="1016842"/>
                    <a:pt x="3530096" y="1006900"/>
                    <a:pt x="3501485" y="1006900"/>
                  </a:cubicBezTo>
                  <a:cubicBezTo>
                    <a:pt x="3472987" y="1006900"/>
                    <a:pt x="3448923" y="1016842"/>
                    <a:pt x="3429293" y="1036727"/>
                  </a:cubicBezTo>
                  <a:cubicBezTo>
                    <a:pt x="3409667" y="1056375"/>
                    <a:pt x="3399850" y="1080644"/>
                    <a:pt x="3399850" y="1109534"/>
                  </a:cubicBezTo>
                  <a:close/>
                  <a:moveTo>
                    <a:pt x="3715942" y="1135991"/>
                  </a:moveTo>
                  <a:lnTo>
                    <a:pt x="3715942" y="1247326"/>
                  </a:lnTo>
                  <a:lnTo>
                    <a:pt x="3674615" y="1247326"/>
                  </a:lnTo>
                  <a:lnTo>
                    <a:pt x="3674615" y="973161"/>
                  </a:lnTo>
                  <a:lnTo>
                    <a:pt x="3721439" y="973161"/>
                  </a:lnTo>
                  <a:cubicBezTo>
                    <a:pt x="3744376" y="973161"/>
                    <a:pt x="3761699" y="974758"/>
                    <a:pt x="3773405" y="977951"/>
                  </a:cubicBezTo>
                  <a:cubicBezTo>
                    <a:pt x="3785231" y="981144"/>
                    <a:pt x="3795634" y="987184"/>
                    <a:pt x="3804625" y="996062"/>
                  </a:cubicBezTo>
                  <a:cubicBezTo>
                    <a:pt x="3820348" y="1011453"/>
                    <a:pt x="3828212" y="1030865"/>
                    <a:pt x="3828212" y="1054306"/>
                  </a:cubicBezTo>
                  <a:cubicBezTo>
                    <a:pt x="3828212" y="1079403"/>
                    <a:pt x="3819817" y="1099296"/>
                    <a:pt x="3803026" y="1113969"/>
                  </a:cubicBezTo>
                  <a:cubicBezTo>
                    <a:pt x="3786235" y="1128650"/>
                    <a:pt x="3763588" y="1135991"/>
                    <a:pt x="3735095" y="1135991"/>
                  </a:cubicBezTo>
                  <a:lnTo>
                    <a:pt x="3715942" y="1135991"/>
                  </a:lnTo>
                  <a:close/>
                  <a:moveTo>
                    <a:pt x="3715942" y="1097632"/>
                  </a:moveTo>
                  <a:lnTo>
                    <a:pt x="3731370" y="1097632"/>
                  </a:lnTo>
                  <a:cubicBezTo>
                    <a:pt x="3769326" y="1097632"/>
                    <a:pt x="3788307" y="1083018"/>
                    <a:pt x="3788307" y="1053773"/>
                  </a:cubicBezTo>
                  <a:cubicBezTo>
                    <a:pt x="3788307" y="1025483"/>
                    <a:pt x="3768736" y="1011334"/>
                    <a:pt x="3729598" y="1011334"/>
                  </a:cubicBezTo>
                  <a:lnTo>
                    <a:pt x="3715942" y="1011334"/>
                  </a:lnTo>
                  <a:lnTo>
                    <a:pt x="3715942" y="1097632"/>
                  </a:lnTo>
                  <a:close/>
                  <a:moveTo>
                    <a:pt x="3946337" y="1012044"/>
                  </a:moveTo>
                  <a:lnTo>
                    <a:pt x="3946337" y="1247326"/>
                  </a:lnTo>
                  <a:lnTo>
                    <a:pt x="3905010" y="1247326"/>
                  </a:lnTo>
                  <a:lnTo>
                    <a:pt x="3905010" y="1012044"/>
                  </a:lnTo>
                  <a:lnTo>
                    <a:pt x="3842045" y="1012044"/>
                  </a:lnTo>
                  <a:lnTo>
                    <a:pt x="3842045" y="973161"/>
                  </a:lnTo>
                  <a:lnTo>
                    <a:pt x="4009125" y="973161"/>
                  </a:lnTo>
                  <a:lnTo>
                    <a:pt x="4009125" y="1012044"/>
                  </a:lnTo>
                  <a:lnTo>
                    <a:pt x="3946337" y="1012044"/>
                  </a:lnTo>
                  <a:close/>
                  <a:moveTo>
                    <a:pt x="4189870" y="1012044"/>
                  </a:moveTo>
                  <a:lnTo>
                    <a:pt x="4080081" y="1012044"/>
                  </a:lnTo>
                  <a:lnTo>
                    <a:pt x="4080081" y="1077924"/>
                  </a:lnTo>
                  <a:lnTo>
                    <a:pt x="4186676" y="1077924"/>
                  </a:lnTo>
                  <a:lnTo>
                    <a:pt x="4186676" y="1116816"/>
                  </a:lnTo>
                  <a:lnTo>
                    <a:pt x="4080081" y="1116816"/>
                  </a:lnTo>
                  <a:lnTo>
                    <a:pt x="4080081" y="1208435"/>
                  </a:lnTo>
                  <a:lnTo>
                    <a:pt x="4189870" y="1208435"/>
                  </a:lnTo>
                  <a:lnTo>
                    <a:pt x="4189870" y="1247326"/>
                  </a:lnTo>
                  <a:lnTo>
                    <a:pt x="4038754" y="1247326"/>
                  </a:lnTo>
                  <a:lnTo>
                    <a:pt x="4038754" y="973161"/>
                  </a:lnTo>
                  <a:lnTo>
                    <a:pt x="4189870" y="973161"/>
                  </a:lnTo>
                  <a:lnTo>
                    <a:pt x="4189870" y="1012044"/>
                  </a:lnTo>
                  <a:close/>
                  <a:moveTo>
                    <a:pt x="4270943" y="973161"/>
                  </a:moveTo>
                  <a:lnTo>
                    <a:pt x="4270943" y="1208435"/>
                  </a:lnTo>
                  <a:lnTo>
                    <a:pt x="4351466" y="1208435"/>
                  </a:lnTo>
                  <a:lnTo>
                    <a:pt x="4351466" y="1247326"/>
                  </a:lnTo>
                  <a:lnTo>
                    <a:pt x="4229615" y="1247326"/>
                  </a:lnTo>
                  <a:lnTo>
                    <a:pt x="4229615" y="973161"/>
                  </a:lnTo>
                  <a:lnTo>
                    <a:pt x="4270943" y="973161"/>
                  </a:lnTo>
                  <a:close/>
                  <a:moveTo>
                    <a:pt x="4236430" y="13382"/>
                  </a:moveTo>
                  <a:lnTo>
                    <a:pt x="4203651" y="13382"/>
                  </a:lnTo>
                  <a:lnTo>
                    <a:pt x="4203651" y="93665"/>
                  </a:lnTo>
                  <a:lnTo>
                    <a:pt x="4189148" y="93665"/>
                  </a:lnTo>
                  <a:lnTo>
                    <a:pt x="4189148" y="13382"/>
                  </a:lnTo>
                  <a:lnTo>
                    <a:pt x="4156239" y="13382"/>
                  </a:lnTo>
                  <a:lnTo>
                    <a:pt x="4156239" y="294"/>
                  </a:lnTo>
                  <a:lnTo>
                    <a:pt x="4236430" y="294"/>
                  </a:lnTo>
                  <a:lnTo>
                    <a:pt x="4236430" y="13382"/>
                  </a:lnTo>
                  <a:close/>
                  <a:moveTo>
                    <a:pt x="4348545" y="294"/>
                  </a:moveTo>
                  <a:lnTo>
                    <a:pt x="4348545" y="93665"/>
                  </a:lnTo>
                  <a:lnTo>
                    <a:pt x="4334041" y="93665"/>
                  </a:lnTo>
                  <a:lnTo>
                    <a:pt x="4334041" y="25363"/>
                  </a:lnTo>
                  <a:lnTo>
                    <a:pt x="4302043" y="70225"/>
                  </a:lnTo>
                  <a:lnTo>
                    <a:pt x="4270240" y="25363"/>
                  </a:lnTo>
                  <a:lnTo>
                    <a:pt x="4270240" y="93665"/>
                  </a:lnTo>
                  <a:lnTo>
                    <a:pt x="4255672" y="93665"/>
                  </a:lnTo>
                  <a:lnTo>
                    <a:pt x="4255672" y="294"/>
                  </a:lnTo>
                  <a:lnTo>
                    <a:pt x="4269525" y="294"/>
                  </a:lnTo>
                  <a:lnTo>
                    <a:pt x="4302173" y="47240"/>
                  </a:lnTo>
                  <a:lnTo>
                    <a:pt x="4334692" y="294"/>
                  </a:lnTo>
                  <a:lnTo>
                    <a:pt x="4348545" y="29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grpSp>
      <p:grpSp>
        <p:nvGrpSpPr>
          <p:cNvPr id="1230" name="Google Shape;1230;p121"/>
          <p:cNvGrpSpPr/>
          <p:nvPr/>
        </p:nvGrpSpPr>
        <p:grpSpPr>
          <a:xfrm>
            <a:off x="1021890" y="2694283"/>
            <a:ext cx="2485586" cy="1010970"/>
            <a:chOff x="1021890" y="2694283"/>
            <a:chExt cx="2485586" cy="1010970"/>
          </a:xfrm>
        </p:grpSpPr>
        <p:sp>
          <p:nvSpPr>
            <p:cNvPr id="1231" name="Google Shape;1231;p121"/>
            <p:cNvSpPr/>
            <p:nvPr/>
          </p:nvSpPr>
          <p:spPr>
            <a:xfrm>
              <a:off x="1021890" y="2694283"/>
              <a:ext cx="2485586" cy="874353"/>
            </a:xfrm>
            <a:custGeom>
              <a:rect b="b" l="l" r="r" t="t"/>
              <a:pathLst>
                <a:path extrusionOk="0" h="874353" w="2485586">
                  <a:moveTo>
                    <a:pt x="143953" y="207659"/>
                  </a:moveTo>
                  <a:lnTo>
                    <a:pt x="80888" y="207659"/>
                  </a:lnTo>
                  <a:lnTo>
                    <a:pt x="80888" y="312855"/>
                  </a:lnTo>
                  <a:lnTo>
                    <a:pt x="21936" y="312855"/>
                  </a:lnTo>
                  <a:lnTo>
                    <a:pt x="21936" y="13662"/>
                  </a:lnTo>
                  <a:lnTo>
                    <a:pt x="168631" y="13662"/>
                  </a:lnTo>
                  <a:cubicBezTo>
                    <a:pt x="200163" y="13662"/>
                    <a:pt x="224841" y="23225"/>
                    <a:pt x="244034" y="43718"/>
                  </a:cubicBezTo>
                  <a:cubicBezTo>
                    <a:pt x="263228" y="64210"/>
                    <a:pt x="272825" y="86069"/>
                    <a:pt x="272825" y="112027"/>
                  </a:cubicBezTo>
                  <a:cubicBezTo>
                    <a:pt x="272825" y="132519"/>
                    <a:pt x="267341" y="150279"/>
                    <a:pt x="255002" y="168040"/>
                  </a:cubicBezTo>
                  <a:cubicBezTo>
                    <a:pt x="242663" y="185800"/>
                    <a:pt x="227583" y="196729"/>
                    <a:pt x="207018" y="203560"/>
                  </a:cubicBezTo>
                  <a:lnTo>
                    <a:pt x="282422" y="314221"/>
                  </a:lnTo>
                  <a:lnTo>
                    <a:pt x="213873" y="314221"/>
                  </a:lnTo>
                  <a:lnTo>
                    <a:pt x="143953" y="207659"/>
                  </a:lnTo>
                  <a:close/>
                  <a:moveTo>
                    <a:pt x="80888" y="157110"/>
                  </a:moveTo>
                  <a:lnTo>
                    <a:pt x="164518" y="157110"/>
                  </a:lnTo>
                  <a:cubicBezTo>
                    <a:pt x="179598" y="157110"/>
                    <a:pt x="191937" y="153012"/>
                    <a:pt x="200163" y="143449"/>
                  </a:cubicBezTo>
                  <a:cubicBezTo>
                    <a:pt x="208389" y="133885"/>
                    <a:pt x="213873" y="124322"/>
                    <a:pt x="213873" y="110660"/>
                  </a:cubicBezTo>
                  <a:cubicBezTo>
                    <a:pt x="213873" y="98365"/>
                    <a:pt x="209760" y="87435"/>
                    <a:pt x="200163" y="79238"/>
                  </a:cubicBezTo>
                  <a:cubicBezTo>
                    <a:pt x="190566" y="71041"/>
                    <a:pt x="179598" y="65577"/>
                    <a:pt x="165889" y="65577"/>
                  </a:cubicBezTo>
                  <a:lnTo>
                    <a:pt x="80888" y="65577"/>
                  </a:lnTo>
                  <a:lnTo>
                    <a:pt x="80888" y="157110"/>
                  </a:lnTo>
                  <a:close/>
                  <a:moveTo>
                    <a:pt x="331777" y="288263"/>
                  </a:moveTo>
                  <a:cubicBezTo>
                    <a:pt x="309842" y="267771"/>
                    <a:pt x="298874" y="239081"/>
                    <a:pt x="298874" y="204927"/>
                  </a:cubicBezTo>
                  <a:cubicBezTo>
                    <a:pt x="298874" y="172138"/>
                    <a:pt x="309842" y="144815"/>
                    <a:pt x="330406" y="122956"/>
                  </a:cubicBezTo>
                  <a:cubicBezTo>
                    <a:pt x="350971" y="101097"/>
                    <a:pt x="378391" y="90168"/>
                    <a:pt x="412665" y="90168"/>
                  </a:cubicBezTo>
                  <a:cubicBezTo>
                    <a:pt x="446940" y="90168"/>
                    <a:pt x="474359" y="101097"/>
                    <a:pt x="494924" y="121590"/>
                  </a:cubicBezTo>
                  <a:cubicBezTo>
                    <a:pt x="515489" y="142082"/>
                    <a:pt x="525085" y="169406"/>
                    <a:pt x="525085" y="200828"/>
                  </a:cubicBezTo>
                  <a:cubicBezTo>
                    <a:pt x="525085" y="209025"/>
                    <a:pt x="525085" y="215856"/>
                    <a:pt x="523714" y="221321"/>
                  </a:cubicBezTo>
                  <a:lnTo>
                    <a:pt x="355084" y="221321"/>
                  </a:lnTo>
                  <a:cubicBezTo>
                    <a:pt x="356455" y="236349"/>
                    <a:pt x="363310" y="248644"/>
                    <a:pt x="374278" y="256841"/>
                  </a:cubicBezTo>
                  <a:cubicBezTo>
                    <a:pt x="385245" y="266405"/>
                    <a:pt x="400326" y="270503"/>
                    <a:pt x="418149" y="270503"/>
                  </a:cubicBezTo>
                  <a:cubicBezTo>
                    <a:pt x="442827" y="270503"/>
                    <a:pt x="460649" y="260940"/>
                    <a:pt x="471617" y="241813"/>
                  </a:cubicBezTo>
                  <a:lnTo>
                    <a:pt x="522343" y="256841"/>
                  </a:lnTo>
                  <a:cubicBezTo>
                    <a:pt x="515489" y="273235"/>
                    <a:pt x="503150" y="286897"/>
                    <a:pt x="483956" y="300559"/>
                  </a:cubicBezTo>
                  <a:cubicBezTo>
                    <a:pt x="466133" y="312855"/>
                    <a:pt x="442827" y="319685"/>
                    <a:pt x="416778" y="319685"/>
                  </a:cubicBezTo>
                  <a:cubicBezTo>
                    <a:pt x="382503" y="319685"/>
                    <a:pt x="353713" y="308756"/>
                    <a:pt x="331777" y="288263"/>
                  </a:cubicBezTo>
                  <a:close/>
                  <a:moveTo>
                    <a:pt x="468875" y="185800"/>
                  </a:moveTo>
                  <a:cubicBezTo>
                    <a:pt x="467504" y="172138"/>
                    <a:pt x="462020" y="161209"/>
                    <a:pt x="451052" y="151646"/>
                  </a:cubicBezTo>
                  <a:cubicBezTo>
                    <a:pt x="441456" y="142082"/>
                    <a:pt x="427746" y="137984"/>
                    <a:pt x="411294" y="137984"/>
                  </a:cubicBezTo>
                  <a:cubicBezTo>
                    <a:pt x="394842" y="137984"/>
                    <a:pt x="382503" y="142082"/>
                    <a:pt x="371536" y="151646"/>
                  </a:cubicBezTo>
                  <a:cubicBezTo>
                    <a:pt x="360568" y="161209"/>
                    <a:pt x="355084" y="172138"/>
                    <a:pt x="353713" y="185800"/>
                  </a:cubicBezTo>
                  <a:cubicBezTo>
                    <a:pt x="355084" y="185800"/>
                    <a:pt x="468875" y="185800"/>
                    <a:pt x="468875" y="185800"/>
                  </a:cubicBezTo>
                  <a:close/>
                  <a:moveTo>
                    <a:pt x="573070" y="56013"/>
                  </a:moveTo>
                  <a:cubicBezTo>
                    <a:pt x="566215" y="49182"/>
                    <a:pt x="563473" y="42351"/>
                    <a:pt x="563473" y="32788"/>
                  </a:cubicBezTo>
                  <a:cubicBezTo>
                    <a:pt x="563473" y="23225"/>
                    <a:pt x="566215" y="16394"/>
                    <a:pt x="573070" y="9563"/>
                  </a:cubicBezTo>
                  <a:cubicBezTo>
                    <a:pt x="578554" y="2732"/>
                    <a:pt x="586780" y="0"/>
                    <a:pt x="596376" y="0"/>
                  </a:cubicBezTo>
                  <a:cubicBezTo>
                    <a:pt x="605973" y="0"/>
                    <a:pt x="614199" y="2732"/>
                    <a:pt x="621054" y="9563"/>
                  </a:cubicBezTo>
                  <a:cubicBezTo>
                    <a:pt x="627909" y="16394"/>
                    <a:pt x="630651" y="23225"/>
                    <a:pt x="630651" y="32788"/>
                  </a:cubicBezTo>
                  <a:cubicBezTo>
                    <a:pt x="630651" y="42351"/>
                    <a:pt x="627909" y="50549"/>
                    <a:pt x="621054" y="56013"/>
                  </a:cubicBezTo>
                  <a:cubicBezTo>
                    <a:pt x="614199" y="61478"/>
                    <a:pt x="605973" y="65577"/>
                    <a:pt x="596376" y="65577"/>
                  </a:cubicBezTo>
                  <a:cubicBezTo>
                    <a:pt x="586780" y="65577"/>
                    <a:pt x="578554" y="62844"/>
                    <a:pt x="573070" y="56013"/>
                  </a:cubicBezTo>
                  <a:close/>
                  <a:moveTo>
                    <a:pt x="567586" y="96999"/>
                  </a:moveTo>
                  <a:lnTo>
                    <a:pt x="625167" y="96999"/>
                  </a:lnTo>
                  <a:lnTo>
                    <a:pt x="625167" y="314221"/>
                  </a:lnTo>
                  <a:lnTo>
                    <a:pt x="567586" y="314221"/>
                  </a:lnTo>
                  <a:lnTo>
                    <a:pt x="567586" y="96999"/>
                  </a:lnTo>
                  <a:close/>
                  <a:moveTo>
                    <a:pt x="871943" y="116125"/>
                  </a:moveTo>
                  <a:cubicBezTo>
                    <a:pt x="887024" y="133885"/>
                    <a:pt x="893879" y="157110"/>
                    <a:pt x="893879" y="185800"/>
                  </a:cubicBezTo>
                  <a:lnTo>
                    <a:pt x="893879" y="312855"/>
                  </a:lnTo>
                  <a:lnTo>
                    <a:pt x="836298" y="312855"/>
                  </a:lnTo>
                  <a:lnTo>
                    <a:pt x="836298" y="196729"/>
                  </a:lnTo>
                  <a:cubicBezTo>
                    <a:pt x="836298" y="180335"/>
                    <a:pt x="832185" y="166674"/>
                    <a:pt x="823959" y="157110"/>
                  </a:cubicBezTo>
                  <a:cubicBezTo>
                    <a:pt x="815733" y="147547"/>
                    <a:pt x="804765" y="143449"/>
                    <a:pt x="789685" y="143449"/>
                  </a:cubicBezTo>
                  <a:cubicBezTo>
                    <a:pt x="773233" y="143449"/>
                    <a:pt x="760894" y="148913"/>
                    <a:pt x="751297" y="161209"/>
                  </a:cubicBezTo>
                  <a:cubicBezTo>
                    <a:pt x="741700" y="172138"/>
                    <a:pt x="737587" y="188532"/>
                    <a:pt x="737587" y="207659"/>
                  </a:cubicBezTo>
                  <a:lnTo>
                    <a:pt x="737587" y="314221"/>
                  </a:lnTo>
                  <a:lnTo>
                    <a:pt x="681377" y="314221"/>
                  </a:lnTo>
                  <a:lnTo>
                    <a:pt x="681377" y="96999"/>
                  </a:lnTo>
                  <a:lnTo>
                    <a:pt x="737587" y="96999"/>
                  </a:lnTo>
                  <a:lnTo>
                    <a:pt x="737587" y="124322"/>
                  </a:lnTo>
                  <a:cubicBezTo>
                    <a:pt x="755410" y="102463"/>
                    <a:pt x="778717" y="90168"/>
                    <a:pt x="807507" y="90168"/>
                  </a:cubicBezTo>
                  <a:cubicBezTo>
                    <a:pt x="836298" y="90168"/>
                    <a:pt x="856863" y="98365"/>
                    <a:pt x="871943" y="116125"/>
                  </a:cubicBezTo>
                  <a:close/>
                  <a:moveTo>
                    <a:pt x="1154365" y="96999"/>
                  </a:moveTo>
                  <a:lnTo>
                    <a:pt x="1063881" y="314221"/>
                  </a:lnTo>
                  <a:lnTo>
                    <a:pt x="999445" y="314221"/>
                  </a:lnTo>
                  <a:lnTo>
                    <a:pt x="910331" y="96999"/>
                  </a:lnTo>
                  <a:lnTo>
                    <a:pt x="973396" y="96999"/>
                  </a:lnTo>
                  <a:lnTo>
                    <a:pt x="1033719" y="251377"/>
                  </a:lnTo>
                  <a:lnTo>
                    <a:pt x="1094042" y="96999"/>
                  </a:lnTo>
                  <a:lnTo>
                    <a:pt x="1154365" y="96999"/>
                  </a:lnTo>
                  <a:close/>
                  <a:moveTo>
                    <a:pt x="1195495" y="288263"/>
                  </a:moveTo>
                  <a:cubicBezTo>
                    <a:pt x="1173559" y="267771"/>
                    <a:pt x="1162591" y="239081"/>
                    <a:pt x="1162591" y="204927"/>
                  </a:cubicBezTo>
                  <a:cubicBezTo>
                    <a:pt x="1162591" y="172138"/>
                    <a:pt x="1173559" y="144815"/>
                    <a:pt x="1194124" y="122956"/>
                  </a:cubicBezTo>
                  <a:cubicBezTo>
                    <a:pt x="1214688" y="101097"/>
                    <a:pt x="1242108" y="90168"/>
                    <a:pt x="1276383" y="90168"/>
                  </a:cubicBezTo>
                  <a:cubicBezTo>
                    <a:pt x="1310657" y="90168"/>
                    <a:pt x="1338077" y="101097"/>
                    <a:pt x="1358641" y="121590"/>
                  </a:cubicBezTo>
                  <a:cubicBezTo>
                    <a:pt x="1379206" y="142082"/>
                    <a:pt x="1388803" y="169406"/>
                    <a:pt x="1388803" y="200828"/>
                  </a:cubicBezTo>
                  <a:cubicBezTo>
                    <a:pt x="1388803" y="209025"/>
                    <a:pt x="1388803" y="215856"/>
                    <a:pt x="1387432" y="221321"/>
                  </a:cubicBezTo>
                  <a:lnTo>
                    <a:pt x="1218801" y="221321"/>
                  </a:lnTo>
                  <a:cubicBezTo>
                    <a:pt x="1220172" y="236349"/>
                    <a:pt x="1227027" y="248644"/>
                    <a:pt x="1237995" y="256841"/>
                  </a:cubicBezTo>
                  <a:cubicBezTo>
                    <a:pt x="1248963" y="266405"/>
                    <a:pt x="1264044" y="270503"/>
                    <a:pt x="1281866" y="270503"/>
                  </a:cubicBezTo>
                  <a:cubicBezTo>
                    <a:pt x="1306544" y="270503"/>
                    <a:pt x="1324367" y="260940"/>
                    <a:pt x="1335335" y="241813"/>
                  </a:cubicBezTo>
                  <a:lnTo>
                    <a:pt x="1386061" y="256841"/>
                  </a:lnTo>
                  <a:cubicBezTo>
                    <a:pt x="1379206" y="273235"/>
                    <a:pt x="1366867" y="286897"/>
                    <a:pt x="1347674" y="300559"/>
                  </a:cubicBezTo>
                  <a:cubicBezTo>
                    <a:pt x="1329851" y="312855"/>
                    <a:pt x="1306544" y="319685"/>
                    <a:pt x="1280496" y="319685"/>
                  </a:cubicBezTo>
                  <a:cubicBezTo>
                    <a:pt x="1246221" y="319685"/>
                    <a:pt x="1217430" y="308756"/>
                    <a:pt x="1195495" y="288263"/>
                  </a:cubicBezTo>
                  <a:close/>
                  <a:moveTo>
                    <a:pt x="1333964" y="185800"/>
                  </a:moveTo>
                  <a:cubicBezTo>
                    <a:pt x="1332593" y="172138"/>
                    <a:pt x="1327109" y="161209"/>
                    <a:pt x="1316141" y="151646"/>
                  </a:cubicBezTo>
                  <a:cubicBezTo>
                    <a:pt x="1306544" y="142082"/>
                    <a:pt x="1292834" y="137984"/>
                    <a:pt x="1276383" y="137984"/>
                  </a:cubicBezTo>
                  <a:cubicBezTo>
                    <a:pt x="1259931" y="137984"/>
                    <a:pt x="1247592" y="142082"/>
                    <a:pt x="1236624" y="151646"/>
                  </a:cubicBezTo>
                  <a:cubicBezTo>
                    <a:pt x="1225656" y="161209"/>
                    <a:pt x="1220172" y="172138"/>
                    <a:pt x="1218801" y="185800"/>
                  </a:cubicBezTo>
                  <a:cubicBezTo>
                    <a:pt x="1218801" y="185800"/>
                    <a:pt x="1333964" y="185800"/>
                    <a:pt x="1333964" y="185800"/>
                  </a:cubicBezTo>
                  <a:close/>
                  <a:moveTo>
                    <a:pt x="1621870" y="116125"/>
                  </a:moveTo>
                  <a:cubicBezTo>
                    <a:pt x="1636950" y="133885"/>
                    <a:pt x="1643805" y="157110"/>
                    <a:pt x="1643805" y="185800"/>
                  </a:cubicBezTo>
                  <a:lnTo>
                    <a:pt x="1643805" y="312855"/>
                  </a:lnTo>
                  <a:lnTo>
                    <a:pt x="1586224" y="312855"/>
                  </a:lnTo>
                  <a:lnTo>
                    <a:pt x="1586224" y="196729"/>
                  </a:lnTo>
                  <a:cubicBezTo>
                    <a:pt x="1586224" y="180335"/>
                    <a:pt x="1582111" y="166674"/>
                    <a:pt x="1573885" y="157110"/>
                  </a:cubicBezTo>
                  <a:cubicBezTo>
                    <a:pt x="1565659" y="147547"/>
                    <a:pt x="1554692" y="143449"/>
                    <a:pt x="1539611" y="143449"/>
                  </a:cubicBezTo>
                  <a:cubicBezTo>
                    <a:pt x="1523159" y="143449"/>
                    <a:pt x="1510820" y="148913"/>
                    <a:pt x="1501223" y="161209"/>
                  </a:cubicBezTo>
                  <a:cubicBezTo>
                    <a:pt x="1491626" y="172138"/>
                    <a:pt x="1487513" y="188532"/>
                    <a:pt x="1487513" y="207659"/>
                  </a:cubicBezTo>
                  <a:lnTo>
                    <a:pt x="1487513" y="314221"/>
                  </a:lnTo>
                  <a:lnTo>
                    <a:pt x="1431303" y="314221"/>
                  </a:lnTo>
                  <a:lnTo>
                    <a:pt x="1431303" y="96999"/>
                  </a:lnTo>
                  <a:lnTo>
                    <a:pt x="1487513" y="96999"/>
                  </a:lnTo>
                  <a:lnTo>
                    <a:pt x="1487513" y="124322"/>
                  </a:lnTo>
                  <a:cubicBezTo>
                    <a:pt x="1505336" y="102463"/>
                    <a:pt x="1528643" y="90168"/>
                    <a:pt x="1557433" y="90168"/>
                  </a:cubicBezTo>
                  <a:cubicBezTo>
                    <a:pt x="1586224" y="90168"/>
                    <a:pt x="1608160" y="98365"/>
                    <a:pt x="1621870" y="116125"/>
                  </a:cubicBezTo>
                  <a:close/>
                  <a:moveTo>
                    <a:pt x="1835742" y="306024"/>
                  </a:moveTo>
                  <a:cubicBezTo>
                    <a:pt x="1817920" y="312855"/>
                    <a:pt x="1801468" y="316953"/>
                    <a:pt x="1785016" y="316953"/>
                  </a:cubicBezTo>
                  <a:cubicBezTo>
                    <a:pt x="1760338" y="316953"/>
                    <a:pt x="1742516" y="310122"/>
                    <a:pt x="1730177" y="296460"/>
                  </a:cubicBezTo>
                  <a:cubicBezTo>
                    <a:pt x="1717838" y="282799"/>
                    <a:pt x="1712354" y="263672"/>
                    <a:pt x="1712354" y="239081"/>
                  </a:cubicBezTo>
                  <a:lnTo>
                    <a:pt x="1712354" y="146181"/>
                  </a:lnTo>
                  <a:lnTo>
                    <a:pt x="1675338" y="146181"/>
                  </a:lnTo>
                  <a:lnTo>
                    <a:pt x="1675338" y="96999"/>
                  </a:lnTo>
                  <a:lnTo>
                    <a:pt x="1712354" y="96999"/>
                  </a:lnTo>
                  <a:lnTo>
                    <a:pt x="1712354" y="25957"/>
                  </a:lnTo>
                  <a:lnTo>
                    <a:pt x="1769935" y="25957"/>
                  </a:lnTo>
                  <a:lnTo>
                    <a:pt x="1769935" y="95632"/>
                  </a:lnTo>
                  <a:lnTo>
                    <a:pt x="1833000" y="95632"/>
                  </a:lnTo>
                  <a:lnTo>
                    <a:pt x="1833000" y="144815"/>
                  </a:lnTo>
                  <a:lnTo>
                    <a:pt x="1769935" y="144815"/>
                  </a:lnTo>
                  <a:lnTo>
                    <a:pt x="1769935" y="237715"/>
                  </a:lnTo>
                  <a:cubicBezTo>
                    <a:pt x="1769935" y="255475"/>
                    <a:pt x="1778161" y="265038"/>
                    <a:pt x="1795984" y="265038"/>
                  </a:cubicBezTo>
                  <a:cubicBezTo>
                    <a:pt x="1805581" y="265038"/>
                    <a:pt x="1813807" y="263672"/>
                    <a:pt x="1822033" y="259574"/>
                  </a:cubicBezTo>
                  <a:lnTo>
                    <a:pt x="1835742" y="306024"/>
                  </a:lnTo>
                  <a:close/>
                  <a:moveTo>
                    <a:pt x="1879614" y="56013"/>
                  </a:moveTo>
                  <a:cubicBezTo>
                    <a:pt x="1872759" y="49182"/>
                    <a:pt x="1870017" y="42351"/>
                    <a:pt x="1870017" y="32788"/>
                  </a:cubicBezTo>
                  <a:cubicBezTo>
                    <a:pt x="1870017" y="23225"/>
                    <a:pt x="1872759" y="16394"/>
                    <a:pt x="1879614" y="9563"/>
                  </a:cubicBezTo>
                  <a:cubicBezTo>
                    <a:pt x="1886469" y="2732"/>
                    <a:pt x="1894695" y="0"/>
                    <a:pt x="1904291" y="0"/>
                  </a:cubicBezTo>
                  <a:cubicBezTo>
                    <a:pt x="1913888" y="0"/>
                    <a:pt x="1922114" y="2732"/>
                    <a:pt x="1928969" y="9563"/>
                  </a:cubicBezTo>
                  <a:cubicBezTo>
                    <a:pt x="1935824" y="16394"/>
                    <a:pt x="1938566" y="23225"/>
                    <a:pt x="1938566" y="32788"/>
                  </a:cubicBezTo>
                  <a:cubicBezTo>
                    <a:pt x="1938566" y="42351"/>
                    <a:pt x="1935824" y="50549"/>
                    <a:pt x="1928969" y="56013"/>
                  </a:cubicBezTo>
                  <a:cubicBezTo>
                    <a:pt x="1922114" y="61478"/>
                    <a:pt x="1913888" y="65577"/>
                    <a:pt x="1904291" y="65577"/>
                  </a:cubicBezTo>
                  <a:cubicBezTo>
                    <a:pt x="1894695" y="65577"/>
                    <a:pt x="1886469" y="62844"/>
                    <a:pt x="1879614" y="56013"/>
                  </a:cubicBezTo>
                  <a:close/>
                  <a:moveTo>
                    <a:pt x="1874130" y="96999"/>
                  </a:moveTo>
                  <a:lnTo>
                    <a:pt x="1931711" y="96999"/>
                  </a:lnTo>
                  <a:lnTo>
                    <a:pt x="1931711" y="314221"/>
                  </a:lnTo>
                  <a:lnTo>
                    <a:pt x="1874130" y="314221"/>
                  </a:lnTo>
                  <a:lnTo>
                    <a:pt x="1874130" y="96999"/>
                  </a:lnTo>
                  <a:close/>
                  <a:moveTo>
                    <a:pt x="2178487" y="116125"/>
                  </a:moveTo>
                  <a:cubicBezTo>
                    <a:pt x="2193568" y="133885"/>
                    <a:pt x="2200423" y="157110"/>
                    <a:pt x="2200423" y="185800"/>
                  </a:cubicBezTo>
                  <a:lnTo>
                    <a:pt x="2200423" y="312855"/>
                  </a:lnTo>
                  <a:lnTo>
                    <a:pt x="2142842" y="312855"/>
                  </a:lnTo>
                  <a:lnTo>
                    <a:pt x="2142842" y="196729"/>
                  </a:lnTo>
                  <a:cubicBezTo>
                    <a:pt x="2142842" y="180335"/>
                    <a:pt x="2138729" y="166674"/>
                    <a:pt x="2130503" y="157110"/>
                  </a:cubicBezTo>
                  <a:cubicBezTo>
                    <a:pt x="2122277" y="147547"/>
                    <a:pt x="2111309" y="143449"/>
                    <a:pt x="2096229" y="143449"/>
                  </a:cubicBezTo>
                  <a:cubicBezTo>
                    <a:pt x="2079777" y="143449"/>
                    <a:pt x="2067438" y="148913"/>
                    <a:pt x="2057841" y="161209"/>
                  </a:cubicBezTo>
                  <a:cubicBezTo>
                    <a:pt x="2048244" y="172138"/>
                    <a:pt x="2044131" y="188532"/>
                    <a:pt x="2044131" y="207659"/>
                  </a:cubicBezTo>
                  <a:lnTo>
                    <a:pt x="2044131" y="314221"/>
                  </a:lnTo>
                  <a:lnTo>
                    <a:pt x="1987921" y="314221"/>
                  </a:lnTo>
                  <a:lnTo>
                    <a:pt x="1987921" y="96999"/>
                  </a:lnTo>
                  <a:lnTo>
                    <a:pt x="2044131" y="96999"/>
                  </a:lnTo>
                  <a:lnTo>
                    <a:pt x="2044131" y="124322"/>
                  </a:lnTo>
                  <a:cubicBezTo>
                    <a:pt x="2061954" y="102463"/>
                    <a:pt x="2085261" y="90168"/>
                    <a:pt x="2114051" y="90168"/>
                  </a:cubicBezTo>
                  <a:cubicBezTo>
                    <a:pt x="2142842" y="90168"/>
                    <a:pt x="2164778" y="98365"/>
                    <a:pt x="2178487" y="116125"/>
                  </a:cubicBezTo>
                  <a:close/>
                  <a:moveTo>
                    <a:pt x="2474619" y="96999"/>
                  </a:moveTo>
                  <a:lnTo>
                    <a:pt x="2474619" y="306024"/>
                  </a:lnTo>
                  <a:cubicBezTo>
                    <a:pt x="2474619" y="336080"/>
                    <a:pt x="2463651" y="362037"/>
                    <a:pt x="2443087" y="381163"/>
                  </a:cubicBezTo>
                  <a:cubicBezTo>
                    <a:pt x="2422522" y="400290"/>
                    <a:pt x="2395102" y="409853"/>
                    <a:pt x="2362199" y="409853"/>
                  </a:cubicBezTo>
                  <a:cubicBezTo>
                    <a:pt x="2312844" y="409853"/>
                    <a:pt x="2278569" y="390727"/>
                    <a:pt x="2256633" y="352474"/>
                  </a:cubicBezTo>
                  <a:lnTo>
                    <a:pt x="2305989" y="334713"/>
                  </a:lnTo>
                  <a:cubicBezTo>
                    <a:pt x="2318328" y="353840"/>
                    <a:pt x="2336150" y="362037"/>
                    <a:pt x="2362199" y="363403"/>
                  </a:cubicBezTo>
                  <a:cubicBezTo>
                    <a:pt x="2380022" y="363403"/>
                    <a:pt x="2392360" y="357938"/>
                    <a:pt x="2401957" y="347009"/>
                  </a:cubicBezTo>
                  <a:cubicBezTo>
                    <a:pt x="2411554" y="336080"/>
                    <a:pt x="2415667" y="322418"/>
                    <a:pt x="2415667" y="306024"/>
                  </a:cubicBezTo>
                  <a:lnTo>
                    <a:pt x="2415667" y="280066"/>
                  </a:lnTo>
                  <a:cubicBezTo>
                    <a:pt x="2399215" y="300559"/>
                    <a:pt x="2375909" y="311488"/>
                    <a:pt x="2347118" y="311488"/>
                  </a:cubicBezTo>
                  <a:cubicBezTo>
                    <a:pt x="2315585" y="311488"/>
                    <a:pt x="2290908" y="300559"/>
                    <a:pt x="2270343" y="280066"/>
                  </a:cubicBezTo>
                  <a:cubicBezTo>
                    <a:pt x="2249779" y="259574"/>
                    <a:pt x="2240182" y="232250"/>
                    <a:pt x="2240182" y="200828"/>
                  </a:cubicBezTo>
                  <a:cubicBezTo>
                    <a:pt x="2240182" y="168040"/>
                    <a:pt x="2249779" y="142082"/>
                    <a:pt x="2270343" y="121590"/>
                  </a:cubicBezTo>
                  <a:cubicBezTo>
                    <a:pt x="2290908" y="101097"/>
                    <a:pt x="2316957" y="90168"/>
                    <a:pt x="2347118" y="90168"/>
                  </a:cubicBezTo>
                  <a:cubicBezTo>
                    <a:pt x="2375909" y="90168"/>
                    <a:pt x="2399215" y="101097"/>
                    <a:pt x="2415667" y="121590"/>
                  </a:cubicBezTo>
                  <a:lnTo>
                    <a:pt x="2415667" y="96999"/>
                  </a:lnTo>
                  <a:lnTo>
                    <a:pt x="2474619" y="96999"/>
                  </a:lnTo>
                  <a:close/>
                  <a:moveTo>
                    <a:pt x="2401957" y="243180"/>
                  </a:moveTo>
                  <a:cubicBezTo>
                    <a:pt x="2412925" y="232250"/>
                    <a:pt x="2418409" y="218588"/>
                    <a:pt x="2418409" y="200828"/>
                  </a:cubicBezTo>
                  <a:cubicBezTo>
                    <a:pt x="2418409" y="183068"/>
                    <a:pt x="2412925" y="169406"/>
                    <a:pt x="2401957" y="158477"/>
                  </a:cubicBezTo>
                  <a:cubicBezTo>
                    <a:pt x="2390989" y="147547"/>
                    <a:pt x="2375909" y="142082"/>
                    <a:pt x="2359457" y="142082"/>
                  </a:cubicBezTo>
                  <a:cubicBezTo>
                    <a:pt x="2341634" y="142082"/>
                    <a:pt x="2326553" y="147547"/>
                    <a:pt x="2315585" y="158477"/>
                  </a:cubicBezTo>
                  <a:cubicBezTo>
                    <a:pt x="2304618" y="169406"/>
                    <a:pt x="2299134" y="183068"/>
                    <a:pt x="2299134" y="200828"/>
                  </a:cubicBezTo>
                  <a:cubicBezTo>
                    <a:pt x="2299134" y="218588"/>
                    <a:pt x="2304618" y="232250"/>
                    <a:pt x="2315585" y="243180"/>
                  </a:cubicBezTo>
                  <a:cubicBezTo>
                    <a:pt x="2326553" y="254109"/>
                    <a:pt x="2341634" y="259574"/>
                    <a:pt x="2359457" y="259574"/>
                  </a:cubicBezTo>
                  <a:cubicBezTo>
                    <a:pt x="2375909" y="259574"/>
                    <a:pt x="2389618" y="254109"/>
                    <a:pt x="2401957" y="243180"/>
                  </a:cubicBezTo>
                  <a:close/>
                  <a:moveTo>
                    <a:pt x="160405" y="777355"/>
                  </a:moveTo>
                  <a:cubicBezTo>
                    <a:pt x="142582" y="784186"/>
                    <a:pt x="126130" y="788284"/>
                    <a:pt x="109678" y="788284"/>
                  </a:cubicBezTo>
                  <a:cubicBezTo>
                    <a:pt x="85001" y="788284"/>
                    <a:pt x="67178" y="781453"/>
                    <a:pt x="54839" y="767792"/>
                  </a:cubicBezTo>
                  <a:cubicBezTo>
                    <a:pt x="42500" y="754130"/>
                    <a:pt x="37016" y="735003"/>
                    <a:pt x="37016" y="710412"/>
                  </a:cubicBezTo>
                  <a:lnTo>
                    <a:pt x="37016" y="617512"/>
                  </a:lnTo>
                  <a:lnTo>
                    <a:pt x="0" y="617512"/>
                  </a:lnTo>
                  <a:lnTo>
                    <a:pt x="0" y="568330"/>
                  </a:lnTo>
                  <a:lnTo>
                    <a:pt x="37016" y="568330"/>
                  </a:lnTo>
                  <a:lnTo>
                    <a:pt x="37016" y="498655"/>
                  </a:lnTo>
                  <a:lnTo>
                    <a:pt x="94598" y="498655"/>
                  </a:lnTo>
                  <a:lnTo>
                    <a:pt x="94598" y="568330"/>
                  </a:lnTo>
                  <a:lnTo>
                    <a:pt x="157663" y="568330"/>
                  </a:lnTo>
                  <a:lnTo>
                    <a:pt x="157663" y="617512"/>
                  </a:lnTo>
                  <a:lnTo>
                    <a:pt x="93227" y="617512"/>
                  </a:lnTo>
                  <a:lnTo>
                    <a:pt x="93227" y="710412"/>
                  </a:lnTo>
                  <a:cubicBezTo>
                    <a:pt x="93227" y="728172"/>
                    <a:pt x="101453" y="737736"/>
                    <a:pt x="119275" y="737736"/>
                  </a:cubicBezTo>
                  <a:cubicBezTo>
                    <a:pt x="128872" y="737736"/>
                    <a:pt x="137098" y="736369"/>
                    <a:pt x="145324" y="732271"/>
                  </a:cubicBezTo>
                  <a:lnTo>
                    <a:pt x="160405" y="777355"/>
                  </a:lnTo>
                  <a:close/>
                  <a:moveTo>
                    <a:pt x="333148" y="564231"/>
                  </a:moveTo>
                  <a:lnTo>
                    <a:pt x="333148" y="617512"/>
                  </a:lnTo>
                  <a:cubicBezTo>
                    <a:pt x="309842" y="613414"/>
                    <a:pt x="292019" y="617512"/>
                    <a:pt x="279680" y="629808"/>
                  </a:cubicBezTo>
                  <a:cubicBezTo>
                    <a:pt x="267341" y="642103"/>
                    <a:pt x="260486" y="662596"/>
                    <a:pt x="260486" y="689919"/>
                  </a:cubicBezTo>
                  <a:lnTo>
                    <a:pt x="260486" y="784186"/>
                  </a:lnTo>
                  <a:lnTo>
                    <a:pt x="204276" y="784186"/>
                  </a:lnTo>
                  <a:lnTo>
                    <a:pt x="204276" y="568330"/>
                  </a:lnTo>
                  <a:lnTo>
                    <a:pt x="260486" y="568330"/>
                  </a:lnTo>
                  <a:lnTo>
                    <a:pt x="260486" y="599752"/>
                  </a:lnTo>
                  <a:cubicBezTo>
                    <a:pt x="275567" y="572428"/>
                    <a:pt x="298874" y="560133"/>
                    <a:pt x="333148" y="564231"/>
                  </a:cubicBezTo>
                  <a:close/>
                  <a:moveTo>
                    <a:pt x="381132" y="758228"/>
                  </a:moveTo>
                  <a:cubicBezTo>
                    <a:pt x="360568" y="736369"/>
                    <a:pt x="349600" y="709046"/>
                    <a:pt x="349600" y="676258"/>
                  </a:cubicBezTo>
                  <a:cubicBezTo>
                    <a:pt x="349600" y="643469"/>
                    <a:pt x="360568" y="616146"/>
                    <a:pt x="381132" y="594287"/>
                  </a:cubicBezTo>
                  <a:cubicBezTo>
                    <a:pt x="401697" y="572428"/>
                    <a:pt x="427746" y="561499"/>
                    <a:pt x="457907" y="561499"/>
                  </a:cubicBezTo>
                  <a:cubicBezTo>
                    <a:pt x="488069" y="561499"/>
                    <a:pt x="511376" y="572428"/>
                    <a:pt x="527827" y="594287"/>
                  </a:cubicBezTo>
                  <a:lnTo>
                    <a:pt x="527827" y="568330"/>
                  </a:lnTo>
                  <a:lnTo>
                    <a:pt x="585409" y="568330"/>
                  </a:lnTo>
                  <a:lnTo>
                    <a:pt x="585409" y="785552"/>
                  </a:lnTo>
                  <a:lnTo>
                    <a:pt x="527827" y="785552"/>
                  </a:lnTo>
                  <a:lnTo>
                    <a:pt x="527827" y="759594"/>
                  </a:lnTo>
                  <a:cubicBezTo>
                    <a:pt x="511376" y="781453"/>
                    <a:pt x="488069" y="792383"/>
                    <a:pt x="457907" y="792383"/>
                  </a:cubicBezTo>
                  <a:cubicBezTo>
                    <a:pt x="427746" y="791017"/>
                    <a:pt x="401697" y="780087"/>
                    <a:pt x="381132" y="758228"/>
                  </a:cubicBezTo>
                  <a:close/>
                  <a:moveTo>
                    <a:pt x="511376" y="721341"/>
                  </a:moveTo>
                  <a:cubicBezTo>
                    <a:pt x="523714" y="709046"/>
                    <a:pt x="529198" y="694018"/>
                    <a:pt x="529198" y="674892"/>
                  </a:cubicBezTo>
                  <a:cubicBezTo>
                    <a:pt x="529198" y="657131"/>
                    <a:pt x="523714" y="642103"/>
                    <a:pt x="511376" y="629808"/>
                  </a:cubicBezTo>
                  <a:cubicBezTo>
                    <a:pt x="499037" y="617512"/>
                    <a:pt x="485327" y="612047"/>
                    <a:pt x="467504" y="612047"/>
                  </a:cubicBezTo>
                  <a:cubicBezTo>
                    <a:pt x="449681" y="612047"/>
                    <a:pt x="434601" y="617512"/>
                    <a:pt x="423633" y="629808"/>
                  </a:cubicBezTo>
                  <a:cubicBezTo>
                    <a:pt x="412665" y="642103"/>
                    <a:pt x="405810" y="657131"/>
                    <a:pt x="405810" y="674892"/>
                  </a:cubicBezTo>
                  <a:cubicBezTo>
                    <a:pt x="405810" y="694018"/>
                    <a:pt x="411294" y="709046"/>
                    <a:pt x="423633" y="721341"/>
                  </a:cubicBezTo>
                  <a:cubicBezTo>
                    <a:pt x="435972" y="733637"/>
                    <a:pt x="449681" y="739102"/>
                    <a:pt x="467504" y="739102"/>
                  </a:cubicBezTo>
                  <a:cubicBezTo>
                    <a:pt x="485327" y="740468"/>
                    <a:pt x="500408" y="733637"/>
                    <a:pt x="511376" y="721341"/>
                  </a:cubicBezTo>
                  <a:close/>
                  <a:moveTo>
                    <a:pt x="666296" y="758228"/>
                  </a:moveTo>
                  <a:cubicBezTo>
                    <a:pt x="644361" y="736369"/>
                    <a:pt x="633393" y="709046"/>
                    <a:pt x="633393" y="676258"/>
                  </a:cubicBezTo>
                  <a:cubicBezTo>
                    <a:pt x="633393" y="643469"/>
                    <a:pt x="644361" y="616146"/>
                    <a:pt x="666296" y="594287"/>
                  </a:cubicBezTo>
                  <a:cubicBezTo>
                    <a:pt x="688232" y="572428"/>
                    <a:pt x="715652" y="561499"/>
                    <a:pt x="748555" y="561499"/>
                  </a:cubicBezTo>
                  <a:cubicBezTo>
                    <a:pt x="775975" y="561499"/>
                    <a:pt x="799281" y="568330"/>
                    <a:pt x="818475" y="583358"/>
                  </a:cubicBezTo>
                  <a:cubicBezTo>
                    <a:pt x="837669" y="598386"/>
                    <a:pt x="850008" y="614780"/>
                    <a:pt x="854121" y="632540"/>
                  </a:cubicBezTo>
                  <a:lnTo>
                    <a:pt x="800652" y="647568"/>
                  </a:lnTo>
                  <a:cubicBezTo>
                    <a:pt x="797910" y="638005"/>
                    <a:pt x="792427" y="629808"/>
                    <a:pt x="782830" y="621611"/>
                  </a:cubicBezTo>
                  <a:cubicBezTo>
                    <a:pt x="773233" y="614780"/>
                    <a:pt x="760894" y="610681"/>
                    <a:pt x="747184" y="610681"/>
                  </a:cubicBezTo>
                  <a:cubicBezTo>
                    <a:pt x="729361" y="610681"/>
                    <a:pt x="715652" y="617512"/>
                    <a:pt x="704684" y="629808"/>
                  </a:cubicBezTo>
                  <a:cubicBezTo>
                    <a:pt x="693716" y="642103"/>
                    <a:pt x="688232" y="657131"/>
                    <a:pt x="688232" y="674892"/>
                  </a:cubicBezTo>
                  <a:cubicBezTo>
                    <a:pt x="688232" y="692652"/>
                    <a:pt x="693716" y="707680"/>
                    <a:pt x="704684" y="719975"/>
                  </a:cubicBezTo>
                  <a:cubicBezTo>
                    <a:pt x="715652" y="732271"/>
                    <a:pt x="729361" y="739102"/>
                    <a:pt x="747184" y="739102"/>
                  </a:cubicBezTo>
                  <a:cubicBezTo>
                    <a:pt x="760894" y="739102"/>
                    <a:pt x="771862" y="736369"/>
                    <a:pt x="781459" y="728172"/>
                  </a:cubicBezTo>
                  <a:cubicBezTo>
                    <a:pt x="791056" y="719975"/>
                    <a:pt x="797910" y="713144"/>
                    <a:pt x="799281" y="703581"/>
                  </a:cubicBezTo>
                  <a:lnTo>
                    <a:pt x="852750" y="718609"/>
                  </a:lnTo>
                  <a:cubicBezTo>
                    <a:pt x="847266" y="737736"/>
                    <a:pt x="836298" y="754130"/>
                    <a:pt x="817104" y="767792"/>
                  </a:cubicBezTo>
                  <a:cubicBezTo>
                    <a:pt x="797910" y="781453"/>
                    <a:pt x="774604" y="789650"/>
                    <a:pt x="747184" y="789650"/>
                  </a:cubicBezTo>
                  <a:cubicBezTo>
                    <a:pt x="715652" y="791017"/>
                    <a:pt x="688232" y="780087"/>
                    <a:pt x="666296" y="758228"/>
                  </a:cubicBezTo>
                  <a:close/>
                  <a:moveTo>
                    <a:pt x="921299" y="759594"/>
                  </a:moveTo>
                  <a:cubicBezTo>
                    <a:pt x="899363" y="739102"/>
                    <a:pt x="888395" y="710412"/>
                    <a:pt x="888395" y="676258"/>
                  </a:cubicBezTo>
                  <a:cubicBezTo>
                    <a:pt x="888395" y="643469"/>
                    <a:pt x="899363" y="616146"/>
                    <a:pt x="919928" y="594287"/>
                  </a:cubicBezTo>
                  <a:cubicBezTo>
                    <a:pt x="940492" y="572428"/>
                    <a:pt x="967912" y="561499"/>
                    <a:pt x="1002186" y="561499"/>
                  </a:cubicBezTo>
                  <a:cubicBezTo>
                    <a:pt x="1036461" y="561499"/>
                    <a:pt x="1063881" y="572428"/>
                    <a:pt x="1084445" y="592921"/>
                  </a:cubicBezTo>
                  <a:cubicBezTo>
                    <a:pt x="1105010" y="613414"/>
                    <a:pt x="1114607" y="640737"/>
                    <a:pt x="1114607" y="672159"/>
                  </a:cubicBezTo>
                  <a:cubicBezTo>
                    <a:pt x="1114607" y="680356"/>
                    <a:pt x="1114607" y="687187"/>
                    <a:pt x="1113236" y="692652"/>
                  </a:cubicBezTo>
                  <a:lnTo>
                    <a:pt x="943234" y="692652"/>
                  </a:lnTo>
                  <a:cubicBezTo>
                    <a:pt x="944605" y="707680"/>
                    <a:pt x="951460" y="719975"/>
                    <a:pt x="962428" y="728172"/>
                  </a:cubicBezTo>
                  <a:cubicBezTo>
                    <a:pt x="973396" y="737736"/>
                    <a:pt x="988477" y="741834"/>
                    <a:pt x="1006299" y="741834"/>
                  </a:cubicBezTo>
                  <a:cubicBezTo>
                    <a:pt x="1030977" y="741834"/>
                    <a:pt x="1048800" y="732271"/>
                    <a:pt x="1059768" y="713144"/>
                  </a:cubicBezTo>
                  <a:lnTo>
                    <a:pt x="1110494" y="728172"/>
                  </a:lnTo>
                  <a:cubicBezTo>
                    <a:pt x="1103639" y="744567"/>
                    <a:pt x="1091300" y="758228"/>
                    <a:pt x="1072106" y="771890"/>
                  </a:cubicBezTo>
                  <a:cubicBezTo>
                    <a:pt x="1054284" y="784186"/>
                    <a:pt x="1030977" y="791017"/>
                    <a:pt x="1004928" y="791017"/>
                  </a:cubicBezTo>
                  <a:cubicBezTo>
                    <a:pt x="970654" y="791017"/>
                    <a:pt x="941863" y="780087"/>
                    <a:pt x="921299" y="759594"/>
                  </a:cubicBezTo>
                  <a:close/>
                  <a:moveTo>
                    <a:pt x="1058397" y="658497"/>
                  </a:moveTo>
                  <a:cubicBezTo>
                    <a:pt x="1057026" y="644836"/>
                    <a:pt x="1051542" y="633906"/>
                    <a:pt x="1040574" y="624343"/>
                  </a:cubicBezTo>
                  <a:cubicBezTo>
                    <a:pt x="1030977" y="614780"/>
                    <a:pt x="1017267" y="610681"/>
                    <a:pt x="1000816" y="610681"/>
                  </a:cubicBezTo>
                  <a:cubicBezTo>
                    <a:pt x="984364" y="610681"/>
                    <a:pt x="972025" y="614780"/>
                    <a:pt x="961057" y="624343"/>
                  </a:cubicBezTo>
                  <a:cubicBezTo>
                    <a:pt x="950089" y="633906"/>
                    <a:pt x="944605" y="644836"/>
                    <a:pt x="943234" y="658497"/>
                  </a:cubicBezTo>
                  <a:lnTo>
                    <a:pt x="1058397" y="658497"/>
                  </a:lnTo>
                  <a:lnTo>
                    <a:pt x="1058397" y="658497"/>
                  </a:lnTo>
                  <a:close/>
                  <a:moveTo>
                    <a:pt x="1180414" y="758228"/>
                  </a:moveTo>
                  <a:cubicBezTo>
                    <a:pt x="1159849" y="736369"/>
                    <a:pt x="1148881" y="709046"/>
                    <a:pt x="1148881" y="676258"/>
                  </a:cubicBezTo>
                  <a:cubicBezTo>
                    <a:pt x="1148881" y="643469"/>
                    <a:pt x="1159849" y="616146"/>
                    <a:pt x="1180414" y="594287"/>
                  </a:cubicBezTo>
                  <a:cubicBezTo>
                    <a:pt x="1200979" y="572428"/>
                    <a:pt x="1227027" y="561499"/>
                    <a:pt x="1257189" y="561499"/>
                  </a:cubicBezTo>
                  <a:cubicBezTo>
                    <a:pt x="1287350" y="561499"/>
                    <a:pt x="1310657" y="572428"/>
                    <a:pt x="1327109" y="594287"/>
                  </a:cubicBezTo>
                  <a:lnTo>
                    <a:pt x="1327109" y="568330"/>
                  </a:lnTo>
                  <a:lnTo>
                    <a:pt x="1384690" y="568330"/>
                  </a:lnTo>
                  <a:lnTo>
                    <a:pt x="1384690" y="785552"/>
                  </a:lnTo>
                  <a:lnTo>
                    <a:pt x="1327109" y="785552"/>
                  </a:lnTo>
                  <a:lnTo>
                    <a:pt x="1327109" y="759594"/>
                  </a:lnTo>
                  <a:cubicBezTo>
                    <a:pt x="1310657" y="781453"/>
                    <a:pt x="1287350" y="792383"/>
                    <a:pt x="1257189" y="792383"/>
                  </a:cubicBezTo>
                  <a:cubicBezTo>
                    <a:pt x="1225656" y="791017"/>
                    <a:pt x="1200979" y="780087"/>
                    <a:pt x="1180414" y="758228"/>
                  </a:cubicBezTo>
                  <a:close/>
                  <a:moveTo>
                    <a:pt x="1310657" y="721341"/>
                  </a:moveTo>
                  <a:cubicBezTo>
                    <a:pt x="1322996" y="709046"/>
                    <a:pt x="1328480" y="694018"/>
                    <a:pt x="1328480" y="674892"/>
                  </a:cubicBezTo>
                  <a:cubicBezTo>
                    <a:pt x="1328480" y="657131"/>
                    <a:pt x="1322996" y="642103"/>
                    <a:pt x="1310657" y="629808"/>
                  </a:cubicBezTo>
                  <a:cubicBezTo>
                    <a:pt x="1298318" y="617512"/>
                    <a:pt x="1284608" y="612047"/>
                    <a:pt x="1266786" y="612047"/>
                  </a:cubicBezTo>
                  <a:cubicBezTo>
                    <a:pt x="1248963" y="612047"/>
                    <a:pt x="1233882" y="617512"/>
                    <a:pt x="1222914" y="629808"/>
                  </a:cubicBezTo>
                  <a:cubicBezTo>
                    <a:pt x="1211947" y="642103"/>
                    <a:pt x="1205092" y="657131"/>
                    <a:pt x="1205092" y="674892"/>
                  </a:cubicBezTo>
                  <a:cubicBezTo>
                    <a:pt x="1205092" y="694018"/>
                    <a:pt x="1210576" y="709046"/>
                    <a:pt x="1222914" y="721341"/>
                  </a:cubicBezTo>
                  <a:cubicBezTo>
                    <a:pt x="1235253" y="733637"/>
                    <a:pt x="1248963" y="739102"/>
                    <a:pt x="1266786" y="739102"/>
                  </a:cubicBezTo>
                  <a:cubicBezTo>
                    <a:pt x="1284608" y="740468"/>
                    <a:pt x="1298318" y="733637"/>
                    <a:pt x="1310657" y="721341"/>
                  </a:cubicBezTo>
                  <a:close/>
                  <a:moveTo>
                    <a:pt x="1649289" y="594287"/>
                  </a:moveTo>
                  <a:cubicBezTo>
                    <a:pt x="1669854" y="616146"/>
                    <a:pt x="1679451" y="643469"/>
                    <a:pt x="1679451" y="676258"/>
                  </a:cubicBezTo>
                  <a:cubicBezTo>
                    <a:pt x="1679451" y="709046"/>
                    <a:pt x="1668483" y="736369"/>
                    <a:pt x="1647918" y="758228"/>
                  </a:cubicBezTo>
                  <a:cubicBezTo>
                    <a:pt x="1627353" y="780087"/>
                    <a:pt x="1601305" y="791017"/>
                    <a:pt x="1571143" y="791017"/>
                  </a:cubicBezTo>
                  <a:cubicBezTo>
                    <a:pt x="1540982" y="791017"/>
                    <a:pt x="1517675" y="780087"/>
                    <a:pt x="1501223" y="758228"/>
                  </a:cubicBezTo>
                  <a:lnTo>
                    <a:pt x="1501223" y="784186"/>
                  </a:lnTo>
                  <a:lnTo>
                    <a:pt x="1445013" y="784186"/>
                  </a:lnTo>
                  <a:lnTo>
                    <a:pt x="1445013" y="471331"/>
                  </a:lnTo>
                  <a:lnTo>
                    <a:pt x="1501223" y="471331"/>
                  </a:lnTo>
                  <a:lnTo>
                    <a:pt x="1501223" y="592921"/>
                  </a:lnTo>
                  <a:cubicBezTo>
                    <a:pt x="1519046" y="571062"/>
                    <a:pt x="1542353" y="560133"/>
                    <a:pt x="1571143" y="560133"/>
                  </a:cubicBezTo>
                  <a:cubicBezTo>
                    <a:pt x="1602676" y="561499"/>
                    <a:pt x="1628724" y="572428"/>
                    <a:pt x="1649289" y="594287"/>
                  </a:cubicBezTo>
                  <a:close/>
                  <a:moveTo>
                    <a:pt x="1606789" y="722708"/>
                  </a:moveTo>
                  <a:cubicBezTo>
                    <a:pt x="1617757" y="710412"/>
                    <a:pt x="1624611" y="695384"/>
                    <a:pt x="1624611" y="676258"/>
                  </a:cubicBezTo>
                  <a:cubicBezTo>
                    <a:pt x="1624611" y="657131"/>
                    <a:pt x="1619128" y="642103"/>
                    <a:pt x="1606789" y="631174"/>
                  </a:cubicBezTo>
                  <a:cubicBezTo>
                    <a:pt x="1595821" y="618878"/>
                    <a:pt x="1580740" y="613414"/>
                    <a:pt x="1562917" y="613414"/>
                  </a:cubicBezTo>
                  <a:cubicBezTo>
                    <a:pt x="1545095" y="613414"/>
                    <a:pt x="1531385" y="618878"/>
                    <a:pt x="1519046" y="631174"/>
                  </a:cubicBezTo>
                  <a:cubicBezTo>
                    <a:pt x="1506707" y="643469"/>
                    <a:pt x="1501223" y="658497"/>
                    <a:pt x="1501223" y="676258"/>
                  </a:cubicBezTo>
                  <a:cubicBezTo>
                    <a:pt x="1501223" y="695384"/>
                    <a:pt x="1506707" y="710412"/>
                    <a:pt x="1519046" y="722708"/>
                  </a:cubicBezTo>
                  <a:cubicBezTo>
                    <a:pt x="1531385" y="735003"/>
                    <a:pt x="1545095" y="740468"/>
                    <a:pt x="1562917" y="740468"/>
                  </a:cubicBezTo>
                  <a:cubicBezTo>
                    <a:pt x="1580740" y="740468"/>
                    <a:pt x="1594450" y="733637"/>
                    <a:pt x="1606789" y="722708"/>
                  </a:cubicBezTo>
                  <a:close/>
                  <a:moveTo>
                    <a:pt x="1732919" y="527344"/>
                  </a:moveTo>
                  <a:cubicBezTo>
                    <a:pt x="1726064" y="520513"/>
                    <a:pt x="1723322" y="513683"/>
                    <a:pt x="1723322" y="504119"/>
                  </a:cubicBezTo>
                  <a:cubicBezTo>
                    <a:pt x="1723322" y="494556"/>
                    <a:pt x="1726064" y="487725"/>
                    <a:pt x="1732919" y="480894"/>
                  </a:cubicBezTo>
                  <a:cubicBezTo>
                    <a:pt x="1739774" y="474063"/>
                    <a:pt x="1748000" y="471331"/>
                    <a:pt x="1757597" y="471331"/>
                  </a:cubicBezTo>
                  <a:cubicBezTo>
                    <a:pt x="1767193" y="471331"/>
                    <a:pt x="1775419" y="474063"/>
                    <a:pt x="1782274" y="480894"/>
                  </a:cubicBezTo>
                  <a:cubicBezTo>
                    <a:pt x="1789129" y="487725"/>
                    <a:pt x="1791871" y="494556"/>
                    <a:pt x="1791871" y="504119"/>
                  </a:cubicBezTo>
                  <a:cubicBezTo>
                    <a:pt x="1791871" y="513683"/>
                    <a:pt x="1789129" y="521880"/>
                    <a:pt x="1782274" y="527344"/>
                  </a:cubicBezTo>
                  <a:cubicBezTo>
                    <a:pt x="1775419" y="532809"/>
                    <a:pt x="1767193" y="536908"/>
                    <a:pt x="1757597" y="536908"/>
                  </a:cubicBezTo>
                  <a:cubicBezTo>
                    <a:pt x="1748000" y="536908"/>
                    <a:pt x="1739774" y="534175"/>
                    <a:pt x="1732919" y="527344"/>
                  </a:cubicBezTo>
                  <a:close/>
                  <a:moveTo>
                    <a:pt x="1727435" y="568330"/>
                  </a:moveTo>
                  <a:lnTo>
                    <a:pt x="1785016" y="568330"/>
                  </a:lnTo>
                  <a:lnTo>
                    <a:pt x="1785016" y="785552"/>
                  </a:lnTo>
                  <a:lnTo>
                    <a:pt x="1727435" y="785552"/>
                  </a:lnTo>
                  <a:cubicBezTo>
                    <a:pt x="1727435" y="784186"/>
                    <a:pt x="1727435" y="568330"/>
                    <a:pt x="1727435" y="568330"/>
                  </a:cubicBezTo>
                  <a:close/>
                  <a:moveTo>
                    <a:pt x="1846710" y="471331"/>
                  </a:moveTo>
                  <a:lnTo>
                    <a:pt x="1902920" y="471331"/>
                  </a:lnTo>
                  <a:lnTo>
                    <a:pt x="1902920" y="784186"/>
                  </a:lnTo>
                  <a:lnTo>
                    <a:pt x="1846710" y="784186"/>
                  </a:lnTo>
                  <a:lnTo>
                    <a:pt x="1846710" y="471331"/>
                  </a:lnTo>
                  <a:close/>
                  <a:moveTo>
                    <a:pt x="1970098" y="527344"/>
                  </a:moveTo>
                  <a:cubicBezTo>
                    <a:pt x="1963244" y="520513"/>
                    <a:pt x="1960502" y="513683"/>
                    <a:pt x="1960502" y="504119"/>
                  </a:cubicBezTo>
                  <a:cubicBezTo>
                    <a:pt x="1960502" y="494556"/>
                    <a:pt x="1963244" y="487725"/>
                    <a:pt x="1970098" y="480894"/>
                  </a:cubicBezTo>
                  <a:cubicBezTo>
                    <a:pt x="1976953" y="474063"/>
                    <a:pt x="1985179" y="471331"/>
                    <a:pt x="1994776" y="471331"/>
                  </a:cubicBezTo>
                  <a:cubicBezTo>
                    <a:pt x="2004373" y="471331"/>
                    <a:pt x="2012599" y="474063"/>
                    <a:pt x="2019454" y="480894"/>
                  </a:cubicBezTo>
                  <a:cubicBezTo>
                    <a:pt x="2026309" y="487725"/>
                    <a:pt x="2029051" y="494556"/>
                    <a:pt x="2029051" y="504119"/>
                  </a:cubicBezTo>
                  <a:cubicBezTo>
                    <a:pt x="2029051" y="513683"/>
                    <a:pt x="2026309" y="521880"/>
                    <a:pt x="2019454" y="527344"/>
                  </a:cubicBezTo>
                  <a:cubicBezTo>
                    <a:pt x="2012599" y="532809"/>
                    <a:pt x="2004373" y="536908"/>
                    <a:pt x="1994776" y="536908"/>
                  </a:cubicBezTo>
                  <a:cubicBezTo>
                    <a:pt x="1985179" y="536908"/>
                    <a:pt x="1975582" y="534175"/>
                    <a:pt x="1970098" y="527344"/>
                  </a:cubicBezTo>
                  <a:close/>
                  <a:moveTo>
                    <a:pt x="1964615" y="568330"/>
                  </a:moveTo>
                  <a:lnTo>
                    <a:pt x="2022196" y="568330"/>
                  </a:lnTo>
                  <a:lnTo>
                    <a:pt x="2022196" y="785552"/>
                  </a:lnTo>
                  <a:lnTo>
                    <a:pt x="1964615" y="785552"/>
                  </a:lnTo>
                  <a:lnTo>
                    <a:pt x="1964615" y="568330"/>
                  </a:lnTo>
                  <a:close/>
                  <a:moveTo>
                    <a:pt x="2222359" y="777355"/>
                  </a:moveTo>
                  <a:cubicBezTo>
                    <a:pt x="2204536" y="784186"/>
                    <a:pt x="2188084" y="788284"/>
                    <a:pt x="2171633" y="788284"/>
                  </a:cubicBezTo>
                  <a:cubicBezTo>
                    <a:pt x="2146955" y="788284"/>
                    <a:pt x="2129132" y="781453"/>
                    <a:pt x="2116793" y="767792"/>
                  </a:cubicBezTo>
                  <a:cubicBezTo>
                    <a:pt x="2104455" y="754130"/>
                    <a:pt x="2098971" y="735003"/>
                    <a:pt x="2098971" y="710412"/>
                  </a:cubicBezTo>
                  <a:lnTo>
                    <a:pt x="2098971" y="617512"/>
                  </a:lnTo>
                  <a:lnTo>
                    <a:pt x="2061954" y="617512"/>
                  </a:lnTo>
                  <a:lnTo>
                    <a:pt x="2061954" y="568330"/>
                  </a:lnTo>
                  <a:lnTo>
                    <a:pt x="2098971" y="568330"/>
                  </a:lnTo>
                  <a:lnTo>
                    <a:pt x="2098971" y="498655"/>
                  </a:lnTo>
                  <a:lnTo>
                    <a:pt x="2156552" y="498655"/>
                  </a:lnTo>
                  <a:lnTo>
                    <a:pt x="2156552" y="568330"/>
                  </a:lnTo>
                  <a:lnTo>
                    <a:pt x="2219617" y="568330"/>
                  </a:lnTo>
                  <a:lnTo>
                    <a:pt x="2219617" y="617512"/>
                  </a:lnTo>
                  <a:lnTo>
                    <a:pt x="2156552" y="617512"/>
                  </a:lnTo>
                  <a:lnTo>
                    <a:pt x="2156552" y="710412"/>
                  </a:lnTo>
                  <a:cubicBezTo>
                    <a:pt x="2156552" y="728172"/>
                    <a:pt x="2164778" y="737736"/>
                    <a:pt x="2182600" y="737736"/>
                  </a:cubicBezTo>
                  <a:cubicBezTo>
                    <a:pt x="2192197" y="737736"/>
                    <a:pt x="2200423" y="736369"/>
                    <a:pt x="2208649" y="732271"/>
                  </a:cubicBezTo>
                  <a:lnTo>
                    <a:pt x="2222359" y="777355"/>
                  </a:lnTo>
                  <a:close/>
                  <a:moveTo>
                    <a:pt x="2485587" y="568330"/>
                  </a:moveTo>
                  <a:lnTo>
                    <a:pt x="2353973" y="874353"/>
                  </a:lnTo>
                  <a:lnTo>
                    <a:pt x="2295021" y="874353"/>
                  </a:lnTo>
                  <a:lnTo>
                    <a:pt x="2334779" y="780087"/>
                  </a:lnTo>
                  <a:lnTo>
                    <a:pt x="2236069" y="568330"/>
                  </a:lnTo>
                  <a:lnTo>
                    <a:pt x="2299134" y="568330"/>
                  </a:lnTo>
                  <a:lnTo>
                    <a:pt x="2363570" y="714511"/>
                  </a:lnTo>
                  <a:lnTo>
                    <a:pt x="2423893" y="568330"/>
                  </a:lnTo>
                  <a:cubicBezTo>
                    <a:pt x="2425264" y="568330"/>
                    <a:pt x="2485587" y="568330"/>
                    <a:pt x="2485587" y="56833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grpSp>
          <p:nvGrpSpPr>
            <p:cNvPr id="1232" name="Google Shape;1232;p121"/>
            <p:cNvGrpSpPr/>
            <p:nvPr/>
          </p:nvGrpSpPr>
          <p:grpSpPr>
            <a:xfrm>
              <a:off x="1043780" y="3660170"/>
              <a:ext cx="1072695" cy="45083"/>
              <a:chOff x="1043825" y="3660170"/>
              <a:chExt cx="2451313" cy="45083"/>
            </a:xfrm>
          </p:grpSpPr>
          <p:sp>
            <p:nvSpPr>
              <p:cNvPr id="1233" name="Google Shape;1233;p121"/>
              <p:cNvSpPr/>
              <p:nvPr/>
            </p:nvSpPr>
            <p:spPr>
              <a:xfrm>
                <a:off x="1043825" y="3660170"/>
                <a:ext cx="612828" cy="45083"/>
              </a:xfrm>
              <a:custGeom>
                <a:rect b="b" l="l" r="r" t="t"/>
                <a:pathLst>
                  <a:path extrusionOk="0" h="45083" w="612828">
                    <a:moveTo>
                      <a:pt x="0" y="0"/>
                    </a:moveTo>
                    <a:lnTo>
                      <a:pt x="612828" y="0"/>
                    </a:lnTo>
                    <a:lnTo>
                      <a:pt x="612828" y="45084"/>
                    </a:lnTo>
                    <a:lnTo>
                      <a:pt x="0" y="45084"/>
                    </a:lnTo>
                    <a:close/>
                  </a:path>
                </a:pathLst>
              </a:custGeom>
              <a:solidFill>
                <a:srgbClr val="0085D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234" name="Google Shape;1234;p121"/>
              <p:cNvSpPr/>
              <p:nvPr/>
            </p:nvSpPr>
            <p:spPr>
              <a:xfrm>
                <a:off x="1656653" y="3660170"/>
                <a:ext cx="612828" cy="45083"/>
              </a:xfrm>
              <a:custGeom>
                <a:rect b="b" l="l" r="r" t="t"/>
                <a:pathLst>
                  <a:path extrusionOk="0" h="45083" w="612828">
                    <a:moveTo>
                      <a:pt x="0" y="0"/>
                    </a:moveTo>
                    <a:lnTo>
                      <a:pt x="612828" y="0"/>
                    </a:lnTo>
                    <a:lnTo>
                      <a:pt x="612828" y="45084"/>
                    </a:lnTo>
                    <a:lnTo>
                      <a:pt x="0" y="45084"/>
                    </a:lnTo>
                    <a:close/>
                  </a:path>
                </a:pathLst>
              </a:custGeom>
              <a:solidFill>
                <a:srgbClr val="E353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235" name="Google Shape;1235;p121"/>
              <p:cNvSpPr/>
              <p:nvPr/>
            </p:nvSpPr>
            <p:spPr>
              <a:xfrm>
                <a:off x="2269481" y="3660170"/>
                <a:ext cx="612828" cy="45083"/>
              </a:xfrm>
              <a:custGeom>
                <a:rect b="b" l="l" r="r" t="t"/>
                <a:pathLst>
                  <a:path extrusionOk="0" h="45083" w="612828">
                    <a:moveTo>
                      <a:pt x="0" y="0"/>
                    </a:moveTo>
                    <a:lnTo>
                      <a:pt x="612828" y="0"/>
                    </a:lnTo>
                    <a:lnTo>
                      <a:pt x="612828" y="45084"/>
                    </a:lnTo>
                    <a:lnTo>
                      <a:pt x="0" y="45084"/>
                    </a:ln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236" name="Google Shape;1236;p121"/>
              <p:cNvSpPr/>
              <p:nvPr/>
            </p:nvSpPr>
            <p:spPr>
              <a:xfrm>
                <a:off x="2882310" y="3660170"/>
                <a:ext cx="612828" cy="45083"/>
              </a:xfrm>
              <a:custGeom>
                <a:rect b="b" l="l" r="r" t="t"/>
                <a:pathLst>
                  <a:path extrusionOk="0" h="45083" w="612828">
                    <a:moveTo>
                      <a:pt x="0" y="0"/>
                    </a:moveTo>
                    <a:lnTo>
                      <a:pt x="612828" y="0"/>
                    </a:lnTo>
                    <a:lnTo>
                      <a:pt x="612828" y="45084"/>
                    </a:lnTo>
                    <a:lnTo>
                      <a:pt x="0" y="45084"/>
                    </a:lnTo>
                    <a:close/>
                  </a:path>
                </a:pathLst>
              </a:custGeom>
              <a:solidFill>
                <a:srgbClr val="8C84E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grpSp>
      </p:grpSp>
      <p:sp>
        <p:nvSpPr>
          <p:cNvPr id="1237" name="Google Shape;1237;p121"/>
          <p:cNvSpPr txBox="1"/>
          <p:nvPr/>
        </p:nvSpPr>
        <p:spPr>
          <a:xfrm>
            <a:off x="952118" y="3846143"/>
            <a:ext cx="26250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Verdana"/>
              <a:buNone/>
            </a:pPr>
            <a:r>
              <a:rPr b="0" i="0" lang="fr-CA" sz="1800" u="none" cap="none" strike="noStrike">
                <a:solidFill>
                  <a:srgbClr val="FFFFFF"/>
                </a:solidFill>
                <a:latin typeface="Trebuchet MS"/>
                <a:ea typeface="Trebuchet MS"/>
                <a:cs typeface="Trebuchet MS"/>
                <a:sym typeface="Trebuchet MS"/>
              </a:rPr>
              <a:t>YOUR SUPPLY CHAIN CONTROL TOWER </a:t>
            </a:r>
            <a:br>
              <a:rPr b="0" i="0" lang="fr-CA" sz="1800" u="none" cap="none" strike="noStrike">
                <a:solidFill>
                  <a:srgbClr val="FFFFFF"/>
                </a:solidFill>
                <a:latin typeface="Trebuchet MS"/>
                <a:ea typeface="Trebuchet MS"/>
                <a:cs typeface="Trebuchet MS"/>
                <a:sym typeface="Trebuchet MS"/>
              </a:rPr>
            </a:br>
            <a:r>
              <a:rPr b="0" i="0" lang="fr-CA" sz="1800" u="none" cap="none" strike="noStrike">
                <a:solidFill>
                  <a:srgbClr val="FFFFFF"/>
                </a:solidFill>
                <a:latin typeface="Trebuchet MS"/>
                <a:ea typeface="Trebuchet MS"/>
                <a:cs typeface="Trebuchet MS"/>
                <a:sym typeface="Trebuchet MS"/>
              </a:rPr>
              <a:t>FOR PERFORMANCE, SUSTAINABILITY </a:t>
            </a:r>
            <a:br>
              <a:rPr b="0" i="0" lang="fr-CA" sz="1800" u="none" cap="none" strike="noStrike">
                <a:solidFill>
                  <a:srgbClr val="FFFFFF"/>
                </a:solidFill>
                <a:latin typeface="Trebuchet MS"/>
                <a:ea typeface="Trebuchet MS"/>
                <a:cs typeface="Trebuchet MS"/>
                <a:sym typeface="Trebuchet MS"/>
              </a:rPr>
            </a:br>
            <a:r>
              <a:rPr b="0" i="0" lang="fr-CA" sz="1800" u="none" cap="none" strike="noStrike">
                <a:solidFill>
                  <a:srgbClr val="FFFFFF"/>
                </a:solidFill>
                <a:latin typeface="Trebuchet MS"/>
                <a:ea typeface="Trebuchet MS"/>
                <a:cs typeface="Trebuchet MS"/>
                <a:sym typeface="Trebuchet MS"/>
              </a:rPr>
              <a:t>AND COMPLIANCE</a:t>
            </a:r>
            <a:endParaRPr b="0" i="0" sz="1400" u="none" cap="none" strike="noStrike">
              <a:solidFill>
                <a:srgbClr val="000000"/>
              </a:solidFill>
              <a:latin typeface="Trebuchet MS"/>
              <a:ea typeface="Trebuchet MS"/>
              <a:cs typeface="Trebuchet MS"/>
              <a:sym typeface="Trebuchet MS"/>
            </a:endParaRPr>
          </a:p>
        </p:txBody>
      </p:sp>
      <p:pic>
        <p:nvPicPr>
          <p:cNvPr id="1238" name="Google Shape;1238;p121"/>
          <p:cNvPicPr preferRelativeResize="0"/>
          <p:nvPr/>
        </p:nvPicPr>
        <p:blipFill rotWithShape="1">
          <a:blip r:embed="rId3">
            <a:alphaModFix/>
          </a:blip>
          <a:srcRect b="0" l="0" r="0" t="0"/>
          <a:stretch/>
        </p:blipFill>
        <p:spPr>
          <a:xfrm flipH="1">
            <a:off x="7688238" y="-2"/>
            <a:ext cx="4503762" cy="4503762"/>
          </a:xfrm>
          <a:custGeom>
            <a:rect b="b" l="l" r="r" t="t"/>
            <a:pathLst>
              <a:path extrusionOk="0" h="4503762" w="4503762">
                <a:moveTo>
                  <a:pt x="0" y="0"/>
                </a:moveTo>
                <a:lnTo>
                  <a:pt x="0" y="4503762"/>
                </a:lnTo>
                <a:lnTo>
                  <a:pt x="507810" y="4503762"/>
                </a:lnTo>
                <a:cubicBezTo>
                  <a:pt x="634923" y="4503762"/>
                  <a:pt x="747126" y="4420743"/>
                  <a:pt x="784302" y="4299188"/>
                </a:cubicBezTo>
                <a:lnTo>
                  <a:pt x="928941" y="3826225"/>
                </a:lnTo>
                <a:cubicBezTo>
                  <a:pt x="956525" y="3736040"/>
                  <a:pt x="1025681" y="3663138"/>
                  <a:pt x="1115847" y="3635457"/>
                </a:cubicBezTo>
                <a:lnTo>
                  <a:pt x="1115833" y="3635457"/>
                </a:lnTo>
                <a:cubicBezTo>
                  <a:pt x="1347807" y="3564274"/>
                  <a:pt x="1570179" y="3471330"/>
                  <a:pt x="1780901" y="3359277"/>
                </a:cubicBezTo>
                <a:cubicBezTo>
                  <a:pt x="1863985" y="3315096"/>
                  <a:pt x="1964137" y="3317456"/>
                  <a:pt x="2047221" y="3361629"/>
                </a:cubicBezTo>
                <a:lnTo>
                  <a:pt x="2484278" y="3593962"/>
                </a:lnTo>
                <a:lnTo>
                  <a:pt x="2485409" y="3594564"/>
                </a:lnTo>
                <a:lnTo>
                  <a:pt x="2485412" y="3594564"/>
                </a:lnTo>
                <a:lnTo>
                  <a:pt x="2485429" y="3594573"/>
                </a:lnTo>
                <a:cubicBezTo>
                  <a:pt x="2597661" y="3654236"/>
                  <a:pt x="2735699" y="3633600"/>
                  <a:pt x="2825559" y="3543726"/>
                </a:cubicBezTo>
                <a:lnTo>
                  <a:pt x="2825573" y="3543709"/>
                </a:lnTo>
                <a:lnTo>
                  <a:pt x="3543718" y="2825567"/>
                </a:lnTo>
                <a:cubicBezTo>
                  <a:pt x="3633598" y="2735684"/>
                  <a:pt x="3654236" y="2597640"/>
                  <a:pt x="3594570" y="2485403"/>
                </a:cubicBezTo>
                <a:lnTo>
                  <a:pt x="3362409" y="2048691"/>
                </a:lnTo>
                <a:cubicBezTo>
                  <a:pt x="3318143" y="1965415"/>
                  <a:pt x="3315497" y="1864966"/>
                  <a:pt x="3359681" y="1781636"/>
                </a:cubicBezTo>
                <a:lnTo>
                  <a:pt x="3359670" y="1781644"/>
                </a:lnTo>
                <a:cubicBezTo>
                  <a:pt x="3473366" y="1567281"/>
                  <a:pt x="3564885" y="1344319"/>
                  <a:pt x="3634655" y="1116081"/>
                </a:cubicBezTo>
                <a:cubicBezTo>
                  <a:pt x="3662163" y="1026091"/>
                  <a:pt x="3734652" y="956944"/>
                  <a:pt x="3824633" y="929427"/>
                </a:cubicBezTo>
                <a:lnTo>
                  <a:pt x="4297965" y="784667"/>
                </a:lnTo>
                <a:lnTo>
                  <a:pt x="4299189" y="784291"/>
                </a:lnTo>
                <a:lnTo>
                  <a:pt x="4299191" y="784291"/>
                </a:lnTo>
                <a:lnTo>
                  <a:pt x="4299211" y="784285"/>
                </a:lnTo>
                <a:cubicBezTo>
                  <a:pt x="4420760" y="747112"/>
                  <a:pt x="4503773" y="634914"/>
                  <a:pt x="4503762" y="507822"/>
                </a:cubicBezTo>
                <a:lnTo>
                  <a:pt x="4503762" y="14"/>
                </a:lnTo>
                <a:close/>
              </a:path>
            </a:pathLst>
          </a:custGeom>
          <a:noFill/>
          <a:ln>
            <a:noFill/>
          </a:ln>
        </p:spPr>
      </p:pic>
      <p:pic>
        <p:nvPicPr>
          <p:cNvPr id="1239" name="Google Shape;1239;p121"/>
          <p:cNvPicPr preferRelativeResize="0"/>
          <p:nvPr/>
        </p:nvPicPr>
        <p:blipFill rotWithShape="1">
          <a:blip r:embed="rId4">
            <a:alphaModFix/>
          </a:blip>
          <a:srcRect b="0" l="0" r="0" t="0"/>
          <a:stretch/>
        </p:blipFill>
        <p:spPr>
          <a:xfrm>
            <a:off x="4249823" y="2703309"/>
            <a:ext cx="6187055" cy="34143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22"/>
          <p:cNvSpPr/>
          <p:nvPr/>
        </p:nvSpPr>
        <p:spPr>
          <a:xfrm>
            <a:off x="2878656" y="1826883"/>
            <a:ext cx="1501882" cy="1672425"/>
          </a:xfrm>
          <a:custGeom>
            <a:rect b="b" l="l" r="r" t="t"/>
            <a:pathLst>
              <a:path extrusionOk="0" h="1107566" w="994624">
                <a:moveTo>
                  <a:pt x="465130" y="308467"/>
                </a:moveTo>
                <a:lnTo>
                  <a:pt x="154234" y="308467"/>
                </a:lnTo>
                <a:cubicBezTo>
                  <a:pt x="69223" y="308467"/>
                  <a:pt x="0" y="239244"/>
                  <a:pt x="0" y="154234"/>
                </a:cubicBezTo>
                <a:cubicBezTo>
                  <a:pt x="0" y="69223"/>
                  <a:pt x="69223" y="0"/>
                  <a:pt x="154234" y="0"/>
                </a:cubicBezTo>
                <a:lnTo>
                  <a:pt x="477274" y="0"/>
                </a:lnTo>
                <a:lnTo>
                  <a:pt x="748498" y="1010412"/>
                </a:lnTo>
                <a:lnTo>
                  <a:pt x="994624" y="1010412"/>
                </a:lnTo>
                <a:lnTo>
                  <a:pt x="994624" y="1107567"/>
                </a:lnTo>
                <a:lnTo>
                  <a:pt x="736759" y="1107567"/>
                </a:lnTo>
                <a:lnTo>
                  <a:pt x="465130" y="308467"/>
                </a:lnTo>
                <a:close/>
              </a:path>
            </a:pathLst>
          </a:custGeom>
          <a:gradFill>
            <a:gsLst>
              <a:gs pos="0">
                <a:srgbClr val="0085DD"/>
              </a:gs>
              <a:gs pos="44000">
                <a:srgbClr val="0085DD"/>
              </a:gs>
              <a:gs pos="100000">
                <a:schemeClr val="accen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5" name="Google Shape;1245;p122"/>
          <p:cNvSpPr/>
          <p:nvPr/>
        </p:nvSpPr>
        <p:spPr>
          <a:xfrm>
            <a:off x="2879267" y="2344467"/>
            <a:ext cx="1482933" cy="1330727"/>
          </a:xfrm>
          <a:custGeom>
            <a:rect b="b" l="l" r="r" t="t"/>
            <a:pathLst>
              <a:path extrusionOk="0" h="881276" w="982075">
                <a:moveTo>
                  <a:pt x="445294" y="308467"/>
                </a:moveTo>
                <a:lnTo>
                  <a:pt x="154233" y="308467"/>
                </a:lnTo>
                <a:cubicBezTo>
                  <a:pt x="69223" y="308467"/>
                  <a:pt x="0" y="239244"/>
                  <a:pt x="0" y="154234"/>
                </a:cubicBezTo>
                <a:cubicBezTo>
                  <a:pt x="0" y="69223"/>
                  <a:pt x="69223" y="0"/>
                  <a:pt x="154233" y="0"/>
                </a:cubicBezTo>
                <a:lnTo>
                  <a:pt x="456628" y="0"/>
                </a:lnTo>
                <a:lnTo>
                  <a:pt x="715708" y="784122"/>
                </a:lnTo>
                <a:lnTo>
                  <a:pt x="982075" y="784122"/>
                </a:lnTo>
                <a:lnTo>
                  <a:pt x="982075" y="881277"/>
                </a:lnTo>
                <a:lnTo>
                  <a:pt x="704374" y="881277"/>
                </a:lnTo>
                <a:lnTo>
                  <a:pt x="445294" y="308467"/>
                </a:lnTo>
                <a:close/>
              </a:path>
            </a:pathLst>
          </a:custGeom>
          <a:gradFill>
            <a:gsLst>
              <a:gs pos="0">
                <a:srgbClr val="0085DD"/>
              </a:gs>
              <a:gs pos="44000">
                <a:srgbClr val="0085DD"/>
              </a:gs>
              <a:gs pos="100000">
                <a:schemeClr val="accen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6" name="Google Shape;1246;p122"/>
          <p:cNvSpPr/>
          <p:nvPr/>
        </p:nvSpPr>
        <p:spPr>
          <a:xfrm>
            <a:off x="2879267" y="2862053"/>
            <a:ext cx="1470707" cy="989640"/>
          </a:xfrm>
          <a:custGeom>
            <a:rect b="b" l="l" r="r" t="t"/>
            <a:pathLst>
              <a:path extrusionOk="0" h="655391" w="973978">
                <a:moveTo>
                  <a:pt x="426268" y="308467"/>
                </a:moveTo>
                <a:lnTo>
                  <a:pt x="154233" y="308467"/>
                </a:lnTo>
                <a:cubicBezTo>
                  <a:pt x="69223" y="308467"/>
                  <a:pt x="0" y="239244"/>
                  <a:pt x="0" y="154234"/>
                </a:cubicBezTo>
                <a:cubicBezTo>
                  <a:pt x="0" y="69223"/>
                  <a:pt x="69223" y="0"/>
                  <a:pt x="154233" y="0"/>
                </a:cubicBezTo>
                <a:lnTo>
                  <a:pt x="435578" y="0"/>
                </a:lnTo>
                <a:lnTo>
                  <a:pt x="690610" y="558236"/>
                </a:lnTo>
                <a:lnTo>
                  <a:pt x="973979" y="558236"/>
                </a:lnTo>
                <a:lnTo>
                  <a:pt x="973979" y="655391"/>
                </a:lnTo>
                <a:lnTo>
                  <a:pt x="681299" y="655391"/>
                </a:lnTo>
                <a:lnTo>
                  <a:pt x="426268" y="308467"/>
                </a:lnTo>
                <a:close/>
              </a:path>
            </a:pathLst>
          </a:custGeom>
          <a:gradFill>
            <a:gsLst>
              <a:gs pos="0">
                <a:srgbClr val="0085DD"/>
              </a:gs>
              <a:gs pos="44000">
                <a:srgbClr val="0085DD"/>
              </a:gs>
              <a:gs pos="100000">
                <a:schemeClr val="accen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7" name="Google Shape;1247;p122"/>
          <p:cNvSpPr/>
          <p:nvPr/>
        </p:nvSpPr>
        <p:spPr>
          <a:xfrm>
            <a:off x="2879878" y="3379637"/>
            <a:ext cx="1464594" cy="647943"/>
          </a:xfrm>
          <a:custGeom>
            <a:rect b="b" l="l" r="r" t="t"/>
            <a:pathLst>
              <a:path extrusionOk="0" h="429101" w="969930">
                <a:moveTo>
                  <a:pt x="420600" y="308467"/>
                </a:moveTo>
                <a:lnTo>
                  <a:pt x="154234" y="308467"/>
                </a:lnTo>
                <a:cubicBezTo>
                  <a:pt x="69223" y="308467"/>
                  <a:pt x="0" y="239244"/>
                  <a:pt x="0" y="154234"/>
                </a:cubicBezTo>
                <a:cubicBezTo>
                  <a:pt x="0" y="69223"/>
                  <a:pt x="69223" y="0"/>
                  <a:pt x="154234" y="0"/>
                </a:cubicBezTo>
                <a:lnTo>
                  <a:pt x="426268" y="0"/>
                </a:lnTo>
                <a:lnTo>
                  <a:pt x="673203" y="331946"/>
                </a:lnTo>
                <a:lnTo>
                  <a:pt x="969931" y="331946"/>
                </a:lnTo>
                <a:lnTo>
                  <a:pt x="969931" y="429101"/>
                </a:lnTo>
                <a:lnTo>
                  <a:pt x="667131" y="429101"/>
                </a:lnTo>
                <a:lnTo>
                  <a:pt x="420600" y="308467"/>
                </a:lnTo>
                <a:close/>
              </a:path>
            </a:pathLst>
          </a:custGeom>
          <a:gradFill>
            <a:gsLst>
              <a:gs pos="0">
                <a:srgbClr val="0085DD"/>
              </a:gs>
              <a:gs pos="44000">
                <a:srgbClr val="0085DD"/>
              </a:gs>
              <a:gs pos="100000">
                <a:schemeClr val="accen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8" name="Google Shape;1248;p122"/>
          <p:cNvSpPr/>
          <p:nvPr/>
        </p:nvSpPr>
        <p:spPr>
          <a:xfrm>
            <a:off x="2878656" y="3896610"/>
            <a:ext cx="1464594" cy="467007"/>
          </a:xfrm>
          <a:custGeom>
            <a:rect b="b" l="l" r="r" t="t"/>
            <a:pathLst>
              <a:path extrusionOk="0" h="309276" w="969930">
                <a:moveTo>
                  <a:pt x="0" y="154233"/>
                </a:moveTo>
                <a:cubicBezTo>
                  <a:pt x="0" y="69223"/>
                  <a:pt x="69223" y="0"/>
                  <a:pt x="154234" y="0"/>
                </a:cubicBezTo>
                <a:lnTo>
                  <a:pt x="423839" y="0"/>
                </a:lnTo>
                <a:lnTo>
                  <a:pt x="670774" y="106061"/>
                </a:lnTo>
                <a:lnTo>
                  <a:pt x="969931" y="106061"/>
                </a:lnTo>
                <a:lnTo>
                  <a:pt x="969931" y="203216"/>
                </a:lnTo>
                <a:lnTo>
                  <a:pt x="670774" y="203216"/>
                </a:lnTo>
                <a:lnTo>
                  <a:pt x="423839" y="309277"/>
                </a:lnTo>
                <a:lnTo>
                  <a:pt x="154234" y="309277"/>
                </a:lnTo>
                <a:cubicBezTo>
                  <a:pt x="69223" y="309277"/>
                  <a:pt x="0" y="239244"/>
                  <a:pt x="0" y="154233"/>
                </a:cubicBezTo>
                <a:close/>
              </a:path>
            </a:pathLst>
          </a:custGeom>
          <a:gradFill>
            <a:gsLst>
              <a:gs pos="0">
                <a:srgbClr val="0085DD"/>
              </a:gs>
              <a:gs pos="44000">
                <a:srgbClr val="0085DD"/>
              </a:gs>
              <a:gs pos="100000">
                <a:schemeClr val="accen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9" name="Google Shape;1249;p122"/>
          <p:cNvSpPr/>
          <p:nvPr/>
        </p:nvSpPr>
        <p:spPr>
          <a:xfrm>
            <a:off x="2878044" y="4233316"/>
            <a:ext cx="1465206" cy="647943"/>
          </a:xfrm>
          <a:custGeom>
            <a:rect b="b" l="l" r="r" t="t"/>
            <a:pathLst>
              <a:path extrusionOk="0" h="429101" w="970335">
                <a:moveTo>
                  <a:pt x="0" y="274463"/>
                </a:moveTo>
                <a:cubicBezTo>
                  <a:pt x="0" y="189452"/>
                  <a:pt x="69223" y="120229"/>
                  <a:pt x="154233" y="120229"/>
                </a:cubicBezTo>
                <a:lnTo>
                  <a:pt x="420600" y="120229"/>
                </a:lnTo>
                <a:lnTo>
                  <a:pt x="665917" y="810"/>
                </a:lnTo>
                <a:lnTo>
                  <a:pt x="667536" y="0"/>
                </a:lnTo>
                <a:lnTo>
                  <a:pt x="970336" y="0"/>
                </a:lnTo>
                <a:lnTo>
                  <a:pt x="970336" y="97155"/>
                </a:lnTo>
                <a:lnTo>
                  <a:pt x="673608" y="97155"/>
                </a:lnTo>
                <a:lnTo>
                  <a:pt x="426672" y="429101"/>
                </a:lnTo>
                <a:lnTo>
                  <a:pt x="154638" y="429101"/>
                </a:lnTo>
                <a:cubicBezTo>
                  <a:pt x="69628" y="429101"/>
                  <a:pt x="0" y="359473"/>
                  <a:pt x="0" y="274463"/>
                </a:cubicBezTo>
                <a:close/>
              </a:path>
            </a:pathLst>
          </a:custGeom>
          <a:gradFill>
            <a:gsLst>
              <a:gs pos="0">
                <a:srgbClr val="0085DD"/>
              </a:gs>
              <a:gs pos="44000">
                <a:srgbClr val="0085DD"/>
              </a:gs>
              <a:gs pos="100000">
                <a:schemeClr val="accen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50" name="Google Shape;1250;p122"/>
          <p:cNvSpPr/>
          <p:nvPr/>
        </p:nvSpPr>
        <p:spPr>
          <a:xfrm>
            <a:off x="2878656" y="4409307"/>
            <a:ext cx="1470707" cy="989640"/>
          </a:xfrm>
          <a:custGeom>
            <a:rect b="b" l="l" r="r" t="t"/>
            <a:pathLst>
              <a:path extrusionOk="0" h="655391" w="973978">
                <a:moveTo>
                  <a:pt x="0" y="500753"/>
                </a:moveTo>
                <a:cubicBezTo>
                  <a:pt x="0" y="415743"/>
                  <a:pt x="69223" y="346520"/>
                  <a:pt x="154234" y="346520"/>
                </a:cubicBezTo>
                <a:lnTo>
                  <a:pt x="426268" y="346520"/>
                </a:lnTo>
                <a:lnTo>
                  <a:pt x="681300" y="0"/>
                </a:lnTo>
                <a:lnTo>
                  <a:pt x="973979" y="0"/>
                </a:lnTo>
                <a:lnTo>
                  <a:pt x="973979" y="97155"/>
                </a:lnTo>
                <a:lnTo>
                  <a:pt x="690610" y="97155"/>
                </a:lnTo>
                <a:lnTo>
                  <a:pt x="435578" y="655392"/>
                </a:lnTo>
                <a:lnTo>
                  <a:pt x="154234" y="655392"/>
                </a:lnTo>
                <a:cubicBezTo>
                  <a:pt x="69223" y="655392"/>
                  <a:pt x="0" y="585764"/>
                  <a:pt x="0" y="500753"/>
                </a:cubicBezTo>
                <a:close/>
              </a:path>
            </a:pathLst>
          </a:custGeom>
          <a:gradFill>
            <a:gsLst>
              <a:gs pos="0">
                <a:srgbClr val="0085DD"/>
              </a:gs>
              <a:gs pos="44000">
                <a:srgbClr val="0085DD"/>
              </a:gs>
              <a:gs pos="100000">
                <a:schemeClr val="accen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51" name="Google Shape;1251;p122"/>
          <p:cNvSpPr/>
          <p:nvPr/>
        </p:nvSpPr>
        <p:spPr>
          <a:xfrm>
            <a:off x="2879267" y="4585298"/>
            <a:ext cx="1482933" cy="1331338"/>
          </a:xfrm>
          <a:custGeom>
            <a:rect b="b" l="l" r="r" t="t"/>
            <a:pathLst>
              <a:path extrusionOk="0" h="881681" w="982075">
                <a:moveTo>
                  <a:pt x="0" y="726638"/>
                </a:moveTo>
                <a:cubicBezTo>
                  <a:pt x="0" y="641628"/>
                  <a:pt x="69223" y="572405"/>
                  <a:pt x="154233" y="572405"/>
                </a:cubicBezTo>
                <a:lnTo>
                  <a:pt x="445294" y="572405"/>
                </a:lnTo>
                <a:lnTo>
                  <a:pt x="704374" y="0"/>
                </a:lnTo>
                <a:lnTo>
                  <a:pt x="982075" y="0"/>
                </a:lnTo>
                <a:lnTo>
                  <a:pt x="982075" y="97155"/>
                </a:lnTo>
                <a:lnTo>
                  <a:pt x="715708" y="97155"/>
                </a:lnTo>
                <a:lnTo>
                  <a:pt x="458248" y="876014"/>
                </a:lnTo>
                <a:lnTo>
                  <a:pt x="456224" y="881682"/>
                </a:lnTo>
                <a:lnTo>
                  <a:pt x="153829" y="881682"/>
                </a:lnTo>
                <a:cubicBezTo>
                  <a:pt x="68818" y="881682"/>
                  <a:pt x="0" y="811649"/>
                  <a:pt x="0" y="726638"/>
                </a:cubicBezTo>
                <a:close/>
              </a:path>
            </a:pathLst>
          </a:custGeom>
          <a:gradFill>
            <a:gsLst>
              <a:gs pos="0">
                <a:srgbClr val="0085DD"/>
              </a:gs>
              <a:gs pos="44000">
                <a:srgbClr val="0085DD"/>
              </a:gs>
              <a:gs pos="100000">
                <a:schemeClr val="accen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52" name="Google Shape;1252;p122"/>
          <p:cNvSpPr/>
          <p:nvPr/>
        </p:nvSpPr>
        <p:spPr>
          <a:xfrm>
            <a:off x="2879267" y="4762510"/>
            <a:ext cx="1501271" cy="1672426"/>
          </a:xfrm>
          <a:custGeom>
            <a:rect b="b" l="l" r="r" t="t"/>
            <a:pathLst>
              <a:path extrusionOk="0" h="1107567" w="994219">
                <a:moveTo>
                  <a:pt x="0" y="952929"/>
                </a:moveTo>
                <a:cubicBezTo>
                  <a:pt x="0" y="867918"/>
                  <a:pt x="69223" y="798695"/>
                  <a:pt x="154233" y="798695"/>
                </a:cubicBezTo>
                <a:lnTo>
                  <a:pt x="465129" y="798695"/>
                </a:lnTo>
                <a:lnTo>
                  <a:pt x="736354" y="0"/>
                </a:lnTo>
                <a:lnTo>
                  <a:pt x="994219" y="0"/>
                </a:lnTo>
                <a:lnTo>
                  <a:pt x="994219" y="97155"/>
                </a:lnTo>
                <a:lnTo>
                  <a:pt x="748093" y="97155"/>
                </a:lnTo>
                <a:lnTo>
                  <a:pt x="478488" y="1101495"/>
                </a:lnTo>
                <a:lnTo>
                  <a:pt x="476869" y="1107567"/>
                </a:lnTo>
                <a:lnTo>
                  <a:pt x="153829" y="1107567"/>
                </a:lnTo>
                <a:cubicBezTo>
                  <a:pt x="68818" y="1107567"/>
                  <a:pt x="0" y="1037939"/>
                  <a:pt x="0" y="952929"/>
                </a:cubicBezTo>
                <a:close/>
              </a:path>
            </a:pathLst>
          </a:custGeom>
          <a:gradFill>
            <a:gsLst>
              <a:gs pos="0">
                <a:srgbClr val="0085DD"/>
              </a:gs>
              <a:gs pos="44000">
                <a:srgbClr val="0085DD"/>
              </a:gs>
              <a:gs pos="100000">
                <a:schemeClr val="accen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253" name="Google Shape;1253;p122"/>
          <p:cNvGrpSpPr/>
          <p:nvPr/>
        </p:nvGrpSpPr>
        <p:grpSpPr>
          <a:xfrm>
            <a:off x="2688018" y="5450586"/>
            <a:ext cx="814128" cy="465785"/>
            <a:chOff x="2688018" y="5450586"/>
            <a:chExt cx="814128" cy="465785"/>
          </a:xfrm>
        </p:grpSpPr>
        <p:sp>
          <p:nvSpPr>
            <p:cNvPr id="1254" name="Google Shape;1254;p122"/>
            <p:cNvSpPr/>
            <p:nvPr/>
          </p:nvSpPr>
          <p:spPr>
            <a:xfrm>
              <a:off x="2879267" y="5450586"/>
              <a:ext cx="622880" cy="465785"/>
            </a:xfrm>
            <a:custGeom>
              <a:rect b="b" l="l" r="r" t="t"/>
              <a:pathLst>
                <a:path extrusionOk="0" h="308467" w="412503">
                  <a:moveTo>
                    <a:pt x="154233" y="308467"/>
                  </a:moveTo>
                  <a:cubicBezTo>
                    <a:pt x="69223" y="308467"/>
                    <a:pt x="0" y="239244"/>
                    <a:pt x="0" y="154233"/>
                  </a:cubicBezTo>
                  <a:cubicBezTo>
                    <a:pt x="0" y="69223"/>
                    <a:pt x="69223" y="0"/>
                    <a:pt x="154233" y="0"/>
                  </a:cubicBezTo>
                  <a:cubicBezTo>
                    <a:pt x="282559" y="0"/>
                    <a:pt x="412504" y="154233"/>
                    <a:pt x="412504" y="154233"/>
                  </a:cubicBezTo>
                  <a:cubicBezTo>
                    <a:pt x="412504" y="154233"/>
                    <a:pt x="282559" y="308467"/>
                    <a:pt x="154233" y="308467"/>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55" name="Google Shape;1255;p122"/>
            <p:cNvSpPr/>
            <p:nvPr/>
          </p:nvSpPr>
          <p:spPr>
            <a:xfrm rot="-1349310">
              <a:off x="2716864" y="5589377"/>
              <a:ext cx="188251" cy="188251"/>
            </a:xfrm>
            <a:custGeom>
              <a:rect b="b" l="l" r="r" t="t"/>
              <a:pathLst>
                <a:path extrusionOk="0" h="124685" w="124685">
                  <a:moveTo>
                    <a:pt x="124686" y="62343"/>
                  </a:moveTo>
                  <a:cubicBezTo>
                    <a:pt x="124686" y="96774"/>
                    <a:pt x="96774" y="124685"/>
                    <a:pt x="62343" y="124685"/>
                  </a:cubicBezTo>
                  <a:cubicBezTo>
                    <a:pt x="27912" y="124685"/>
                    <a:pt x="0" y="96774"/>
                    <a:pt x="0" y="62343"/>
                  </a:cubicBezTo>
                  <a:cubicBezTo>
                    <a:pt x="0" y="27912"/>
                    <a:pt x="27912" y="0"/>
                    <a:pt x="62343" y="0"/>
                  </a:cubicBezTo>
                  <a:cubicBezTo>
                    <a:pt x="96774" y="0"/>
                    <a:pt x="124686" y="27912"/>
                    <a:pt x="124686" y="62343"/>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56" name="Google Shape;1256;p122"/>
            <p:cNvSpPr/>
            <p:nvPr/>
          </p:nvSpPr>
          <p:spPr>
            <a:xfrm>
              <a:off x="2769884" y="5655299"/>
              <a:ext cx="82520" cy="55624"/>
            </a:xfrm>
            <a:custGeom>
              <a:rect b="b" l="l" r="r" t="t"/>
              <a:pathLst>
                <a:path extrusionOk="0" h="36837" w="54649">
                  <a:moveTo>
                    <a:pt x="54650" y="0"/>
                  </a:moveTo>
                  <a:lnTo>
                    <a:pt x="36433" y="18621"/>
                  </a:lnTo>
                  <a:lnTo>
                    <a:pt x="18217" y="36838"/>
                  </a:lnTo>
                  <a:lnTo>
                    <a:pt x="0" y="18621"/>
                  </a:lnTo>
                </a:path>
              </a:pathLst>
            </a:custGeom>
            <a:noFill/>
            <a:ln cap="rnd" cmpd="sng" w="15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257" name="Google Shape;1257;p122"/>
            <p:cNvGrpSpPr/>
            <p:nvPr/>
          </p:nvGrpSpPr>
          <p:grpSpPr>
            <a:xfrm>
              <a:off x="2892024" y="5463906"/>
              <a:ext cx="439966" cy="439966"/>
              <a:chOff x="2079926" y="3418236"/>
              <a:chExt cx="291465" cy="291465"/>
            </a:xfrm>
          </p:grpSpPr>
          <p:sp>
            <p:nvSpPr>
              <p:cNvPr id="1258" name="Google Shape;1258;p122"/>
              <p:cNvSpPr/>
              <p:nvPr/>
            </p:nvSpPr>
            <p:spPr>
              <a:xfrm>
                <a:off x="2079926" y="3418236"/>
                <a:ext cx="291465" cy="291465"/>
              </a:xfrm>
              <a:custGeom>
                <a:rect b="b" l="l" r="r" t="t"/>
                <a:pathLst>
                  <a:path extrusionOk="0" h="291465" w="291465">
                    <a:moveTo>
                      <a:pt x="291465" y="145733"/>
                    </a:moveTo>
                    <a:cubicBezTo>
                      <a:pt x="291465" y="226218"/>
                      <a:pt x="226218" y="291465"/>
                      <a:pt x="145732" y="291465"/>
                    </a:cubicBezTo>
                    <a:cubicBezTo>
                      <a:pt x="65247" y="291465"/>
                      <a:pt x="0" y="226218"/>
                      <a:pt x="0" y="145733"/>
                    </a:cubicBezTo>
                    <a:cubicBezTo>
                      <a:pt x="0" y="65247"/>
                      <a:pt x="65247" y="0"/>
                      <a:pt x="145732" y="0"/>
                    </a:cubicBezTo>
                    <a:cubicBezTo>
                      <a:pt x="226218" y="0"/>
                      <a:pt x="291465" y="65247"/>
                      <a:pt x="291465" y="145733"/>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59" name="Google Shape;1259;p122"/>
              <p:cNvSpPr/>
              <p:nvPr/>
            </p:nvSpPr>
            <p:spPr>
              <a:xfrm>
                <a:off x="2152792" y="3459932"/>
                <a:ext cx="176903" cy="177307"/>
              </a:xfrm>
              <a:custGeom>
                <a:rect b="b" l="l" r="r" t="t"/>
                <a:pathLst>
                  <a:path extrusionOk="0" h="177307" w="176903">
                    <a:moveTo>
                      <a:pt x="51411" y="97155"/>
                    </a:moveTo>
                    <a:cubicBezTo>
                      <a:pt x="51411" y="89868"/>
                      <a:pt x="47363" y="86630"/>
                      <a:pt x="40077" y="86630"/>
                    </a:cubicBezTo>
                    <a:lnTo>
                      <a:pt x="27932" y="86630"/>
                    </a:lnTo>
                    <a:lnTo>
                      <a:pt x="27932" y="118205"/>
                    </a:lnTo>
                    <a:lnTo>
                      <a:pt x="34409" y="118205"/>
                    </a:lnTo>
                    <a:lnTo>
                      <a:pt x="34409" y="107680"/>
                    </a:lnTo>
                    <a:lnTo>
                      <a:pt x="40481" y="107680"/>
                    </a:lnTo>
                    <a:lnTo>
                      <a:pt x="44125" y="118205"/>
                    </a:lnTo>
                    <a:lnTo>
                      <a:pt x="51007" y="118205"/>
                    </a:lnTo>
                    <a:lnTo>
                      <a:pt x="46553" y="106061"/>
                    </a:lnTo>
                    <a:cubicBezTo>
                      <a:pt x="49792" y="104442"/>
                      <a:pt x="51411" y="101608"/>
                      <a:pt x="51411" y="97155"/>
                    </a:cubicBezTo>
                    <a:close/>
                    <a:moveTo>
                      <a:pt x="40481" y="102418"/>
                    </a:moveTo>
                    <a:lnTo>
                      <a:pt x="34409" y="102418"/>
                    </a:lnTo>
                    <a:lnTo>
                      <a:pt x="34409" y="92297"/>
                    </a:lnTo>
                    <a:lnTo>
                      <a:pt x="40481" y="92297"/>
                    </a:lnTo>
                    <a:cubicBezTo>
                      <a:pt x="43720" y="92297"/>
                      <a:pt x="44934" y="94321"/>
                      <a:pt x="44934" y="97155"/>
                    </a:cubicBezTo>
                    <a:cubicBezTo>
                      <a:pt x="44934" y="99989"/>
                      <a:pt x="43720" y="102418"/>
                      <a:pt x="40481" y="102418"/>
                    </a:cubicBezTo>
                    <a:close/>
                    <a:moveTo>
                      <a:pt x="63556" y="92297"/>
                    </a:moveTo>
                    <a:lnTo>
                      <a:pt x="63556" y="101608"/>
                    </a:lnTo>
                    <a:lnTo>
                      <a:pt x="74890" y="101608"/>
                    </a:lnTo>
                    <a:lnTo>
                      <a:pt x="74890" y="107275"/>
                    </a:lnTo>
                    <a:lnTo>
                      <a:pt x="63556" y="107275"/>
                    </a:lnTo>
                    <a:lnTo>
                      <a:pt x="63556" y="118610"/>
                    </a:lnTo>
                    <a:lnTo>
                      <a:pt x="57079" y="118610"/>
                    </a:lnTo>
                    <a:lnTo>
                      <a:pt x="57079" y="87035"/>
                    </a:lnTo>
                    <a:lnTo>
                      <a:pt x="77319" y="87035"/>
                    </a:lnTo>
                    <a:lnTo>
                      <a:pt x="77319" y="92702"/>
                    </a:lnTo>
                    <a:lnTo>
                      <a:pt x="63556" y="92702"/>
                    </a:lnTo>
                    <a:lnTo>
                      <a:pt x="63556" y="92297"/>
                    </a:lnTo>
                    <a:close/>
                    <a:moveTo>
                      <a:pt x="81772" y="118610"/>
                    </a:moveTo>
                    <a:lnTo>
                      <a:pt x="81772" y="87035"/>
                    </a:lnTo>
                    <a:lnTo>
                      <a:pt x="88249" y="87035"/>
                    </a:lnTo>
                    <a:lnTo>
                      <a:pt x="88249" y="118610"/>
                    </a:lnTo>
                    <a:lnTo>
                      <a:pt x="81772" y="118610"/>
                    </a:lnTo>
                    <a:close/>
                    <a:moveTo>
                      <a:pt x="95131" y="118610"/>
                    </a:moveTo>
                    <a:lnTo>
                      <a:pt x="105656" y="118610"/>
                    </a:lnTo>
                    <a:cubicBezTo>
                      <a:pt x="116991" y="118610"/>
                      <a:pt x="119015" y="112943"/>
                      <a:pt x="119015" y="102013"/>
                    </a:cubicBezTo>
                    <a:cubicBezTo>
                      <a:pt x="119015" y="91488"/>
                      <a:pt x="116586" y="86630"/>
                      <a:pt x="105656" y="86630"/>
                    </a:cubicBezTo>
                    <a:lnTo>
                      <a:pt x="95131" y="86630"/>
                    </a:lnTo>
                    <a:lnTo>
                      <a:pt x="95131" y="118610"/>
                    </a:lnTo>
                    <a:close/>
                    <a:moveTo>
                      <a:pt x="101608" y="92297"/>
                    </a:moveTo>
                    <a:lnTo>
                      <a:pt x="105656" y="92297"/>
                    </a:lnTo>
                    <a:cubicBezTo>
                      <a:pt x="111728" y="92297"/>
                      <a:pt x="112538" y="95131"/>
                      <a:pt x="112538" y="102013"/>
                    </a:cubicBezTo>
                    <a:cubicBezTo>
                      <a:pt x="112538" y="108894"/>
                      <a:pt x="111728" y="112943"/>
                      <a:pt x="105656" y="112943"/>
                    </a:cubicBezTo>
                    <a:lnTo>
                      <a:pt x="101608" y="112943"/>
                    </a:lnTo>
                    <a:lnTo>
                      <a:pt x="101608" y="92297"/>
                    </a:lnTo>
                    <a:close/>
                    <a:moveTo>
                      <a:pt x="146137" y="59507"/>
                    </a:moveTo>
                    <a:lnTo>
                      <a:pt x="139660" y="59507"/>
                    </a:lnTo>
                    <a:cubicBezTo>
                      <a:pt x="139660" y="46958"/>
                      <a:pt x="129540" y="36838"/>
                      <a:pt x="116991" y="36838"/>
                    </a:cubicBezTo>
                    <a:lnTo>
                      <a:pt x="116991" y="30361"/>
                    </a:lnTo>
                    <a:cubicBezTo>
                      <a:pt x="133183" y="30766"/>
                      <a:pt x="146137" y="43720"/>
                      <a:pt x="146137" y="59507"/>
                    </a:cubicBezTo>
                    <a:close/>
                    <a:moveTo>
                      <a:pt x="161520" y="59507"/>
                    </a:moveTo>
                    <a:lnTo>
                      <a:pt x="155043" y="59507"/>
                    </a:lnTo>
                    <a:cubicBezTo>
                      <a:pt x="155043" y="38457"/>
                      <a:pt x="138041" y="21860"/>
                      <a:pt x="117396" y="21860"/>
                    </a:cubicBezTo>
                    <a:lnTo>
                      <a:pt x="117396" y="15383"/>
                    </a:lnTo>
                    <a:cubicBezTo>
                      <a:pt x="141684" y="15383"/>
                      <a:pt x="161520" y="35219"/>
                      <a:pt x="161520" y="59507"/>
                    </a:cubicBezTo>
                    <a:close/>
                    <a:moveTo>
                      <a:pt x="176903" y="59507"/>
                    </a:moveTo>
                    <a:lnTo>
                      <a:pt x="170426" y="59507"/>
                    </a:lnTo>
                    <a:cubicBezTo>
                      <a:pt x="170426" y="30361"/>
                      <a:pt x="146542" y="6477"/>
                      <a:pt x="117396" y="6477"/>
                    </a:cubicBezTo>
                    <a:lnTo>
                      <a:pt x="117396" y="0"/>
                    </a:lnTo>
                    <a:cubicBezTo>
                      <a:pt x="150186" y="0"/>
                      <a:pt x="176903" y="26718"/>
                      <a:pt x="176903" y="59507"/>
                    </a:cubicBezTo>
                    <a:close/>
                    <a:moveTo>
                      <a:pt x="140065" y="81367"/>
                    </a:moveTo>
                    <a:lnTo>
                      <a:pt x="146542" y="81367"/>
                    </a:lnTo>
                    <a:lnTo>
                      <a:pt x="146542" y="165973"/>
                    </a:lnTo>
                    <a:cubicBezTo>
                      <a:pt x="146542" y="172450"/>
                      <a:pt x="141280" y="177308"/>
                      <a:pt x="135207" y="177308"/>
                    </a:cubicBezTo>
                    <a:lnTo>
                      <a:pt x="11335" y="177308"/>
                    </a:lnTo>
                    <a:cubicBezTo>
                      <a:pt x="4858" y="177308"/>
                      <a:pt x="0" y="172045"/>
                      <a:pt x="0" y="165973"/>
                    </a:cubicBezTo>
                    <a:lnTo>
                      <a:pt x="0" y="42100"/>
                    </a:lnTo>
                    <a:cubicBezTo>
                      <a:pt x="0" y="35623"/>
                      <a:pt x="5263" y="30766"/>
                      <a:pt x="11335" y="30766"/>
                    </a:cubicBezTo>
                    <a:lnTo>
                      <a:pt x="95941" y="30766"/>
                    </a:lnTo>
                    <a:lnTo>
                      <a:pt x="95941" y="37243"/>
                    </a:lnTo>
                    <a:lnTo>
                      <a:pt x="11335" y="37243"/>
                    </a:lnTo>
                    <a:cubicBezTo>
                      <a:pt x="8501" y="37243"/>
                      <a:pt x="6072" y="39672"/>
                      <a:pt x="6072" y="42505"/>
                    </a:cubicBezTo>
                    <a:lnTo>
                      <a:pt x="6072" y="166378"/>
                    </a:lnTo>
                    <a:cubicBezTo>
                      <a:pt x="6072" y="169212"/>
                      <a:pt x="8501" y="171640"/>
                      <a:pt x="11335" y="171640"/>
                    </a:cubicBezTo>
                    <a:lnTo>
                      <a:pt x="135207" y="171640"/>
                    </a:lnTo>
                    <a:cubicBezTo>
                      <a:pt x="138041" y="171640"/>
                      <a:pt x="140470" y="169212"/>
                      <a:pt x="140470" y="166378"/>
                    </a:cubicBezTo>
                    <a:lnTo>
                      <a:pt x="140065" y="81367"/>
                    </a:lnTo>
                    <a:lnTo>
                      <a:pt x="140065" y="81367"/>
                    </a:lnTo>
                    <a:close/>
                    <a:moveTo>
                      <a:pt x="108085" y="59507"/>
                    </a:moveTo>
                    <a:cubicBezTo>
                      <a:pt x="108085" y="54245"/>
                      <a:pt x="112133" y="50197"/>
                      <a:pt x="117396" y="50197"/>
                    </a:cubicBezTo>
                    <a:cubicBezTo>
                      <a:pt x="122658" y="50197"/>
                      <a:pt x="126706" y="54245"/>
                      <a:pt x="126706" y="59507"/>
                    </a:cubicBezTo>
                    <a:cubicBezTo>
                      <a:pt x="126706" y="64770"/>
                      <a:pt x="122658" y="68818"/>
                      <a:pt x="117396" y="68818"/>
                    </a:cubicBezTo>
                    <a:cubicBezTo>
                      <a:pt x="112133" y="68818"/>
                      <a:pt x="108085" y="64770"/>
                      <a:pt x="108085" y="5950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nvGrpSpPr>
          <p:cNvPr id="1260" name="Google Shape;1260;p122"/>
          <p:cNvGrpSpPr/>
          <p:nvPr/>
        </p:nvGrpSpPr>
        <p:grpSpPr>
          <a:xfrm>
            <a:off x="2688012" y="4933002"/>
            <a:ext cx="814134" cy="465785"/>
            <a:chOff x="2688012" y="4933002"/>
            <a:chExt cx="814134" cy="465785"/>
          </a:xfrm>
        </p:grpSpPr>
        <p:sp>
          <p:nvSpPr>
            <p:cNvPr id="1261" name="Google Shape;1261;p122"/>
            <p:cNvSpPr/>
            <p:nvPr/>
          </p:nvSpPr>
          <p:spPr>
            <a:xfrm>
              <a:off x="2879267" y="4933002"/>
              <a:ext cx="622880" cy="465785"/>
            </a:xfrm>
            <a:custGeom>
              <a:rect b="b" l="l" r="r" t="t"/>
              <a:pathLst>
                <a:path extrusionOk="0" h="308467" w="412503">
                  <a:moveTo>
                    <a:pt x="154233" y="308467"/>
                  </a:moveTo>
                  <a:cubicBezTo>
                    <a:pt x="69223" y="308467"/>
                    <a:pt x="0" y="239244"/>
                    <a:pt x="0" y="154233"/>
                  </a:cubicBezTo>
                  <a:cubicBezTo>
                    <a:pt x="0" y="69223"/>
                    <a:pt x="69223" y="0"/>
                    <a:pt x="154233" y="0"/>
                  </a:cubicBezTo>
                  <a:cubicBezTo>
                    <a:pt x="282559" y="0"/>
                    <a:pt x="412504" y="154233"/>
                    <a:pt x="412504" y="154233"/>
                  </a:cubicBezTo>
                  <a:cubicBezTo>
                    <a:pt x="412504" y="154233"/>
                    <a:pt x="282559" y="308467"/>
                    <a:pt x="154233" y="308467"/>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2" name="Google Shape;1262;p122"/>
            <p:cNvSpPr/>
            <p:nvPr/>
          </p:nvSpPr>
          <p:spPr>
            <a:xfrm rot="-1349310">
              <a:off x="2716858" y="5071171"/>
              <a:ext cx="188251" cy="188251"/>
            </a:xfrm>
            <a:custGeom>
              <a:rect b="b" l="l" r="r" t="t"/>
              <a:pathLst>
                <a:path extrusionOk="0" h="124685" w="124685">
                  <a:moveTo>
                    <a:pt x="124686" y="62343"/>
                  </a:moveTo>
                  <a:cubicBezTo>
                    <a:pt x="124686" y="96774"/>
                    <a:pt x="96774" y="124686"/>
                    <a:pt x="62343" y="124686"/>
                  </a:cubicBezTo>
                  <a:cubicBezTo>
                    <a:pt x="27912" y="124686"/>
                    <a:pt x="0" y="96774"/>
                    <a:pt x="0" y="62343"/>
                  </a:cubicBezTo>
                  <a:cubicBezTo>
                    <a:pt x="0" y="27912"/>
                    <a:pt x="27912" y="0"/>
                    <a:pt x="62343" y="0"/>
                  </a:cubicBezTo>
                  <a:cubicBezTo>
                    <a:pt x="96774" y="0"/>
                    <a:pt x="124686" y="27912"/>
                    <a:pt x="124686" y="62343"/>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3" name="Google Shape;1263;p122"/>
            <p:cNvSpPr/>
            <p:nvPr/>
          </p:nvSpPr>
          <p:spPr>
            <a:xfrm>
              <a:off x="2769884" y="5137713"/>
              <a:ext cx="82520" cy="55014"/>
            </a:xfrm>
            <a:custGeom>
              <a:rect b="b" l="l" r="r" t="t"/>
              <a:pathLst>
                <a:path extrusionOk="0" h="36433" w="54649">
                  <a:moveTo>
                    <a:pt x="54650" y="0"/>
                  </a:moveTo>
                  <a:lnTo>
                    <a:pt x="36433" y="18217"/>
                  </a:lnTo>
                  <a:lnTo>
                    <a:pt x="18217" y="36433"/>
                  </a:lnTo>
                  <a:lnTo>
                    <a:pt x="0" y="18217"/>
                  </a:lnTo>
                </a:path>
              </a:pathLst>
            </a:custGeom>
            <a:noFill/>
            <a:ln cap="rnd" cmpd="sng" w="15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264" name="Google Shape;1264;p122"/>
            <p:cNvGrpSpPr/>
            <p:nvPr/>
          </p:nvGrpSpPr>
          <p:grpSpPr>
            <a:xfrm>
              <a:off x="2891412" y="4945111"/>
              <a:ext cx="439966" cy="439966"/>
              <a:chOff x="2079521" y="3074550"/>
              <a:chExt cx="291465" cy="291465"/>
            </a:xfrm>
          </p:grpSpPr>
          <p:sp>
            <p:nvSpPr>
              <p:cNvPr id="1265" name="Google Shape;1265;p122"/>
              <p:cNvSpPr/>
              <p:nvPr/>
            </p:nvSpPr>
            <p:spPr>
              <a:xfrm>
                <a:off x="2079521" y="3074550"/>
                <a:ext cx="291465" cy="291465"/>
              </a:xfrm>
              <a:custGeom>
                <a:rect b="b" l="l" r="r" t="t"/>
                <a:pathLst>
                  <a:path extrusionOk="0" h="291465" w="291465">
                    <a:moveTo>
                      <a:pt x="291465" y="145733"/>
                    </a:moveTo>
                    <a:cubicBezTo>
                      <a:pt x="291465" y="226218"/>
                      <a:pt x="226218" y="291465"/>
                      <a:pt x="145733" y="291465"/>
                    </a:cubicBezTo>
                    <a:cubicBezTo>
                      <a:pt x="65247" y="291465"/>
                      <a:pt x="0" y="226218"/>
                      <a:pt x="0" y="145733"/>
                    </a:cubicBezTo>
                    <a:cubicBezTo>
                      <a:pt x="0" y="65247"/>
                      <a:pt x="65247" y="0"/>
                      <a:pt x="145733" y="0"/>
                    </a:cubicBezTo>
                    <a:cubicBezTo>
                      <a:pt x="226218" y="0"/>
                      <a:pt x="291465" y="65247"/>
                      <a:pt x="291465" y="145733"/>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266" name="Google Shape;1266;p122"/>
              <p:cNvGrpSpPr/>
              <p:nvPr/>
            </p:nvGrpSpPr>
            <p:grpSpPr>
              <a:xfrm>
                <a:off x="2117169" y="3155513"/>
                <a:ext cx="217384" cy="127920"/>
                <a:chOff x="2117169" y="3155513"/>
                <a:chExt cx="217384" cy="127920"/>
              </a:xfrm>
            </p:grpSpPr>
            <p:sp>
              <p:nvSpPr>
                <p:cNvPr id="1267" name="Google Shape;1267;p122"/>
                <p:cNvSpPr/>
                <p:nvPr/>
              </p:nvSpPr>
              <p:spPr>
                <a:xfrm>
                  <a:off x="2183558" y="3177778"/>
                  <a:ext cx="100798" cy="84605"/>
                </a:xfrm>
                <a:custGeom>
                  <a:rect b="b" l="l" r="r" t="t"/>
                  <a:pathLst>
                    <a:path extrusionOk="0" h="84605" w="100798">
                      <a:moveTo>
                        <a:pt x="41696" y="0"/>
                      </a:moveTo>
                      <a:cubicBezTo>
                        <a:pt x="31170" y="0"/>
                        <a:pt x="21455" y="4048"/>
                        <a:pt x="14168" y="10120"/>
                      </a:cubicBezTo>
                      <a:lnTo>
                        <a:pt x="9311" y="5667"/>
                      </a:lnTo>
                      <a:cubicBezTo>
                        <a:pt x="8906" y="5263"/>
                        <a:pt x="8096" y="4858"/>
                        <a:pt x="7287" y="4858"/>
                      </a:cubicBezTo>
                      <a:lnTo>
                        <a:pt x="7287" y="4858"/>
                      </a:lnTo>
                      <a:cubicBezTo>
                        <a:pt x="6477" y="4858"/>
                        <a:pt x="5667" y="5263"/>
                        <a:pt x="5263" y="5667"/>
                      </a:cubicBezTo>
                      <a:lnTo>
                        <a:pt x="4858" y="6072"/>
                      </a:lnTo>
                      <a:cubicBezTo>
                        <a:pt x="3643" y="7287"/>
                        <a:pt x="3643" y="9311"/>
                        <a:pt x="4858" y="10525"/>
                      </a:cubicBezTo>
                      <a:lnTo>
                        <a:pt x="9715" y="14978"/>
                      </a:lnTo>
                      <a:cubicBezTo>
                        <a:pt x="3643" y="22265"/>
                        <a:pt x="0" y="31980"/>
                        <a:pt x="0" y="42101"/>
                      </a:cubicBezTo>
                      <a:cubicBezTo>
                        <a:pt x="0" y="65580"/>
                        <a:pt x="19026" y="84606"/>
                        <a:pt x="42505" y="84606"/>
                      </a:cubicBezTo>
                      <a:cubicBezTo>
                        <a:pt x="64770" y="84606"/>
                        <a:pt x="82987" y="67199"/>
                        <a:pt x="85011" y="45744"/>
                      </a:cubicBezTo>
                      <a:lnTo>
                        <a:pt x="100798" y="45744"/>
                      </a:lnTo>
                      <a:lnTo>
                        <a:pt x="100798" y="38862"/>
                      </a:lnTo>
                      <a:lnTo>
                        <a:pt x="85011" y="38862"/>
                      </a:lnTo>
                      <a:cubicBezTo>
                        <a:pt x="82177" y="17407"/>
                        <a:pt x="63960" y="0"/>
                        <a:pt x="41696" y="0"/>
                      </a:cubicBezTo>
                      <a:close/>
                      <a:moveTo>
                        <a:pt x="5667" y="9311"/>
                      </a:moveTo>
                      <a:cubicBezTo>
                        <a:pt x="5263" y="8906"/>
                        <a:pt x="5263" y="8096"/>
                        <a:pt x="5667" y="7692"/>
                      </a:cubicBezTo>
                      <a:lnTo>
                        <a:pt x="6072" y="7287"/>
                      </a:lnTo>
                      <a:cubicBezTo>
                        <a:pt x="6477" y="6882"/>
                        <a:pt x="6477" y="6882"/>
                        <a:pt x="6882" y="6882"/>
                      </a:cubicBezTo>
                      <a:lnTo>
                        <a:pt x="6882" y="6882"/>
                      </a:lnTo>
                      <a:cubicBezTo>
                        <a:pt x="7287" y="6882"/>
                        <a:pt x="7287" y="6882"/>
                        <a:pt x="7691" y="7287"/>
                      </a:cubicBezTo>
                      <a:lnTo>
                        <a:pt x="12144" y="11740"/>
                      </a:lnTo>
                      <a:cubicBezTo>
                        <a:pt x="11335" y="12549"/>
                        <a:pt x="10525" y="12954"/>
                        <a:pt x="10120" y="13764"/>
                      </a:cubicBezTo>
                      <a:lnTo>
                        <a:pt x="5667" y="9311"/>
                      </a:lnTo>
                      <a:close/>
                      <a:moveTo>
                        <a:pt x="41696" y="82987"/>
                      </a:moveTo>
                      <a:cubicBezTo>
                        <a:pt x="19431" y="82987"/>
                        <a:pt x="1214" y="64770"/>
                        <a:pt x="1214" y="42505"/>
                      </a:cubicBezTo>
                      <a:cubicBezTo>
                        <a:pt x="1214" y="32790"/>
                        <a:pt x="4858" y="23884"/>
                        <a:pt x="10525" y="16597"/>
                      </a:cubicBezTo>
                      <a:lnTo>
                        <a:pt x="10525" y="16597"/>
                      </a:lnTo>
                      <a:lnTo>
                        <a:pt x="15383" y="11740"/>
                      </a:lnTo>
                      <a:lnTo>
                        <a:pt x="15383" y="11740"/>
                      </a:lnTo>
                      <a:cubicBezTo>
                        <a:pt x="22265" y="5667"/>
                        <a:pt x="31575" y="2024"/>
                        <a:pt x="41696" y="2024"/>
                      </a:cubicBezTo>
                      <a:cubicBezTo>
                        <a:pt x="63960" y="2024"/>
                        <a:pt x="82177" y="20241"/>
                        <a:pt x="82177" y="42505"/>
                      </a:cubicBezTo>
                      <a:cubicBezTo>
                        <a:pt x="82177" y="65175"/>
                        <a:pt x="63960" y="82987"/>
                        <a:pt x="41696" y="82987"/>
                      </a:cubicBezTo>
                      <a:close/>
                      <a:moveTo>
                        <a:pt x="97560" y="41291"/>
                      </a:moveTo>
                      <a:lnTo>
                        <a:pt x="97560" y="44125"/>
                      </a:lnTo>
                      <a:lnTo>
                        <a:pt x="84201" y="44125"/>
                      </a:lnTo>
                      <a:cubicBezTo>
                        <a:pt x="84201" y="43720"/>
                        <a:pt x="84201" y="43315"/>
                        <a:pt x="84201" y="42505"/>
                      </a:cubicBezTo>
                      <a:cubicBezTo>
                        <a:pt x="84201" y="41696"/>
                        <a:pt x="84201" y="41696"/>
                        <a:pt x="84201" y="40886"/>
                      </a:cubicBezTo>
                      <a:lnTo>
                        <a:pt x="97560" y="41291"/>
                      </a:lnTo>
                      <a:lnTo>
                        <a:pt x="97560" y="41291"/>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8" name="Google Shape;1268;p122"/>
                <p:cNvSpPr/>
                <p:nvPr/>
              </p:nvSpPr>
              <p:spPr>
                <a:xfrm>
                  <a:off x="2186797" y="3181826"/>
                  <a:ext cx="76914" cy="76914"/>
                </a:xfrm>
                <a:custGeom>
                  <a:rect b="b" l="l" r="r" t="t"/>
                  <a:pathLst>
                    <a:path extrusionOk="0" h="76914" w="76914">
                      <a:moveTo>
                        <a:pt x="38457" y="0"/>
                      </a:moveTo>
                      <a:cubicBezTo>
                        <a:pt x="17002" y="0"/>
                        <a:pt x="0" y="17407"/>
                        <a:pt x="0" y="38457"/>
                      </a:cubicBezTo>
                      <a:cubicBezTo>
                        <a:pt x="0" y="59912"/>
                        <a:pt x="17407" y="76914"/>
                        <a:pt x="38457" y="76914"/>
                      </a:cubicBezTo>
                      <a:cubicBezTo>
                        <a:pt x="59912" y="76914"/>
                        <a:pt x="76914" y="59507"/>
                        <a:pt x="76914" y="38457"/>
                      </a:cubicBezTo>
                      <a:cubicBezTo>
                        <a:pt x="76914" y="17407"/>
                        <a:pt x="59912" y="0"/>
                        <a:pt x="38457" y="0"/>
                      </a:cubicBezTo>
                      <a:close/>
                      <a:moveTo>
                        <a:pt x="38457" y="75295"/>
                      </a:moveTo>
                      <a:cubicBezTo>
                        <a:pt x="18217" y="75295"/>
                        <a:pt x="2024" y="59103"/>
                        <a:pt x="2024" y="38862"/>
                      </a:cubicBezTo>
                      <a:cubicBezTo>
                        <a:pt x="2024" y="18621"/>
                        <a:pt x="18217" y="2429"/>
                        <a:pt x="38457" y="2429"/>
                      </a:cubicBezTo>
                      <a:cubicBezTo>
                        <a:pt x="58698" y="2429"/>
                        <a:pt x="74890" y="18621"/>
                        <a:pt x="74890" y="38862"/>
                      </a:cubicBezTo>
                      <a:cubicBezTo>
                        <a:pt x="74890" y="58698"/>
                        <a:pt x="58698" y="75295"/>
                        <a:pt x="38457" y="75295"/>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9" name="Google Shape;1269;p122"/>
                <p:cNvSpPr/>
                <p:nvPr/>
              </p:nvSpPr>
              <p:spPr>
                <a:xfrm>
                  <a:off x="2145101" y="3166443"/>
                  <a:ext cx="8096" cy="106465"/>
                </a:xfrm>
                <a:custGeom>
                  <a:rect b="b" l="l" r="r" t="t"/>
                  <a:pathLst>
                    <a:path extrusionOk="0" h="106465" w="8096">
                      <a:moveTo>
                        <a:pt x="4048" y="0"/>
                      </a:moveTo>
                      <a:cubicBezTo>
                        <a:pt x="1619" y="0"/>
                        <a:pt x="0" y="2024"/>
                        <a:pt x="0" y="4048"/>
                      </a:cubicBezTo>
                      <a:lnTo>
                        <a:pt x="0" y="102418"/>
                      </a:lnTo>
                      <a:cubicBezTo>
                        <a:pt x="0" y="104846"/>
                        <a:pt x="2024" y="106466"/>
                        <a:pt x="4048" y="106466"/>
                      </a:cubicBezTo>
                      <a:cubicBezTo>
                        <a:pt x="6072" y="106466"/>
                        <a:pt x="8096" y="104442"/>
                        <a:pt x="8096" y="102418"/>
                      </a:cubicBezTo>
                      <a:lnTo>
                        <a:pt x="8096" y="4048"/>
                      </a:lnTo>
                      <a:cubicBezTo>
                        <a:pt x="8096" y="1619"/>
                        <a:pt x="6477" y="0"/>
                        <a:pt x="4048"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70" name="Google Shape;1270;p122"/>
                <p:cNvSpPr/>
                <p:nvPr/>
              </p:nvSpPr>
              <p:spPr>
                <a:xfrm>
                  <a:off x="2297310" y="3166443"/>
                  <a:ext cx="8096" cy="106465"/>
                </a:xfrm>
                <a:custGeom>
                  <a:rect b="b" l="l" r="r" t="t"/>
                  <a:pathLst>
                    <a:path extrusionOk="0" h="106465" w="8096">
                      <a:moveTo>
                        <a:pt x="4048" y="0"/>
                      </a:moveTo>
                      <a:cubicBezTo>
                        <a:pt x="1619" y="0"/>
                        <a:pt x="0" y="2024"/>
                        <a:pt x="0" y="4048"/>
                      </a:cubicBezTo>
                      <a:lnTo>
                        <a:pt x="0" y="102418"/>
                      </a:lnTo>
                      <a:cubicBezTo>
                        <a:pt x="0" y="104846"/>
                        <a:pt x="2024" y="106466"/>
                        <a:pt x="4048" y="106466"/>
                      </a:cubicBezTo>
                      <a:cubicBezTo>
                        <a:pt x="6477" y="106466"/>
                        <a:pt x="8096" y="104442"/>
                        <a:pt x="8096" y="102418"/>
                      </a:cubicBezTo>
                      <a:lnTo>
                        <a:pt x="8096" y="4048"/>
                      </a:lnTo>
                      <a:cubicBezTo>
                        <a:pt x="8096" y="1619"/>
                        <a:pt x="6072" y="0"/>
                        <a:pt x="4048"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71" name="Google Shape;1271;p122"/>
                <p:cNvSpPr/>
                <p:nvPr/>
              </p:nvSpPr>
              <p:spPr>
                <a:xfrm>
                  <a:off x="2117169" y="3155513"/>
                  <a:ext cx="217384" cy="127920"/>
                </a:xfrm>
                <a:custGeom>
                  <a:rect b="b" l="l" r="r" t="t"/>
                  <a:pathLst>
                    <a:path extrusionOk="0" h="127920" w="217384">
                      <a:moveTo>
                        <a:pt x="216170" y="48578"/>
                      </a:moveTo>
                      <a:lnTo>
                        <a:pt x="216170" y="16597"/>
                      </a:lnTo>
                      <a:lnTo>
                        <a:pt x="212931" y="16597"/>
                      </a:lnTo>
                      <a:lnTo>
                        <a:pt x="212931" y="6072"/>
                      </a:lnTo>
                      <a:lnTo>
                        <a:pt x="210503" y="3238"/>
                      </a:lnTo>
                      <a:lnTo>
                        <a:pt x="195929" y="0"/>
                      </a:lnTo>
                      <a:lnTo>
                        <a:pt x="195524" y="405"/>
                      </a:lnTo>
                      <a:lnTo>
                        <a:pt x="195120" y="0"/>
                      </a:lnTo>
                      <a:lnTo>
                        <a:pt x="172855" y="0"/>
                      </a:lnTo>
                      <a:lnTo>
                        <a:pt x="169617" y="3238"/>
                      </a:lnTo>
                      <a:lnTo>
                        <a:pt x="169617" y="48982"/>
                      </a:lnTo>
                      <a:cubicBezTo>
                        <a:pt x="169617" y="50197"/>
                        <a:pt x="168402" y="51411"/>
                        <a:pt x="167188" y="51411"/>
                      </a:cubicBezTo>
                      <a:cubicBezTo>
                        <a:pt x="166783" y="51411"/>
                        <a:pt x="165973" y="51411"/>
                        <a:pt x="165568" y="51006"/>
                      </a:cubicBezTo>
                      <a:cubicBezTo>
                        <a:pt x="161520" y="34004"/>
                        <a:pt x="149781" y="19431"/>
                        <a:pt x="134398" y="11740"/>
                      </a:cubicBezTo>
                      <a:lnTo>
                        <a:pt x="133588" y="11335"/>
                      </a:lnTo>
                      <a:lnTo>
                        <a:pt x="82582" y="11335"/>
                      </a:lnTo>
                      <a:lnTo>
                        <a:pt x="81772" y="11740"/>
                      </a:lnTo>
                      <a:cubicBezTo>
                        <a:pt x="65984" y="19431"/>
                        <a:pt x="54650" y="34004"/>
                        <a:pt x="50602" y="51006"/>
                      </a:cubicBezTo>
                      <a:cubicBezTo>
                        <a:pt x="50197" y="51411"/>
                        <a:pt x="49387" y="51411"/>
                        <a:pt x="48982" y="51411"/>
                      </a:cubicBezTo>
                      <a:cubicBezTo>
                        <a:pt x="47768" y="51411"/>
                        <a:pt x="46553" y="50197"/>
                        <a:pt x="46553" y="48982"/>
                      </a:cubicBezTo>
                      <a:lnTo>
                        <a:pt x="46553" y="3238"/>
                      </a:lnTo>
                      <a:lnTo>
                        <a:pt x="43315" y="0"/>
                      </a:lnTo>
                      <a:lnTo>
                        <a:pt x="21050" y="0"/>
                      </a:lnTo>
                      <a:lnTo>
                        <a:pt x="20645" y="405"/>
                      </a:lnTo>
                      <a:lnTo>
                        <a:pt x="20241" y="0"/>
                      </a:lnTo>
                      <a:lnTo>
                        <a:pt x="5667" y="3238"/>
                      </a:lnTo>
                      <a:lnTo>
                        <a:pt x="3238" y="6072"/>
                      </a:lnTo>
                      <a:lnTo>
                        <a:pt x="3238" y="16597"/>
                      </a:lnTo>
                      <a:lnTo>
                        <a:pt x="0" y="16597"/>
                      </a:lnTo>
                      <a:lnTo>
                        <a:pt x="0" y="48578"/>
                      </a:lnTo>
                      <a:lnTo>
                        <a:pt x="3238" y="48578"/>
                      </a:lnTo>
                      <a:lnTo>
                        <a:pt x="3238" y="82987"/>
                      </a:lnTo>
                      <a:lnTo>
                        <a:pt x="0" y="82987"/>
                      </a:lnTo>
                      <a:lnTo>
                        <a:pt x="0" y="114562"/>
                      </a:lnTo>
                      <a:lnTo>
                        <a:pt x="3238" y="114562"/>
                      </a:lnTo>
                      <a:lnTo>
                        <a:pt x="3238" y="124682"/>
                      </a:lnTo>
                      <a:lnTo>
                        <a:pt x="6477" y="127921"/>
                      </a:lnTo>
                      <a:lnTo>
                        <a:pt x="21050" y="127921"/>
                      </a:lnTo>
                      <a:lnTo>
                        <a:pt x="43315" y="127921"/>
                      </a:lnTo>
                      <a:lnTo>
                        <a:pt x="46553" y="124682"/>
                      </a:lnTo>
                      <a:lnTo>
                        <a:pt x="46553" y="82582"/>
                      </a:lnTo>
                      <a:cubicBezTo>
                        <a:pt x="46553" y="81367"/>
                        <a:pt x="47768" y="80153"/>
                        <a:pt x="48982" y="80153"/>
                      </a:cubicBezTo>
                      <a:cubicBezTo>
                        <a:pt x="49792" y="80153"/>
                        <a:pt x="50602" y="80558"/>
                        <a:pt x="51411" y="80963"/>
                      </a:cubicBezTo>
                      <a:cubicBezTo>
                        <a:pt x="55864" y="97155"/>
                        <a:pt x="67199" y="110514"/>
                        <a:pt x="82177" y="117800"/>
                      </a:cubicBezTo>
                      <a:lnTo>
                        <a:pt x="82987" y="118205"/>
                      </a:lnTo>
                      <a:lnTo>
                        <a:pt x="134398" y="118205"/>
                      </a:lnTo>
                      <a:lnTo>
                        <a:pt x="135207" y="117800"/>
                      </a:lnTo>
                      <a:cubicBezTo>
                        <a:pt x="150185" y="110514"/>
                        <a:pt x="161520" y="96750"/>
                        <a:pt x="165973" y="80963"/>
                      </a:cubicBezTo>
                      <a:cubicBezTo>
                        <a:pt x="166783" y="80558"/>
                        <a:pt x="167592" y="80153"/>
                        <a:pt x="168402" y="80153"/>
                      </a:cubicBezTo>
                      <a:cubicBezTo>
                        <a:pt x="169617" y="80153"/>
                        <a:pt x="170831" y="81367"/>
                        <a:pt x="170831" y="82582"/>
                      </a:cubicBezTo>
                      <a:lnTo>
                        <a:pt x="170831" y="124682"/>
                      </a:lnTo>
                      <a:lnTo>
                        <a:pt x="174069" y="127921"/>
                      </a:lnTo>
                      <a:lnTo>
                        <a:pt x="196334" y="127921"/>
                      </a:lnTo>
                      <a:lnTo>
                        <a:pt x="210907" y="127921"/>
                      </a:lnTo>
                      <a:lnTo>
                        <a:pt x="214146" y="124682"/>
                      </a:lnTo>
                      <a:lnTo>
                        <a:pt x="214146" y="114562"/>
                      </a:lnTo>
                      <a:lnTo>
                        <a:pt x="217384" y="114562"/>
                      </a:lnTo>
                      <a:lnTo>
                        <a:pt x="217384" y="82987"/>
                      </a:lnTo>
                      <a:lnTo>
                        <a:pt x="214146" y="82987"/>
                      </a:lnTo>
                      <a:lnTo>
                        <a:pt x="214146" y="48578"/>
                      </a:lnTo>
                      <a:lnTo>
                        <a:pt x="216170" y="48578"/>
                      </a:lnTo>
                      <a:close/>
                      <a:moveTo>
                        <a:pt x="9311" y="114967"/>
                      </a:moveTo>
                      <a:lnTo>
                        <a:pt x="9311" y="83391"/>
                      </a:lnTo>
                      <a:lnTo>
                        <a:pt x="9311" y="48578"/>
                      </a:lnTo>
                      <a:lnTo>
                        <a:pt x="9311" y="16597"/>
                      </a:lnTo>
                      <a:lnTo>
                        <a:pt x="9311" y="8501"/>
                      </a:lnTo>
                      <a:lnTo>
                        <a:pt x="17812" y="6477"/>
                      </a:lnTo>
                      <a:lnTo>
                        <a:pt x="17812" y="121444"/>
                      </a:lnTo>
                      <a:lnTo>
                        <a:pt x="9311" y="121444"/>
                      </a:lnTo>
                      <a:lnTo>
                        <a:pt x="9311" y="114967"/>
                      </a:lnTo>
                      <a:close/>
                      <a:moveTo>
                        <a:pt x="40077" y="121848"/>
                      </a:moveTo>
                      <a:lnTo>
                        <a:pt x="23884" y="121848"/>
                      </a:lnTo>
                      <a:lnTo>
                        <a:pt x="23884" y="6072"/>
                      </a:lnTo>
                      <a:lnTo>
                        <a:pt x="40077" y="6072"/>
                      </a:lnTo>
                      <a:lnTo>
                        <a:pt x="40077" y="48982"/>
                      </a:lnTo>
                      <a:lnTo>
                        <a:pt x="40077" y="82582"/>
                      </a:lnTo>
                      <a:lnTo>
                        <a:pt x="40077" y="121848"/>
                      </a:lnTo>
                      <a:close/>
                      <a:moveTo>
                        <a:pt x="167188" y="74081"/>
                      </a:moveTo>
                      <a:cubicBezTo>
                        <a:pt x="164354" y="74081"/>
                        <a:pt x="161925" y="75295"/>
                        <a:pt x="160306" y="76510"/>
                      </a:cubicBezTo>
                      <a:lnTo>
                        <a:pt x="159496" y="77319"/>
                      </a:lnTo>
                      <a:lnTo>
                        <a:pt x="159091" y="78129"/>
                      </a:lnTo>
                      <a:cubicBezTo>
                        <a:pt x="155853" y="93107"/>
                        <a:pt x="145733" y="105251"/>
                        <a:pt x="132374" y="112133"/>
                      </a:cubicBezTo>
                      <a:lnTo>
                        <a:pt x="83796" y="112133"/>
                      </a:lnTo>
                      <a:cubicBezTo>
                        <a:pt x="70437" y="105251"/>
                        <a:pt x="60317" y="93107"/>
                        <a:pt x="56674" y="78129"/>
                      </a:cubicBezTo>
                      <a:lnTo>
                        <a:pt x="56269" y="77319"/>
                      </a:lnTo>
                      <a:lnTo>
                        <a:pt x="55459" y="76510"/>
                      </a:lnTo>
                      <a:cubicBezTo>
                        <a:pt x="53840" y="75295"/>
                        <a:pt x="51411" y="74081"/>
                        <a:pt x="48578" y="74081"/>
                      </a:cubicBezTo>
                      <a:cubicBezTo>
                        <a:pt x="47768" y="74081"/>
                        <a:pt x="46958" y="74081"/>
                        <a:pt x="46149" y="74486"/>
                      </a:cubicBezTo>
                      <a:lnTo>
                        <a:pt x="46149" y="57483"/>
                      </a:lnTo>
                      <a:cubicBezTo>
                        <a:pt x="48578" y="58293"/>
                        <a:pt x="51816" y="57888"/>
                        <a:pt x="54650" y="55864"/>
                      </a:cubicBezTo>
                      <a:lnTo>
                        <a:pt x="55459" y="55054"/>
                      </a:lnTo>
                      <a:lnTo>
                        <a:pt x="55864" y="53840"/>
                      </a:lnTo>
                      <a:cubicBezTo>
                        <a:pt x="59103" y="38457"/>
                        <a:pt x="69628" y="25098"/>
                        <a:pt x="83391" y="17812"/>
                      </a:cubicBezTo>
                      <a:lnTo>
                        <a:pt x="131969" y="17812"/>
                      </a:lnTo>
                      <a:cubicBezTo>
                        <a:pt x="146137" y="25098"/>
                        <a:pt x="156258" y="38457"/>
                        <a:pt x="159496" y="53840"/>
                      </a:cubicBezTo>
                      <a:lnTo>
                        <a:pt x="159901" y="55054"/>
                      </a:lnTo>
                      <a:lnTo>
                        <a:pt x="160711" y="55864"/>
                      </a:lnTo>
                      <a:cubicBezTo>
                        <a:pt x="163544" y="57888"/>
                        <a:pt x="166783" y="58293"/>
                        <a:pt x="169212" y="57483"/>
                      </a:cubicBezTo>
                      <a:lnTo>
                        <a:pt x="169212" y="74486"/>
                      </a:lnTo>
                      <a:cubicBezTo>
                        <a:pt x="169212" y="74081"/>
                        <a:pt x="168402" y="74081"/>
                        <a:pt x="167188" y="74081"/>
                      </a:cubicBezTo>
                      <a:close/>
                      <a:moveTo>
                        <a:pt x="176093" y="82582"/>
                      </a:moveTo>
                      <a:lnTo>
                        <a:pt x="176093" y="48982"/>
                      </a:lnTo>
                      <a:lnTo>
                        <a:pt x="176093" y="6072"/>
                      </a:lnTo>
                      <a:lnTo>
                        <a:pt x="192286" y="6072"/>
                      </a:lnTo>
                      <a:lnTo>
                        <a:pt x="192286" y="121848"/>
                      </a:lnTo>
                      <a:lnTo>
                        <a:pt x="176093" y="121848"/>
                      </a:lnTo>
                      <a:lnTo>
                        <a:pt x="176093" y="82582"/>
                      </a:lnTo>
                      <a:close/>
                      <a:moveTo>
                        <a:pt x="206859" y="82987"/>
                      </a:moveTo>
                      <a:lnTo>
                        <a:pt x="206859" y="114562"/>
                      </a:lnTo>
                      <a:lnTo>
                        <a:pt x="206859" y="121444"/>
                      </a:lnTo>
                      <a:lnTo>
                        <a:pt x="198358" y="121444"/>
                      </a:lnTo>
                      <a:lnTo>
                        <a:pt x="198358" y="6882"/>
                      </a:lnTo>
                      <a:lnTo>
                        <a:pt x="206859" y="8906"/>
                      </a:lnTo>
                      <a:lnTo>
                        <a:pt x="206859" y="17002"/>
                      </a:lnTo>
                      <a:lnTo>
                        <a:pt x="206859" y="48578"/>
                      </a:lnTo>
                      <a:lnTo>
                        <a:pt x="206859" y="82987"/>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72" name="Google Shape;1272;p122"/>
                <p:cNvSpPr/>
                <p:nvPr/>
              </p:nvSpPr>
              <p:spPr>
                <a:xfrm>
                  <a:off x="2189225" y="3184659"/>
                  <a:ext cx="71659" cy="71651"/>
                </a:xfrm>
                <a:custGeom>
                  <a:rect b="b" l="l" r="r" t="t"/>
                  <a:pathLst>
                    <a:path extrusionOk="0" h="71651" w="71659">
                      <a:moveTo>
                        <a:pt x="36028" y="0"/>
                      </a:moveTo>
                      <a:cubicBezTo>
                        <a:pt x="27122" y="0"/>
                        <a:pt x="18622" y="3238"/>
                        <a:pt x="12144" y="8906"/>
                      </a:cubicBezTo>
                      <a:lnTo>
                        <a:pt x="11740" y="9311"/>
                      </a:lnTo>
                      <a:lnTo>
                        <a:pt x="11740" y="9715"/>
                      </a:lnTo>
                      <a:cubicBezTo>
                        <a:pt x="11740" y="10525"/>
                        <a:pt x="11740" y="11335"/>
                        <a:pt x="11740" y="12549"/>
                      </a:cubicBezTo>
                      <a:cubicBezTo>
                        <a:pt x="11740" y="13359"/>
                        <a:pt x="11740" y="14573"/>
                        <a:pt x="11740" y="14978"/>
                      </a:cubicBezTo>
                      <a:cubicBezTo>
                        <a:pt x="11740" y="15788"/>
                        <a:pt x="10525" y="16597"/>
                        <a:pt x="10120" y="17407"/>
                      </a:cubicBezTo>
                      <a:cubicBezTo>
                        <a:pt x="9716" y="17812"/>
                        <a:pt x="9716" y="17812"/>
                        <a:pt x="9311" y="18217"/>
                      </a:cubicBezTo>
                      <a:lnTo>
                        <a:pt x="9311" y="18217"/>
                      </a:lnTo>
                      <a:cubicBezTo>
                        <a:pt x="9311" y="18217"/>
                        <a:pt x="8501" y="17812"/>
                        <a:pt x="8096" y="17812"/>
                      </a:cubicBezTo>
                      <a:cubicBezTo>
                        <a:pt x="7692" y="17407"/>
                        <a:pt x="7287" y="17407"/>
                        <a:pt x="6477" y="17002"/>
                      </a:cubicBezTo>
                      <a:lnTo>
                        <a:pt x="5667" y="16597"/>
                      </a:lnTo>
                      <a:lnTo>
                        <a:pt x="5263" y="17407"/>
                      </a:lnTo>
                      <a:cubicBezTo>
                        <a:pt x="2834" y="21455"/>
                        <a:pt x="1214" y="25908"/>
                        <a:pt x="405" y="30766"/>
                      </a:cubicBezTo>
                      <a:lnTo>
                        <a:pt x="405" y="31980"/>
                      </a:lnTo>
                      <a:lnTo>
                        <a:pt x="2024" y="31980"/>
                      </a:lnTo>
                      <a:cubicBezTo>
                        <a:pt x="3238" y="31980"/>
                        <a:pt x="3238" y="31980"/>
                        <a:pt x="3238" y="32385"/>
                      </a:cubicBezTo>
                      <a:cubicBezTo>
                        <a:pt x="3238" y="32790"/>
                        <a:pt x="3238" y="32790"/>
                        <a:pt x="3238" y="33195"/>
                      </a:cubicBezTo>
                      <a:cubicBezTo>
                        <a:pt x="3238" y="34004"/>
                        <a:pt x="3643" y="35623"/>
                        <a:pt x="3238" y="36028"/>
                      </a:cubicBezTo>
                      <a:cubicBezTo>
                        <a:pt x="2834" y="36433"/>
                        <a:pt x="2429" y="37243"/>
                        <a:pt x="1619" y="38052"/>
                      </a:cubicBezTo>
                      <a:cubicBezTo>
                        <a:pt x="1214" y="38457"/>
                        <a:pt x="810" y="38862"/>
                        <a:pt x="405" y="39672"/>
                      </a:cubicBezTo>
                      <a:lnTo>
                        <a:pt x="0" y="40076"/>
                      </a:lnTo>
                      <a:lnTo>
                        <a:pt x="0" y="40481"/>
                      </a:lnTo>
                      <a:cubicBezTo>
                        <a:pt x="2429" y="58293"/>
                        <a:pt x="17812" y="71652"/>
                        <a:pt x="35623" y="71652"/>
                      </a:cubicBezTo>
                      <a:cubicBezTo>
                        <a:pt x="55459" y="71652"/>
                        <a:pt x="71652" y="55459"/>
                        <a:pt x="71652" y="35623"/>
                      </a:cubicBezTo>
                      <a:cubicBezTo>
                        <a:pt x="72057" y="15788"/>
                        <a:pt x="55864" y="0"/>
                        <a:pt x="36028" y="0"/>
                      </a:cubicBezTo>
                      <a:close/>
                      <a:moveTo>
                        <a:pt x="36028" y="69628"/>
                      </a:moveTo>
                      <a:cubicBezTo>
                        <a:pt x="19431" y="69628"/>
                        <a:pt x="4858" y="57078"/>
                        <a:pt x="2429" y="40886"/>
                      </a:cubicBezTo>
                      <a:cubicBezTo>
                        <a:pt x="2834" y="40481"/>
                        <a:pt x="2834" y="40076"/>
                        <a:pt x="3238" y="39672"/>
                      </a:cubicBezTo>
                      <a:cubicBezTo>
                        <a:pt x="4048" y="38862"/>
                        <a:pt x="4453" y="38052"/>
                        <a:pt x="4858" y="37243"/>
                      </a:cubicBezTo>
                      <a:cubicBezTo>
                        <a:pt x="5263" y="36028"/>
                        <a:pt x="5263" y="34409"/>
                        <a:pt x="5263" y="33195"/>
                      </a:cubicBezTo>
                      <a:cubicBezTo>
                        <a:pt x="5263" y="32790"/>
                        <a:pt x="5263" y="32790"/>
                        <a:pt x="5263" y="32385"/>
                      </a:cubicBezTo>
                      <a:cubicBezTo>
                        <a:pt x="5263" y="30766"/>
                        <a:pt x="4048" y="30361"/>
                        <a:pt x="2834" y="29956"/>
                      </a:cubicBezTo>
                      <a:cubicBezTo>
                        <a:pt x="3643" y="26313"/>
                        <a:pt x="4858" y="22669"/>
                        <a:pt x="6477" y="19431"/>
                      </a:cubicBezTo>
                      <a:cubicBezTo>
                        <a:pt x="6477" y="19431"/>
                        <a:pt x="6882" y="19431"/>
                        <a:pt x="6882" y="19836"/>
                      </a:cubicBezTo>
                      <a:cubicBezTo>
                        <a:pt x="7692" y="20241"/>
                        <a:pt x="9311" y="21455"/>
                        <a:pt x="10930" y="19836"/>
                      </a:cubicBezTo>
                      <a:lnTo>
                        <a:pt x="11335" y="19431"/>
                      </a:lnTo>
                      <a:cubicBezTo>
                        <a:pt x="12144" y="18621"/>
                        <a:pt x="13359" y="17407"/>
                        <a:pt x="13764" y="15788"/>
                      </a:cubicBezTo>
                      <a:cubicBezTo>
                        <a:pt x="13764" y="14978"/>
                        <a:pt x="13764" y="14168"/>
                        <a:pt x="13764" y="12954"/>
                      </a:cubicBezTo>
                      <a:cubicBezTo>
                        <a:pt x="13764" y="12144"/>
                        <a:pt x="13764" y="11335"/>
                        <a:pt x="13764" y="10930"/>
                      </a:cubicBezTo>
                      <a:cubicBezTo>
                        <a:pt x="19836" y="5667"/>
                        <a:pt x="27932" y="2429"/>
                        <a:pt x="36028" y="2429"/>
                      </a:cubicBezTo>
                      <a:cubicBezTo>
                        <a:pt x="54650" y="2429"/>
                        <a:pt x="70033" y="17407"/>
                        <a:pt x="70033" y="36433"/>
                      </a:cubicBezTo>
                      <a:cubicBezTo>
                        <a:pt x="70033" y="55459"/>
                        <a:pt x="54650" y="69628"/>
                        <a:pt x="36028" y="69628"/>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73" name="Google Shape;1273;p122"/>
                <p:cNvSpPr/>
                <p:nvPr/>
              </p:nvSpPr>
              <p:spPr>
                <a:xfrm>
                  <a:off x="2196917" y="3198828"/>
                  <a:ext cx="2428" cy="2428"/>
                </a:xfrm>
                <a:custGeom>
                  <a:rect b="b" l="l" r="r" t="t"/>
                  <a:pathLst>
                    <a:path extrusionOk="0" h="2428" w="2428">
                      <a:moveTo>
                        <a:pt x="1214" y="2429"/>
                      </a:moveTo>
                      <a:cubicBezTo>
                        <a:pt x="2024" y="2429"/>
                        <a:pt x="2429" y="1619"/>
                        <a:pt x="2429" y="1214"/>
                      </a:cubicBezTo>
                      <a:cubicBezTo>
                        <a:pt x="2429" y="405"/>
                        <a:pt x="1619" y="0"/>
                        <a:pt x="1214" y="0"/>
                      </a:cubicBezTo>
                      <a:cubicBezTo>
                        <a:pt x="405" y="0"/>
                        <a:pt x="0" y="810"/>
                        <a:pt x="0" y="1214"/>
                      </a:cubicBezTo>
                      <a:cubicBezTo>
                        <a:pt x="0" y="1619"/>
                        <a:pt x="405" y="2429"/>
                        <a:pt x="1214" y="2429"/>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74" name="Google Shape;1274;p122"/>
                <p:cNvSpPr/>
                <p:nvPr/>
              </p:nvSpPr>
              <p:spPr>
                <a:xfrm>
                  <a:off x="2189225" y="3217854"/>
                  <a:ext cx="2429" cy="2428"/>
                </a:xfrm>
                <a:custGeom>
                  <a:rect b="b" l="l" r="r" t="t"/>
                  <a:pathLst>
                    <a:path extrusionOk="0" h="2428" w="2429">
                      <a:moveTo>
                        <a:pt x="2429" y="1214"/>
                      </a:moveTo>
                      <a:cubicBezTo>
                        <a:pt x="2429" y="405"/>
                        <a:pt x="1619" y="0"/>
                        <a:pt x="1214" y="0"/>
                      </a:cubicBezTo>
                      <a:cubicBezTo>
                        <a:pt x="405" y="0"/>
                        <a:pt x="0" y="809"/>
                        <a:pt x="0" y="1214"/>
                      </a:cubicBezTo>
                      <a:cubicBezTo>
                        <a:pt x="0" y="2024"/>
                        <a:pt x="810" y="2429"/>
                        <a:pt x="1214" y="2429"/>
                      </a:cubicBezTo>
                      <a:cubicBezTo>
                        <a:pt x="2024" y="2429"/>
                        <a:pt x="2429" y="2024"/>
                        <a:pt x="2429" y="1214"/>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grpSp>
        <p:nvGrpSpPr>
          <p:cNvPr id="1275" name="Google Shape;1275;p122"/>
          <p:cNvGrpSpPr/>
          <p:nvPr/>
        </p:nvGrpSpPr>
        <p:grpSpPr>
          <a:xfrm>
            <a:off x="2688002" y="4415417"/>
            <a:ext cx="814144" cy="465785"/>
            <a:chOff x="2688002" y="4415417"/>
            <a:chExt cx="814144" cy="465785"/>
          </a:xfrm>
        </p:grpSpPr>
        <p:sp>
          <p:nvSpPr>
            <p:cNvPr id="1276" name="Google Shape;1276;p122"/>
            <p:cNvSpPr/>
            <p:nvPr/>
          </p:nvSpPr>
          <p:spPr>
            <a:xfrm>
              <a:off x="2879267" y="4415417"/>
              <a:ext cx="622880" cy="465785"/>
            </a:xfrm>
            <a:custGeom>
              <a:rect b="b" l="l" r="r" t="t"/>
              <a:pathLst>
                <a:path extrusionOk="0" h="308467" w="412503">
                  <a:moveTo>
                    <a:pt x="154233" y="308467"/>
                  </a:moveTo>
                  <a:cubicBezTo>
                    <a:pt x="69223" y="308467"/>
                    <a:pt x="0" y="239244"/>
                    <a:pt x="0" y="154234"/>
                  </a:cubicBezTo>
                  <a:cubicBezTo>
                    <a:pt x="0" y="69223"/>
                    <a:pt x="69223" y="0"/>
                    <a:pt x="154233" y="0"/>
                  </a:cubicBezTo>
                  <a:cubicBezTo>
                    <a:pt x="282559" y="0"/>
                    <a:pt x="412504" y="154234"/>
                    <a:pt x="412504" y="154234"/>
                  </a:cubicBezTo>
                  <a:cubicBezTo>
                    <a:pt x="412504" y="154234"/>
                    <a:pt x="282559" y="308467"/>
                    <a:pt x="154233" y="308467"/>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77" name="Google Shape;1277;p122"/>
            <p:cNvSpPr/>
            <p:nvPr/>
          </p:nvSpPr>
          <p:spPr>
            <a:xfrm rot="-1349310">
              <a:off x="2716848" y="4553572"/>
              <a:ext cx="188251" cy="188251"/>
            </a:xfrm>
            <a:custGeom>
              <a:rect b="b" l="l" r="r" t="t"/>
              <a:pathLst>
                <a:path extrusionOk="0" h="124685" w="124685">
                  <a:moveTo>
                    <a:pt x="124686" y="62343"/>
                  </a:moveTo>
                  <a:cubicBezTo>
                    <a:pt x="124686" y="96774"/>
                    <a:pt x="96774" y="124685"/>
                    <a:pt x="62343" y="124685"/>
                  </a:cubicBezTo>
                  <a:cubicBezTo>
                    <a:pt x="27912" y="124685"/>
                    <a:pt x="0" y="96774"/>
                    <a:pt x="0" y="62343"/>
                  </a:cubicBezTo>
                  <a:cubicBezTo>
                    <a:pt x="0" y="27912"/>
                    <a:pt x="27912" y="0"/>
                    <a:pt x="62343" y="0"/>
                  </a:cubicBezTo>
                  <a:cubicBezTo>
                    <a:pt x="96774" y="0"/>
                    <a:pt x="124686" y="27912"/>
                    <a:pt x="124686" y="62343"/>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78" name="Google Shape;1278;p122"/>
            <p:cNvSpPr/>
            <p:nvPr/>
          </p:nvSpPr>
          <p:spPr>
            <a:xfrm>
              <a:off x="2769884" y="4620129"/>
              <a:ext cx="82520" cy="55014"/>
            </a:xfrm>
            <a:custGeom>
              <a:rect b="b" l="l" r="r" t="t"/>
              <a:pathLst>
                <a:path extrusionOk="0" h="36433" w="54649">
                  <a:moveTo>
                    <a:pt x="54650" y="0"/>
                  </a:moveTo>
                  <a:lnTo>
                    <a:pt x="36433" y="18217"/>
                  </a:lnTo>
                  <a:lnTo>
                    <a:pt x="18217" y="36433"/>
                  </a:lnTo>
                  <a:lnTo>
                    <a:pt x="0" y="18217"/>
                  </a:lnTo>
                </a:path>
              </a:pathLst>
            </a:custGeom>
            <a:noFill/>
            <a:ln cap="rnd" cmpd="sng" w="15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279" name="Google Shape;1279;p122"/>
            <p:cNvGrpSpPr/>
            <p:nvPr/>
          </p:nvGrpSpPr>
          <p:grpSpPr>
            <a:xfrm>
              <a:off x="2891412" y="4427539"/>
              <a:ext cx="439966" cy="439966"/>
              <a:chOff x="2079521" y="2731674"/>
              <a:chExt cx="291465" cy="291465"/>
            </a:xfrm>
          </p:grpSpPr>
          <p:sp>
            <p:nvSpPr>
              <p:cNvPr id="1280" name="Google Shape;1280;p122"/>
              <p:cNvSpPr/>
              <p:nvPr/>
            </p:nvSpPr>
            <p:spPr>
              <a:xfrm>
                <a:off x="2079521" y="2731674"/>
                <a:ext cx="291465" cy="291465"/>
              </a:xfrm>
              <a:custGeom>
                <a:rect b="b" l="l" r="r" t="t"/>
                <a:pathLst>
                  <a:path extrusionOk="0" h="291465" w="291465">
                    <a:moveTo>
                      <a:pt x="291465" y="145732"/>
                    </a:moveTo>
                    <a:cubicBezTo>
                      <a:pt x="291465" y="226218"/>
                      <a:pt x="226218" y="291465"/>
                      <a:pt x="145733" y="291465"/>
                    </a:cubicBezTo>
                    <a:cubicBezTo>
                      <a:pt x="65247" y="291465"/>
                      <a:pt x="0" y="226218"/>
                      <a:pt x="0" y="145732"/>
                    </a:cubicBezTo>
                    <a:cubicBezTo>
                      <a:pt x="0" y="65247"/>
                      <a:pt x="65247" y="0"/>
                      <a:pt x="145733" y="0"/>
                    </a:cubicBezTo>
                    <a:cubicBezTo>
                      <a:pt x="226218" y="0"/>
                      <a:pt x="291465" y="65247"/>
                      <a:pt x="291465" y="145732"/>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281" name="Google Shape;1281;p122"/>
              <p:cNvGrpSpPr/>
              <p:nvPr/>
            </p:nvGrpSpPr>
            <p:grpSpPr>
              <a:xfrm>
                <a:off x="2123241" y="2821543"/>
                <a:ext cx="204025" cy="98774"/>
                <a:chOff x="2123241" y="2821543"/>
                <a:chExt cx="204025" cy="98774"/>
              </a:xfrm>
            </p:grpSpPr>
            <p:sp>
              <p:nvSpPr>
                <p:cNvPr id="1282" name="Google Shape;1282;p122"/>
                <p:cNvSpPr/>
                <p:nvPr/>
              </p:nvSpPr>
              <p:spPr>
                <a:xfrm>
                  <a:off x="2123241" y="2821543"/>
                  <a:ext cx="204025" cy="98774"/>
                </a:xfrm>
                <a:custGeom>
                  <a:rect b="b" l="l" r="r" t="t"/>
                  <a:pathLst>
                    <a:path extrusionOk="0" h="98774" w="204025">
                      <a:moveTo>
                        <a:pt x="179737" y="51006"/>
                      </a:moveTo>
                      <a:lnTo>
                        <a:pt x="179737" y="34004"/>
                      </a:lnTo>
                      <a:lnTo>
                        <a:pt x="163949" y="34004"/>
                      </a:lnTo>
                      <a:lnTo>
                        <a:pt x="163949" y="23074"/>
                      </a:lnTo>
                      <a:lnTo>
                        <a:pt x="163949" y="17002"/>
                      </a:lnTo>
                      <a:lnTo>
                        <a:pt x="163949" y="0"/>
                      </a:lnTo>
                      <a:lnTo>
                        <a:pt x="125492" y="0"/>
                      </a:lnTo>
                      <a:lnTo>
                        <a:pt x="125492" y="17002"/>
                      </a:lnTo>
                      <a:lnTo>
                        <a:pt x="108490" y="17002"/>
                      </a:lnTo>
                      <a:lnTo>
                        <a:pt x="108490" y="34004"/>
                      </a:lnTo>
                      <a:lnTo>
                        <a:pt x="92702" y="34004"/>
                      </a:lnTo>
                      <a:lnTo>
                        <a:pt x="92702" y="51006"/>
                      </a:lnTo>
                      <a:lnTo>
                        <a:pt x="78938" y="51006"/>
                      </a:lnTo>
                      <a:lnTo>
                        <a:pt x="78938" y="34004"/>
                      </a:lnTo>
                      <a:lnTo>
                        <a:pt x="46553" y="34004"/>
                      </a:lnTo>
                      <a:lnTo>
                        <a:pt x="46553" y="15383"/>
                      </a:lnTo>
                      <a:lnTo>
                        <a:pt x="25908" y="15383"/>
                      </a:lnTo>
                      <a:lnTo>
                        <a:pt x="25908" y="34004"/>
                      </a:lnTo>
                      <a:lnTo>
                        <a:pt x="17002" y="34004"/>
                      </a:lnTo>
                      <a:lnTo>
                        <a:pt x="17002" y="51006"/>
                      </a:lnTo>
                      <a:lnTo>
                        <a:pt x="0" y="51006"/>
                      </a:lnTo>
                      <a:lnTo>
                        <a:pt x="18621" y="98774"/>
                      </a:lnTo>
                      <a:lnTo>
                        <a:pt x="185404" y="98774"/>
                      </a:lnTo>
                      <a:lnTo>
                        <a:pt x="204026" y="51006"/>
                      </a:lnTo>
                      <a:lnTo>
                        <a:pt x="179737" y="51006"/>
                      </a:lnTo>
                      <a:close/>
                      <a:moveTo>
                        <a:pt x="173665" y="51006"/>
                      </a:moveTo>
                      <a:lnTo>
                        <a:pt x="163949" y="51006"/>
                      </a:lnTo>
                      <a:lnTo>
                        <a:pt x="163949" y="40077"/>
                      </a:lnTo>
                      <a:lnTo>
                        <a:pt x="173665" y="40077"/>
                      </a:lnTo>
                      <a:lnTo>
                        <a:pt x="173665" y="51006"/>
                      </a:lnTo>
                      <a:close/>
                      <a:moveTo>
                        <a:pt x="125492" y="40077"/>
                      </a:moveTo>
                      <a:lnTo>
                        <a:pt x="125492" y="51006"/>
                      </a:lnTo>
                      <a:lnTo>
                        <a:pt x="114157" y="51006"/>
                      </a:lnTo>
                      <a:lnTo>
                        <a:pt x="114157" y="40077"/>
                      </a:lnTo>
                      <a:lnTo>
                        <a:pt x="125492" y="40077"/>
                      </a:lnTo>
                      <a:close/>
                      <a:moveTo>
                        <a:pt x="131564" y="40077"/>
                      </a:moveTo>
                      <a:lnTo>
                        <a:pt x="157877" y="40077"/>
                      </a:lnTo>
                      <a:lnTo>
                        <a:pt x="157877" y="51006"/>
                      </a:lnTo>
                      <a:lnTo>
                        <a:pt x="131564" y="51006"/>
                      </a:lnTo>
                      <a:lnTo>
                        <a:pt x="131564" y="40077"/>
                      </a:lnTo>
                      <a:close/>
                      <a:moveTo>
                        <a:pt x="157472" y="34004"/>
                      </a:moveTo>
                      <a:lnTo>
                        <a:pt x="146542" y="34004"/>
                      </a:lnTo>
                      <a:lnTo>
                        <a:pt x="146542" y="23074"/>
                      </a:lnTo>
                      <a:lnTo>
                        <a:pt x="157472" y="23074"/>
                      </a:lnTo>
                      <a:lnTo>
                        <a:pt x="157472" y="34004"/>
                      </a:lnTo>
                      <a:close/>
                      <a:moveTo>
                        <a:pt x="131564" y="5667"/>
                      </a:moveTo>
                      <a:lnTo>
                        <a:pt x="157877" y="5667"/>
                      </a:lnTo>
                      <a:lnTo>
                        <a:pt x="157877" y="16597"/>
                      </a:lnTo>
                      <a:lnTo>
                        <a:pt x="131564" y="16597"/>
                      </a:lnTo>
                      <a:lnTo>
                        <a:pt x="131564" y="5667"/>
                      </a:lnTo>
                      <a:close/>
                      <a:moveTo>
                        <a:pt x="114157" y="22669"/>
                      </a:moveTo>
                      <a:lnTo>
                        <a:pt x="125087" y="22669"/>
                      </a:lnTo>
                      <a:lnTo>
                        <a:pt x="140065" y="22669"/>
                      </a:lnTo>
                      <a:lnTo>
                        <a:pt x="140065" y="33599"/>
                      </a:lnTo>
                      <a:lnTo>
                        <a:pt x="114157" y="33599"/>
                      </a:lnTo>
                      <a:lnTo>
                        <a:pt x="114157" y="22669"/>
                      </a:lnTo>
                      <a:close/>
                      <a:moveTo>
                        <a:pt x="98369" y="40077"/>
                      </a:moveTo>
                      <a:lnTo>
                        <a:pt x="108085" y="40077"/>
                      </a:lnTo>
                      <a:lnTo>
                        <a:pt x="108085" y="51006"/>
                      </a:lnTo>
                      <a:lnTo>
                        <a:pt x="98369" y="51006"/>
                      </a:lnTo>
                      <a:lnTo>
                        <a:pt x="98369" y="40077"/>
                      </a:lnTo>
                      <a:close/>
                      <a:moveTo>
                        <a:pt x="31575" y="21455"/>
                      </a:moveTo>
                      <a:lnTo>
                        <a:pt x="40077" y="21455"/>
                      </a:lnTo>
                      <a:lnTo>
                        <a:pt x="40077" y="34004"/>
                      </a:lnTo>
                      <a:lnTo>
                        <a:pt x="31575" y="34004"/>
                      </a:lnTo>
                      <a:lnTo>
                        <a:pt x="31575" y="21455"/>
                      </a:lnTo>
                      <a:close/>
                      <a:moveTo>
                        <a:pt x="23074" y="40077"/>
                      </a:moveTo>
                      <a:lnTo>
                        <a:pt x="25503" y="40077"/>
                      </a:lnTo>
                      <a:lnTo>
                        <a:pt x="46149" y="40077"/>
                      </a:lnTo>
                      <a:lnTo>
                        <a:pt x="72462" y="40077"/>
                      </a:lnTo>
                      <a:lnTo>
                        <a:pt x="72462" y="51006"/>
                      </a:lnTo>
                      <a:lnTo>
                        <a:pt x="23074" y="51006"/>
                      </a:lnTo>
                      <a:lnTo>
                        <a:pt x="23074" y="40077"/>
                      </a:lnTo>
                      <a:lnTo>
                        <a:pt x="23074" y="40077"/>
                      </a:lnTo>
                      <a:close/>
                      <a:moveTo>
                        <a:pt x="181356" y="92702"/>
                      </a:moveTo>
                      <a:lnTo>
                        <a:pt x="22669" y="92702"/>
                      </a:lnTo>
                      <a:lnTo>
                        <a:pt x="8906" y="57078"/>
                      </a:lnTo>
                      <a:lnTo>
                        <a:pt x="17002" y="57078"/>
                      </a:lnTo>
                      <a:lnTo>
                        <a:pt x="78534" y="57078"/>
                      </a:lnTo>
                      <a:lnTo>
                        <a:pt x="92297" y="57078"/>
                      </a:lnTo>
                      <a:lnTo>
                        <a:pt x="179737" y="57078"/>
                      </a:lnTo>
                      <a:lnTo>
                        <a:pt x="195120" y="57078"/>
                      </a:lnTo>
                      <a:lnTo>
                        <a:pt x="181356" y="92702"/>
                      </a:lnTo>
                      <a:close/>
                    </a:path>
                  </a:pathLst>
                </a:custGeom>
                <a:solidFill>
                  <a:srgbClr val="013F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83" name="Google Shape;1283;p122"/>
                <p:cNvSpPr/>
                <p:nvPr/>
              </p:nvSpPr>
              <p:spPr>
                <a:xfrm>
                  <a:off x="2270188" y="2885503"/>
                  <a:ext cx="21859" cy="21859"/>
                </a:xfrm>
                <a:custGeom>
                  <a:rect b="b" l="l" r="r" t="t"/>
                  <a:pathLst>
                    <a:path extrusionOk="0" h="21859" w="21859">
                      <a:moveTo>
                        <a:pt x="10930" y="0"/>
                      </a:moveTo>
                      <a:cubicBezTo>
                        <a:pt x="4858" y="0"/>
                        <a:pt x="0" y="4858"/>
                        <a:pt x="0" y="10930"/>
                      </a:cubicBezTo>
                      <a:cubicBezTo>
                        <a:pt x="0" y="17002"/>
                        <a:pt x="4858" y="21860"/>
                        <a:pt x="10930" y="21860"/>
                      </a:cubicBezTo>
                      <a:cubicBezTo>
                        <a:pt x="17002" y="21860"/>
                        <a:pt x="21860" y="17002"/>
                        <a:pt x="21860" y="10930"/>
                      </a:cubicBezTo>
                      <a:cubicBezTo>
                        <a:pt x="21860" y="4858"/>
                        <a:pt x="16597" y="0"/>
                        <a:pt x="10930" y="0"/>
                      </a:cubicBezTo>
                      <a:close/>
                      <a:moveTo>
                        <a:pt x="10930" y="15788"/>
                      </a:moveTo>
                      <a:cubicBezTo>
                        <a:pt x="8501" y="15788"/>
                        <a:pt x="6072" y="13764"/>
                        <a:pt x="6072" y="10930"/>
                      </a:cubicBezTo>
                      <a:cubicBezTo>
                        <a:pt x="6072" y="8096"/>
                        <a:pt x="8096" y="6072"/>
                        <a:pt x="10930" y="6072"/>
                      </a:cubicBezTo>
                      <a:cubicBezTo>
                        <a:pt x="13764" y="6072"/>
                        <a:pt x="15788" y="8096"/>
                        <a:pt x="15788" y="10930"/>
                      </a:cubicBezTo>
                      <a:cubicBezTo>
                        <a:pt x="15788" y="13764"/>
                        <a:pt x="13359" y="15788"/>
                        <a:pt x="10930" y="15788"/>
                      </a:cubicBezTo>
                      <a:close/>
                    </a:path>
                  </a:pathLst>
                </a:custGeom>
                <a:solidFill>
                  <a:srgbClr val="013F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84" name="Google Shape;1284;p122"/>
                <p:cNvSpPr/>
                <p:nvPr/>
              </p:nvSpPr>
              <p:spPr>
                <a:xfrm>
                  <a:off x="2232945" y="2885503"/>
                  <a:ext cx="21859" cy="21859"/>
                </a:xfrm>
                <a:custGeom>
                  <a:rect b="b" l="l" r="r" t="t"/>
                  <a:pathLst>
                    <a:path extrusionOk="0" h="21859" w="21859">
                      <a:moveTo>
                        <a:pt x="10930" y="0"/>
                      </a:moveTo>
                      <a:cubicBezTo>
                        <a:pt x="4858" y="0"/>
                        <a:pt x="0" y="4858"/>
                        <a:pt x="0" y="10930"/>
                      </a:cubicBezTo>
                      <a:cubicBezTo>
                        <a:pt x="0" y="17002"/>
                        <a:pt x="4858" y="21860"/>
                        <a:pt x="10930" y="21860"/>
                      </a:cubicBezTo>
                      <a:cubicBezTo>
                        <a:pt x="17002" y="21860"/>
                        <a:pt x="21860" y="17002"/>
                        <a:pt x="21860" y="10930"/>
                      </a:cubicBezTo>
                      <a:cubicBezTo>
                        <a:pt x="21860" y="4858"/>
                        <a:pt x="17002" y="0"/>
                        <a:pt x="10930" y="0"/>
                      </a:cubicBezTo>
                      <a:close/>
                      <a:moveTo>
                        <a:pt x="10930" y="15788"/>
                      </a:moveTo>
                      <a:cubicBezTo>
                        <a:pt x="8501" y="15788"/>
                        <a:pt x="6072" y="13764"/>
                        <a:pt x="6072" y="10930"/>
                      </a:cubicBezTo>
                      <a:cubicBezTo>
                        <a:pt x="6072" y="8096"/>
                        <a:pt x="8096" y="6072"/>
                        <a:pt x="10930" y="6072"/>
                      </a:cubicBezTo>
                      <a:cubicBezTo>
                        <a:pt x="13764" y="6072"/>
                        <a:pt x="15788" y="8096"/>
                        <a:pt x="15788" y="10930"/>
                      </a:cubicBezTo>
                      <a:cubicBezTo>
                        <a:pt x="15788" y="13764"/>
                        <a:pt x="13359" y="15788"/>
                        <a:pt x="10930" y="15788"/>
                      </a:cubicBezTo>
                      <a:close/>
                    </a:path>
                  </a:pathLst>
                </a:custGeom>
                <a:solidFill>
                  <a:srgbClr val="013F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85" name="Google Shape;1285;p122"/>
                <p:cNvSpPr/>
                <p:nvPr/>
              </p:nvSpPr>
              <p:spPr>
                <a:xfrm>
                  <a:off x="2195703" y="2885503"/>
                  <a:ext cx="21859" cy="21859"/>
                </a:xfrm>
                <a:custGeom>
                  <a:rect b="b" l="l" r="r" t="t"/>
                  <a:pathLst>
                    <a:path extrusionOk="0" h="21859" w="21859">
                      <a:moveTo>
                        <a:pt x="10930" y="0"/>
                      </a:moveTo>
                      <a:cubicBezTo>
                        <a:pt x="4858" y="0"/>
                        <a:pt x="0" y="4858"/>
                        <a:pt x="0" y="10930"/>
                      </a:cubicBezTo>
                      <a:cubicBezTo>
                        <a:pt x="0" y="17002"/>
                        <a:pt x="4858" y="21860"/>
                        <a:pt x="10930" y="21860"/>
                      </a:cubicBezTo>
                      <a:cubicBezTo>
                        <a:pt x="17002" y="21860"/>
                        <a:pt x="21860" y="17002"/>
                        <a:pt x="21860" y="10930"/>
                      </a:cubicBezTo>
                      <a:cubicBezTo>
                        <a:pt x="21860" y="4858"/>
                        <a:pt x="17002" y="0"/>
                        <a:pt x="10930" y="0"/>
                      </a:cubicBezTo>
                      <a:close/>
                      <a:moveTo>
                        <a:pt x="10930" y="15788"/>
                      </a:moveTo>
                      <a:cubicBezTo>
                        <a:pt x="8501" y="15788"/>
                        <a:pt x="6072" y="13764"/>
                        <a:pt x="6072" y="10930"/>
                      </a:cubicBezTo>
                      <a:cubicBezTo>
                        <a:pt x="6072" y="8096"/>
                        <a:pt x="8096" y="6072"/>
                        <a:pt x="10930" y="6072"/>
                      </a:cubicBezTo>
                      <a:cubicBezTo>
                        <a:pt x="13763" y="6072"/>
                        <a:pt x="15788" y="8096"/>
                        <a:pt x="15788" y="10930"/>
                      </a:cubicBezTo>
                      <a:cubicBezTo>
                        <a:pt x="15788" y="13764"/>
                        <a:pt x="13763" y="15788"/>
                        <a:pt x="10930" y="15788"/>
                      </a:cubicBezTo>
                      <a:close/>
                    </a:path>
                  </a:pathLst>
                </a:custGeom>
                <a:solidFill>
                  <a:srgbClr val="013F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86" name="Google Shape;1286;p122"/>
                <p:cNvSpPr/>
                <p:nvPr/>
              </p:nvSpPr>
              <p:spPr>
                <a:xfrm>
                  <a:off x="2158460" y="2885503"/>
                  <a:ext cx="21859" cy="21859"/>
                </a:xfrm>
                <a:custGeom>
                  <a:rect b="b" l="l" r="r" t="t"/>
                  <a:pathLst>
                    <a:path extrusionOk="0" h="21859" w="21859">
                      <a:moveTo>
                        <a:pt x="10930" y="0"/>
                      </a:moveTo>
                      <a:cubicBezTo>
                        <a:pt x="4858" y="0"/>
                        <a:pt x="0" y="4858"/>
                        <a:pt x="0" y="10930"/>
                      </a:cubicBezTo>
                      <a:cubicBezTo>
                        <a:pt x="0" y="17002"/>
                        <a:pt x="4858" y="21860"/>
                        <a:pt x="10930" y="21860"/>
                      </a:cubicBezTo>
                      <a:cubicBezTo>
                        <a:pt x="17002" y="21860"/>
                        <a:pt x="21860" y="17002"/>
                        <a:pt x="21860" y="10930"/>
                      </a:cubicBezTo>
                      <a:cubicBezTo>
                        <a:pt x="21860" y="4858"/>
                        <a:pt x="17002" y="0"/>
                        <a:pt x="10930" y="0"/>
                      </a:cubicBezTo>
                      <a:close/>
                      <a:moveTo>
                        <a:pt x="10930" y="15788"/>
                      </a:moveTo>
                      <a:cubicBezTo>
                        <a:pt x="8501" y="15788"/>
                        <a:pt x="6072" y="13764"/>
                        <a:pt x="6072" y="10930"/>
                      </a:cubicBezTo>
                      <a:cubicBezTo>
                        <a:pt x="6072" y="8096"/>
                        <a:pt x="8096" y="6072"/>
                        <a:pt x="10930" y="6072"/>
                      </a:cubicBezTo>
                      <a:cubicBezTo>
                        <a:pt x="13763" y="6072"/>
                        <a:pt x="15788" y="8096"/>
                        <a:pt x="15788" y="10930"/>
                      </a:cubicBezTo>
                      <a:cubicBezTo>
                        <a:pt x="15788" y="13764"/>
                        <a:pt x="13763" y="15788"/>
                        <a:pt x="10930" y="15788"/>
                      </a:cubicBezTo>
                      <a:close/>
                    </a:path>
                  </a:pathLst>
                </a:custGeom>
                <a:solidFill>
                  <a:srgbClr val="013F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grpSp>
        <p:nvGrpSpPr>
          <p:cNvPr id="1287" name="Google Shape;1287;p122"/>
          <p:cNvGrpSpPr/>
          <p:nvPr/>
        </p:nvGrpSpPr>
        <p:grpSpPr>
          <a:xfrm>
            <a:off x="2687991" y="3897833"/>
            <a:ext cx="814155" cy="465785"/>
            <a:chOff x="2687991" y="3897833"/>
            <a:chExt cx="814155" cy="465785"/>
          </a:xfrm>
        </p:grpSpPr>
        <p:sp>
          <p:nvSpPr>
            <p:cNvPr id="1288" name="Google Shape;1288;p122"/>
            <p:cNvSpPr/>
            <p:nvPr/>
          </p:nvSpPr>
          <p:spPr>
            <a:xfrm>
              <a:off x="2879267" y="3897833"/>
              <a:ext cx="622880" cy="465785"/>
            </a:xfrm>
            <a:custGeom>
              <a:rect b="b" l="l" r="r" t="t"/>
              <a:pathLst>
                <a:path extrusionOk="0" h="308467" w="412503">
                  <a:moveTo>
                    <a:pt x="154233" y="308467"/>
                  </a:moveTo>
                  <a:cubicBezTo>
                    <a:pt x="69223" y="308467"/>
                    <a:pt x="0" y="239244"/>
                    <a:pt x="0" y="154234"/>
                  </a:cubicBezTo>
                  <a:cubicBezTo>
                    <a:pt x="0" y="69223"/>
                    <a:pt x="69223" y="0"/>
                    <a:pt x="154233" y="0"/>
                  </a:cubicBezTo>
                  <a:cubicBezTo>
                    <a:pt x="282559" y="0"/>
                    <a:pt x="412504" y="154234"/>
                    <a:pt x="412504" y="154234"/>
                  </a:cubicBezTo>
                  <a:cubicBezTo>
                    <a:pt x="412504" y="154234"/>
                    <a:pt x="282559" y="308467"/>
                    <a:pt x="154233" y="308467"/>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89" name="Google Shape;1289;p122"/>
            <p:cNvSpPr/>
            <p:nvPr/>
          </p:nvSpPr>
          <p:spPr>
            <a:xfrm rot="-1349310">
              <a:off x="2716837" y="4035980"/>
              <a:ext cx="188251" cy="188251"/>
            </a:xfrm>
            <a:custGeom>
              <a:rect b="b" l="l" r="r" t="t"/>
              <a:pathLst>
                <a:path extrusionOk="0" h="124685" w="124685">
                  <a:moveTo>
                    <a:pt x="124686" y="62343"/>
                  </a:moveTo>
                  <a:cubicBezTo>
                    <a:pt x="124686" y="96774"/>
                    <a:pt x="96774" y="124685"/>
                    <a:pt x="62343" y="124685"/>
                  </a:cubicBezTo>
                  <a:cubicBezTo>
                    <a:pt x="27912" y="124685"/>
                    <a:pt x="0" y="96774"/>
                    <a:pt x="0" y="62343"/>
                  </a:cubicBezTo>
                  <a:cubicBezTo>
                    <a:pt x="0" y="27912"/>
                    <a:pt x="27912" y="0"/>
                    <a:pt x="62343" y="0"/>
                  </a:cubicBezTo>
                  <a:cubicBezTo>
                    <a:pt x="96774" y="0"/>
                    <a:pt x="124686" y="27912"/>
                    <a:pt x="124686" y="62343"/>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0" name="Google Shape;1290;p122"/>
            <p:cNvSpPr/>
            <p:nvPr/>
          </p:nvSpPr>
          <p:spPr>
            <a:xfrm>
              <a:off x="2769884" y="4102544"/>
              <a:ext cx="82520" cy="55014"/>
            </a:xfrm>
            <a:custGeom>
              <a:rect b="b" l="l" r="r" t="t"/>
              <a:pathLst>
                <a:path extrusionOk="0" h="36433" w="54649">
                  <a:moveTo>
                    <a:pt x="54650" y="0"/>
                  </a:moveTo>
                  <a:lnTo>
                    <a:pt x="36433" y="18217"/>
                  </a:lnTo>
                  <a:lnTo>
                    <a:pt x="18217" y="36433"/>
                  </a:lnTo>
                  <a:lnTo>
                    <a:pt x="0" y="18217"/>
                  </a:lnTo>
                </a:path>
              </a:pathLst>
            </a:custGeom>
            <a:noFill/>
            <a:ln cap="rnd" cmpd="sng" w="15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291" name="Google Shape;1291;p122"/>
            <p:cNvGrpSpPr/>
            <p:nvPr/>
          </p:nvGrpSpPr>
          <p:grpSpPr>
            <a:xfrm>
              <a:off x="2891412" y="3909967"/>
              <a:ext cx="439966" cy="439966"/>
              <a:chOff x="2079521" y="2388798"/>
              <a:chExt cx="291465" cy="291465"/>
            </a:xfrm>
          </p:grpSpPr>
          <p:sp>
            <p:nvSpPr>
              <p:cNvPr id="1292" name="Google Shape;1292;p122"/>
              <p:cNvSpPr/>
              <p:nvPr/>
            </p:nvSpPr>
            <p:spPr>
              <a:xfrm>
                <a:off x="2079521" y="2388798"/>
                <a:ext cx="291465" cy="291465"/>
              </a:xfrm>
              <a:custGeom>
                <a:rect b="b" l="l" r="r" t="t"/>
                <a:pathLst>
                  <a:path extrusionOk="0" h="291465" w="291465">
                    <a:moveTo>
                      <a:pt x="291465" y="145732"/>
                    </a:moveTo>
                    <a:cubicBezTo>
                      <a:pt x="291465" y="226218"/>
                      <a:pt x="226218" y="291465"/>
                      <a:pt x="145733" y="291465"/>
                    </a:cubicBezTo>
                    <a:cubicBezTo>
                      <a:pt x="65247" y="291465"/>
                      <a:pt x="0" y="226218"/>
                      <a:pt x="0" y="145732"/>
                    </a:cubicBezTo>
                    <a:cubicBezTo>
                      <a:pt x="0" y="65247"/>
                      <a:pt x="65247" y="0"/>
                      <a:pt x="145733" y="0"/>
                    </a:cubicBezTo>
                    <a:cubicBezTo>
                      <a:pt x="226218" y="0"/>
                      <a:pt x="291465" y="65247"/>
                      <a:pt x="291465" y="145732"/>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3" name="Google Shape;1293;p122"/>
              <p:cNvSpPr/>
              <p:nvPr/>
            </p:nvSpPr>
            <p:spPr>
              <a:xfrm>
                <a:off x="2139029" y="2446281"/>
                <a:ext cx="171640" cy="179331"/>
              </a:xfrm>
              <a:custGeom>
                <a:rect b="b" l="l" r="r" t="t"/>
                <a:pathLst>
                  <a:path extrusionOk="0" h="179331" w="171640">
                    <a:moveTo>
                      <a:pt x="150185" y="159496"/>
                    </a:moveTo>
                    <a:lnTo>
                      <a:pt x="132778" y="142089"/>
                    </a:lnTo>
                    <a:lnTo>
                      <a:pt x="132778" y="109704"/>
                    </a:lnTo>
                    <a:lnTo>
                      <a:pt x="141279" y="109704"/>
                    </a:lnTo>
                    <a:cubicBezTo>
                      <a:pt x="158282" y="109704"/>
                      <a:pt x="171640" y="95941"/>
                      <a:pt x="171640" y="79343"/>
                    </a:cubicBezTo>
                    <a:cubicBezTo>
                      <a:pt x="171640" y="65175"/>
                      <a:pt x="161925" y="53031"/>
                      <a:pt x="148566" y="49792"/>
                    </a:cubicBezTo>
                    <a:cubicBezTo>
                      <a:pt x="148566" y="48578"/>
                      <a:pt x="148566" y="47768"/>
                      <a:pt x="148566" y="46553"/>
                    </a:cubicBezTo>
                    <a:cubicBezTo>
                      <a:pt x="148566" y="21050"/>
                      <a:pt x="127921" y="0"/>
                      <a:pt x="102013" y="0"/>
                    </a:cubicBezTo>
                    <a:cubicBezTo>
                      <a:pt x="85820" y="0"/>
                      <a:pt x="71247" y="8096"/>
                      <a:pt x="62746" y="21860"/>
                    </a:cubicBezTo>
                    <a:cubicBezTo>
                      <a:pt x="59912" y="20646"/>
                      <a:pt x="56674" y="20241"/>
                      <a:pt x="53435" y="20241"/>
                    </a:cubicBezTo>
                    <a:cubicBezTo>
                      <a:pt x="38457" y="20241"/>
                      <a:pt x="25908" y="32385"/>
                      <a:pt x="25908" y="47768"/>
                    </a:cubicBezTo>
                    <a:cubicBezTo>
                      <a:pt x="25908" y="48173"/>
                      <a:pt x="25908" y="48578"/>
                      <a:pt x="25908" y="48982"/>
                    </a:cubicBezTo>
                    <a:cubicBezTo>
                      <a:pt x="10930" y="51007"/>
                      <a:pt x="0" y="63960"/>
                      <a:pt x="0" y="78938"/>
                    </a:cubicBezTo>
                    <a:cubicBezTo>
                      <a:pt x="0" y="95941"/>
                      <a:pt x="13763" y="109299"/>
                      <a:pt x="30361" y="109299"/>
                    </a:cubicBezTo>
                    <a:lnTo>
                      <a:pt x="40886" y="109299"/>
                    </a:lnTo>
                    <a:lnTo>
                      <a:pt x="40886" y="141684"/>
                    </a:lnTo>
                    <a:lnTo>
                      <a:pt x="23479" y="159091"/>
                    </a:lnTo>
                    <a:cubicBezTo>
                      <a:pt x="19431" y="157067"/>
                      <a:pt x="14168" y="157472"/>
                      <a:pt x="10930" y="160711"/>
                    </a:cubicBezTo>
                    <a:cubicBezTo>
                      <a:pt x="8906" y="162735"/>
                      <a:pt x="7691" y="165568"/>
                      <a:pt x="7691" y="168402"/>
                    </a:cubicBezTo>
                    <a:cubicBezTo>
                      <a:pt x="7691" y="171236"/>
                      <a:pt x="8906" y="174069"/>
                      <a:pt x="10930" y="176093"/>
                    </a:cubicBezTo>
                    <a:cubicBezTo>
                      <a:pt x="12954" y="178118"/>
                      <a:pt x="15788" y="179332"/>
                      <a:pt x="18621" y="179332"/>
                    </a:cubicBezTo>
                    <a:cubicBezTo>
                      <a:pt x="21455" y="179332"/>
                      <a:pt x="24289" y="178118"/>
                      <a:pt x="26313" y="176093"/>
                    </a:cubicBezTo>
                    <a:cubicBezTo>
                      <a:pt x="28337" y="174069"/>
                      <a:pt x="29551" y="171236"/>
                      <a:pt x="29551" y="168402"/>
                    </a:cubicBezTo>
                    <a:cubicBezTo>
                      <a:pt x="29551" y="166783"/>
                      <a:pt x="29146" y="164759"/>
                      <a:pt x="28337" y="163544"/>
                    </a:cubicBezTo>
                    <a:lnTo>
                      <a:pt x="47363" y="144518"/>
                    </a:lnTo>
                    <a:lnTo>
                      <a:pt x="47363" y="109299"/>
                    </a:lnTo>
                    <a:lnTo>
                      <a:pt x="63960" y="109299"/>
                    </a:lnTo>
                    <a:lnTo>
                      <a:pt x="63960" y="125897"/>
                    </a:lnTo>
                    <a:cubicBezTo>
                      <a:pt x="59507" y="127111"/>
                      <a:pt x="56269" y="131159"/>
                      <a:pt x="56269" y="136017"/>
                    </a:cubicBezTo>
                    <a:cubicBezTo>
                      <a:pt x="56269" y="142089"/>
                      <a:pt x="61127" y="146542"/>
                      <a:pt x="66794" y="146542"/>
                    </a:cubicBezTo>
                    <a:cubicBezTo>
                      <a:pt x="72461" y="146542"/>
                      <a:pt x="77319" y="141684"/>
                      <a:pt x="77319" y="136017"/>
                    </a:cubicBezTo>
                    <a:cubicBezTo>
                      <a:pt x="77319" y="131159"/>
                      <a:pt x="74081" y="127111"/>
                      <a:pt x="69628" y="125897"/>
                    </a:cubicBezTo>
                    <a:lnTo>
                      <a:pt x="69628" y="109299"/>
                    </a:lnTo>
                    <a:lnTo>
                      <a:pt x="95131" y="109299"/>
                    </a:lnTo>
                    <a:lnTo>
                      <a:pt x="95131" y="145328"/>
                    </a:lnTo>
                    <a:cubicBezTo>
                      <a:pt x="90678" y="146542"/>
                      <a:pt x="87439" y="150590"/>
                      <a:pt x="87439" y="155448"/>
                    </a:cubicBezTo>
                    <a:cubicBezTo>
                      <a:pt x="87439" y="161520"/>
                      <a:pt x="92297" y="165973"/>
                      <a:pt x="97964" y="165973"/>
                    </a:cubicBezTo>
                    <a:cubicBezTo>
                      <a:pt x="103632" y="165973"/>
                      <a:pt x="108490" y="161115"/>
                      <a:pt x="108490" y="155448"/>
                    </a:cubicBezTo>
                    <a:cubicBezTo>
                      <a:pt x="108490" y="150590"/>
                      <a:pt x="105251" y="146542"/>
                      <a:pt x="100798" y="145328"/>
                    </a:cubicBezTo>
                    <a:lnTo>
                      <a:pt x="100798" y="109299"/>
                    </a:lnTo>
                    <a:lnTo>
                      <a:pt x="126301" y="109299"/>
                    </a:lnTo>
                    <a:lnTo>
                      <a:pt x="126301" y="144518"/>
                    </a:lnTo>
                    <a:lnTo>
                      <a:pt x="145328" y="163544"/>
                    </a:lnTo>
                    <a:cubicBezTo>
                      <a:pt x="143303" y="167592"/>
                      <a:pt x="143708" y="172855"/>
                      <a:pt x="146947" y="176093"/>
                    </a:cubicBezTo>
                    <a:cubicBezTo>
                      <a:pt x="148971" y="178118"/>
                      <a:pt x="151805" y="179332"/>
                      <a:pt x="154638" y="179332"/>
                    </a:cubicBezTo>
                    <a:cubicBezTo>
                      <a:pt x="157472" y="179332"/>
                      <a:pt x="160306" y="178118"/>
                      <a:pt x="162330" y="176093"/>
                    </a:cubicBezTo>
                    <a:cubicBezTo>
                      <a:pt x="164354" y="174069"/>
                      <a:pt x="165568" y="171236"/>
                      <a:pt x="165568" y="168402"/>
                    </a:cubicBezTo>
                    <a:cubicBezTo>
                      <a:pt x="165568" y="165568"/>
                      <a:pt x="164354" y="162735"/>
                      <a:pt x="162330" y="160711"/>
                    </a:cubicBezTo>
                    <a:cubicBezTo>
                      <a:pt x="159496" y="157877"/>
                      <a:pt x="154233" y="157472"/>
                      <a:pt x="150185" y="159496"/>
                    </a:cubicBezTo>
                    <a:close/>
                    <a:moveTo>
                      <a:pt x="22265" y="172045"/>
                    </a:moveTo>
                    <a:cubicBezTo>
                      <a:pt x="20645" y="173665"/>
                      <a:pt x="17407" y="173665"/>
                      <a:pt x="15788" y="172045"/>
                    </a:cubicBezTo>
                    <a:cubicBezTo>
                      <a:pt x="14978" y="171236"/>
                      <a:pt x="14573" y="170021"/>
                      <a:pt x="14573" y="168807"/>
                    </a:cubicBezTo>
                    <a:cubicBezTo>
                      <a:pt x="14573" y="167592"/>
                      <a:pt x="14978" y="166378"/>
                      <a:pt x="15788" y="165568"/>
                    </a:cubicBezTo>
                    <a:cubicBezTo>
                      <a:pt x="16597" y="164759"/>
                      <a:pt x="17812" y="164354"/>
                      <a:pt x="19026" y="164354"/>
                    </a:cubicBezTo>
                    <a:cubicBezTo>
                      <a:pt x="20241" y="164354"/>
                      <a:pt x="21455" y="164759"/>
                      <a:pt x="22265" y="165568"/>
                    </a:cubicBezTo>
                    <a:cubicBezTo>
                      <a:pt x="23074" y="166378"/>
                      <a:pt x="23479" y="167592"/>
                      <a:pt x="23479" y="168807"/>
                    </a:cubicBezTo>
                    <a:cubicBezTo>
                      <a:pt x="23479" y="170021"/>
                      <a:pt x="23074" y="171236"/>
                      <a:pt x="22265" y="172045"/>
                    </a:cubicBezTo>
                    <a:close/>
                    <a:moveTo>
                      <a:pt x="71652" y="136827"/>
                    </a:moveTo>
                    <a:cubicBezTo>
                      <a:pt x="71652" y="139256"/>
                      <a:pt x="69628" y="141280"/>
                      <a:pt x="67199" y="141280"/>
                    </a:cubicBezTo>
                    <a:cubicBezTo>
                      <a:pt x="64770" y="141280"/>
                      <a:pt x="62746" y="139256"/>
                      <a:pt x="62746" y="136827"/>
                    </a:cubicBezTo>
                    <a:cubicBezTo>
                      <a:pt x="62746" y="134398"/>
                      <a:pt x="64770" y="132374"/>
                      <a:pt x="67199" y="132374"/>
                    </a:cubicBezTo>
                    <a:cubicBezTo>
                      <a:pt x="69628" y="132374"/>
                      <a:pt x="71652" y="133993"/>
                      <a:pt x="71652" y="136827"/>
                    </a:cubicBezTo>
                    <a:close/>
                    <a:moveTo>
                      <a:pt x="102822" y="155853"/>
                    </a:moveTo>
                    <a:cubicBezTo>
                      <a:pt x="102822" y="158282"/>
                      <a:pt x="100798" y="160306"/>
                      <a:pt x="98369" y="160306"/>
                    </a:cubicBezTo>
                    <a:cubicBezTo>
                      <a:pt x="95940" y="160306"/>
                      <a:pt x="93916" y="158282"/>
                      <a:pt x="93916" y="155853"/>
                    </a:cubicBezTo>
                    <a:cubicBezTo>
                      <a:pt x="93916" y="153424"/>
                      <a:pt x="95940" y="151400"/>
                      <a:pt x="98369" y="151400"/>
                    </a:cubicBezTo>
                    <a:cubicBezTo>
                      <a:pt x="100798" y="151400"/>
                      <a:pt x="102822" y="153424"/>
                      <a:pt x="102822" y="155853"/>
                    </a:cubicBezTo>
                    <a:close/>
                    <a:moveTo>
                      <a:pt x="6477" y="79343"/>
                    </a:moveTo>
                    <a:cubicBezTo>
                      <a:pt x="6477" y="66389"/>
                      <a:pt x="16597" y="55459"/>
                      <a:pt x="29956" y="55055"/>
                    </a:cubicBezTo>
                    <a:lnTo>
                      <a:pt x="33194" y="55055"/>
                    </a:lnTo>
                    <a:lnTo>
                      <a:pt x="32790" y="51816"/>
                    </a:lnTo>
                    <a:cubicBezTo>
                      <a:pt x="32385" y="50602"/>
                      <a:pt x="32385" y="49387"/>
                      <a:pt x="32385" y="48173"/>
                    </a:cubicBezTo>
                    <a:cubicBezTo>
                      <a:pt x="32385" y="36433"/>
                      <a:pt x="42100" y="26718"/>
                      <a:pt x="53840" y="26718"/>
                    </a:cubicBezTo>
                    <a:cubicBezTo>
                      <a:pt x="57078" y="26718"/>
                      <a:pt x="60317" y="27527"/>
                      <a:pt x="63151" y="28742"/>
                    </a:cubicBezTo>
                    <a:lnTo>
                      <a:pt x="65579" y="29956"/>
                    </a:lnTo>
                    <a:lnTo>
                      <a:pt x="66794" y="27527"/>
                    </a:lnTo>
                    <a:cubicBezTo>
                      <a:pt x="73676" y="14573"/>
                      <a:pt x="87439" y="6477"/>
                      <a:pt x="102013" y="6477"/>
                    </a:cubicBezTo>
                    <a:cubicBezTo>
                      <a:pt x="124277" y="6477"/>
                      <a:pt x="142494" y="24694"/>
                      <a:pt x="142494" y="46958"/>
                    </a:cubicBezTo>
                    <a:cubicBezTo>
                      <a:pt x="142494" y="48578"/>
                      <a:pt x="142494" y="50197"/>
                      <a:pt x="142089" y="52221"/>
                    </a:cubicBezTo>
                    <a:lnTo>
                      <a:pt x="141684" y="55055"/>
                    </a:lnTo>
                    <a:lnTo>
                      <a:pt x="144518" y="55459"/>
                    </a:lnTo>
                    <a:cubicBezTo>
                      <a:pt x="156258" y="57079"/>
                      <a:pt x="165163" y="67604"/>
                      <a:pt x="165163" y="79748"/>
                    </a:cubicBezTo>
                    <a:cubicBezTo>
                      <a:pt x="165163" y="93107"/>
                      <a:pt x="154233" y="104037"/>
                      <a:pt x="140875" y="104037"/>
                    </a:cubicBezTo>
                    <a:lnTo>
                      <a:pt x="30766" y="104037"/>
                    </a:lnTo>
                    <a:cubicBezTo>
                      <a:pt x="17407" y="103632"/>
                      <a:pt x="6477" y="92702"/>
                      <a:pt x="6477" y="79343"/>
                    </a:cubicBezTo>
                    <a:close/>
                    <a:moveTo>
                      <a:pt x="158686" y="172045"/>
                    </a:moveTo>
                    <a:cubicBezTo>
                      <a:pt x="157067" y="173665"/>
                      <a:pt x="153829" y="173665"/>
                      <a:pt x="152209" y="172045"/>
                    </a:cubicBezTo>
                    <a:cubicBezTo>
                      <a:pt x="150590" y="170426"/>
                      <a:pt x="150590" y="167188"/>
                      <a:pt x="152209" y="165568"/>
                    </a:cubicBezTo>
                    <a:cubicBezTo>
                      <a:pt x="153829" y="163949"/>
                      <a:pt x="157067" y="163949"/>
                      <a:pt x="158686" y="165568"/>
                    </a:cubicBezTo>
                    <a:cubicBezTo>
                      <a:pt x="159496" y="166378"/>
                      <a:pt x="159901" y="167592"/>
                      <a:pt x="159901" y="168807"/>
                    </a:cubicBezTo>
                    <a:cubicBezTo>
                      <a:pt x="159901" y="170021"/>
                      <a:pt x="159496" y="171236"/>
                      <a:pt x="158686" y="172045"/>
                    </a:cubicBezTo>
                    <a:close/>
                    <a:moveTo>
                      <a:pt x="52221" y="49387"/>
                    </a:moveTo>
                    <a:lnTo>
                      <a:pt x="60722" y="49387"/>
                    </a:lnTo>
                    <a:lnTo>
                      <a:pt x="60722" y="90678"/>
                    </a:lnTo>
                    <a:lnTo>
                      <a:pt x="52221" y="90678"/>
                    </a:lnTo>
                    <a:lnTo>
                      <a:pt x="52221" y="49387"/>
                    </a:lnTo>
                    <a:close/>
                    <a:moveTo>
                      <a:pt x="80963" y="59507"/>
                    </a:moveTo>
                    <a:cubicBezTo>
                      <a:pt x="70437" y="59507"/>
                      <a:pt x="67199" y="65984"/>
                      <a:pt x="67199" y="75295"/>
                    </a:cubicBezTo>
                    <a:cubicBezTo>
                      <a:pt x="67199" y="84606"/>
                      <a:pt x="70437" y="91083"/>
                      <a:pt x="80963" y="91083"/>
                    </a:cubicBezTo>
                    <a:cubicBezTo>
                      <a:pt x="91488" y="91083"/>
                      <a:pt x="94726" y="84606"/>
                      <a:pt x="94726" y="75295"/>
                    </a:cubicBezTo>
                    <a:cubicBezTo>
                      <a:pt x="94726" y="65984"/>
                      <a:pt x="91488" y="59507"/>
                      <a:pt x="80963" y="59507"/>
                    </a:cubicBezTo>
                    <a:close/>
                    <a:moveTo>
                      <a:pt x="80963" y="84606"/>
                    </a:moveTo>
                    <a:cubicBezTo>
                      <a:pt x="76509" y="84606"/>
                      <a:pt x="75295" y="81367"/>
                      <a:pt x="75295" y="75700"/>
                    </a:cubicBezTo>
                    <a:cubicBezTo>
                      <a:pt x="75295" y="69628"/>
                      <a:pt x="76509" y="66794"/>
                      <a:pt x="80963" y="66794"/>
                    </a:cubicBezTo>
                    <a:cubicBezTo>
                      <a:pt x="85415" y="66794"/>
                      <a:pt x="86630" y="70033"/>
                      <a:pt x="86630" y="75700"/>
                    </a:cubicBezTo>
                    <a:cubicBezTo>
                      <a:pt x="86630" y="81367"/>
                      <a:pt x="85415" y="84606"/>
                      <a:pt x="80963" y="84606"/>
                    </a:cubicBezTo>
                    <a:close/>
                    <a:moveTo>
                      <a:pt x="93512" y="49387"/>
                    </a:moveTo>
                    <a:lnTo>
                      <a:pt x="123873" y="49387"/>
                    </a:lnTo>
                    <a:lnTo>
                      <a:pt x="123873" y="56674"/>
                    </a:lnTo>
                    <a:lnTo>
                      <a:pt x="112943" y="56674"/>
                    </a:lnTo>
                    <a:lnTo>
                      <a:pt x="112943" y="90678"/>
                    </a:lnTo>
                    <a:lnTo>
                      <a:pt x="104442" y="90678"/>
                    </a:lnTo>
                    <a:lnTo>
                      <a:pt x="104442" y="56674"/>
                    </a:lnTo>
                    <a:lnTo>
                      <a:pt x="93512" y="56674"/>
                    </a:lnTo>
                    <a:lnTo>
                      <a:pt x="93512" y="49387"/>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nvGrpSpPr>
          <p:cNvPr id="1294" name="Google Shape;1294;p122"/>
          <p:cNvGrpSpPr/>
          <p:nvPr/>
        </p:nvGrpSpPr>
        <p:grpSpPr>
          <a:xfrm>
            <a:off x="2687981" y="3380249"/>
            <a:ext cx="814165" cy="465785"/>
            <a:chOff x="2687981" y="3380249"/>
            <a:chExt cx="814165" cy="465785"/>
          </a:xfrm>
        </p:grpSpPr>
        <p:sp>
          <p:nvSpPr>
            <p:cNvPr id="1295" name="Google Shape;1295;p122"/>
            <p:cNvSpPr/>
            <p:nvPr/>
          </p:nvSpPr>
          <p:spPr>
            <a:xfrm>
              <a:off x="2879267" y="3380249"/>
              <a:ext cx="622880" cy="465785"/>
            </a:xfrm>
            <a:custGeom>
              <a:rect b="b" l="l" r="r" t="t"/>
              <a:pathLst>
                <a:path extrusionOk="0" h="308467" w="412503">
                  <a:moveTo>
                    <a:pt x="154233" y="308467"/>
                  </a:moveTo>
                  <a:cubicBezTo>
                    <a:pt x="69223" y="308467"/>
                    <a:pt x="0" y="239244"/>
                    <a:pt x="0" y="154234"/>
                  </a:cubicBezTo>
                  <a:cubicBezTo>
                    <a:pt x="0" y="69223"/>
                    <a:pt x="69223" y="0"/>
                    <a:pt x="154233" y="0"/>
                  </a:cubicBezTo>
                  <a:cubicBezTo>
                    <a:pt x="282559" y="0"/>
                    <a:pt x="412504" y="154234"/>
                    <a:pt x="412504" y="154234"/>
                  </a:cubicBezTo>
                  <a:cubicBezTo>
                    <a:pt x="412504" y="154234"/>
                    <a:pt x="282559" y="308467"/>
                    <a:pt x="154233" y="308467"/>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6" name="Google Shape;1296;p122"/>
            <p:cNvSpPr/>
            <p:nvPr/>
          </p:nvSpPr>
          <p:spPr>
            <a:xfrm rot="-1349310">
              <a:off x="2716827" y="3518386"/>
              <a:ext cx="188251" cy="188251"/>
            </a:xfrm>
            <a:custGeom>
              <a:rect b="b" l="l" r="r" t="t"/>
              <a:pathLst>
                <a:path extrusionOk="0" h="124685" w="124685">
                  <a:moveTo>
                    <a:pt x="124686" y="62343"/>
                  </a:moveTo>
                  <a:cubicBezTo>
                    <a:pt x="124686" y="96774"/>
                    <a:pt x="96774" y="124686"/>
                    <a:pt x="62343" y="124686"/>
                  </a:cubicBezTo>
                  <a:cubicBezTo>
                    <a:pt x="27912" y="124686"/>
                    <a:pt x="0" y="96774"/>
                    <a:pt x="0" y="62343"/>
                  </a:cubicBezTo>
                  <a:cubicBezTo>
                    <a:pt x="0" y="27912"/>
                    <a:pt x="27912" y="0"/>
                    <a:pt x="62343" y="0"/>
                  </a:cubicBezTo>
                  <a:cubicBezTo>
                    <a:pt x="96774" y="0"/>
                    <a:pt x="124686" y="27912"/>
                    <a:pt x="124686" y="62343"/>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7" name="Google Shape;1297;p122"/>
            <p:cNvSpPr/>
            <p:nvPr/>
          </p:nvSpPr>
          <p:spPr>
            <a:xfrm>
              <a:off x="2769884" y="3584960"/>
              <a:ext cx="82520" cy="55014"/>
            </a:xfrm>
            <a:custGeom>
              <a:rect b="b" l="l" r="r" t="t"/>
              <a:pathLst>
                <a:path extrusionOk="0" h="36433" w="54649">
                  <a:moveTo>
                    <a:pt x="54650" y="0"/>
                  </a:moveTo>
                  <a:lnTo>
                    <a:pt x="36433" y="18217"/>
                  </a:lnTo>
                  <a:lnTo>
                    <a:pt x="18217" y="36433"/>
                  </a:lnTo>
                  <a:lnTo>
                    <a:pt x="0" y="18217"/>
                  </a:lnTo>
                </a:path>
              </a:pathLst>
            </a:custGeom>
            <a:noFill/>
            <a:ln cap="rnd" cmpd="sng" w="15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298" name="Google Shape;1298;p122"/>
            <p:cNvGrpSpPr/>
            <p:nvPr/>
          </p:nvGrpSpPr>
          <p:grpSpPr>
            <a:xfrm>
              <a:off x="2891412" y="3392396"/>
              <a:ext cx="439966" cy="439966"/>
              <a:chOff x="2079521" y="2045922"/>
              <a:chExt cx="291465" cy="291465"/>
            </a:xfrm>
          </p:grpSpPr>
          <p:sp>
            <p:nvSpPr>
              <p:cNvPr id="1299" name="Google Shape;1299;p122"/>
              <p:cNvSpPr/>
              <p:nvPr/>
            </p:nvSpPr>
            <p:spPr>
              <a:xfrm>
                <a:off x="2079521" y="2045922"/>
                <a:ext cx="291465" cy="291465"/>
              </a:xfrm>
              <a:custGeom>
                <a:rect b="b" l="l" r="r" t="t"/>
                <a:pathLst>
                  <a:path extrusionOk="0" h="291465" w="291465">
                    <a:moveTo>
                      <a:pt x="291465" y="145733"/>
                    </a:moveTo>
                    <a:cubicBezTo>
                      <a:pt x="291465" y="226218"/>
                      <a:pt x="226218" y="291465"/>
                      <a:pt x="145733" y="291465"/>
                    </a:cubicBezTo>
                    <a:cubicBezTo>
                      <a:pt x="65247" y="291465"/>
                      <a:pt x="0" y="226218"/>
                      <a:pt x="0" y="145733"/>
                    </a:cubicBezTo>
                    <a:cubicBezTo>
                      <a:pt x="0" y="65247"/>
                      <a:pt x="65247" y="0"/>
                      <a:pt x="145733" y="0"/>
                    </a:cubicBezTo>
                    <a:cubicBezTo>
                      <a:pt x="226218" y="0"/>
                      <a:pt x="291465" y="65247"/>
                      <a:pt x="291465" y="145733"/>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00" name="Google Shape;1300;p122"/>
              <p:cNvGrpSpPr/>
              <p:nvPr/>
            </p:nvGrpSpPr>
            <p:grpSpPr>
              <a:xfrm>
                <a:off x="2167770" y="2111501"/>
                <a:ext cx="146339" cy="160710"/>
                <a:chOff x="2167770" y="2111501"/>
                <a:chExt cx="146339" cy="160710"/>
              </a:xfrm>
            </p:grpSpPr>
            <p:sp>
              <p:nvSpPr>
                <p:cNvPr id="1301" name="Google Shape;1301;p122"/>
                <p:cNvSpPr/>
                <p:nvPr/>
              </p:nvSpPr>
              <p:spPr>
                <a:xfrm>
                  <a:off x="2191654" y="2213109"/>
                  <a:ext cx="35623" cy="5667"/>
                </a:xfrm>
                <a:custGeom>
                  <a:rect b="b" l="l" r="r" t="t"/>
                  <a:pathLst>
                    <a:path extrusionOk="0" h="5667" w="35623">
                      <a:moveTo>
                        <a:pt x="0" y="2834"/>
                      </a:moveTo>
                      <a:cubicBezTo>
                        <a:pt x="0" y="4453"/>
                        <a:pt x="1214" y="5667"/>
                        <a:pt x="2833" y="5667"/>
                      </a:cubicBezTo>
                      <a:lnTo>
                        <a:pt x="32790" y="5667"/>
                      </a:lnTo>
                      <a:cubicBezTo>
                        <a:pt x="34409" y="5667"/>
                        <a:pt x="35623" y="4453"/>
                        <a:pt x="35623" y="2834"/>
                      </a:cubicBezTo>
                      <a:cubicBezTo>
                        <a:pt x="35623" y="1214"/>
                        <a:pt x="34409" y="0"/>
                        <a:pt x="32790" y="0"/>
                      </a:cubicBezTo>
                      <a:lnTo>
                        <a:pt x="2833" y="0"/>
                      </a:lnTo>
                      <a:cubicBezTo>
                        <a:pt x="1214" y="0"/>
                        <a:pt x="0" y="1214"/>
                        <a:pt x="0" y="2834"/>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02" name="Google Shape;1302;p122"/>
                <p:cNvSpPr/>
                <p:nvPr/>
              </p:nvSpPr>
              <p:spPr>
                <a:xfrm>
                  <a:off x="2182344" y="2129718"/>
                  <a:ext cx="36838" cy="5667"/>
                </a:xfrm>
                <a:custGeom>
                  <a:rect b="b" l="l" r="r" t="t"/>
                  <a:pathLst>
                    <a:path extrusionOk="0" h="5667" w="36838">
                      <a:moveTo>
                        <a:pt x="2834" y="5667"/>
                      </a:moveTo>
                      <a:lnTo>
                        <a:pt x="34004" y="5667"/>
                      </a:lnTo>
                      <a:cubicBezTo>
                        <a:pt x="35624" y="5667"/>
                        <a:pt x="36838" y="4453"/>
                        <a:pt x="36838" y="2834"/>
                      </a:cubicBezTo>
                      <a:cubicBezTo>
                        <a:pt x="36838" y="1215"/>
                        <a:pt x="35624" y="0"/>
                        <a:pt x="34004" y="0"/>
                      </a:cubicBezTo>
                      <a:lnTo>
                        <a:pt x="2834" y="0"/>
                      </a:lnTo>
                      <a:cubicBezTo>
                        <a:pt x="1215" y="0"/>
                        <a:pt x="0" y="1215"/>
                        <a:pt x="0" y="2834"/>
                      </a:cubicBezTo>
                      <a:cubicBezTo>
                        <a:pt x="0" y="4453"/>
                        <a:pt x="1215" y="5667"/>
                        <a:pt x="2834" y="566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03" name="Google Shape;1303;p122"/>
                <p:cNvSpPr/>
                <p:nvPr/>
              </p:nvSpPr>
              <p:spPr>
                <a:xfrm>
                  <a:off x="2182344" y="2141053"/>
                  <a:ext cx="24288" cy="5667"/>
                </a:xfrm>
                <a:custGeom>
                  <a:rect b="b" l="l" r="r" t="t"/>
                  <a:pathLst>
                    <a:path extrusionOk="0" h="5667" w="24288">
                      <a:moveTo>
                        <a:pt x="2834" y="5667"/>
                      </a:moveTo>
                      <a:lnTo>
                        <a:pt x="21455" y="5667"/>
                      </a:lnTo>
                      <a:cubicBezTo>
                        <a:pt x="23074" y="5667"/>
                        <a:pt x="24289" y="4453"/>
                        <a:pt x="24289" y="2833"/>
                      </a:cubicBezTo>
                      <a:cubicBezTo>
                        <a:pt x="24289" y="1214"/>
                        <a:pt x="23074" y="0"/>
                        <a:pt x="21455" y="0"/>
                      </a:cubicBezTo>
                      <a:lnTo>
                        <a:pt x="2834" y="0"/>
                      </a:lnTo>
                      <a:cubicBezTo>
                        <a:pt x="1215" y="0"/>
                        <a:pt x="0" y="1214"/>
                        <a:pt x="0" y="2833"/>
                      </a:cubicBezTo>
                      <a:cubicBezTo>
                        <a:pt x="0" y="4453"/>
                        <a:pt x="1215" y="5667"/>
                        <a:pt x="2834" y="566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04" name="Google Shape;1304;p122"/>
                <p:cNvSpPr/>
                <p:nvPr/>
              </p:nvSpPr>
              <p:spPr>
                <a:xfrm>
                  <a:off x="2191654" y="2228492"/>
                  <a:ext cx="44529" cy="5667"/>
                </a:xfrm>
                <a:custGeom>
                  <a:rect b="b" l="l" r="r" t="t"/>
                  <a:pathLst>
                    <a:path extrusionOk="0" h="5667" w="44529">
                      <a:moveTo>
                        <a:pt x="41696" y="0"/>
                      </a:moveTo>
                      <a:lnTo>
                        <a:pt x="2833" y="0"/>
                      </a:lnTo>
                      <a:cubicBezTo>
                        <a:pt x="1214" y="0"/>
                        <a:pt x="0" y="1214"/>
                        <a:pt x="0" y="2834"/>
                      </a:cubicBezTo>
                      <a:cubicBezTo>
                        <a:pt x="0" y="4453"/>
                        <a:pt x="1214" y="5667"/>
                        <a:pt x="2833" y="5667"/>
                      </a:cubicBezTo>
                      <a:lnTo>
                        <a:pt x="41696" y="5667"/>
                      </a:lnTo>
                      <a:cubicBezTo>
                        <a:pt x="43315" y="5667"/>
                        <a:pt x="44529" y="4453"/>
                        <a:pt x="44529" y="2834"/>
                      </a:cubicBezTo>
                      <a:cubicBezTo>
                        <a:pt x="44529" y="1214"/>
                        <a:pt x="43315" y="0"/>
                        <a:pt x="41696"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05" name="Google Shape;1305;p122"/>
                <p:cNvSpPr/>
                <p:nvPr/>
              </p:nvSpPr>
              <p:spPr>
                <a:xfrm>
                  <a:off x="2182344" y="2164937"/>
                  <a:ext cx="57483" cy="5667"/>
                </a:xfrm>
                <a:custGeom>
                  <a:rect b="b" l="l" r="r" t="t"/>
                  <a:pathLst>
                    <a:path extrusionOk="0" h="5667" w="57483">
                      <a:moveTo>
                        <a:pt x="57483" y="2834"/>
                      </a:moveTo>
                      <a:cubicBezTo>
                        <a:pt x="57483" y="1214"/>
                        <a:pt x="56269" y="0"/>
                        <a:pt x="54650" y="0"/>
                      </a:cubicBezTo>
                      <a:lnTo>
                        <a:pt x="2834" y="0"/>
                      </a:lnTo>
                      <a:cubicBezTo>
                        <a:pt x="1215" y="0"/>
                        <a:pt x="0" y="1214"/>
                        <a:pt x="0" y="2834"/>
                      </a:cubicBezTo>
                      <a:cubicBezTo>
                        <a:pt x="0" y="4453"/>
                        <a:pt x="1215" y="5667"/>
                        <a:pt x="2834" y="5667"/>
                      </a:cubicBezTo>
                      <a:lnTo>
                        <a:pt x="55055" y="5667"/>
                      </a:lnTo>
                      <a:cubicBezTo>
                        <a:pt x="56269" y="5667"/>
                        <a:pt x="57483" y="4453"/>
                        <a:pt x="57483" y="2834"/>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06" name="Google Shape;1306;p122"/>
                <p:cNvSpPr/>
                <p:nvPr/>
              </p:nvSpPr>
              <p:spPr>
                <a:xfrm>
                  <a:off x="2182344" y="2180320"/>
                  <a:ext cx="47363" cy="5667"/>
                </a:xfrm>
                <a:custGeom>
                  <a:rect b="b" l="l" r="r" t="t"/>
                  <a:pathLst>
                    <a:path extrusionOk="0" h="5667" w="47363">
                      <a:moveTo>
                        <a:pt x="44125" y="0"/>
                      </a:moveTo>
                      <a:lnTo>
                        <a:pt x="2834" y="0"/>
                      </a:lnTo>
                      <a:cubicBezTo>
                        <a:pt x="1215" y="0"/>
                        <a:pt x="0" y="1215"/>
                        <a:pt x="0" y="2834"/>
                      </a:cubicBezTo>
                      <a:cubicBezTo>
                        <a:pt x="0" y="4453"/>
                        <a:pt x="1215" y="5667"/>
                        <a:pt x="2834" y="5667"/>
                      </a:cubicBezTo>
                      <a:lnTo>
                        <a:pt x="44529" y="5667"/>
                      </a:lnTo>
                      <a:cubicBezTo>
                        <a:pt x="46149" y="5667"/>
                        <a:pt x="47363" y="4453"/>
                        <a:pt x="47363" y="2834"/>
                      </a:cubicBezTo>
                      <a:cubicBezTo>
                        <a:pt x="47363" y="1215"/>
                        <a:pt x="45744" y="0"/>
                        <a:pt x="44125"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07" name="Google Shape;1307;p122"/>
                <p:cNvSpPr/>
                <p:nvPr/>
              </p:nvSpPr>
              <p:spPr>
                <a:xfrm>
                  <a:off x="2181939" y="2195703"/>
                  <a:ext cx="43314" cy="5667"/>
                </a:xfrm>
                <a:custGeom>
                  <a:rect b="b" l="l" r="r" t="t"/>
                  <a:pathLst>
                    <a:path extrusionOk="0" h="5667" w="43314">
                      <a:moveTo>
                        <a:pt x="43315" y="2833"/>
                      </a:moveTo>
                      <a:cubicBezTo>
                        <a:pt x="43315" y="1214"/>
                        <a:pt x="42101" y="0"/>
                        <a:pt x="40481" y="0"/>
                      </a:cubicBezTo>
                      <a:lnTo>
                        <a:pt x="2834" y="0"/>
                      </a:lnTo>
                      <a:cubicBezTo>
                        <a:pt x="1214" y="0"/>
                        <a:pt x="0" y="1214"/>
                        <a:pt x="0" y="2833"/>
                      </a:cubicBezTo>
                      <a:cubicBezTo>
                        <a:pt x="0" y="4453"/>
                        <a:pt x="1214" y="5667"/>
                        <a:pt x="2834" y="5667"/>
                      </a:cubicBezTo>
                      <a:lnTo>
                        <a:pt x="40481" y="5667"/>
                      </a:lnTo>
                      <a:cubicBezTo>
                        <a:pt x="42101" y="5667"/>
                        <a:pt x="43315" y="4453"/>
                        <a:pt x="43315" y="2833"/>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08" name="Google Shape;1308;p122"/>
                <p:cNvSpPr/>
                <p:nvPr/>
              </p:nvSpPr>
              <p:spPr>
                <a:xfrm>
                  <a:off x="2191654" y="2243875"/>
                  <a:ext cx="76509" cy="5667"/>
                </a:xfrm>
                <a:custGeom>
                  <a:rect b="b" l="l" r="r" t="t"/>
                  <a:pathLst>
                    <a:path extrusionOk="0" h="5667" w="76509">
                      <a:moveTo>
                        <a:pt x="0" y="2834"/>
                      </a:moveTo>
                      <a:cubicBezTo>
                        <a:pt x="0" y="4453"/>
                        <a:pt x="1214" y="5667"/>
                        <a:pt x="2833" y="5667"/>
                      </a:cubicBezTo>
                      <a:lnTo>
                        <a:pt x="73676" y="5667"/>
                      </a:lnTo>
                      <a:cubicBezTo>
                        <a:pt x="75295" y="5667"/>
                        <a:pt x="76509" y="4453"/>
                        <a:pt x="76509" y="2834"/>
                      </a:cubicBezTo>
                      <a:cubicBezTo>
                        <a:pt x="76509" y="1214"/>
                        <a:pt x="75295" y="0"/>
                        <a:pt x="73676" y="0"/>
                      </a:cubicBezTo>
                      <a:lnTo>
                        <a:pt x="2833" y="0"/>
                      </a:lnTo>
                      <a:cubicBezTo>
                        <a:pt x="1214" y="0"/>
                        <a:pt x="0" y="1214"/>
                        <a:pt x="0" y="2834"/>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09" name="Google Shape;1309;p122"/>
                <p:cNvSpPr/>
                <p:nvPr/>
              </p:nvSpPr>
              <p:spPr>
                <a:xfrm>
                  <a:off x="2182344" y="2243774"/>
                  <a:ext cx="5667" cy="5768"/>
                </a:xfrm>
                <a:custGeom>
                  <a:rect b="b" l="l" r="r" t="t"/>
                  <a:pathLst>
                    <a:path extrusionOk="0" h="5768" w="5667">
                      <a:moveTo>
                        <a:pt x="810" y="911"/>
                      </a:moveTo>
                      <a:cubicBezTo>
                        <a:pt x="405" y="1316"/>
                        <a:pt x="0" y="2125"/>
                        <a:pt x="0" y="2935"/>
                      </a:cubicBezTo>
                      <a:cubicBezTo>
                        <a:pt x="0" y="3745"/>
                        <a:pt x="405" y="4149"/>
                        <a:pt x="810" y="4959"/>
                      </a:cubicBezTo>
                      <a:cubicBezTo>
                        <a:pt x="1215" y="5364"/>
                        <a:pt x="2024" y="5769"/>
                        <a:pt x="2834" y="5769"/>
                      </a:cubicBezTo>
                      <a:cubicBezTo>
                        <a:pt x="3643" y="5769"/>
                        <a:pt x="4453" y="5364"/>
                        <a:pt x="4858" y="4959"/>
                      </a:cubicBezTo>
                      <a:cubicBezTo>
                        <a:pt x="5263" y="4554"/>
                        <a:pt x="5667" y="3745"/>
                        <a:pt x="5667" y="2935"/>
                      </a:cubicBezTo>
                      <a:cubicBezTo>
                        <a:pt x="5667" y="2125"/>
                        <a:pt x="5263" y="1316"/>
                        <a:pt x="4858" y="911"/>
                      </a:cubicBezTo>
                      <a:cubicBezTo>
                        <a:pt x="3643" y="-304"/>
                        <a:pt x="2024" y="-304"/>
                        <a:pt x="810" y="911"/>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0" name="Google Shape;1310;p122"/>
                <p:cNvSpPr/>
                <p:nvPr/>
              </p:nvSpPr>
              <p:spPr>
                <a:xfrm>
                  <a:off x="2182749" y="2228391"/>
                  <a:ext cx="5667" cy="5768"/>
                </a:xfrm>
                <a:custGeom>
                  <a:rect b="b" l="l" r="r" t="t"/>
                  <a:pathLst>
                    <a:path extrusionOk="0" h="5768" w="5667">
                      <a:moveTo>
                        <a:pt x="4453" y="911"/>
                      </a:moveTo>
                      <a:cubicBezTo>
                        <a:pt x="3643" y="-304"/>
                        <a:pt x="1619" y="-304"/>
                        <a:pt x="405" y="911"/>
                      </a:cubicBezTo>
                      <a:cubicBezTo>
                        <a:pt x="0" y="1316"/>
                        <a:pt x="0" y="1316"/>
                        <a:pt x="0" y="1720"/>
                      </a:cubicBezTo>
                      <a:cubicBezTo>
                        <a:pt x="0" y="2125"/>
                        <a:pt x="0" y="2530"/>
                        <a:pt x="0" y="2935"/>
                      </a:cubicBezTo>
                      <a:cubicBezTo>
                        <a:pt x="0" y="3745"/>
                        <a:pt x="405" y="4554"/>
                        <a:pt x="810" y="4959"/>
                      </a:cubicBezTo>
                      <a:cubicBezTo>
                        <a:pt x="1214" y="5364"/>
                        <a:pt x="2024" y="5769"/>
                        <a:pt x="2834" y="5769"/>
                      </a:cubicBezTo>
                      <a:cubicBezTo>
                        <a:pt x="3238" y="5769"/>
                        <a:pt x="3643" y="5769"/>
                        <a:pt x="4048" y="5769"/>
                      </a:cubicBezTo>
                      <a:cubicBezTo>
                        <a:pt x="4453" y="5769"/>
                        <a:pt x="4858" y="5364"/>
                        <a:pt x="4858" y="5364"/>
                      </a:cubicBezTo>
                      <a:cubicBezTo>
                        <a:pt x="5263" y="4959"/>
                        <a:pt x="5667" y="4149"/>
                        <a:pt x="5667" y="3340"/>
                      </a:cubicBezTo>
                      <a:cubicBezTo>
                        <a:pt x="5263" y="2125"/>
                        <a:pt x="4858" y="1316"/>
                        <a:pt x="4453" y="911"/>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1" name="Google Shape;1311;p122"/>
                <p:cNvSpPr/>
                <p:nvPr/>
              </p:nvSpPr>
              <p:spPr>
                <a:xfrm>
                  <a:off x="2182749" y="2213312"/>
                  <a:ext cx="5667" cy="5464"/>
                </a:xfrm>
                <a:custGeom>
                  <a:rect b="b" l="l" r="r" t="t"/>
                  <a:pathLst>
                    <a:path extrusionOk="0" h="5464" w="5667">
                      <a:moveTo>
                        <a:pt x="4858" y="1417"/>
                      </a:moveTo>
                      <a:cubicBezTo>
                        <a:pt x="4858" y="1012"/>
                        <a:pt x="4453" y="607"/>
                        <a:pt x="4453" y="607"/>
                      </a:cubicBezTo>
                      <a:cubicBezTo>
                        <a:pt x="3238" y="-202"/>
                        <a:pt x="1619" y="-202"/>
                        <a:pt x="405" y="607"/>
                      </a:cubicBezTo>
                      <a:cubicBezTo>
                        <a:pt x="0" y="1012"/>
                        <a:pt x="0" y="1012"/>
                        <a:pt x="0" y="1417"/>
                      </a:cubicBezTo>
                      <a:cubicBezTo>
                        <a:pt x="0" y="1822"/>
                        <a:pt x="0" y="2226"/>
                        <a:pt x="0" y="2631"/>
                      </a:cubicBezTo>
                      <a:cubicBezTo>
                        <a:pt x="0" y="3441"/>
                        <a:pt x="405" y="4250"/>
                        <a:pt x="810" y="4655"/>
                      </a:cubicBezTo>
                      <a:cubicBezTo>
                        <a:pt x="1214" y="5060"/>
                        <a:pt x="2024" y="5465"/>
                        <a:pt x="2834" y="5465"/>
                      </a:cubicBezTo>
                      <a:cubicBezTo>
                        <a:pt x="3643" y="5465"/>
                        <a:pt x="4453" y="5060"/>
                        <a:pt x="4858" y="4655"/>
                      </a:cubicBezTo>
                      <a:cubicBezTo>
                        <a:pt x="5263" y="4250"/>
                        <a:pt x="5667" y="3441"/>
                        <a:pt x="5667" y="2631"/>
                      </a:cubicBezTo>
                      <a:cubicBezTo>
                        <a:pt x="5263" y="2226"/>
                        <a:pt x="5263" y="1822"/>
                        <a:pt x="4858" y="141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2" name="Google Shape;1312;p122"/>
                <p:cNvSpPr/>
                <p:nvPr/>
              </p:nvSpPr>
              <p:spPr>
                <a:xfrm>
                  <a:off x="2167770" y="2111501"/>
                  <a:ext cx="115371" cy="160710"/>
                </a:xfrm>
                <a:custGeom>
                  <a:rect b="b" l="l" r="r" t="t"/>
                  <a:pathLst>
                    <a:path extrusionOk="0" h="160710" w="115371">
                      <a:moveTo>
                        <a:pt x="112133" y="128731"/>
                      </a:moveTo>
                      <a:cubicBezTo>
                        <a:pt x="110514" y="128731"/>
                        <a:pt x="109299" y="129945"/>
                        <a:pt x="109299" y="131564"/>
                      </a:cubicBezTo>
                      <a:lnTo>
                        <a:pt x="109299" y="155043"/>
                      </a:lnTo>
                      <a:lnTo>
                        <a:pt x="5263" y="155043"/>
                      </a:lnTo>
                      <a:lnTo>
                        <a:pt x="5263" y="5263"/>
                      </a:lnTo>
                      <a:lnTo>
                        <a:pt x="81367" y="5263"/>
                      </a:lnTo>
                      <a:lnTo>
                        <a:pt x="82582" y="6477"/>
                      </a:lnTo>
                      <a:lnTo>
                        <a:pt x="82582" y="32385"/>
                      </a:lnTo>
                      <a:lnTo>
                        <a:pt x="108490" y="32385"/>
                      </a:lnTo>
                      <a:lnTo>
                        <a:pt x="109704" y="33600"/>
                      </a:lnTo>
                      <a:lnTo>
                        <a:pt x="109704" y="47363"/>
                      </a:lnTo>
                      <a:cubicBezTo>
                        <a:pt x="109704" y="48982"/>
                        <a:pt x="110919" y="50197"/>
                        <a:pt x="112538" y="50197"/>
                      </a:cubicBezTo>
                      <a:cubicBezTo>
                        <a:pt x="114157" y="50197"/>
                        <a:pt x="115372" y="48982"/>
                        <a:pt x="115372" y="47363"/>
                      </a:cubicBezTo>
                      <a:lnTo>
                        <a:pt x="115372" y="31171"/>
                      </a:lnTo>
                      <a:lnTo>
                        <a:pt x="84201" y="0"/>
                      </a:lnTo>
                      <a:lnTo>
                        <a:pt x="0" y="0"/>
                      </a:lnTo>
                      <a:lnTo>
                        <a:pt x="0" y="160711"/>
                      </a:lnTo>
                      <a:lnTo>
                        <a:pt x="114967" y="160711"/>
                      </a:lnTo>
                      <a:lnTo>
                        <a:pt x="114967" y="131564"/>
                      </a:lnTo>
                      <a:cubicBezTo>
                        <a:pt x="114967" y="129945"/>
                        <a:pt x="113752" y="128731"/>
                        <a:pt x="112133" y="128731"/>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3" name="Google Shape;1313;p122"/>
                <p:cNvSpPr/>
                <p:nvPr/>
              </p:nvSpPr>
              <p:spPr>
                <a:xfrm>
                  <a:off x="2230516" y="2164937"/>
                  <a:ext cx="83593" cy="83391"/>
                </a:xfrm>
                <a:custGeom>
                  <a:rect b="b" l="l" r="r" t="t"/>
                  <a:pathLst>
                    <a:path extrusionOk="0" h="83391" w="83593">
                      <a:moveTo>
                        <a:pt x="82987" y="78938"/>
                      </a:moveTo>
                      <a:lnTo>
                        <a:pt x="62746" y="58698"/>
                      </a:lnTo>
                      <a:cubicBezTo>
                        <a:pt x="68008" y="52626"/>
                        <a:pt x="71247" y="44529"/>
                        <a:pt x="71247" y="35623"/>
                      </a:cubicBezTo>
                      <a:cubicBezTo>
                        <a:pt x="71247" y="16193"/>
                        <a:pt x="55459" y="0"/>
                        <a:pt x="35623" y="0"/>
                      </a:cubicBezTo>
                      <a:cubicBezTo>
                        <a:pt x="16193" y="0"/>
                        <a:pt x="0" y="15788"/>
                        <a:pt x="0" y="35623"/>
                      </a:cubicBezTo>
                      <a:cubicBezTo>
                        <a:pt x="0" y="55055"/>
                        <a:pt x="15788" y="71247"/>
                        <a:pt x="35623" y="71247"/>
                      </a:cubicBezTo>
                      <a:cubicBezTo>
                        <a:pt x="44529" y="71247"/>
                        <a:pt x="52626" y="68008"/>
                        <a:pt x="58698" y="62746"/>
                      </a:cubicBezTo>
                      <a:lnTo>
                        <a:pt x="78938" y="82987"/>
                      </a:lnTo>
                      <a:cubicBezTo>
                        <a:pt x="79748" y="83392"/>
                        <a:pt x="80153" y="83392"/>
                        <a:pt x="80963" y="83392"/>
                      </a:cubicBezTo>
                      <a:cubicBezTo>
                        <a:pt x="81772" y="83392"/>
                        <a:pt x="82177" y="82987"/>
                        <a:pt x="82987" y="82582"/>
                      </a:cubicBezTo>
                      <a:cubicBezTo>
                        <a:pt x="83796" y="81772"/>
                        <a:pt x="83796" y="79748"/>
                        <a:pt x="82987" y="78938"/>
                      </a:cubicBezTo>
                      <a:close/>
                      <a:moveTo>
                        <a:pt x="5667" y="35623"/>
                      </a:moveTo>
                      <a:cubicBezTo>
                        <a:pt x="5667" y="19026"/>
                        <a:pt x="19026" y="5667"/>
                        <a:pt x="35623" y="5667"/>
                      </a:cubicBezTo>
                      <a:cubicBezTo>
                        <a:pt x="52221" y="5667"/>
                        <a:pt x="65580" y="19026"/>
                        <a:pt x="65580" y="35623"/>
                      </a:cubicBezTo>
                      <a:cubicBezTo>
                        <a:pt x="65580" y="52221"/>
                        <a:pt x="52221" y="65580"/>
                        <a:pt x="35623" y="65580"/>
                      </a:cubicBezTo>
                      <a:cubicBezTo>
                        <a:pt x="19026" y="65580"/>
                        <a:pt x="5667" y="52221"/>
                        <a:pt x="5667" y="35623"/>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grpSp>
        <p:nvGrpSpPr>
          <p:cNvPr id="1314" name="Google Shape;1314;p122"/>
          <p:cNvGrpSpPr/>
          <p:nvPr/>
        </p:nvGrpSpPr>
        <p:grpSpPr>
          <a:xfrm>
            <a:off x="2702948" y="2862663"/>
            <a:ext cx="799199" cy="465785"/>
            <a:chOff x="2702948" y="2862663"/>
            <a:chExt cx="799199" cy="465785"/>
          </a:xfrm>
        </p:grpSpPr>
        <p:sp>
          <p:nvSpPr>
            <p:cNvPr id="1315" name="Google Shape;1315;p122"/>
            <p:cNvSpPr/>
            <p:nvPr/>
          </p:nvSpPr>
          <p:spPr>
            <a:xfrm>
              <a:off x="2879267" y="2862663"/>
              <a:ext cx="622880" cy="465785"/>
            </a:xfrm>
            <a:custGeom>
              <a:rect b="b" l="l" r="r" t="t"/>
              <a:pathLst>
                <a:path extrusionOk="0" h="308467" w="412503">
                  <a:moveTo>
                    <a:pt x="154233" y="308467"/>
                  </a:moveTo>
                  <a:cubicBezTo>
                    <a:pt x="69223" y="308467"/>
                    <a:pt x="0" y="239244"/>
                    <a:pt x="0" y="154233"/>
                  </a:cubicBezTo>
                  <a:cubicBezTo>
                    <a:pt x="0" y="69223"/>
                    <a:pt x="69223" y="0"/>
                    <a:pt x="154233" y="0"/>
                  </a:cubicBezTo>
                  <a:cubicBezTo>
                    <a:pt x="282559" y="0"/>
                    <a:pt x="412504" y="154233"/>
                    <a:pt x="412504" y="154233"/>
                  </a:cubicBezTo>
                  <a:cubicBezTo>
                    <a:pt x="412504" y="154233"/>
                    <a:pt x="282559" y="308467"/>
                    <a:pt x="154233" y="308467"/>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6" name="Google Shape;1316;p122"/>
            <p:cNvSpPr/>
            <p:nvPr/>
          </p:nvSpPr>
          <p:spPr>
            <a:xfrm rot="-4845364">
              <a:off x="2716843" y="3000817"/>
              <a:ext cx="188224" cy="188224"/>
            </a:xfrm>
            <a:custGeom>
              <a:rect b="b" l="l" r="r" t="t"/>
              <a:pathLst>
                <a:path extrusionOk="0" h="124684" w="124684">
                  <a:moveTo>
                    <a:pt x="124684" y="62342"/>
                  </a:moveTo>
                  <a:cubicBezTo>
                    <a:pt x="124684" y="96773"/>
                    <a:pt x="96773" y="124684"/>
                    <a:pt x="62342" y="124684"/>
                  </a:cubicBezTo>
                  <a:cubicBezTo>
                    <a:pt x="27912" y="124684"/>
                    <a:pt x="0" y="96773"/>
                    <a:pt x="0" y="62342"/>
                  </a:cubicBezTo>
                  <a:cubicBezTo>
                    <a:pt x="0" y="27912"/>
                    <a:pt x="27912" y="0"/>
                    <a:pt x="62342" y="0"/>
                  </a:cubicBezTo>
                  <a:cubicBezTo>
                    <a:pt x="96773" y="0"/>
                    <a:pt x="124684" y="27912"/>
                    <a:pt x="124684" y="62342"/>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7" name="Google Shape;1317;p122"/>
            <p:cNvSpPr/>
            <p:nvPr/>
          </p:nvSpPr>
          <p:spPr>
            <a:xfrm>
              <a:off x="2769884" y="3067376"/>
              <a:ext cx="82520" cy="55014"/>
            </a:xfrm>
            <a:custGeom>
              <a:rect b="b" l="l" r="r" t="t"/>
              <a:pathLst>
                <a:path extrusionOk="0" h="36433" w="54649">
                  <a:moveTo>
                    <a:pt x="54650" y="0"/>
                  </a:moveTo>
                  <a:lnTo>
                    <a:pt x="36433" y="18217"/>
                  </a:lnTo>
                  <a:lnTo>
                    <a:pt x="18217" y="36433"/>
                  </a:lnTo>
                  <a:lnTo>
                    <a:pt x="0" y="18217"/>
                  </a:lnTo>
                </a:path>
              </a:pathLst>
            </a:custGeom>
            <a:noFill/>
            <a:ln cap="rnd" cmpd="sng" w="15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18" name="Google Shape;1318;p122"/>
            <p:cNvGrpSpPr/>
            <p:nvPr/>
          </p:nvGrpSpPr>
          <p:grpSpPr>
            <a:xfrm>
              <a:off x="2891412" y="2874824"/>
              <a:ext cx="439966" cy="439966"/>
              <a:chOff x="2079521" y="1703046"/>
              <a:chExt cx="291465" cy="291465"/>
            </a:xfrm>
          </p:grpSpPr>
          <p:sp>
            <p:nvSpPr>
              <p:cNvPr id="1319" name="Google Shape;1319;p122"/>
              <p:cNvSpPr/>
              <p:nvPr/>
            </p:nvSpPr>
            <p:spPr>
              <a:xfrm>
                <a:off x="2079521" y="1703046"/>
                <a:ext cx="291465" cy="291465"/>
              </a:xfrm>
              <a:custGeom>
                <a:rect b="b" l="l" r="r" t="t"/>
                <a:pathLst>
                  <a:path extrusionOk="0" h="291465" w="291465">
                    <a:moveTo>
                      <a:pt x="291465" y="145733"/>
                    </a:moveTo>
                    <a:cubicBezTo>
                      <a:pt x="291465" y="226218"/>
                      <a:pt x="226218" y="291465"/>
                      <a:pt x="145733" y="291465"/>
                    </a:cubicBezTo>
                    <a:cubicBezTo>
                      <a:pt x="65247" y="291465"/>
                      <a:pt x="0" y="226218"/>
                      <a:pt x="0" y="145733"/>
                    </a:cubicBezTo>
                    <a:cubicBezTo>
                      <a:pt x="0" y="65247"/>
                      <a:pt x="65247" y="0"/>
                      <a:pt x="145733" y="0"/>
                    </a:cubicBezTo>
                    <a:cubicBezTo>
                      <a:pt x="226218" y="0"/>
                      <a:pt x="291465" y="65247"/>
                      <a:pt x="291465" y="145733"/>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20" name="Google Shape;1320;p122"/>
              <p:cNvGrpSpPr/>
              <p:nvPr/>
            </p:nvGrpSpPr>
            <p:grpSpPr>
              <a:xfrm>
                <a:off x="2126884" y="1742312"/>
                <a:ext cx="203216" cy="178522"/>
                <a:chOff x="2126884" y="1742312"/>
                <a:chExt cx="203216" cy="178522"/>
              </a:xfrm>
            </p:grpSpPr>
            <p:sp>
              <p:nvSpPr>
                <p:cNvPr id="1321" name="Google Shape;1321;p122"/>
                <p:cNvSpPr/>
                <p:nvPr/>
              </p:nvSpPr>
              <p:spPr>
                <a:xfrm>
                  <a:off x="2156436" y="1833800"/>
                  <a:ext cx="57483" cy="57483"/>
                </a:xfrm>
                <a:custGeom>
                  <a:rect b="b" l="l" r="r" t="t"/>
                  <a:pathLst>
                    <a:path extrusionOk="0" h="57483" w="57483">
                      <a:moveTo>
                        <a:pt x="28742" y="0"/>
                      </a:moveTo>
                      <a:cubicBezTo>
                        <a:pt x="12954" y="0"/>
                        <a:pt x="0" y="12954"/>
                        <a:pt x="0" y="28742"/>
                      </a:cubicBezTo>
                      <a:cubicBezTo>
                        <a:pt x="0" y="44529"/>
                        <a:pt x="12954" y="57483"/>
                        <a:pt x="28742" y="57483"/>
                      </a:cubicBezTo>
                      <a:cubicBezTo>
                        <a:pt x="44529" y="57483"/>
                        <a:pt x="57483" y="44529"/>
                        <a:pt x="57483" y="28742"/>
                      </a:cubicBezTo>
                      <a:cubicBezTo>
                        <a:pt x="57483" y="12954"/>
                        <a:pt x="44529" y="0"/>
                        <a:pt x="28742" y="0"/>
                      </a:cubicBezTo>
                      <a:close/>
                      <a:moveTo>
                        <a:pt x="28742" y="51411"/>
                      </a:moveTo>
                      <a:cubicBezTo>
                        <a:pt x="16193" y="51411"/>
                        <a:pt x="6072" y="41291"/>
                        <a:pt x="6072" y="28742"/>
                      </a:cubicBezTo>
                      <a:cubicBezTo>
                        <a:pt x="6072" y="16193"/>
                        <a:pt x="16193" y="6072"/>
                        <a:pt x="28742" y="6072"/>
                      </a:cubicBezTo>
                      <a:cubicBezTo>
                        <a:pt x="41291" y="6072"/>
                        <a:pt x="51411" y="16193"/>
                        <a:pt x="51411" y="28742"/>
                      </a:cubicBezTo>
                      <a:cubicBezTo>
                        <a:pt x="51411" y="41291"/>
                        <a:pt x="41291" y="51411"/>
                        <a:pt x="28742" y="51411"/>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22" name="Google Shape;1322;p122"/>
                <p:cNvSpPr/>
                <p:nvPr/>
              </p:nvSpPr>
              <p:spPr>
                <a:xfrm>
                  <a:off x="2250757" y="1787652"/>
                  <a:ext cx="29956" cy="29956"/>
                </a:xfrm>
                <a:custGeom>
                  <a:rect b="b" l="l" r="r" t="t"/>
                  <a:pathLst>
                    <a:path extrusionOk="0" h="29956" w="29956">
                      <a:moveTo>
                        <a:pt x="29956" y="14978"/>
                      </a:moveTo>
                      <a:cubicBezTo>
                        <a:pt x="29956" y="6477"/>
                        <a:pt x="23074" y="0"/>
                        <a:pt x="14978" y="0"/>
                      </a:cubicBezTo>
                      <a:cubicBezTo>
                        <a:pt x="6882" y="0"/>
                        <a:pt x="0" y="6882"/>
                        <a:pt x="0" y="14978"/>
                      </a:cubicBezTo>
                      <a:cubicBezTo>
                        <a:pt x="0" y="23479"/>
                        <a:pt x="6882" y="29956"/>
                        <a:pt x="14978" y="29956"/>
                      </a:cubicBezTo>
                      <a:cubicBezTo>
                        <a:pt x="23074" y="29956"/>
                        <a:pt x="29956" y="23479"/>
                        <a:pt x="29956" y="14978"/>
                      </a:cubicBezTo>
                      <a:close/>
                      <a:moveTo>
                        <a:pt x="5667" y="14978"/>
                      </a:moveTo>
                      <a:cubicBezTo>
                        <a:pt x="5667" y="10120"/>
                        <a:pt x="9716" y="6072"/>
                        <a:pt x="14573" y="6072"/>
                      </a:cubicBezTo>
                      <a:cubicBezTo>
                        <a:pt x="19431" y="6072"/>
                        <a:pt x="23479" y="10120"/>
                        <a:pt x="23479" y="14978"/>
                      </a:cubicBezTo>
                      <a:cubicBezTo>
                        <a:pt x="23479" y="19836"/>
                        <a:pt x="19431" y="23884"/>
                        <a:pt x="14573" y="23884"/>
                      </a:cubicBezTo>
                      <a:cubicBezTo>
                        <a:pt x="9716" y="23884"/>
                        <a:pt x="5667" y="20241"/>
                        <a:pt x="5667" y="14978"/>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23" name="Google Shape;1323;p122"/>
                <p:cNvSpPr/>
                <p:nvPr/>
              </p:nvSpPr>
              <p:spPr>
                <a:xfrm>
                  <a:off x="2227278" y="1764577"/>
                  <a:ext cx="76509" cy="76914"/>
                </a:xfrm>
                <a:custGeom>
                  <a:rect b="b" l="l" r="r" t="t"/>
                  <a:pathLst>
                    <a:path extrusionOk="0" h="76914" w="76509">
                      <a:moveTo>
                        <a:pt x="30361" y="76914"/>
                      </a:moveTo>
                      <a:lnTo>
                        <a:pt x="37243" y="68818"/>
                      </a:lnTo>
                      <a:cubicBezTo>
                        <a:pt x="37648" y="68818"/>
                        <a:pt x="38052" y="68818"/>
                        <a:pt x="38457" y="68818"/>
                      </a:cubicBezTo>
                      <a:lnTo>
                        <a:pt x="45339" y="76914"/>
                      </a:lnTo>
                      <a:lnTo>
                        <a:pt x="47363" y="76510"/>
                      </a:lnTo>
                      <a:cubicBezTo>
                        <a:pt x="51411" y="75700"/>
                        <a:pt x="55054" y="74081"/>
                        <a:pt x="58293" y="72057"/>
                      </a:cubicBezTo>
                      <a:lnTo>
                        <a:pt x="59912" y="71247"/>
                      </a:lnTo>
                      <a:lnTo>
                        <a:pt x="59103" y="60722"/>
                      </a:lnTo>
                      <a:cubicBezTo>
                        <a:pt x="59507" y="60317"/>
                        <a:pt x="59912" y="59912"/>
                        <a:pt x="59912" y="59912"/>
                      </a:cubicBezTo>
                      <a:lnTo>
                        <a:pt x="70842" y="59912"/>
                      </a:lnTo>
                      <a:lnTo>
                        <a:pt x="71652" y="58293"/>
                      </a:lnTo>
                      <a:cubicBezTo>
                        <a:pt x="73676" y="55055"/>
                        <a:pt x="75295" y="51006"/>
                        <a:pt x="76105" y="47363"/>
                      </a:cubicBezTo>
                      <a:lnTo>
                        <a:pt x="76509" y="45339"/>
                      </a:lnTo>
                      <a:lnTo>
                        <a:pt x="68413" y="38457"/>
                      </a:lnTo>
                      <a:cubicBezTo>
                        <a:pt x="68413" y="38052"/>
                        <a:pt x="68413" y="38052"/>
                        <a:pt x="68413" y="37648"/>
                      </a:cubicBezTo>
                      <a:cubicBezTo>
                        <a:pt x="68413" y="37243"/>
                        <a:pt x="68413" y="37243"/>
                        <a:pt x="68413" y="36838"/>
                      </a:cubicBezTo>
                      <a:lnTo>
                        <a:pt x="76509" y="29956"/>
                      </a:lnTo>
                      <a:lnTo>
                        <a:pt x="76105" y="27932"/>
                      </a:lnTo>
                      <a:cubicBezTo>
                        <a:pt x="75295" y="23884"/>
                        <a:pt x="73676" y="20241"/>
                        <a:pt x="71652" y="17002"/>
                      </a:cubicBezTo>
                      <a:lnTo>
                        <a:pt x="70842" y="16193"/>
                      </a:lnTo>
                      <a:lnTo>
                        <a:pt x="60317" y="17002"/>
                      </a:lnTo>
                      <a:cubicBezTo>
                        <a:pt x="59912" y="16597"/>
                        <a:pt x="59507" y="16193"/>
                        <a:pt x="59507" y="16193"/>
                      </a:cubicBezTo>
                      <a:lnTo>
                        <a:pt x="60317" y="5667"/>
                      </a:lnTo>
                      <a:lnTo>
                        <a:pt x="58698" y="4858"/>
                      </a:lnTo>
                      <a:cubicBezTo>
                        <a:pt x="55459" y="2834"/>
                        <a:pt x="51411" y="1215"/>
                        <a:pt x="47768" y="405"/>
                      </a:cubicBezTo>
                      <a:lnTo>
                        <a:pt x="45744" y="0"/>
                      </a:lnTo>
                      <a:lnTo>
                        <a:pt x="38862" y="8096"/>
                      </a:lnTo>
                      <a:cubicBezTo>
                        <a:pt x="38457" y="8096"/>
                        <a:pt x="38052" y="8096"/>
                        <a:pt x="37648" y="8096"/>
                      </a:cubicBezTo>
                      <a:lnTo>
                        <a:pt x="30766" y="0"/>
                      </a:lnTo>
                      <a:lnTo>
                        <a:pt x="28742" y="405"/>
                      </a:lnTo>
                      <a:cubicBezTo>
                        <a:pt x="24693" y="1215"/>
                        <a:pt x="21050" y="2834"/>
                        <a:pt x="17812" y="4858"/>
                      </a:cubicBezTo>
                      <a:lnTo>
                        <a:pt x="16193" y="5667"/>
                      </a:lnTo>
                      <a:lnTo>
                        <a:pt x="17002" y="16193"/>
                      </a:lnTo>
                      <a:cubicBezTo>
                        <a:pt x="16597" y="16597"/>
                        <a:pt x="16193" y="17002"/>
                        <a:pt x="16193" y="17002"/>
                      </a:cubicBezTo>
                      <a:lnTo>
                        <a:pt x="5667" y="16193"/>
                      </a:lnTo>
                      <a:lnTo>
                        <a:pt x="4858" y="17812"/>
                      </a:lnTo>
                      <a:cubicBezTo>
                        <a:pt x="2834" y="21050"/>
                        <a:pt x="1214" y="25098"/>
                        <a:pt x="405" y="28742"/>
                      </a:cubicBezTo>
                      <a:lnTo>
                        <a:pt x="0" y="30766"/>
                      </a:lnTo>
                      <a:lnTo>
                        <a:pt x="8096" y="37648"/>
                      </a:lnTo>
                      <a:cubicBezTo>
                        <a:pt x="8096" y="38052"/>
                        <a:pt x="8096" y="38052"/>
                        <a:pt x="8096" y="38457"/>
                      </a:cubicBezTo>
                      <a:cubicBezTo>
                        <a:pt x="8096" y="38862"/>
                        <a:pt x="8096" y="38862"/>
                        <a:pt x="8096" y="39267"/>
                      </a:cubicBezTo>
                      <a:lnTo>
                        <a:pt x="0" y="46149"/>
                      </a:lnTo>
                      <a:lnTo>
                        <a:pt x="405" y="48173"/>
                      </a:lnTo>
                      <a:cubicBezTo>
                        <a:pt x="1214" y="52221"/>
                        <a:pt x="2834" y="55864"/>
                        <a:pt x="4858" y="59103"/>
                      </a:cubicBezTo>
                      <a:lnTo>
                        <a:pt x="5667" y="60722"/>
                      </a:lnTo>
                      <a:lnTo>
                        <a:pt x="16193" y="59912"/>
                      </a:lnTo>
                      <a:cubicBezTo>
                        <a:pt x="16597" y="60317"/>
                        <a:pt x="17002" y="60722"/>
                        <a:pt x="17002" y="60722"/>
                      </a:cubicBezTo>
                      <a:lnTo>
                        <a:pt x="16193" y="71247"/>
                      </a:lnTo>
                      <a:lnTo>
                        <a:pt x="17812" y="72057"/>
                      </a:lnTo>
                      <a:cubicBezTo>
                        <a:pt x="21050" y="74081"/>
                        <a:pt x="25098" y="75700"/>
                        <a:pt x="28742" y="76510"/>
                      </a:cubicBezTo>
                      <a:lnTo>
                        <a:pt x="30361" y="76914"/>
                      </a:lnTo>
                      <a:close/>
                      <a:moveTo>
                        <a:pt x="22669" y="67604"/>
                      </a:moveTo>
                      <a:lnTo>
                        <a:pt x="23479" y="57888"/>
                      </a:lnTo>
                      <a:lnTo>
                        <a:pt x="22265" y="56674"/>
                      </a:lnTo>
                      <a:cubicBezTo>
                        <a:pt x="21455" y="55864"/>
                        <a:pt x="20645" y="55055"/>
                        <a:pt x="19836" y="54245"/>
                      </a:cubicBezTo>
                      <a:lnTo>
                        <a:pt x="19026" y="53030"/>
                      </a:lnTo>
                      <a:lnTo>
                        <a:pt x="9311" y="53840"/>
                      </a:lnTo>
                      <a:cubicBezTo>
                        <a:pt x="8501" y="51816"/>
                        <a:pt x="7691" y="50197"/>
                        <a:pt x="6882" y="48173"/>
                      </a:cubicBezTo>
                      <a:lnTo>
                        <a:pt x="13359" y="42910"/>
                      </a:lnTo>
                      <a:lnTo>
                        <a:pt x="14573" y="41696"/>
                      </a:lnTo>
                      <a:lnTo>
                        <a:pt x="14573" y="40076"/>
                      </a:lnTo>
                      <a:cubicBezTo>
                        <a:pt x="14573" y="39672"/>
                        <a:pt x="14573" y="38862"/>
                        <a:pt x="14573" y="38457"/>
                      </a:cubicBezTo>
                      <a:cubicBezTo>
                        <a:pt x="14573" y="38052"/>
                        <a:pt x="14573" y="37243"/>
                        <a:pt x="14573" y="36838"/>
                      </a:cubicBezTo>
                      <a:lnTo>
                        <a:pt x="14573" y="35219"/>
                      </a:lnTo>
                      <a:lnTo>
                        <a:pt x="6882" y="28742"/>
                      </a:lnTo>
                      <a:cubicBezTo>
                        <a:pt x="7691" y="26718"/>
                        <a:pt x="8501" y="24694"/>
                        <a:pt x="9311" y="23074"/>
                      </a:cubicBezTo>
                      <a:lnTo>
                        <a:pt x="19026" y="23884"/>
                      </a:lnTo>
                      <a:lnTo>
                        <a:pt x="19836" y="22670"/>
                      </a:lnTo>
                      <a:cubicBezTo>
                        <a:pt x="20645" y="21860"/>
                        <a:pt x="21455" y="21050"/>
                        <a:pt x="22265" y="20241"/>
                      </a:cubicBezTo>
                      <a:lnTo>
                        <a:pt x="23479" y="19431"/>
                      </a:lnTo>
                      <a:lnTo>
                        <a:pt x="22669" y="9715"/>
                      </a:lnTo>
                      <a:cubicBezTo>
                        <a:pt x="24693" y="8906"/>
                        <a:pt x="26313" y="8096"/>
                        <a:pt x="28337" y="7287"/>
                      </a:cubicBezTo>
                      <a:lnTo>
                        <a:pt x="33599" y="13764"/>
                      </a:lnTo>
                      <a:lnTo>
                        <a:pt x="34814" y="14978"/>
                      </a:lnTo>
                      <a:lnTo>
                        <a:pt x="36433" y="14978"/>
                      </a:lnTo>
                      <a:cubicBezTo>
                        <a:pt x="37648" y="14978"/>
                        <a:pt x="38457" y="14978"/>
                        <a:pt x="39672" y="14978"/>
                      </a:cubicBezTo>
                      <a:lnTo>
                        <a:pt x="41291" y="14978"/>
                      </a:lnTo>
                      <a:lnTo>
                        <a:pt x="47768" y="7287"/>
                      </a:lnTo>
                      <a:cubicBezTo>
                        <a:pt x="49792" y="8096"/>
                        <a:pt x="51816" y="8906"/>
                        <a:pt x="53435" y="9715"/>
                      </a:cubicBezTo>
                      <a:lnTo>
                        <a:pt x="52626" y="19431"/>
                      </a:lnTo>
                      <a:lnTo>
                        <a:pt x="53840" y="20241"/>
                      </a:lnTo>
                      <a:cubicBezTo>
                        <a:pt x="54650" y="21050"/>
                        <a:pt x="55459" y="21860"/>
                        <a:pt x="56269" y="22670"/>
                      </a:cubicBezTo>
                      <a:lnTo>
                        <a:pt x="57078" y="23884"/>
                      </a:lnTo>
                      <a:lnTo>
                        <a:pt x="66794" y="23074"/>
                      </a:lnTo>
                      <a:cubicBezTo>
                        <a:pt x="67604" y="25098"/>
                        <a:pt x="68413" y="26718"/>
                        <a:pt x="69223" y="28742"/>
                      </a:cubicBezTo>
                      <a:lnTo>
                        <a:pt x="62746" y="34004"/>
                      </a:lnTo>
                      <a:lnTo>
                        <a:pt x="61532" y="35219"/>
                      </a:lnTo>
                      <a:lnTo>
                        <a:pt x="61532" y="36838"/>
                      </a:lnTo>
                      <a:cubicBezTo>
                        <a:pt x="61532" y="37243"/>
                        <a:pt x="61532" y="38052"/>
                        <a:pt x="61532" y="38457"/>
                      </a:cubicBezTo>
                      <a:cubicBezTo>
                        <a:pt x="61532" y="38862"/>
                        <a:pt x="61532" y="39672"/>
                        <a:pt x="61532" y="40076"/>
                      </a:cubicBezTo>
                      <a:lnTo>
                        <a:pt x="61532" y="41696"/>
                      </a:lnTo>
                      <a:lnTo>
                        <a:pt x="69223" y="48173"/>
                      </a:lnTo>
                      <a:cubicBezTo>
                        <a:pt x="68413" y="50197"/>
                        <a:pt x="67604" y="52221"/>
                        <a:pt x="66794" y="53840"/>
                      </a:cubicBezTo>
                      <a:lnTo>
                        <a:pt x="57078" y="53030"/>
                      </a:lnTo>
                      <a:lnTo>
                        <a:pt x="56269" y="54245"/>
                      </a:lnTo>
                      <a:cubicBezTo>
                        <a:pt x="55459" y="55055"/>
                        <a:pt x="54650" y="55864"/>
                        <a:pt x="53840" y="56674"/>
                      </a:cubicBezTo>
                      <a:lnTo>
                        <a:pt x="52626" y="57483"/>
                      </a:lnTo>
                      <a:lnTo>
                        <a:pt x="53435" y="67199"/>
                      </a:lnTo>
                      <a:cubicBezTo>
                        <a:pt x="51411" y="68009"/>
                        <a:pt x="49792" y="68818"/>
                        <a:pt x="47768" y="69628"/>
                      </a:cubicBezTo>
                      <a:lnTo>
                        <a:pt x="42505" y="63556"/>
                      </a:lnTo>
                      <a:lnTo>
                        <a:pt x="41291" y="62341"/>
                      </a:lnTo>
                      <a:lnTo>
                        <a:pt x="39672" y="62341"/>
                      </a:lnTo>
                      <a:cubicBezTo>
                        <a:pt x="38457" y="62341"/>
                        <a:pt x="37648" y="62341"/>
                        <a:pt x="36433" y="62341"/>
                      </a:cubicBezTo>
                      <a:lnTo>
                        <a:pt x="34814" y="62341"/>
                      </a:lnTo>
                      <a:lnTo>
                        <a:pt x="28337" y="70033"/>
                      </a:lnTo>
                      <a:cubicBezTo>
                        <a:pt x="26313" y="69223"/>
                        <a:pt x="24289" y="68413"/>
                        <a:pt x="22669" y="67604"/>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24" name="Google Shape;1324;p122"/>
                <p:cNvSpPr/>
                <p:nvPr/>
              </p:nvSpPr>
              <p:spPr>
                <a:xfrm>
                  <a:off x="2181939" y="1756886"/>
                  <a:ext cx="28336" cy="28336"/>
                </a:xfrm>
                <a:custGeom>
                  <a:rect b="b" l="l" r="r" t="t"/>
                  <a:pathLst>
                    <a:path extrusionOk="0" h="28336" w="28336">
                      <a:moveTo>
                        <a:pt x="14168" y="28337"/>
                      </a:moveTo>
                      <a:cubicBezTo>
                        <a:pt x="21860" y="28337"/>
                        <a:pt x="28337" y="21860"/>
                        <a:pt x="28337" y="14168"/>
                      </a:cubicBezTo>
                      <a:cubicBezTo>
                        <a:pt x="28337" y="6477"/>
                        <a:pt x="21860" y="0"/>
                        <a:pt x="14168" y="0"/>
                      </a:cubicBezTo>
                      <a:cubicBezTo>
                        <a:pt x="6477" y="0"/>
                        <a:pt x="0" y="6477"/>
                        <a:pt x="0" y="14168"/>
                      </a:cubicBezTo>
                      <a:cubicBezTo>
                        <a:pt x="0" y="21860"/>
                        <a:pt x="6072" y="28337"/>
                        <a:pt x="14168" y="28337"/>
                      </a:cubicBezTo>
                      <a:close/>
                      <a:moveTo>
                        <a:pt x="14168" y="6072"/>
                      </a:moveTo>
                      <a:cubicBezTo>
                        <a:pt x="18621" y="6072"/>
                        <a:pt x="22265" y="9715"/>
                        <a:pt x="22265" y="14168"/>
                      </a:cubicBezTo>
                      <a:cubicBezTo>
                        <a:pt x="22265" y="18621"/>
                        <a:pt x="18621" y="22265"/>
                        <a:pt x="14168" y="22265"/>
                      </a:cubicBezTo>
                      <a:cubicBezTo>
                        <a:pt x="9716" y="22265"/>
                        <a:pt x="6072" y="18621"/>
                        <a:pt x="6072" y="14168"/>
                      </a:cubicBezTo>
                      <a:cubicBezTo>
                        <a:pt x="6072" y="9715"/>
                        <a:pt x="9716" y="6072"/>
                        <a:pt x="14168" y="6072"/>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25" name="Google Shape;1325;p122"/>
                <p:cNvSpPr/>
                <p:nvPr/>
              </p:nvSpPr>
              <p:spPr>
                <a:xfrm>
                  <a:off x="2166961" y="1742312"/>
                  <a:ext cx="57888" cy="57483"/>
                </a:xfrm>
                <a:custGeom>
                  <a:rect b="b" l="l" r="r" t="t"/>
                  <a:pathLst>
                    <a:path extrusionOk="0" h="57483" w="57888">
                      <a:moveTo>
                        <a:pt x="6072" y="28742"/>
                      </a:moveTo>
                      <a:lnTo>
                        <a:pt x="0" y="34004"/>
                      </a:lnTo>
                      <a:lnTo>
                        <a:pt x="405" y="36028"/>
                      </a:lnTo>
                      <a:cubicBezTo>
                        <a:pt x="1214" y="38862"/>
                        <a:pt x="2429" y="41696"/>
                        <a:pt x="3643" y="44125"/>
                      </a:cubicBezTo>
                      <a:lnTo>
                        <a:pt x="4453" y="45744"/>
                      </a:lnTo>
                      <a:lnTo>
                        <a:pt x="12549" y="44934"/>
                      </a:lnTo>
                      <a:lnTo>
                        <a:pt x="12549" y="44934"/>
                      </a:lnTo>
                      <a:lnTo>
                        <a:pt x="11740" y="53030"/>
                      </a:lnTo>
                      <a:lnTo>
                        <a:pt x="13359" y="53840"/>
                      </a:lnTo>
                      <a:cubicBezTo>
                        <a:pt x="15788" y="55459"/>
                        <a:pt x="18622" y="56674"/>
                        <a:pt x="21455" y="57079"/>
                      </a:cubicBezTo>
                      <a:lnTo>
                        <a:pt x="23479" y="57483"/>
                      </a:lnTo>
                      <a:lnTo>
                        <a:pt x="28742" y="51411"/>
                      </a:lnTo>
                      <a:cubicBezTo>
                        <a:pt x="28742" y="51411"/>
                        <a:pt x="28742" y="51411"/>
                        <a:pt x="29147" y="51411"/>
                      </a:cubicBezTo>
                      <a:lnTo>
                        <a:pt x="34409" y="57483"/>
                      </a:lnTo>
                      <a:lnTo>
                        <a:pt x="36433" y="57079"/>
                      </a:lnTo>
                      <a:cubicBezTo>
                        <a:pt x="39267" y="56269"/>
                        <a:pt x="42101" y="55055"/>
                        <a:pt x="44529" y="53840"/>
                      </a:cubicBezTo>
                      <a:lnTo>
                        <a:pt x="46149" y="53030"/>
                      </a:lnTo>
                      <a:lnTo>
                        <a:pt x="45339" y="44934"/>
                      </a:lnTo>
                      <a:lnTo>
                        <a:pt x="45339" y="44934"/>
                      </a:lnTo>
                      <a:lnTo>
                        <a:pt x="53435" y="45744"/>
                      </a:lnTo>
                      <a:lnTo>
                        <a:pt x="54245" y="44125"/>
                      </a:lnTo>
                      <a:cubicBezTo>
                        <a:pt x="55864" y="41696"/>
                        <a:pt x="57079" y="38862"/>
                        <a:pt x="57483" y="36028"/>
                      </a:cubicBezTo>
                      <a:lnTo>
                        <a:pt x="57888" y="34004"/>
                      </a:lnTo>
                      <a:lnTo>
                        <a:pt x="51816" y="28742"/>
                      </a:lnTo>
                      <a:lnTo>
                        <a:pt x="51816" y="28742"/>
                      </a:lnTo>
                      <a:lnTo>
                        <a:pt x="51816" y="28742"/>
                      </a:lnTo>
                      <a:lnTo>
                        <a:pt x="57888" y="23479"/>
                      </a:lnTo>
                      <a:lnTo>
                        <a:pt x="57483" y="21455"/>
                      </a:lnTo>
                      <a:cubicBezTo>
                        <a:pt x="56674" y="18621"/>
                        <a:pt x="55459" y="15788"/>
                        <a:pt x="54245" y="13359"/>
                      </a:cubicBezTo>
                      <a:lnTo>
                        <a:pt x="53435" y="11740"/>
                      </a:lnTo>
                      <a:lnTo>
                        <a:pt x="45339" y="12549"/>
                      </a:lnTo>
                      <a:lnTo>
                        <a:pt x="45339" y="12549"/>
                      </a:lnTo>
                      <a:lnTo>
                        <a:pt x="46149" y="4453"/>
                      </a:lnTo>
                      <a:lnTo>
                        <a:pt x="44529" y="3643"/>
                      </a:lnTo>
                      <a:cubicBezTo>
                        <a:pt x="42101" y="2024"/>
                        <a:pt x="39267" y="810"/>
                        <a:pt x="36433" y="405"/>
                      </a:cubicBezTo>
                      <a:lnTo>
                        <a:pt x="34409" y="0"/>
                      </a:lnTo>
                      <a:lnTo>
                        <a:pt x="29147" y="6072"/>
                      </a:lnTo>
                      <a:cubicBezTo>
                        <a:pt x="29147" y="6072"/>
                        <a:pt x="29147" y="6072"/>
                        <a:pt x="28742" y="6072"/>
                      </a:cubicBezTo>
                      <a:lnTo>
                        <a:pt x="23479" y="0"/>
                      </a:lnTo>
                      <a:lnTo>
                        <a:pt x="21860" y="0"/>
                      </a:lnTo>
                      <a:cubicBezTo>
                        <a:pt x="19026" y="810"/>
                        <a:pt x="16193" y="2024"/>
                        <a:pt x="13764" y="3239"/>
                      </a:cubicBezTo>
                      <a:lnTo>
                        <a:pt x="12144" y="4048"/>
                      </a:lnTo>
                      <a:lnTo>
                        <a:pt x="12954" y="12144"/>
                      </a:lnTo>
                      <a:lnTo>
                        <a:pt x="12954" y="12144"/>
                      </a:lnTo>
                      <a:lnTo>
                        <a:pt x="4858" y="11335"/>
                      </a:lnTo>
                      <a:lnTo>
                        <a:pt x="3643" y="13359"/>
                      </a:lnTo>
                      <a:cubicBezTo>
                        <a:pt x="2024" y="15788"/>
                        <a:pt x="810" y="18621"/>
                        <a:pt x="405" y="21455"/>
                      </a:cubicBezTo>
                      <a:lnTo>
                        <a:pt x="0" y="23479"/>
                      </a:lnTo>
                      <a:lnTo>
                        <a:pt x="6072" y="28742"/>
                      </a:lnTo>
                      <a:lnTo>
                        <a:pt x="6072" y="28742"/>
                      </a:lnTo>
                      <a:lnTo>
                        <a:pt x="6072" y="28742"/>
                      </a:lnTo>
                      <a:close/>
                      <a:moveTo>
                        <a:pt x="12144" y="29956"/>
                      </a:moveTo>
                      <a:cubicBezTo>
                        <a:pt x="12144" y="29551"/>
                        <a:pt x="12144" y="29147"/>
                        <a:pt x="12144" y="28742"/>
                      </a:cubicBezTo>
                      <a:cubicBezTo>
                        <a:pt x="12144" y="28337"/>
                        <a:pt x="12144" y="27932"/>
                        <a:pt x="12144" y="27527"/>
                      </a:cubicBezTo>
                      <a:lnTo>
                        <a:pt x="12144" y="25908"/>
                      </a:lnTo>
                      <a:lnTo>
                        <a:pt x="6882" y="21455"/>
                      </a:lnTo>
                      <a:cubicBezTo>
                        <a:pt x="7287" y="20241"/>
                        <a:pt x="7692" y="19431"/>
                        <a:pt x="8096" y="18217"/>
                      </a:cubicBezTo>
                      <a:lnTo>
                        <a:pt x="15383" y="18621"/>
                      </a:lnTo>
                      <a:lnTo>
                        <a:pt x="16193" y="17407"/>
                      </a:lnTo>
                      <a:cubicBezTo>
                        <a:pt x="16597" y="16597"/>
                        <a:pt x="17407" y="16193"/>
                        <a:pt x="17812" y="15788"/>
                      </a:cubicBezTo>
                      <a:lnTo>
                        <a:pt x="19026" y="14978"/>
                      </a:lnTo>
                      <a:lnTo>
                        <a:pt x="18622" y="7691"/>
                      </a:lnTo>
                      <a:cubicBezTo>
                        <a:pt x="19836" y="7287"/>
                        <a:pt x="20646" y="6882"/>
                        <a:pt x="21860" y="6477"/>
                      </a:cubicBezTo>
                      <a:lnTo>
                        <a:pt x="25503" y="10930"/>
                      </a:lnTo>
                      <a:lnTo>
                        <a:pt x="26718" y="12144"/>
                      </a:lnTo>
                      <a:lnTo>
                        <a:pt x="28337" y="12144"/>
                      </a:lnTo>
                      <a:cubicBezTo>
                        <a:pt x="29147" y="12144"/>
                        <a:pt x="29551" y="12144"/>
                        <a:pt x="30766" y="12144"/>
                      </a:cubicBezTo>
                      <a:lnTo>
                        <a:pt x="32385" y="12144"/>
                      </a:lnTo>
                      <a:lnTo>
                        <a:pt x="36838" y="6882"/>
                      </a:lnTo>
                      <a:cubicBezTo>
                        <a:pt x="38052" y="7287"/>
                        <a:pt x="38862" y="7691"/>
                        <a:pt x="40077" y="8096"/>
                      </a:cubicBezTo>
                      <a:lnTo>
                        <a:pt x="39672" y="15383"/>
                      </a:lnTo>
                      <a:lnTo>
                        <a:pt x="40886" y="16193"/>
                      </a:lnTo>
                      <a:cubicBezTo>
                        <a:pt x="41696" y="16597"/>
                        <a:pt x="42101" y="17407"/>
                        <a:pt x="42505" y="17812"/>
                      </a:cubicBezTo>
                      <a:lnTo>
                        <a:pt x="43315" y="19026"/>
                      </a:lnTo>
                      <a:lnTo>
                        <a:pt x="50602" y="18621"/>
                      </a:lnTo>
                      <a:cubicBezTo>
                        <a:pt x="51007" y="19836"/>
                        <a:pt x="51411" y="20645"/>
                        <a:pt x="51816" y="21860"/>
                      </a:cubicBezTo>
                      <a:lnTo>
                        <a:pt x="47363" y="25503"/>
                      </a:lnTo>
                      <a:lnTo>
                        <a:pt x="46149" y="25908"/>
                      </a:lnTo>
                      <a:lnTo>
                        <a:pt x="46149" y="27527"/>
                      </a:lnTo>
                      <a:cubicBezTo>
                        <a:pt x="46149" y="27932"/>
                        <a:pt x="46149" y="28337"/>
                        <a:pt x="46149" y="28742"/>
                      </a:cubicBezTo>
                      <a:cubicBezTo>
                        <a:pt x="46149" y="29147"/>
                        <a:pt x="46149" y="29551"/>
                        <a:pt x="46149" y="29956"/>
                      </a:cubicBezTo>
                      <a:lnTo>
                        <a:pt x="46149" y="31575"/>
                      </a:lnTo>
                      <a:lnTo>
                        <a:pt x="51411" y="36028"/>
                      </a:lnTo>
                      <a:cubicBezTo>
                        <a:pt x="51007" y="37243"/>
                        <a:pt x="50602" y="38052"/>
                        <a:pt x="50197" y="39267"/>
                      </a:cubicBezTo>
                      <a:lnTo>
                        <a:pt x="42910" y="38862"/>
                      </a:lnTo>
                      <a:lnTo>
                        <a:pt x="42101" y="39672"/>
                      </a:lnTo>
                      <a:cubicBezTo>
                        <a:pt x="41696" y="40481"/>
                        <a:pt x="40886" y="40886"/>
                        <a:pt x="40481" y="41291"/>
                      </a:cubicBezTo>
                      <a:lnTo>
                        <a:pt x="39267" y="42100"/>
                      </a:lnTo>
                      <a:lnTo>
                        <a:pt x="39672" y="49387"/>
                      </a:lnTo>
                      <a:cubicBezTo>
                        <a:pt x="38457" y="49792"/>
                        <a:pt x="37648" y="50197"/>
                        <a:pt x="36433" y="50602"/>
                      </a:cubicBezTo>
                      <a:lnTo>
                        <a:pt x="32790" y="46149"/>
                      </a:lnTo>
                      <a:lnTo>
                        <a:pt x="31575" y="45744"/>
                      </a:lnTo>
                      <a:lnTo>
                        <a:pt x="29956" y="45744"/>
                      </a:lnTo>
                      <a:cubicBezTo>
                        <a:pt x="29147" y="45744"/>
                        <a:pt x="28742" y="45744"/>
                        <a:pt x="27527" y="45744"/>
                      </a:cubicBezTo>
                      <a:lnTo>
                        <a:pt x="25908" y="45744"/>
                      </a:lnTo>
                      <a:lnTo>
                        <a:pt x="21860" y="51006"/>
                      </a:lnTo>
                      <a:cubicBezTo>
                        <a:pt x="20646" y="50602"/>
                        <a:pt x="19836" y="50197"/>
                        <a:pt x="18622" y="49792"/>
                      </a:cubicBezTo>
                      <a:lnTo>
                        <a:pt x="19026" y="42505"/>
                      </a:lnTo>
                      <a:lnTo>
                        <a:pt x="17812" y="41696"/>
                      </a:lnTo>
                      <a:cubicBezTo>
                        <a:pt x="17002" y="41291"/>
                        <a:pt x="16597" y="40481"/>
                        <a:pt x="16193" y="40076"/>
                      </a:cubicBezTo>
                      <a:lnTo>
                        <a:pt x="15383" y="38862"/>
                      </a:lnTo>
                      <a:lnTo>
                        <a:pt x="8096" y="39267"/>
                      </a:lnTo>
                      <a:cubicBezTo>
                        <a:pt x="7692" y="38052"/>
                        <a:pt x="7287" y="37243"/>
                        <a:pt x="6882" y="36028"/>
                      </a:cubicBezTo>
                      <a:lnTo>
                        <a:pt x="11335" y="32385"/>
                      </a:lnTo>
                      <a:lnTo>
                        <a:pt x="12549" y="31171"/>
                      </a:lnTo>
                      <a:lnTo>
                        <a:pt x="12144" y="29956"/>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26" name="Google Shape;1326;p122"/>
                <p:cNvSpPr/>
                <p:nvPr/>
              </p:nvSpPr>
              <p:spPr>
                <a:xfrm>
                  <a:off x="2126884" y="1803844"/>
                  <a:ext cx="116990" cy="116990"/>
                </a:xfrm>
                <a:custGeom>
                  <a:rect b="b" l="l" r="r" t="t"/>
                  <a:pathLst>
                    <a:path extrusionOk="0" h="116990" w="116990">
                      <a:moveTo>
                        <a:pt x="116586" y="44125"/>
                      </a:moveTo>
                      <a:cubicBezTo>
                        <a:pt x="114967" y="38052"/>
                        <a:pt x="112943" y="32790"/>
                        <a:pt x="109704" y="27527"/>
                      </a:cubicBezTo>
                      <a:lnTo>
                        <a:pt x="108894" y="25908"/>
                      </a:lnTo>
                      <a:lnTo>
                        <a:pt x="92297" y="27122"/>
                      </a:lnTo>
                      <a:cubicBezTo>
                        <a:pt x="91488" y="26313"/>
                        <a:pt x="90678" y="25503"/>
                        <a:pt x="89868" y="24694"/>
                      </a:cubicBezTo>
                      <a:lnTo>
                        <a:pt x="91083" y="8096"/>
                      </a:lnTo>
                      <a:lnTo>
                        <a:pt x="89463" y="7287"/>
                      </a:lnTo>
                      <a:cubicBezTo>
                        <a:pt x="84201" y="4048"/>
                        <a:pt x="78533" y="2024"/>
                        <a:pt x="72866" y="405"/>
                      </a:cubicBezTo>
                      <a:lnTo>
                        <a:pt x="70842" y="0"/>
                      </a:lnTo>
                      <a:lnTo>
                        <a:pt x="60317" y="12549"/>
                      </a:lnTo>
                      <a:cubicBezTo>
                        <a:pt x="59103" y="12549"/>
                        <a:pt x="57888" y="12549"/>
                        <a:pt x="56674" y="12549"/>
                      </a:cubicBezTo>
                      <a:lnTo>
                        <a:pt x="45744" y="0"/>
                      </a:lnTo>
                      <a:lnTo>
                        <a:pt x="44124" y="405"/>
                      </a:lnTo>
                      <a:cubicBezTo>
                        <a:pt x="38052" y="2024"/>
                        <a:pt x="32790" y="4048"/>
                        <a:pt x="27527" y="7287"/>
                      </a:cubicBezTo>
                      <a:lnTo>
                        <a:pt x="25908" y="8501"/>
                      </a:lnTo>
                      <a:lnTo>
                        <a:pt x="27122" y="25098"/>
                      </a:lnTo>
                      <a:cubicBezTo>
                        <a:pt x="26313" y="25908"/>
                        <a:pt x="25503" y="26718"/>
                        <a:pt x="24693" y="27527"/>
                      </a:cubicBezTo>
                      <a:lnTo>
                        <a:pt x="8096" y="26313"/>
                      </a:lnTo>
                      <a:lnTo>
                        <a:pt x="7287" y="27932"/>
                      </a:lnTo>
                      <a:cubicBezTo>
                        <a:pt x="4048" y="33195"/>
                        <a:pt x="2024" y="38862"/>
                        <a:pt x="405" y="44529"/>
                      </a:cubicBezTo>
                      <a:lnTo>
                        <a:pt x="0" y="46553"/>
                      </a:lnTo>
                      <a:lnTo>
                        <a:pt x="12549" y="57079"/>
                      </a:lnTo>
                      <a:cubicBezTo>
                        <a:pt x="12549" y="57483"/>
                        <a:pt x="12549" y="58293"/>
                        <a:pt x="12549" y="58698"/>
                      </a:cubicBezTo>
                      <a:cubicBezTo>
                        <a:pt x="12549" y="59103"/>
                        <a:pt x="12549" y="59912"/>
                        <a:pt x="12549" y="60317"/>
                      </a:cubicBezTo>
                      <a:lnTo>
                        <a:pt x="0" y="70842"/>
                      </a:lnTo>
                      <a:lnTo>
                        <a:pt x="405" y="72866"/>
                      </a:lnTo>
                      <a:cubicBezTo>
                        <a:pt x="2024" y="78938"/>
                        <a:pt x="4048" y="84201"/>
                        <a:pt x="7287" y="89464"/>
                      </a:cubicBezTo>
                      <a:lnTo>
                        <a:pt x="8096" y="91083"/>
                      </a:lnTo>
                      <a:lnTo>
                        <a:pt x="24693" y="89868"/>
                      </a:lnTo>
                      <a:cubicBezTo>
                        <a:pt x="25503" y="90678"/>
                        <a:pt x="26313" y="91488"/>
                        <a:pt x="27122" y="92297"/>
                      </a:cubicBezTo>
                      <a:lnTo>
                        <a:pt x="25908" y="108895"/>
                      </a:lnTo>
                      <a:lnTo>
                        <a:pt x="27527" y="109704"/>
                      </a:lnTo>
                      <a:cubicBezTo>
                        <a:pt x="32790" y="112943"/>
                        <a:pt x="38457" y="114967"/>
                        <a:pt x="44124" y="116586"/>
                      </a:cubicBezTo>
                      <a:lnTo>
                        <a:pt x="46148" y="116991"/>
                      </a:lnTo>
                      <a:lnTo>
                        <a:pt x="56674" y="104442"/>
                      </a:lnTo>
                      <a:cubicBezTo>
                        <a:pt x="57888" y="104442"/>
                        <a:pt x="59103" y="104442"/>
                        <a:pt x="60317" y="104442"/>
                      </a:cubicBezTo>
                      <a:lnTo>
                        <a:pt x="70842" y="116991"/>
                      </a:lnTo>
                      <a:lnTo>
                        <a:pt x="72866" y="116586"/>
                      </a:lnTo>
                      <a:cubicBezTo>
                        <a:pt x="78938" y="114967"/>
                        <a:pt x="84201" y="112943"/>
                        <a:pt x="89463" y="109704"/>
                      </a:cubicBezTo>
                      <a:lnTo>
                        <a:pt x="91083" y="108895"/>
                      </a:lnTo>
                      <a:lnTo>
                        <a:pt x="89868" y="92297"/>
                      </a:lnTo>
                      <a:cubicBezTo>
                        <a:pt x="90678" y="91488"/>
                        <a:pt x="91488" y="90678"/>
                        <a:pt x="92297" y="89868"/>
                      </a:cubicBezTo>
                      <a:lnTo>
                        <a:pt x="108894" y="91083"/>
                      </a:lnTo>
                      <a:lnTo>
                        <a:pt x="109704" y="89464"/>
                      </a:lnTo>
                      <a:cubicBezTo>
                        <a:pt x="112943" y="84201"/>
                        <a:pt x="115372" y="78534"/>
                        <a:pt x="116586" y="72866"/>
                      </a:cubicBezTo>
                      <a:lnTo>
                        <a:pt x="116991" y="70842"/>
                      </a:lnTo>
                      <a:lnTo>
                        <a:pt x="104442" y="60317"/>
                      </a:lnTo>
                      <a:cubicBezTo>
                        <a:pt x="104442" y="59912"/>
                        <a:pt x="104442" y="59103"/>
                        <a:pt x="104442" y="58698"/>
                      </a:cubicBezTo>
                      <a:cubicBezTo>
                        <a:pt x="104442" y="58293"/>
                        <a:pt x="104442" y="57483"/>
                        <a:pt x="104442" y="57079"/>
                      </a:cubicBezTo>
                      <a:lnTo>
                        <a:pt x="116991" y="46553"/>
                      </a:lnTo>
                      <a:lnTo>
                        <a:pt x="116586" y="44125"/>
                      </a:lnTo>
                      <a:close/>
                      <a:moveTo>
                        <a:pt x="99179" y="53030"/>
                      </a:moveTo>
                      <a:lnTo>
                        <a:pt x="97964" y="54245"/>
                      </a:lnTo>
                      <a:lnTo>
                        <a:pt x="97964" y="55864"/>
                      </a:lnTo>
                      <a:cubicBezTo>
                        <a:pt x="97964" y="56674"/>
                        <a:pt x="97964" y="57483"/>
                        <a:pt x="97964" y="58698"/>
                      </a:cubicBezTo>
                      <a:cubicBezTo>
                        <a:pt x="97964" y="59507"/>
                        <a:pt x="97964" y="60317"/>
                        <a:pt x="97964" y="61531"/>
                      </a:cubicBezTo>
                      <a:lnTo>
                        <a:pt x="97964" y="63151"/>
                      </a:lnTo>
                      <a:lnTo>
                        <a:pt x="110109" y="73271"/>
                      </a:lnTo>
                      <a:cubicBezTo>
                        <a:pt x="108894" y="77319"/>
                        <a:pt x="107275" y="80963"/>
                        <a:pt x="105251" y="85011"/>
                      </a:cubicBezTo>
                      <a:lnTo>
                        <a:pt x="89463" y="83796"/>
                      </a:lnTo>
                      <a:lnTo>
                        <a:pt x="88654" y="85011"/>
                      </a:lnTo>
                      <a:cubicBezTo>
                        <a:pt x="87439" y="86630"/>
                        <a:pt x="85820" y="87844"/>
                        <a:pt x="84606" y="89059"/>
                      </a:cubicBezTo>
                      <a:lnTo>
                        <a:pt x="83391" y="89868"/>
                      </a:lnTo>
                      <a:lnTo>
                        <a:pt x="84606" y="105656"/>
                      </a:lnTo>
                      <a:cubicBezTo>
                        <a:pt x="80963" y="107680"/>
                        <a:pt x="76914" y="109299"/>
                        <a:pt x="72866" y="110514"/>
                      </a:cubicBezTo>
                      <a:lnTo>
                        <a:pt x="63555" y="99584"/>
                      </a:lnTo>
                      <a:lnTo>
                        <a:pt x="62341" y="98369"/>
                      </a:lnTo>
                      <a:lnTo>
                        <a:pt x="60722" y="98369"/>
                      </a:lnTo>
                      <a:cubicBezTo>
                        <a:pt x="59103" y="98369"/>
                        <a:pt x="57483" y="98369"/>
                        <a:pt x="55054" y="98369"/>
                      </a:cubicBezTo>
                      <a:lnTo>
                        <a:pt x="53435" y="98369"/>
                      </a:lnTo>
                      <a:lnTo>
                        <a:pt x="43315" y="110514"/>
                      </a:lnTo>
                      <a:cubicBezTo>
                        <a:pt x="39267" y="109299"/>
                        <a:pt x="35218" y="107680"/>
                        <a:pt x="31575" y="105656"/>
                      </a:cubicBezTo>
                      <a:lnTo>
                        <a:pt x="32790" y="89868"/>
                      </a:lnTo>
                      <a:lnTo>
                        <a:pt x="31575" y="89059"/>
                      </a:lnTo>
                      <a:cubicBezTo>
                        <a:pt x="29956" y="87844"/>
                        <a:pt x="28742" y="86225"/>
                        <a:pt x="27527" y="85011"/>
                      </a:cubicBezTo>
                      <a:lnTo>
                        <a:pt x="26718" y="83796"/>
                      </a:lnTo>
                      <a:lnTo>
                        <a:pt x="10930" y="85011"/>
                      </a:lnTo>
                      <a:cubicBezTo>
                        <a:pt x="9311" y="80963"/>
                        <a:pt x="7691" y="77319"/>
                        <a:pt x="6477" y="73271"/>
                      </a:cubicBezTo>
                      <a:lnTo>
                        <a:pt x="17407" y="63960"/>
                      </a:lnTo>
                      <a:lnTo>
                        <a:pt x="18621" y="62746"/>
                      </a:lnTo>
                      <a:lnTo>
                        <a:pt x="18621" y="61127"/>
                      </a:lnTo>
                      <a:cubicBezTo>
                        <a:pt x="18621" y="60317"/>
                        <a:pt x="18621" y="59507"/>
                        <a:pt x="18621" y="58293"/>
                      </a:cubicBezTo>
                      <a:cubicBezTo>
                        <a:pt x="18621" y="57483"/>
                        <a:pt x="18621" y="56674"/>
                        <a:pt x="18621" y="55459"/>
                      </a:cubicBezTo>
                      <a:lnTo>
                        <a:pt x="18621" y="53840"/>
                      </a:lnTo>
                      <a:lnTo>
                        <a:pt x="6477" y="43720"/>
                      </a:lnTo>
                      <a:cubicBezTo>
                        <a:pt x="7691" y="39672"/>
                        <a:pt x="9311" y="35623"/>
                        <a:pt x="11335" y="31980"/>
                      </a:cubicBezTo>
                      <a:lnTo>
                        <a:pt x="27122" y="33195"/>
                      </a:lnTo>
                      <a:lnTo>
                        <a:pt x="27932" y="31980"/>
                      </a:lnTo>
                      <a:cubicBezTo>
                        <a:pt x="29146" y="30361"/>
                        <a:pt x="30766" y="29146"/>
                        <a:pt x="31980" y="27932"/>
                      </a:cubicBezTo>
                      <a:lnTo>
                        <a:pt x="33194" y="27122"/>
                      </a:lnTo>
                      <a:lnTo>
                        <a:pt x="31980" y="11335"/>
                      </a:lnTo>
                      <a:cubicBezTo>
                        <a:pt x="35623" y="9311"/>
                        <a:pt x="39672" y="7691"/>
                        <a:pt x="43720" y="6477"/>
                      </a:cubicBezTo>
                      <a:lnTo>
                        <a:pt x="53030" y="17407"/>
                      </a:lnTo>
                      <a:lnTo>
                        <a:pt x="54245" y="18621"/>
                      </a:lnTo>
                      <a:lnTo>
                        <a:pt x="55864" y="18621"/>
                      </a:lnTo>
                      <a:cubicBezTo>
                        <a:pt x="57483" y="18621"/>
                        <a:pt x="59103" y="18621"/>
                        <a:pt x="61531" y="18621"/>
                      </a:cubicBezTo>
                      <a:lnTo>
                        <a:pt x="63151" y="18621"/>
                      </a:lnTo>
                      <a:lnTo>
                        <a:pt x="73271" y="6477"/>
                      </a:lnTo>
                      <a:cubicBezTo>
                        <a:pt x="77319" y="7691"/>
                        <a:pt x="81367" y="9311"/>
                        <a:pt x="85011" y="11335"/>
                      </a:cubicBezTo>
                      <a:lnTo>
                        <a:pt x="83796" y="27122"/>
                      </a:lnTo>
                      <a:lnTo>
                        <a:pt x="85011" y="27932"/>
                      </a:lnTo>
                      <a:cubicBezTo>
                        <a:pt x="86630" y="29146"/>
                        <a:pt x="87844" y="30766"/>
                        <a:pt x="89059" y="31980"/>
                      </a:cubicBezTo>
                      <a:lnTo>
                        <a:pt x="89868" y="33195"/>
                      </a:lnTo>
                      <a:lnTo>
                        <a:pt x="105656" y="31980"/>
                      </a:lnTo>
                      <a:cubicBezTo>
                        <a:pt x="107680" y="35623"/>
                        <a:pt x="109299" y="39672"/>
                        <a:pt x="110514" y="43720"/>
                      </a:cubicBezTo>
                      <a:lnTo>
                        <a:pt x="99179" y="53030"/>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27" name="Google Shape;1327;p122"/>
                <p:cNvSpPr/>
                <p:nvPr/>
              </p:nvSpPr>
              <p:spPr>
                <a:xfrm>
                  <a:off x="2245494" y="1854850"/>
                  <a:ext cx="34813" cy="41290"/>
                </a:xfrm>
                <a:custGeom>
                  <a:rect b="b" l="l" r="r" t="t"/>
                  <a:pathLst>
                    <a:path extrusionOk="0" h="41290" w="34813">
                      <a:moveTo>
                        <a:pt x="9311" y="0"/>
                      </a:moveTo>
                      <a:lnTo>
                        <a:pt x="0" y="41291"/>
                      </a:lnTo>
                      <a:lnTo>
                        <a:pt x="8501" y="41291"/>
                      </a:lnTo>
                      <a:lnTo>
                        <a:pt x="10120" y="34004"/>
                      </a:lnTo>
                      <a:lnTo>
                        <a:pt x="24693" y="34004"/>
                      </a:lnTo>
                      <a:lnTo>
                        <a:pt x="26313" y="41291"/>
                      </a:lnTo>
                      <a:lnTo>
                        <a:pt x="34814" y="41291"/>
                      </a:lnTo>
                      <a:lnTo>
                        <a:pt x="25503" y="0"/>
                      </a:lnTo>
                      <a:lnTo>
                        <a:pt x="9311" y="0"/>
                      </a:lnTo>
                      <a:close/>
                      <a:moveTo>
                        <a:pt x="11739" y="26718"/>
                      </a:moveTo>
                      <a:lnTo>
                        <a:pt x="15788" y="7287"/>
                      </a:lnTo>
                      <a:lnTo>
                        <a:pt x="18621" y="7287"/>
                      </a:lnTo>
                      <a:lnTo>
                        <a:pt x="22669" y="26718"/>
                      </a:lnTo>
                      <a:lnTo>
                        <a:pt x="11739" y="26718"/>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28" name="Google Shape;1328;p122"/>
                <p:cNvSpPr/>
                <p:nvPr/>
              </p:nvSpPr>
              <p:spPr>
                <a:xfrm>
                  <a:off x="2285571" y="1854850"/>
                  <a:ext cx="29956" cy="41290"/>
                </a:xfrm>
                <a:custGeom>
                  <a:rect b="b" l="l" r="r" t="t"/>
                  <a:pathLst>
                    <a:path extrusionOk="0" h="41290" w="29956">
                      <a:moveTo>
                        <a:pt x="15383" y="0"/>
                      </a:moveTo>
                      <a:lnTo>
                        <a:pt x="0" y="0"/>
                      </a:lnTo>
                      <a:lnTo>
                        <a:pt x="0" y="41291"/>
                      </a:lnTo>
                      <a:lnTo>
                        <a:pt x="8501" y="41291"/>
                      </a:lnTo>
                      <a:lnTo>
                        <a:pt x="8501" y="29146"/>
                      </a:lnTo>
                      <a:lnTo>
                        <a:pt x="15383" y="29146"/>
                      </a:lnTo>
                      <a:cubicBezTo>
                        <a:pt x="25098" y="29146"/>
                        <a:pt x="29956" y="23884"/>
                        <a:pt x="29956" y="14168"/>
                      </a:cubicBezTo>
                      <a:cubicBezTo>
                        <a:pt x="29956" y="4453"/>
                        <a:pt x="25098" y="0"/>
                        <a:pt x="15383" y="0"/>
                      </a:cubicBezTo>
                      <a:close/>
                      <a:moveTo>
                        <a:pt x="15383" y="22265"/>
                      </a:moveTo>
                      <a:lnTo>
                        <a:pt x="8501" y="22265"/>
                      </a:lnTo>
                      <a:lnTo>
                        <a:pt x="8501" y="7287"/>
                      </a:lnTo>
                      <a:lnTo>
                        <a:pt x="15383" y="7287"/>
                      </a:lnTo>
                      <a:cubicBezTo>
                        <a:pt x="19431" y="7287"/>
                        <a:pt x="21455" y="9311"/>
                        <a:pt x="21455" y="14573"/>
                      </a:cubicBezTo>
                      <a:cubicBezTo>
                        <a:pt x="21455" y="19836"/>
                        <a:pt x="19431" y="22265"/>
                        <a:pt x="15383" y="22265"/>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29" name="Google Shape;1329;p122"/>
                <p:cNvSpPr/>
                <p:nvPr/>
              </p:nvSpPr>
              <p:spPr>
                <a:xfrm>
                  <a:off x="2321599" y="1854850"/>
                  <a:ext cx="8501" cy="41290"/>
                </a:xfrm>
                <a:custGeom>
                  <a:rect b="b" l="l" r="r" t="t"/>
                  <a:pathLst>
                    <a:path extrusionOk="0" h="41290" w="8501">
                      <a:moveTo>
                        <a:pt x="0" y="0"/>
                      </a:moveTo>
                      <a:lnTo>
                        <a:pt x="8501" y="0"/>
                      </a:lnTo>
                      <a:lnTo>
                        <a:pt x="8501" y="41291"/>
                      </a:lnTo>
                      <a:lnTo>
                        <a:pt x="0" y="41291"/>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grpSp>
        <p:nvGrpSpPr>
          <p:cNvPr id="1330" name="Google Shape;1330;p122"/>
          <p:cNvGrpSpPr/>
          <p:nvPr/>
        </p:nvGrpSpPr>
        <p:grpSpPr>
          <a:xfrm>
            <a:off x="2702942" y="2313272"/>
            <a:ext cx="799205" cy="528245"/>
            <a:chOff x="2702942" y="2313272"/>
            <a:chExt cx="799205" cy="528245"/>
          </a:xfrm>
        </p:grpSpPr>
        <p:sp>
          <p:nvSpPr>
            <p:cNvPr id="1331" name="Google Shape;1331;p122"/>
            <p:cNvSpPr/>
            <p:nvPr/>
          </p:nvSpPr>
          <p:spPr>
            <a:xfrm>
              <a:off x="2879267" y="2344467"/>
              <a:ext cx="622880" cy="465785"/>
            </a:xfrm>
            <a:custGeom>
              <a:rect b="b" l="l" r="r" t="t"/>
              <a:pathLst>
                <a:path extrusionOk="0" h="308467" w="412503">
                  <a:moveTo>
                    <a:pt x="154233" y="308467"/>
                  </a:moveTo>
                  <a:cubicBezTo>
                    <a:pt x="69223" y="308467"/>
                    <a:pt x="0" y="239244"/>
                    <a:pt x="0" y="154234"/>
                  </a:cubicBezTo>
                  <a:cubicBezTo>
                    <a:pt x="0" y="69223"/>
                    <a:pt x="69223" y="0"/>
                    <a:pt x="154233" y="0"/>
                  </a:cubicBezTo>
                  <a:cubicBezTo>
                    <a:pt x="282559" y="0"/>
                    <a:pt x="412504" y="154234"/>
                    <a:pt x="412504" y="154234"/>
                  </a:cubicBezTo>
                  <a:cubicBezTo>
                    <a:pt x="412504" y="154234"/>
                    <a:pt x="282559" y="308467"/>
                    <a:pt x="154233" y="308467"/>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32" name="Google Shape;1332;p122"/>
            <p:cNvSpPr/>
            <p:nvPr/>
          </p:nvSpPr>
          <p:spPr>
            <a:xfrm rot="-4845364">
              <a:off x="2716837" y="2483220"/>
              <a:ext cx="188224" cy="188224"/>
            </a:xfrm>
            <a:custGeom>
              <a:rect b="b" l="l" r="r" t="t"/>
              <a:pathLst>
                <a:path extrusionOk="0" h="124684" w="124684">
                  <a:moveTo>
                    <a:pt x="124684" y="62342"/>
                  </a:moveTo>
                  <a:cubicBezTo>
                    <a:pt x="124684" y="96773"/>
                    <a:pt x="96773" y="124684"/>
                    <a:pt x="62342" y="124684"/>
                  </a:cubicBezTo>
                  <a:cubicBezTo>
                    <a:pt x="27912" y="124684"/>
                    <a:pt x="0" y="96773"/>
                    <a:pt x="0" y="62342"/>
                  </a:cubicBezTo>
                  <a:cubicBezTo>
                    <a:pt x="0" y="27911"/>
                    <a:pt x="27912" y="0"/>
                    <a:pt x="62342" y="0"/>
                  </a:cubicBezTo>
                  <a:cubicBezTo>
                    <a:pt x="96773" y="0"/>
                    <a:pt x="124684" y="27911"/>
                    <a:pt x="124684" y="62342"/>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33" name="Google Shape;1333;p122"/>
            <p:cNvSpPr/>
            <p:nvPr/>
          </p:nvSpPr>
          <p:spPr>
            <a:xfrm>
              <a:off x="2769884" y="2549790"/>
              <a:ext cx="82520" cy="55014"/>
            </a:xfrm>
            <a:custGeom>
              <a:rect b="b" l="l" r="r" t="t"/>
              <a:pathLst>
                <a:path extrusionOk="0" h="36433" w="54649">
                  <a:moveTo>
                    <a:pt x="54650" y="0"/>
                  </a:moveTo>
                  <a:lnTo>
                    <a:pt x="36433" y="18217"/>
                  </a:lnTo>
                  <a:lnTo>
                    <a:pt x="18217" y="36433"/>
                  </a:lnTo>
                  <a:lnTo>
                    <a:pt x="0" y="18217"/>
                  </a:lnTo>
                </a:path>
              </a:pathLst>
            </a:custGeom>
            <a:noFill/>
            <a:ln cap="rnd" cmpd="sng" w="15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34" name="Google Shape;1334;p122"/>
            <p:cNvGrpSpPr/>
            <p:nvPr/>
          </p:nvGrpSpPr>
          <p:grpSpPr>
            <a:xfrm>
              <a:off x="2846693" y="2313272"/>
              <a:ext cx="528245" cy="528245"/>
              <a:chOff x="2846693" y="2313272"/>
              <a:chExt cx="528245" cy="528245"/>
            </a:xfrm>
          </p:grpSpPr>
          <p:sp>
            <p:nvSpPr>
              <p:cNvPr id="1335" name="Google Shape;1335;p122"/>
              <p:cNvSpPr/>
              <p:nvPr/>
            </p:nvSpPr>
            <p:spPr>
              <a:xfrm rot="-4601985">
                <a:off x="2891305" y="2357884"/>
                <a:ext cx="439022" cy="439022"/>
              </a:xfrm>
              <a:custGeom>
                <a:rect b="b" l="l" r="r" t="t"/>
                <a:pathLst>
                  <a:path extrusionOk="0" h="290644" w="290644">
                    <a:moveTo>
                      <a:pt x="290645" y="145322"/>
                    </a:moveTo>
                    <a:cubicBezTo>
                      <a:pt x="290645" y="225582"/>
                      <a:pt x="225582" y="290645"/>
                      <a:pt x="145322" y="290645"/>
                    </a:cubicBezTo>
                    <a:cubicBezTo>
                      <a:pt x="65063" y="290645"/>
                      <a:pt x="0" y="225582"/>
                      <a:pt x="0" y="145322"/>
                    </a:cubicBezTo>
                    <a:cubicBezTo>
                      <a:pt x="0" y="65063"/>
                      <a:pt x="65063" y="0"/>
                      <a:pt x="145322" y="0"/>
                    </a:cubicBezTo>
                    <a:cubicBezTo>
                      <a:pt x="225582" y="0"/>
                      <a:pt x="290645" y="65063"/>
                      <a:pt x="290645" y="145322"/>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36" name="Google Shape;1336;p122"/>
              <p:cNvGrpSpPr/>
              <p:nvPr/>
            </p:nvGrpSpPr>
            <p:grpSpPr>
              <a:xfrm>
                <a:off x="2988563" y="2453795"/>
                <a:ext cx="243814" cy="201038"/>
                <a:chOff x="2143886" y="1424130"/>
                <a:chExt cx="161520" cy="133182"/>
              </a:xfrm>
            </p:grpSpPr>
            <p:sp>
              <p:nvSpPr>
                <p:cNvPr id="1337" name="Google Shape;1337;p122"/>
                <p:cNvSpPr/>
                <p:nvPr/>
              </p:nvSpPr>
              <p:spPr>
                <a:xfrm>
                  <a:off x="2143886" y="1524523"/>
                  <a:ext cx="161520" cy="32789"/>
                </a:xfrm>
                <a:custGeom>
                  <a:rect b="b" l="l" r="r" t="t"/>
                  <a:pathLst>
                    <a:path extrusionOk="0" h="32789" w="161520">
                      <a:moveTo>
                        <a:pt x="155853" y="0"/>
                      </a:moveTo>
                      <a:lnTo>
                        <a:pt x="155853" y="19026"/>
                      </a:lnTo>
                      <a:cubicBezTo>
                        <a:pt x="155853" y="23479"/>
                        <a:pt x="152210" y="26718"/>
                        <a:pt x="148162" y="26718"/>
                      </a:cubicBezTo>
                      <a:lnTo>
                        <a:pt x="13764" y="26718"/>
                      </a:lnTo>
                      <a:cubicBezTo>
                        <a:pt x="9311" y="26718"/>
                        <a:pt x="6072" y="23074"/>
                        <a:pt x="6072" y="19026"/>
                      </a:cubicBezTo>
                      <a:lnTo>
                        <a:pt x="6072" y="0"/>
                      </a:lnTo>
                      <a:lnTo>
                        <a:pt x="0" y="0"/>
                      </a:lnTo>
                      <a:lnTo>
                        <a:pt x="0" y="19026"/>
                      </a:lnTo>
                      <a:cubicBezTo>
                        <a:pt x="0" y="26718"/>
                        <a:pt x="6072" y="32790"/>
                        <a:pt x="13764" y="32790"/>
                      </a:cubicBezTo>
                      <a:lnTo>
                        <a:pt x="147757" y="32790"/>
                      </a:lnTo>
                      <a:cubicBezTo>
                        <a:pt x="155448" y="32790"/>
                        <a:pt x="161520" y="26718"/>
                        <a:pt x="161520" y="19026"/>
                      </a:cubicBezTo>
                      <a:lnTo>
                        <a:pt x="161520" y="0"/>
                      </a:lnTo>
                      <a:lnTo>
                        <a:pt x="155853" y="0"/>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38" name="Google Shape;1338;p122"/>
                <p:cNvSpPr/>
                <p:nvPr/>
              </p:nvSpPr>
              <p:spPr>
                <a:xfrm>
                  <a:off x="2185987" y="1424130"/>
                  <a:ext cx="77724" cy="103632"/>
                </a:xfrm>
                <a:custGeom>
                  <a:rect b="b" l="l" r="r" t="t"/>
                  <a:pathLst>
                    <a:path extrusionOk="0" h="103632" w="77724">
                      <a:moveTo>
                        <a:pt x="77724" y="64770"/>
                      </a:moveTo>
                      <a:lnTo>
                        <a:pt x="73271" y="60722"/>
                      </a:lnTo>
                      <a:lnTo>
                        <a:pt x="42101" y="91892"/>
                      </a:lnTo>
                      <a:lnTo>
                        <a:pt x="42101" y="0"/>
                      </a:lnTo>
                      <a:lnTo>
                        <a:pt x="35623" y="0"/>
                      </a:lnTo>
                      <a:lnTo>
                        <a:pt x="35623" y="91892"/>
                      </a:lnTo>
                      <a:lnTo>
                        <a:pt x="4453" y="60722"/>
                      </a:lnTo>
                      <a:lnTo>
                        <a:pt x="0" y="64770"/>
                      </a:lnTo>
                      <a:lnTo>
                        <a:pt x="38862" y="103632"/>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grpSp>
        <p:nvGrpSpPr>
          <p:cNvPr id="1339" name="Google Shape;1339;p122"/>
          <p:cNvGrpSpPr/>
          <p:nvPr/>
        </p:nvGrpSpPr>
        <p:grpSpPr>
          <a:xfrm>
            <a:off x="2702937" y="1826883"/>
            <a:ext cx="799210" cy="465785"/>
            <a:chOff x="2702937" y="1826883"/>
            <a:chExt cx="799210" cy="465785"/>
          </a:xfrm>
        </p:grpSpPr>
        <p:sp>
          <p:nvSpPr>
            <p:cNvPr id="1340" name="Google Shape;1340;p122"/>
            <p:cNvSpPr/>
            <p:nvPr/>
          </p:nvSpPr>
          <p:spPr>
            <a:xfrm>
              <a:off x="2879267" y="1826883"/>
              <a:ext cx="622880" cy="465785"/>
            </a:xfrm>
            <a:custGeom>
              <a:rect b="b" l="l" r="r" t="t"/>
              <a:pathLst>
                <a:path extrusionOk="0" h="308467" w="412503">
                  <a:moveTo>
                    <a:pt x="154233" y="308467"/>
                  </a:moveTo>
                  <a:cubicBezTo>
                    <a:pt x="69223" y="308467"/>
                    <a:pt x="0" y="239244"/>
                    <a:pt x="0" y="154234"/>
                  </a:cubicBezTo>
                  <a:cubicBezTo>
                    <a:pt x="0" y="69223"/>
                    <a:pt x="69223" y="0"/>
                    <a:pt x="154233" y="0"/>
                  </a:cubicBezTo>
                  <a:cubicBezTo>
                    <a:pt x="282559" y="0"/>
                    <a:pt x="412504" y="154234"/>
                    <a:pt x="412504" y="154234"/>
                  </a:cubicBezTo>
                  <a:cubicBezTo>
                    <a:pt x="412504" y="154234"/>
                    <a:pt x="282559" y="308467"/>
                    <a:pt x="154233" y="308467"/>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41" name="Google Shape;1341;p122"/>
            <p:cNvSpPr/>
            <p:nvPr/>
          </p:nvSpPr>
          <p:spPr>
            <a:xfrm rot="-4845364">
              <a:off x="2716832" y="1965630"/>
              <a:ext cx="188224" cy="188224"/>
            </a:xfrm>
            <a:custGeom>
              <a:rect b="b" l="l" r="r" t="t"/>
              <a:pathLst>
                <a:path extrusionOk="0" h="124684" w="124684">
                  <a:moveTo>
                    <a:pt x="124684" y="62342"/>
                  </a:moveTo>
                  <a:cubicBezTo>
                    <a:pt x="124684" y="96773"/>
                    <a:pt x="96773" y="124684"/>
                    <a:pt x="62342" y="124684"/>
                  </a:cubicBezTo>
                  <a:cubicBezTo>
                    <a:pt x="27912" y="124684"/>
                    <a:pt x="0" y="96773"/>
                    <a:pt x="0" y="62342"/>
                  </a:cubicBezTo>
                  <a:cubicBezTo>
                    <a:pt x="0" y="27911"/>
                    <a:pt x="27912" y="0"/>
                    <a:pt x="62342" y="0"/>
                  </a:cubicBezTo>
                  <a:cubicBezTo>
                    <a:pt x="96773" y="0"/>
                    <a:pt x="124684" y="27911"/>
                    <a:pt x="124684" y="62342"/>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42" name="Google Shape;1342;p122"/>
            <p:cNvSpPr/>
            <p:nvPr/>
          </p:nvSpPr>
          <p:spPr>
            <a:xfrm>
              <a:off x="2769884" y="2032206"/>
              <a:ext cx="82520" cy="55014"/>
            </a:xfrm>
            <a:custGeom>
              <a:rect b="b" l="l" r="r" t="t"/>
              <a:pathLst>
                <a:path extrusionOk="0" h="36433" w="54649">
                  <a:moveTo>
                    <a:pt x="54650" y="0"/>
                  </a:moveTo>
                  <a:lnTo>
                    <a:pt x="36433" y="18217"/>
                  </a:lnTo>
                  <a:lnTo>
                    <a:pt x="18217" y="36433"/>
                  </a:lnTo>
                  <a:lnTo>
                    <a:pt x="0" y="18217"/>
                  </a:lnTo>
                </a:path>
              </a:pathLst>
            </a:custGeom>
            <a:noFill/>
            <a:ln cap="rnd" cmpd="sng" w="15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43" name="Google Shape;1343;p122"/>
            <p:cNvGrpSpPr/>
            <p:nvPr/>
          </p:nvGrpSpPr>
          <p:grpSpPr>
            <a:xfrm>
              <a:off x="2891412" y="1839679"/>
              <a:ext cx="439966" cy="439966"/>
              <a:chOff x="2079521" y="1017293"/>
              <a:chExt cx="291465" cy="291465"/>
            </a:xfrm>
          </p:grpSpPr>
          <p:sp>
            <p:nvSpPr>
              <p:cNvPr id="1344" name="Google Shape;1344;p122"/>
              <p:cNvSpPr/>
              <p:nvPr/>
            </p:nvSpPr>
            <p:spPr>
              <a:xfrm>
                <a:off x="2079521" y="1017293"/>
                <a:ext cx="291465" cy="291465"/>
              </a:xfrm>
              <a:custGeom>
                <a:rect b="b" l="l" r="r" t="t"/>
                <a:pathLst>
                  <a:path extrusionOk="0" h="291465" w="291465">
                    <a:moveTo>
                      <a:pt x="291465" y="145732"/>
                    </a:moveTo>
                    <a:cubicBezTo>
                      <a:pt x="291465" y="226218"/>
                      <a:pt x="226218" y="291465"/>
                      <a:pt x="145733" y="291465"/>
                    </a:cubicBezTo>
                    <a:cubicBezTo>
                      <a:pt x="65247" y="291465"/>
                      <a:pt x="0" y="226218"/>
                      <a:pt x="0" y="145732"/>
                    </a:cubicBezTo>
                    <a:cubicBezTo>
                      <a:pt x="0" y="65247"/>
                      <a:pt x="65247" y="0"/>
                      <a:pt x="145733" y="0"/>
                    </a:cubicBezTo>
                    <a:cubicBezTo>
                      <a:pt x="226218" y="0"/>
                      <a:pt x="291465" y="65247"/>
                      <a:pt x="291465" y="145732"/>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45" name="Google Shape;1345;p122"/>
              <p:cNvGrpSpPr/>
              <p:nvPr/>
            </p:nvGrpSpPr>
            <p:grpSpPr>
              <a:xfrm>
                <a:off x="2122431" y="1073157"/>
                <a:ext cx="199202" cy="159091"/>
                <a:chOff x="2122431" y="1073157"/>
                <a:chExt cx="199202" cy="159091"/>
              </a:xfrm>
            </p:grpSpPr>
            <p:sp>
              <p:nvSpPr>
                <p:cNvPr id="1346" name="Google Shape;1346;p122"/>
                <p:cNvSpPr/>
                <p:nvPr/>
              </p:nvSpPr>
              <p:spPr>
                <a:xfrm>
                  <a:off x="2122431" y="1073157"/>
                  <a:ext cx="199202" cy="159091"/>
                </a:xfrm>
                <a:custGeom>
                  <a:rect b="b" l="l" r="r" t="t"/>
                  <a:pathLst>
                    <a:path extrusionOk="0" h="159091" w="199202">
                      <a:moveTo>
                        <a:pt x="192691" y="141684"/>
                      </a:moveTo>
                      <a:lnTo>
                        <a:pt x="186619" y="141684"/>
                      </a:lnTo>
                      <a:lnTo>
                        <a:pt x="186619" y="46958"/>
                      </a:lnTo>
                      <a:cubicBezTo>
                        <a:pt x="186619" y="43315"/>
                        <a:pt x="183380" y="40076"/>
                        <a:pt x="179737" y="40076"/>
                      </a:cubicBezTo>
                      <a:lnTo>
                        <a:pt x="154234" y="40076"/>
                      </a:lnTo>
                      <a:lnTo>
                        <a:pt x="154234" y="10525"/>
                      </a:lnTo>
                      <a:cubicBezTo>
                        <a:pt x="154234" y="4858"/>
                        <a:pt x="149781" y="0"/>
                        <a:pt x="143708" y="0"/>
                      </a:cubicBezTo>
                      <a:lnTo>
                        <a:pt x="38457" y="0"/>
                      </a:lnTo>
                      <a:cubicBezTo>
                        <a:pt x="32790" y="0"/>
                        <a:pt x="27932" y="4453"/>
                        <a:pt x="27932" y="10525"/>
                      </a:cubicBezTo>
                      <a:lnTo>
                        <a:pt x="27932" y="36433"/>
                      </a:lnTo>
                      <a:lnTo>
                        <a:pt x="10930" y="36433"/>
                      </a:lnTo>
                      <a:cubicBezTo>
                        <a:pt x="4858" y="36433"/>
                        <a:pt x="0" y="41291"/>
                        <a:pt x="0" y="47363"/>
                      </a:cubicBezTo>
                      <a:lnTo>
                        <a:pt x="0" y="112538"/>
                      </a:lnTo>
                      <a:cubicBezTo>
                        <a:pt x="0" y="118610"/>
                        <a:pt x="4858" y="123468"/>
                        <a:pt x="10930" y="123468"/>
                      </a:cubicBezTo>
                      <a:lnTo>
                        <a:pt x="28337" y="123468"/>
                      </a:lnTo>
                      <a:lnTo>
                        <a:pt x="28337" y="141684"/>
                      </a:lnTo>
                      <a:lnTo>
                        <a:pt x="23074" y="141684"/>
                      </a:lnTo>
                      <a:cubicBezTo>
                        <a:pt x="19431" y="141684"/>
                        <a:pt x="16193" y="144923"/>
                        <a:pt x="16193" y="148566"/>
                      </a:cubicBezTo>
                      <a:lnTo>
                        <a:pt x="16193" y="152210"/>
                      </a:lnTo>
                      <a:cubicBezTo>
                        <a:pt x="16193" y="155853"/>
                        <a:pt x="19431" y="159091"/>
                        <a:pt x="23074" y="159091"/>
                      </a:cubicBezTo>
                      <a:lnTo>
                        <a:pt x="192286" y="159091"/>
                      </a:lnTo>
                      <a:cubicBezTo>
                        <a:pt x="195929" y="159091"/>
                        <a:pt x="199168" y="155853"/>
                        <a:pt x="199168" y="152210"/>
                      </a:cubicBezTo>
                      <a:lnTo>
                        <a:pt x="199168" y="148566"/>
                      </a:lnTo>
                      <a:cubicBezTo>
                        <a:pt x="199573" y="144923"/>
                        <a:pt x="196334" y="141684"/>
                        <a:pt x="192691" y="141684"/>
                      </a:cubicBezTo>
                      <a:close/>
                      <a:moveTo>
                        <a:pt x="34409" y="10930"/>
                      </a:moveTo>
                      <a:cubicBezTo>
                        <a:pt x="34409" y="8501"/>
                        <a:pt x="36433" y="6477"/>
                        <a:pt x="38862" y="6477"/>
                      </a:cubicBezTo>
                      <a:lnTo>
                        <a:pt x="144113" y="6477"/>
                      </a:lnTo>
                      <a:cubicBezTo>
                        <a:pt x="146542" y="6477"/>
                        <a:pt x="148566" y="8501"/>
                        <a:pt x="148566" y="10930"/>
                      </a:cubicBezTo>
                      <a:lnTo>
                        <a:pt x="148566" y="85011"/>
                      </a:lnTo>
                      <a:cubicBezTo>
                        <a:pt x="148566" y="87440"/>
                        <a:pt x="146542" y="89464"/>
                        <a:pt x="144113" y="89464"/>
                      </a:cubicBezTo>
                      <a:lnTo>
                        <a:pt x="51007" y="89464"/>
                      </a:lnTo>
                      <a:lnTo>
                        <a:pt x="51007" y="47363"/>
                      </a:lnTo>
                      <a:cubicBezTo>
                        <a:pt x="51007" y="41291"/>
                        <a:pt x="46149" y="36433"/>
                        <a:pt x="40077" y="36433"/>
                      </a:cubicBezTo>
                      <a:lnTo>
                        <a:pt x="34814" y="36433"/>
                      </a:lnTo>
                      <a:lnTo>
                        <a:pt x="34409" y="10930"/>
                      </a:lnTo>
                      <a:lnTo>
                        <a:pt x="34409" y="10930"/>
                      </a:lnTo>
                      <a:close/>
                      <a:moveTo>
                        <a:pt x="6477" y="112538"/>
                      </a:moveTo>
                      <a:lnTo>
                        <a:pt x="6477" y="47363"/>
                      </a:lnTo>
                      <a:cubicBezTo>
                        <a:pt x="6477" y="44934"/>
                        <a:pt x="8501" y="42505"/>
                        <a:pt x="11335" y="42505"/>
                      </a:cubicBezTo>
                      <a:lnTo>
                        <a:pt x="40077" y="42505"/>
                      </a:lnTo>
                      <a:cubicBezTo>
                        <a:pt x="42505" y="42505"/>
                        <a:pt x="44934" y="44529"/>
                        <a:pt x="44934" y="47363"/>
                      </a:cubicBezTo>
                      <a:lnTo>
                        <a:pt x="44934" y="112538"/>
                      </a:lnTo>
                      <a:cubicBezTo>
                        <a:pt x="44934" y="114967"/>
                        <a:pt x="42910" y="117396"/>
                        <a:pt x="40077" y="117396"/>
                      </a:cubicBezTo>
                      <a:lnTo>
                        <a:pt x="10930" y="117396"/>
                      </a:lnTo>
                      <a:cubicBezTo>
                        <a:pt x="8501" y="117396"/>
                        <a:pt x="6477" y="115372"/>
                        <a:pt x="6477" y="112538"/>
                      </a:cubicBezTo>
                      <a:close/>
                      <a:moveTo>
                        <a:pt x="34409" y="123468"/>
                      </a:moveTo>
                      <a:lnTo>
                        <a:pt x="39672" y="123468"/>
                      </a:lnTo>
                      <a:cubicBezTo>
                        <a:pt x="45744" y="123468"/>
                        <a:pt x="50602" y="118610"/>
                        <a:pt x="50602" y="112538"/>
                      </a:cubicBezTo>
                      <a:lnTo>
                        <a:pt x="50602" y="95536"/>
                      </a:lnTo>
                      <a:lnTo>
                        <a:pt x="143708" y="95536"/>
                      </a:lnTo>
                      <a:cubicBezTo>
                        <a:pt x="149376" y="95536"/>
                        <a:pt x="154234" y="91083"/>
                        <a:pt x="154234" y="85011"/>
                      </a:cubicBezTo>
                      <a:lnTo>
                        <a:pt x="154234" y="46553"/>
                      </a:lnTo>
                      <a:lnTo>
                        <a:pt x="179737" y="46553"/>
                      </a:lnTo>
                      <a:cubicBezTo>
                        <a:pt x="180142" y="46553"/>
                        <a:pt x="180547" y="46958"/>
                        <a:pt x="180547" y="47363"/>
                      </a:cubicBezTo>
                      <a:lnTo>
                        <a:pt x="180547" y="142089"/>
                      </a:lnTo>
                      <a:lnTo>
                        <a:pt x="34814" y="142089"/>
                      </a:lnTo>
                      <a:lnTo>
                        <a:pt x="34409" y="123468"/>
                      </a:lnTo>
                      <a:lnTo>
                        <a:pt x="34409" y="123468"/>
                      </a:lnTo>
                      <a:close/>
                      <a:moveTo>
                        <a:pt x="193500" y="152614"/>
                      </a:moveTo>
                      <a:cubicBezTo>
                        <a:pt x="193500" y="153019"/>
                        <a:pt x="193096" y="153424"/>
                        <a:pt x="192691" y="153424"/>
                      </a:cubicBezTo>
                      <a:lnTo>
                        <a:pt x="23479" y="153424"/>
                      </a:lnTo>
                      <a:cubicBezTo>
                        <a:pt x="23074" y="153424"/>
                        <a:pt x="22670" y="153019"/>
                        <a:pt x="22670" y="152614"/>
                      </a:cubicBezTo>
                      <a:lnTo>
                        <a:pt x="22670" y="148971"/>
                      </a:lnTo>
                      <a:cubicBezTo>
                        <a:pt x="22670" y="148566"/>
                        <a:pt x="23074" y="148161"/>
                        <a:pt x="23479" y="148161"/>
                      </a:cubicBezTo>
                      <a:lnTo>
                        <a:pt x="28742" y="148161"/>
                      </a:lnTo>
                      <a:lnTo>
                        <a:pt x="186619" y="148161"/>
                      </a:lnTo>
                      <a:lnTo>
                        <a:pt x="192691" y="148161"/>
                      </a:lnTo>
                      <a:cubicBezTo>
                        <a:pt x="193096" y="148161"/>
                        <a:pt x="193500" y="148566"/>
                        <a:pt x="193500" y="148971"/>
                      </a:cubicBezTo>
                      <a:lnTo>
                        <a:pt x="193500" y="152614"/>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47" name="Google Shape;1347;p122"/>
                <p:cNvSpPr/>
                <p:nvPr/>
              </p:nvSpPr>
              <p:spPr>
                <a:xfrm>
                  <a:off x="2204608" y="1158168"/>
                  <a:ext cx="17811" cy="4048"/>
                </a:xfrm>
                <a:custGeom>
                  <a:rect b="b" l="l" r="r" t="t"/>
                  <a:pathLst>
                    <a:path extrusionOk="0" h="4048" w="17811">
                      <a:moveTo>
                        <a:pt x="2024" y="4048"/>
                      </a:moveTo>
                      <a:lnTo>
                        <a:pt x="15788" y="4048"/>
                      </a:lnTo>
                      <a:cubicBezTo>
                        <a:pt x="17002" y="4048"/>
                        <a:pt x="17812" y="3238"/>
                        <a:pt x="17812" y="2024"/>
                      </a:cubicBezTo>
                      <a:cubicBezTo>
                        <a:pt x="17812" y="810"/>
                        <a:pt x="17002" y="0"/>
                        <a:pt x="15788" y="0"/>
                      </a:cubicBezTo>
                      <a:lnTo>
                        <a:pt x="2024" y="0"/>
                      </a:lnTo>
                      <a:cubicBezTo>
                        <a:pt x="810" y="0"/>
                        <a:pt x="0" y="810"/>
                        <a:pt x="0" y="2024"/>
                      </a:cubicBezTo>
                      <a:cubicBezTo>
                        <a:pt x="0" y="3238"/>
                        <a:pt x="810" y="4048"/>
                        <a:pt x="2024" y="4048"/>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48" name="Google Shape;1348;p122"/>
                <p:cNvSpPr/>
                <p:nvPr/>
              </p:nvSpPr>
              <p:spPr>
                <a:xfrm>
                  <a:off x="2140648" y="1185290"/>
                  <a:ext cx="14573" cy="4048"/>
                </a:xfrm>
                <a:custGeom>
                  <a:rect b="b" l="l" r="r" t="t"/>
                  <a:pathLst>
                    <a:path extrusionOk="0" h="4048" w="14573">
                      <a:moveTo>
                        <a:pt x="12549" y="0"/>
                      </a:moveTo>
                      <a:lnTo>
                        <a:pt x="2024" y="0"/>
                      </a:lnTo>
                      <a:cubicBezTo>
                        <a:pt x="810" y="0"/>
                        <a:pt x="0" y="810"/>
                        <a:pt x="0" y="2024"/>
                      </a:cubicBezTo>
                      <a:cubicBezTo>
                        <a:pt x="0" y="3239"/>
                        <a:pt x="810" y="4048"/>
                        <a:pt x="2024" y="4048"/>
                      </a:cubicBezTo>
                      <a:lnTo>
                        <a:pt x="12549" y="4048"/>
                      </a:lnTo>
                      <a:cubicBezTo>
                        <a:pt x="13764" y="4048"/>
                        <a:pt x="14573" y="3239"/>
                        <a:pt x="14573" y="2024"/>
                      </a:cubicBezTo>
                      <a:cubicBezTo>
                        <a:pt x="14573" y="810"/>
                        <a:pt x="13764" y="0"/>
                        <a:pt x="12549"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grpSp>
        <p:nvGrpSpPr>
          <p:cNvPr id="1349" name="Google Shape;1349;p122"/>
          <p:cNvGrpSpPr/>
          <p:nvPr/>
        </p:nvGrpSpPr>
        <p:grpSpPr>
          <a:xfrm>
            <a:off x="2688028" y="5968172"/>
            <a:ext cx="814118" cy="465784"/>
            <a:chOff x="2688028" y="5968172"/>
            <a:chExt cx="814118" cy="465784"/>
          </a:xfrm>
        </p:grpSpPr>
        <p:sp>
          <p:nvSpPr>
            <p:cNvPr id="1350" name="Google Shape;1350;p122"/>
            <p:cNvSpPr/>
            <p:nvPr/>
          </p:nvSpPr>
          <p:spPr>
            <a:xfrm>
              <a:off x="2879267" y="5968172"/>
              <a:ext cx="622880" cy="465784"/>
            </a:xfrm>
            <a:custGeom>
              <a:rect b="b" l="l" r="r" t="t"/>
              <a:pathLst>
                <a:path extrusionOk="0" h="308466" w="412503">
                  <a:moveTo>
                    <a:pt x="154233" y="308467"/>
                  </a:moveTo>
                  <a:cubicBezTo>
                    <a:pt x="69223" y="308467"/>
                    <a:pt x="0" y="239244"/>
                    <a:pt x="0" y="154233"/>
                  </a:cubicBezTo>
                  <a:cubicBezTo>
                    <a:pt x="0" y="69223"/>
                    <a:pt x="69223" y="0"/>
                    <a:pt x="154233" y="0"/>
                  </a:cubicBezTo>
                  <a:cubicBezTo>
                    <a:pt x="282559" y="0"/>
                    <a:pt x="412504" y="154233"/>
                    <a:pt x="412504" y="154233"/>
                  </a:cubicBezTo>
                  <a:cubicBezTo>
                    <a:pt x="412504" y="154233"/>
                    <a:pt x="282559" y="308467"/>
                    <a:pt x="154233" y="308467"/>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1" name="Google Shape;1351;p122"/>
            <p:cNvSpPr/>
            <p:nvPr/>
          </p:nvSpPr>
          <p:spPr>
            <a:xfrm rot="-1349310">
              <a:off x="2716874" y="6106970"/>
              <a:ext cx="188251" cy="188251"/>
            </a:xfrm>
            <a:custGeom>
              <a:rect b="b" l="l" r="r" t="t"/>
              <a:pathLst>
                <a:path extrusionOk="0" h="124685" w="124685">
                  <a:moveTo>
                    <a:pt x="124686" y="62343"/>
                  </a:moveTo>
                  <a:cubicBezTo>
                    <a:pt x="124686" y="96774"/>
                    <a:pt x="96774" y="124686"/>
                    <a:pt x="62343" y="124686"/>
                  </a:cubicBezTo>
                  <a:cubicBezTo>
                    <a:pt x="27912" y="124686"/>
                    <a:pt x="0" y="96774"/>
                    <a:pt x="0" y="62343"/>
                  </a:cubicBezTo>
                  <a:cubicBezTo>
                    <a:pt x="0" y="27912"/>
                    <a:pt x="27912" y="0"/>
                    <a:pt x="62343" y="0"/>
                  </a:cubicBezTo>
                  <a:cubicBezTo>
                    <a:pt x="96774" y="0"/>
                    <a:pt x="124686" y="27912"/>
                    <a:pt x="124686" y="62343"/>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2" name="Google Shape;1352;p122"/>
            <p:cNvSpPr/>
            <p:nvPr/>
          </p:nvSpPr>
          <p:spPr>
            <a:xfrm>
              <a:off x="2769884" y="6172883"/>
              <a:ext cx="82520" cy="55624"/>
            </a:xfrm>
            <a:custGeom>
              <a:rect b="b" l="l" r="r" t="t"/>
              <a:pathLst>
                <a:path extrusionOk="0" h="36837" w="54649">
                  <a:moveTo>
                    <a:pt x="54650" y="0"/>
                  </a:moveTo>
                  <a:lnTo>
                    <a:pt x="36433" y="18621"/>
                  </a:lnTo>
                  <a:lnTo>
                    <a:pt x="18217" y="36838"/>
                  </a:lnTo>
                  <a:lnTo>
                    <a:pt x="0" y="18621"/>
                  </a:lnTo>
                </a:path>
              </a:pathLst>
            </a:custGeom>
            <a:noFill/>
            <a:ln cap="rnd" cmpd="sng" w="15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53" name="Google Shape;1353;p122"/>
            <p:cNvGrpSpPr/>
            <p:nvPr/>
          </p:nvGrpSpPr>
          <p:grpSpPr>
            <a:xfrm>
              <a:off x="2892024" y="5980867"/>
              <a:ext cx="439966" cy="439966"/>
              <a:chOff x="2079926" y="3760708"/>
              <a:chExt cx="291465" cy="291465"/>
            </a:xfrm>
          </p:grpSpPr>
          <p:sp>
            <p:nvSpPr>
              <p:cNvPr id="1354" name="Google Shape;1354;p122"/>
              <p:cNvSpPr/>
              <p:nvPr/>
            </p:nvSpPr>
            <p:spPr>
              <a:xfrm>
                <a:off x="2079926" y="3760708"/>
                <a:ext cx="291465" cy="291465"/>
              </a:xfrm>
              <a:custGeom>
                <a:rect b="b" l="l" r="r" t="t"/>
                <a:pathLst>
                  <a:path extrusionOk="0" h="291465" w="291465">
                    <a:moveTo>
                      <a:pt x="291465" y="145733"/>
                    </a:moveTo>
                    <a:cubicBezTo>
                      <a:pt x="291465" y="226218"/>
                      <a:pt x="226218" y="291465"/>
                      <a:pt x="145732" y="291465"/>
                    </a:cubicBezTo>
                    <a:cubicBezTo>
                      <a:pt x="65247" y="291465"/>
                      <a:pt x="0" y="226218"/>
                      <a:pt x="0" y="145733"/>
                    </a:cubicBezTo>
                    <a:cubicBezTo>
                      <a:pt x="0" y="65247"/>
                      <a:pt x="65247" y="0"/>
                      <a:pt x="145732" y="0"/>
                    </a:cubicBezTo>
                    <a:cubicBezTo>
                      <a:pt x="226218" y="0"/>
                      <a:pt x="291465" y="65247"/>
                      <a:pt x="291465" y="145733"/>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355" name="Google Shape;1355;p122"/>
              <p:cNvGrpSpPr/>
              <p:nvPr/>
            </p:nvGrpSpPr>
            <p:grpSpPr>
              <a:xfrm>
                <a:off x="2126480" y="3817381"/>
                <a:ext cx="198398" cy="182570"/>
                <a:chOff x="2126480" y="3817381"/>
                <a:chExt cx="198398" cy="182570"/>
              </a:xfrm>
            </p:grpSpPr>
            <p:sp>
              <p:nvSpPr>
                <p:cNvPr id="1356" name="Google Shape;1356;p122"/>
                <p:cNvSpPr/>
                <p:nvPr/>
              </p:nvSpPr>
              <p:spPr>
                <a:xfrm>
                  <a:off x="2126480" y="3817381"/>
                  <a:ext cx="198398" cy="127111"/>
                </a:xfrm>
                <a:custGeom>
                  <a:rect b="b" l="l" r="r" t="t"/>
                  <a:pathLst>
                    <a:path extrusionOk="0" h="127111" w="198398">
                      <a:moveTo>
                        <a:pt x="172045" y="57483"/>
                      </a:moveTo>
                      <a:cubicBezTo>
                        <a:pt x="172045" y="55864"/>
                        <a:pt x="172045" y="54650"/>
                        <a:pt x="172045" y="53435"/>
                      </a:cubicBezTo>
                      <a:cubicBezTo>
                        <a:pt x="172045" y="23884"/>
                        <a:pt x="148162" y="0"/>
                        <a:pt x="118610" y="0"/>
                      </a:cubicBezTo>
                      <a:cubicBezTo>
                        <a:pt x="99989" y="0"/>
                        <a:pt x="82582" y="9716"/>
                        <a:pt x="72866" y="25503"/>
                      </a:cubicBezTo>
                      <a:cubicBezTo>
                        <a:pt x="69223" y="24289"/>
                        <a:pt x="65580" y="23479"/>
                        <a:pt x="61936" y="23479"/>
                      </a:cubicBezTo>
                      <a:cubicBezTo>
                        <a:pt x="44529" y="23479"/>
                        <a:pt x="30361" y="37648"/>
                        <a:pt x="30361" y="55054"/>
                      </a:cubicBezTo>
                      <a:cubicBezTo>
                        <a:pt x="30361" y="55864"/>
                        <a:pt x="30361" y="56269"/>
                        <a:pt x="30361" y="57078"/>
                      </a:cubicBezTo>
                      <a:cubicBezTo>
                        <a:pt x="13359" y="59507"/>
                        <a:pt x="0" y="74081"/>
                        <a:pt x="0" y="91892"/>
                      </a:cubicBezTo>
                      <a:cubicBezTo>
                        <a:pt x="0" y="111323"/>
                        <a:pt x="15788" y="127111"/>
                        <a:pt x="35219" y="127111"/>
                      </a:cubicBezTo>
                      <a:lnTo>
                        <a:pt x="40886" y="127111"/>
                      </a:lnTo>
                      <a:lnTo>
                        <a:pt x="40886" y="121039"/>
                      </a:lnTo>
                      <a:lnTo>
                        <a:pt x="35219" y="121039"/>
                      </a:lnTo>
                      <a:cubicBezTo>
                        <a:pt x="19431" y="121039"/>
                        <a:pt x="6072" y="108085"/>
                        <a:pt x="6072" y="91892"/>
                      </a:cubicBezTo>
                      <a:cubicBezTo>
                        <a:pt x="6072" y="76510"/>
                        <a:pt x="18217" y="63556"/>
                        <a:pt x="33599" y="63151"/>
                      </a:cubicBezTo>
                      <a:cubicBezTo>
                        <a:pt x="34409" y="63151"/>
                        <a:pt x="35219" y="62746"/>
                        <a:pt x="35623" y="61936"/>
                      </a:cubicBezTo>
                      <a:cubicBezTo>
                        <a:pt x="36028" y="61127"/>
                        <a:pt x="36433" y="60317"/>
                        <a:pt x="36433" y="59507"/>
                      </a:cubicBezTo>
                      <a:cubicBezTo>
                        <a:pt x="36028" y="57888"/>
                        <a:pt x="36028" y="56674"/>
                        <a:pt x="36028" y="55459"/>
                      </a:cubicBezTo>
                      <a:cubicBezTo>
                        <a:pt x="36028" y="41291"/>
                        <a:pt x="47363" y="29956"/>
                        <a:pt x="61532" y="29956"/>
                      </a:cubicBezTo>
                      <a:cubicBezTo>
                        <a:pt x="65175" y="29956"/>
                        <a:pt x="69223" y="30766"/>
                        <a:pt x="72462" y="32385"/>
                      </a:cubicBezTo>
                      <a:cubicBezTo>
                        <a:pt x="74081" y="33195"/>
                        <a:pt x="75700" y="32385"/>
                        <a:pt x="76510" y="31171"/>
                      </a:cubicBezTo>
                      <a:cubicBezTo>
                        <a:pt x="85011" y="15788"/>
                        <a:pt x="100798" y="6477"/>
                        <a:pt x="118205" y="6477"/>
                      </a:cubicBezTo>
                      <a:cubicBezTo>
                        <a:pt x="144518" y="6477"/>
                        <a:pt x="165568" y="27527"/>
                        <a:pt x="165568" y="53840"/>
                      </a:cubicBezTo>
                      <a:cubicBezTo>
                        <a:pt x="165568" y="55864"/>
                        <a:pt x="165568" y="57483"/>
                        <a:pt x="165163" y="59912"/>
                      </a:cubicBezTo>
                      <a:cubicBezTo>
                        <a:pt x="164759" y="61532"/>
                        <a:pt x="165973" y="63151"/>
                        <a:pt x="167592" y="63151"/>
                      </a:cubicBezTo>
                      <a:cubicBezTo>
                        <a:pt x="181761" y="65175"/>
                        <a:pt x="192286" y="77724"/>
                        <a:pt x="192286" y="91892"/>
                      </a:cubicBezTo>
                      <a:cubicBezTo>
                        <a:pt x="192286" y="106061"/>
                        <a:pt x="182166" y="118205"/>
                        <a:pt x="167997" y="120634"/>
                      </a:cubicBezTo>
                      <a:lnTo>
                        <a:pt x="168807" y="126706"/>
                      </a:lnTo>
                      <a:cubicBezTo>
                        <a:pt x="185809" y="123873"/>
                        <a:pt x="198358" y="109299"/>
                        <a:pt x="198358" y="92297"/>
                      </a:cubicBezTo>
                      <a:cubicBezTo>
                        <a:pt x="199168" y="75295"/>
                        <a:pt x="187833" y="61127"/>
                        <a:pt x="172045" y="57483"/>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7" name="Google Shape;1357;p122"/>
                <p:cNvSpPr/>
                <p:nvPr/>
              </p:nvSpPr>
              <p:spPr>
                <a:xfrm>
                  <a:off x="2246304" y="3932348"/>
                  <a:ext cx="53435" cy="67603"/>
                </a:xfrm>
                <a:custGeom>
                  <a:rect b="b" l="l" r="r" t="t"/>
                  <a:pathLst>
                    <a:path extrusionOk="0" h="67603" w="53435">
                      <a:moveTo>
                        <a:pt x="45339" y="18217"/>
                      </a:moveTo>
                      <a:cubicBezTo>
                        <a:pt x="45339" y="8096"/>
                        <a:pt x="37243" y="0"/>
                        <a:pt x="26718" y="0"/>
                      </a:cubicBezTo>
                      <a:cubicBezTo>
                        <a:pt x="16597" y="0"/>
                        <a:pt x="8096" y="8096"/>
                        <a:pt x="8096" y="18217"/>
                      </a:cubicBezTo>
                      <a:lnTo>
                        <a:pt x="8096" y="20645"/>
                      </a:lnTo>
                      <a:lnTo>
                        <a:pt x="0" y="20645"/>
                      </a:lnTo>
                      <a:lnTo>
                        <a:pt x="0" y="67603"/>
                      </a:lnTo>
                      <a:lnTo>
                        <a:pt x="53435" y="67603"/>
                      </a:lnTo>
                      <a:lnTo>
                        <a:pt x="53435" y="20645"/>
                      </a:lnTo>
                      <a:lnTo>
                        <a:pt x="44934" y="20645"/>
                      </a:lnTo>
                      <a:lnTo>
                        <a:pt x="45339" y="18217"/>
                      </a:lnTo>
                      <a:lnTo>
                        <a:pt x="45339" y="18217"/>
                      </a:lnTo>
                      <a:close/>
                      <a:moveTo>
                        <a:pt x="14573" y="18217"/>
                      </a:moveTo>
                      <a:cubicBezTo>
                        <a:pt x="14573" y="11739"/>
                        <a:pt x="20241" y="6072"/>
                        <a:pt x="27122" y="6072"/>
                      </a:cubicBezTo>
                      <a:cubicBezTo>
                        <a:pt x="34004" y="6072"/>
                        <a:pt x="39672" y="11335"/>
                        <a:pt x="39672" y="18217"/>
                      </a:cubicBezTo>
                      <a:lnTo>
                        <a:pt x="39672" y="20645"/>
                      </a:lnTo>
                      <a:lnTo>
                        <a:pt x="14978" y="20645"/>
                      </a:lnTo>
                      <a:lnTo>
                        <a:pt x="14573" y="18217"/>
                      </a:lnTo>
                      <a:lnTo>
                        <a:pt x="14573" y="18217"/>
                      </a:lnTo>
                      <a:close/>
                      <a:moveTo>
                        <a:pt x="47768" y="26718"/>
                      </a:moveTo>
                      <a:lnTo>
                        <a:pt x="47768" y="61531"/>
                      </a:lnTo>
                      <a:lnTo>
                        <a:pt x="6072" y="61531"/>
                      </a:lnTo>
                      <a:lnTo>
                        <a:pt x="6072" y="26718"/>
                      </a:lnTo>
                      <a:lnTo>
                        <a:pt x="8096" y="26718"/>
                      </a:lnTo>
                      <a:lnTo>
                        <a:pt x="44934" y="26718"/>
                      </a:lnTo>
                      <a:lnTo>
                        <a:pt x="47768" y="26718"/>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8" name="Google Shape;1358;p122"/>
                <p:cNvSpPr/>
                <p:nvPr/>
              </p:nvSpPr>
              <p:spPr>
                <a:xfrm>
                  <a:off x="2267354" y="3969591"/>
                  <a:ext cx="11334" cy="19026"/>
                </a:xfrm>
                <a:custGeom>
                  <a:rect b="b" l="l" r="r" t="t"/>
                  <a:pathLst>
                    <a:path extrusionOk="0" h="19026" w="11334">
                      <a:moveTo>
                        <a:pt x="1215" y="19026"/>
                      </a:moveTo>
                      <a:lnTo>
                        <a:pt x="10525" y="19026"/>
                      </a:lnTo>
                      <a:lnTo>
                        <a:pt x="9311" y="10120"/>
                      </a:lnTo>
                      <a:cubicBezTo>
                        <a:pt x="10525" y="8906"/>
                        <a:pt x="11335" y="7692"/>
                        <a:pt x="11335" y="5667"/>
                      </a:cubicBezTo>
                      <a:cubicBezTo>
                        <a:pt x="11335" y="2429"/>
                        <a:pt x="8906" y="0"/>
                        <a:pt x="5667" y="0"/>
                      </a:cubicBezTo>
                      <a:cubicBezTo>
                        <a:pt x="2429" y="0"/>
                        <a:pt x="0" y="2429"/>
                        <a:pt x="0" y="5667"/>
                      </a:cubicBezTo>
                      <a:cubicBezTo>
                        <a:pt x="0" y="7287"/>
                        <a:pt x="810" y="8906"/>
                        <a:pt x="2024" y="10120"/>
                      </a:cubicBezTo>
                      <a:lnTo>
                        <a:pt x="1215" y="19026"/>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9" name="Google Shape;1359;p122"/>
                <p:cNvSpPr/>
                <p:nvPr/>
              </p:nvSpPr>
              <p:spPr>
                <a:xfrm>
                  <a:off x="2174652" y="3880937"/>
                  <a:ext cx="101203" cy="113752"/>
                </a:xfrm>
                <a:custGeom>
                  <a:rect b="b" l="l" r="r" t="t"/>
                  <a:pathLst>
                    <a:path extrusionOk="0" h="113752" w="101203">
                      <a:moveTo>
                        <a:pt x="50602" y="89868"/>
                      </a:moveTo>
                      <a:cubicBezTo>
                        <a:pt x="56269" y="89868"/>
                        <a:pt x="61936" y="89463"/>
                        <a:pt x="67604" y="88654"/>
                      </a:cubicBezTo>
                      <a:lnTo>
                        <a:pt x="66794" y="82582"/>
                      </a:lnTo>
                      <a:cubicBezTo>
                        <a:pt x="61532" y="83391"/>
                        <a:pt x="56269" y="83796"/>
                        <a:pt x="50602" y="83796"/>
                      </a:cubicBezTo>
                      <a:cubicBezTo>
                        <a:pt x="25098" y="83796"/>
                        <a:pt x="6072" y="76105"/>
                        <a:pt x="6072" y="69223"/>
                      </a:cubicBezTo>
                      <a:lnTo>
                        <a:pt x="6072" y="55459"/>
                      </a:lnTo>
                      <a:cubicBezTo>
                        <a:pt x="15383" y="62341"/>
                        <a:pt x="33195" y="65984"/>
                        <a:pt x="50602" y="65984"/>
                      </a:cubicBezTo>
                      <a:cubicBezTo>
                        <a:pt x="59507" y="65984"/>
                        <a:pt x="68413" y="65175"/>
                        <a:pt x="76105" y="63151"/>
                      </a:cubicBezTo>
                      <a:lnTo>
                        <a:pt x="74890" y="57078"/>
                      </a:lnTo>
                      <a:cubicBezTo>
                        <a:pt x="67604" y="58698"/>
                        <a:pt x="59103" y="59507"/>
                        <a:pt x="50602" y="59507"/>
                      </a:cubicBezTo>
                      <a:cubicBezTo>
                        <a:pt x="25098" y="59507"/>
                        <a:pt x="6072" y="51816"/>
                        <a:pt x="6072" y="44934"/>
                      </a:cubicBezTo>
                      <a:lnTo>
                        <a:pt x="6072" y="31171"/>
                      </a:lnTo>
                      <a:cubicBezTo>
                        <a:pt x="15383" y="38052"/>
                        <a:pt x="33195" y="41696"/>
                        <a:pt x="50602" y="41696"/>
                      </a:cubicBezTo>
                      <a:cubicBezTo>
                        <a:pt x="68008" y="41696"/>
                        <a:pt x="86225" y="38052"/>
                        <a:pt x="95131" y="31171"/>
                      </a:cubicBezTo>
                      <a:lnTo>
                        <a:pt x="95131" y="44934"/>
                      </a:lnTo>
                      <a:lnTo>
                        <a:pt x="101203" y="44934"/>
                      </a:lnTo>
                      <a:lnTo>
                        <a:pt x="101203" y="20645"/>
                      </a:lnTo>
                      <a:cubicBezTo>
                        <a:pt x="101203" y="7287"/>
                        <a:pt x="74890" y="0"/>
                        <a:pt x="50602" y="0"/>
                      </a:cubicBezTo>
                      <a:cubicBezTo>
                        <a:pt x="26313" y="0"/>
                        <a:pt x="0" y="7287"/>
                        <a:pt x="0" y="20645"/>
                      </a:cubicBezTo>
                      <a:lnTo>
                        <a:pt x="0" y="93107"/>
                      </a:lnTo>
                      <a:cubicBezTo>
                        <a:pt x="0" y="106466"/>
                        <a:pt x="26313" y="113752"/>
                        <a:pt x="50602" y="113752"/>
                      </a:cubicBezTo>
                      <a:cubicBezTo>
                        <a:pt x="56269" y="113752"/>
                        <a:pt x="61936" y="113348"/>
                        <a:pt x="67199" y="112538"/>
                      </a:cubicBezTo>
                      <a:lnTo>
                        <a:pt x="66389" y="106466"/>
                      </a:lnTo>
                      <a:cubicBezTo>
                        <a:pt x="61532" y="107275"/>
                        <a:pt x="56269" y="107275"/>
                        <a:pt x="50602" y="107275"/>
                      </a:cubicBezTo>
                      <a:cubicBezTo>
                        <a:pt x="25098" y="107275"/>
                        <a:pt x="6072" y="99584"/>
                        <a:pt x="6072" y="92702"/>
                      </a:cubicBezTo>
                      <a:lnTo>
                        <a:pt x="6072" y="78938"/>
                      </a:lnTo>
                      <a:cubicBezTo>
                        <a:pt x="14978" y="86225"/>
                        <a:pt x="33195" y="89868"/>
                        <a:pt x="50602" y="89868"/>
                      </a:cubicBezTo>
                      <a:close/>
                      <a:moveTo>
                        <a:pt x="50602" y="6072"/>
                      </a:moveTo>
                      <a:cubicBezTo>
                        <a:pt x="76105" y="6072"/>
                        <a:pt x="95131" y="13763"/>
                        <a:pt x="95131" y="20645"/>
                      </a:cubicBezTo>
                      <a:cubicBezTo>
                        <a:pt x="95131" y="27527"/>
                        <a:pt x="76105" y="35219"/>
                        <a:pt x="50602" y="35219"/>
                      </a:cubicBezTo>
                      <a:cubicBezTo>
                        <a:pt x="25098" y="35219"/>
                        <a:pt x="6072" y="27527"/>
                        <a:pt x="6072" y="20645"/>
                      </a:cubicBezTo>
                      <a:cubicBezTo>
                        <a:pt x="6072" y="13763"/>
                        <a:pt x="25098" y="6072"/>
                        <a:pt x="50602" y="6072"/>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grpSp>
      <p:sp>
        <p:nvSpPr>
          <p:cNvPr id="1360" name="Google Shape;1360;p122"/>
          <p:cNvSpPr txBox="1"/>
          <p:nvPr/>
        </p:nvSpPr>
        <p:spPr>
          <a:xfrm>
            <a:off x="-10825" y="14050"/>
            <a:ext cx="12201000" cy="1330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9E1A"/>
              </a:buClr>
              <a:buSzPts val="3200"/>
              <a:buFont typeface="Trebuchet MS"/>
              <a:buNone/>
            </a:pPr>
            <a:r>
              <a:rPr b="1" i="0" lang="fr-CA" sz="3200" u="none" cap="none" strike="noStrike">
                <a:solidFill>
                  <a:srgbClr val="FFFDFB"/>
                </a:solidFill>
                <a:latin typeface="Trebuchet MS"/>
                <a:ea typeface="Trebuchet MS"/>
                <a:cs typeface="Trebuchet MS"/>
                <a:sym typeface="Trebuchet MS"/>
              </a:rPr>
              <a:t>EMPOWER DATA</a:t>
            </a:r>
            <a:r>
              <a:rPr b="1" i="0" lang="fr-CA" sz="3200" u="none" cap="none" strike="noStrike">
                <a:solidFill>
                  <a:srgbClr val="DDE5FD"/>
                </a:solidFill>
                <a:latin typeface="Trebuchet MS"/>
                <a:ea typeface="Trebuchet MS"/>
                <a:cs typeface="Trebuchet MS"/>
                <a:sym typeface="Trebuchet MS"/>
              </a:rPr>
              <a:t> ON YOUR SUPPLY CHAINS</a:t>
            </a:r>
            <a:endParaRPr b="1" i="0" sz="3200" u="none" cap="none" strike="noStrike">
              <a:solidFill>
                <a:srgbClr val="DDE5FD"/>
              </a:solidFill>
              <a:latin typeface="Trebuchet MS"/>
              <a:ea typeface="Trebuchet MS"/>
              <a:cs typeface="Trebuchet MS"/>
              <a:sym typeface="Trebuchet MS"/>
            </a:endParaRPr>
          </a:p>
        </p:txBody>
      </p:sp>
      <p:sp>
        <p:nvSpPr>
          <p:cNvPr id="1361" name="Google Shape;1361;p122"/>
          <p:cNvSpPr/>
          <p:nvPr/>
        </p:nvSpPr>
        <p:spPr>
          <a:xfrm>
            <a:off x="10065150" y="3136329"/>
            <a:ext cx="2021700" cy="1899900"/>
          </a:xfrm>
          <a:prstGeom prst="rect">
            <a:avLst/>
          </a:prstGeom>
          <a:solidFill>
            <a:srgbClr val="DDE5F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22"/>
          <p:cNvSpPr txBox="1"/>
          <p:nvPr/>
        </p:nvSpPr>
        <p:spPr>
          <a:xfrm>
            <a:off x="10138011" y="3228430"/>
            <a:ext cx="1859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fr-CA" sz="1300" u="none" cap="none" strike="noStrike">
                <a:solidFill>
                  <a:srgbClr val="003C71"/>
                </a:solidFill>
                <a:latin typeface="Trebuchet MS"/>
                <a:ea typeface="Trebuchet MS"/>
                <a:cs typeface="Trebuchet MS"/>
                <a:sym typeface="Trebuchet MS"/>
              </a:rPr>
              <a:t>Optchain</a:t>
            </a:r>
            <a:r>
              <a:rPr b="1" baseline="30000" i="0" lang="fr-CA" sz="1300" u="none" cap="none" strike="noStrike">
                <a:solidFill>
                  <a:srgbClr val="003C71"/>
                </a:solidFill>
                <a:latin typeface="Trebuchet MS"/>
                <a:ea typeface="Trebuchet MS"/>
                <a:cs typeface="Trebuchet MS"/>
                <a:sym typeface="Trebuchet MS"/>
              </a:rPr>
              <a:t>TM </a:t>
            </a:r>
            <a:r>
              <a:rPr b="1" i="0" lang="fr-CA" sz="1300" u="none" cap="none" strike="noStrike">
                <a:solidFill>
                  <a:srgbClr val="003C71"/>
                </a:solidFill>
                <a:latin typeface="Trebuchet MS"/>
                <a:ea typeface="Trebuchet MS"/>
                <a:cs typeface="Trebuchet MS"/>
                <a:sym typeface="Trebuchet MS"/>
              </a:rPr>
              <a:t>Web Platform</a:t>
            </a:r>
            <a:endParaRPr b="1" i="0" sz="1300" u="none" cap="none" strike="noStrike">
              <a:solidFill>
                <a:srgbClr val="003C71"/>
              </a:solidFill>
              <a:latin typeface="Trebuchet MS"/>
              <a:ea typeface="Trebuchet MS"/>
              <a:cs typeface="Trebuchet MS"/>
              <a:sym typeface="Trebuchet MS"/>
            </a:endParaRPr>
          </a:p>
        </p:txBody>
      </p:sp>
      <p:sp>
        <p:nvSpPr>
          <p:cNvPr id="1363" name="Google Shape;1363;p122"/>
          <p:cNvSpPr/>
          <p:nvPr/>
        </p:nvSpPr>
        <p:spPr>
          <a:xfrm rot="5400000">
            <a:off x="9922875" y="1565489"/>
            <a:ext cx="1538100" cy="1309500"/>
          </a:xfrm>
          <a:prstGeom prst="bentArrow">
            <a:avLst>
              <a:gd fmla="val 22947" name="adj1"/>
              <a:gd fmla="val 25000" name="adj2"/>
              <a:gd fmla="val 25000" name="adj3"/>
              <a:gd fmla="val 12256" name="adj4"/>
            </a:avLst>
          </a:prstGeom>
          <a:solidFill>
            <a:srgbClr val="0083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Trebuchet MS"/>
              <a:ea typeface="Trebuchet MS"/>
              <a:cs typeface="Trebuchet MS"/>
              <a:sym typeface="Trebuchet MS"/>
            </a:endParaRPr>
          </a:p>
        </p:txBody>
      </p:sp>
      <p:sp>
        <p:nvSpPr>
          <p:cNvPr id="1364" name="Google Shape;1364;p122"/>
          <p:cNvSpPr/>
          <p:nvPr/>
        </p:nvSpPr>
        <p:spPr>
          <a:xfrm>
            <a:off x="6932849" y="1826888"/>
            <a:ext cx="1412208" cy="1672370"/>
          </a:xfrm>
          <a:custGeom>
            <a:rect b="b" l="l" r="r" t="t"/>
            <a:pathLst>
              <a:path extrusionOk="0" h="1107530" w="935237">
                <a:moveTo>
                  <a:pt x="257987" y="1107531"/>
                </a:moveTo>
                <a:lnTo>
                  <a:pt x="0" y="1107531"/>
                </a:lnTo>
                <a:lnTo>
                  <a:pt x="0" y="1010457"/>
                </a:lnTo>
                <a:lnTo>
                  <a:pt x="245964" y="1010457"/>
                </a:lnTo>
                <a:lnTo>
                  <a:pt x="517350" y="0"/>
                </a:lnTo>
                <a:lnTo>
                  <a:pt x="780802" y="0"/>
                </a:lnTo>
                <a:cubicBezTo>
                  <a:pt x="865975" y="0"/>
                  <a:pt x="935238" y="69272"/>
                  <a:pt x="935238" y="154420"/>
                </a:cubicBezTo>
                <a:cubicBezTo>
                  <a:pt x="935238" y="239572"/>
                  <a:pt x="865975" y="308848"/>
                  <a:pt x="780802" y="308848"/>
                </a:cubicBezTo>
                <a:lnTo>
                  <a:pt x="529373" y="308848"/>
                </a:lnTo>
                <a:lnTo>
                  <a:pt x="257987" y="1107531"/>
                </a:lnTo>
                <a:close/>
              </a:path>
            </a:pathLst>
          </a:custGeom>
          <a:gradFill>
            <a:gsLst>
              <a:gs pos="0">
                <a:srgbClr val="0085DD"/>
              </a:gs>
              <a:gs pos="44000">
                <a:srgbClr val="0085DD"/>
              </a:gs>
              <a:gs pos="100000">
                <a:schemeClr val="accent1"/>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122"/>
          <p:cNvSpPr/>
          <p:nvPr/>
        </p:nvSpPr>
        <p:spPr>
          <a:xfrm>
            <a:off x="6951179" y="2344476"/>
            <a:ext cx="1393870" cy="1330893"/>
          </a:xfrm>
          <a:custGeom>
            <a:rect b="b" l="l" r="r" t="t"/>
            <a:pathLst>
              <a:path extrusionOk="0" h="881386" w="923093">
                <a:moveTo>
                  <a:pt x="277620" y="881386"/>
                </a:moveTo>
                <a:lnTo>
                  <a:pt x="0" y="881386"/>
                </a:lnTo>
                <a:lnTo>
                  <a:pt x="0" y="784316"/>
                </a:lnTo>
                <a:lnTo>
                  <a:pt x="266569" y="784316"/>
                </a:lnTo>
                <a:lnTo>
                  <a:pt x="525811" y="0"/>
                </a:lnTo>
                <a:lnTo>
                  <a:pt x="768658" y="0"/>
                </a:lnTo>
                <a:cubicBezTo>
                  <a:pt x="853830" y="0"/>
                  <a:pt x="923094" y="69272"/>
                  <a:pt x="923094" y="154420"/>
                </a:cubicBezTo>
                <a:cubicBezTo>
                  <a:pt x="923094" y="239572"/>
                  <a:pt x="853830" y="308848"/>
                  <a:pt x="768658" y="308848"/>
                </a:cubicBezTo>
                <a:lnTo>
                  <a:pt x="536862" y="308848"/>
                </a:lnTo>
                <a:lnTo>
                  <a:pt x="277620" y="881386"/>
                </a:lnTo>
                <a:close/>
              </a:path>
            </a:pathLst>
          </a:custGeom>
          <a:gradFill>
            <a:gsLst>
              <a:gs pos="0">
                <a:srgbClr val="0085DD"/>
              </a:gs>
              <a:gs pos="44000">
                <a:srgbClr val="0085DD"/>
              </a:gs>
              <a:gs pos="100000">
                <a:schemeClr val="accent1"/>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22"/>
          <p:cNvSpPr/>
          <p:nvPr/>
        </p:nvSpPr>
        <p:spPr>
          <a:xfrm>
            <a:off x="6963400" y="2862059"/>
            <a:ext cx="1381645" cy="989426"/>
          </a:xfrm>
          <a:custGeom>
            <a:rect b="b" l="l" r="r" t="t"/>
            <a:pathLst>
              <a:path extrusionOk="0" h="655249" w="914997">
                <a:moveTo>
                  <a:pt x="292679" y="655250"/>
                </a:moveTo>
                <a:lnTo>
                  <a:pt x="0" y="655250"/>
                </a:lnTo>
                <a:lnTo>
                  <a:pt x="0" y="558176"/>
                </a:lnTo>
                <a:lnTo>
                  <a:pt x="283409" y="558176"/>
                </a:lnTo>
                <a:lnTo>
                  <a:pt x="538603" y="0"/>
                </a:lnTo>
                <a:lnTo>
                  <a:pt x="760562" y="0"/>
                </a:lnTo>
                <a:cubicBezTo>
                  <a:pt x="845734" y="0"/>
                  <a:pt x="914997" y="69276"/>
                  <a:pt x="914997" y="154424"/>
                </a:cubicBezTo>
                <a:cubicBezTo>
                  <a:pt x="914997" y="239576"/>
                  <a:pt x="845734" y="308852"/>
                  <a:pt x="760562" y="308852"/>
                </a:cubicBezTo>
                <a:lnTo>
                  <a:pt x="547873" y="308852"/>
                </a:lnTo>
                <a:lnTo>
                  <a:pt x="292679" y="655250"/>
                </a:lnTo>
                <a:close/>
              </a:path>
            </a:pathLst>
          </a:custGeom>
          <a:gradFill>
            <a:gsLst>
              <a:gs pos="0">
                <a:srgbClr val="0085DD"/>
              </a:gs>
              <a:gs pos="44000">
                <a:srgbClr val="0085DD"/>
              </a:gs>
              <a:gs pos="100000">
                <a:schemeClr val="accent1"/>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22"/>
          <p:cNvSpPr/>
          <p:nvPr/>
        </p:nvSpPr>
        <p:spPr>
          <a:xfrm>
            <a:off x="6969510" y="3379647"/>
            <a:ext cx="1375533" cy="647949"/>
          </a:xfrm>
          <a:custGeom>
            <a:rect b="b" l="l" r="r" t="t"/>
            <a:pathLst>
              <a:path extrusionOk="0" h="429105" w="910949">
                <a:moveTo>
                  <a:pt x="302597" y="429105"/>
                </a:moveTo>
                <a:lnTo>
                  <a:pt x="0" y="429105"/>
                </a:lnTo>
                <a:lnTo>
                  <a:pt x="0" y="332035"/>
                </a:lnTo>
                <a:lnTo>
                  <a:pt x="296687" y="332035"/>
                </a:lnTo>
                <a:lnTo>
                  <a:pt x="543784" y="0"/>
                </a:lnTo>
                <a:lnTo>
                  <a:pt x="756514" y="0"/>
                </a:lnTo>
                <a:cubicBezTo>
                  <a:pt x="841686" y="0"/>
                  <a:pt x="910949" y="69276"/>
                  <a:pt x="910949" y="154428"/>
                </a:cubicBezTo>
                <a:cubicBezTo>
                  <a:pt x="910949" y="239576"/>
                  <a:pt x="841686" y="308852"/>
                  <a:pt x="756514" y="308852"/>
                </a:cubicBezTo>
                <a:lnTo>
                  <a:pt x="549695" y="308852"/>
                </a:lnTo>
                <a:lnTo>
                  <a:pt x="302597" y="429105"/>
                </a:lnTo>
                <a:close/>
              </a:path>
            </a:pathLst>
          </a:custGeom>
          <a:gradFill>
            <a:gsLst>
              <a:gs pos="0">
                <a:srgbClr val="0085DD"/>
              </a:gs>
              <a:gs pos="44000">
                <a:srgbClr val="0085DD"/>
              </a:gs>
              <a:gs pos="100000">
                <a:schemeClr val="accent1"/>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22"/>
          <p:cNvSpPr/>
          <p:nvPr/>
        </p:nvSpPr>
        <p:spPr>
          <a:xfrm>
            <a:off x="6969510" y="3897236"/>
            <a:ext cx="1375533" cy="466365"/>
          </a:xfrm>
          <a:custGeom>
            <a:rect b="b" l="l" r="r" t="t"/>
            <a:pathLst>
              <a:path extrusionOk="0" h="308851" w="910949">
                <a:moveTo>
                  <a:pt x="756514" y="308852"/>
                </a:moveTo>
                <a:lnTo>
                  <a:pt x="546173" y="308852"/>
                </a:lnTo>
                <a:lnTo>
                  <a:pt x="299076" y="202961"/>
                </a:lnTo>
                <a:lnTo>
                  <a:pt x="0" y="202961"/>
                </a:lnTo>
                <a:lnTo>
                  <a:pt x="0" y="105891"/>
                </a:lnTo>
                <a:lnTo>
                  <a:pt x="299076" y="105891"/>
                </a:lnTo>
                <a:lnTo>
                  <a:pt x="546173" y="0"/>
                </a:lnTo>
                <a:lnTo>
                  <a:pt x="756514" y="0"/>
                </a:lnTo>
                <a:cubicBezTo>
                  <a:pt x="841686" y="0"/>
                  <a:pt x="910949" y="69280"/>
                  <a:pt x="910949" y="154428"/>
                </a:cubicBezTo>
                <a:cubicBezTo>
                  <a:pt x="910949" y="239576"/>
                  <a:pt x="841686" y="308852"/>
                  <a:pt x="756514" y="308852"/>
                </a:cubicBezTo>
                <a:close/>
              </a:path>
            </a:pathLst>
          </a:custGeom>
          <a:gradFill>
            <a:gsLst>
              <a:gs pos="0">
                <a:srgbClr val="0085DD"/>
              </a:gs>
              <a:gs pos="44000">
                <a:srgbClr val="0085DD"/>
              </a:gs>
              <a:gs pos="100000">
                <a:schemeClr val="accent1"/>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22"/>
          <p:cNvSpPr/>
          <p:nvPr/>
        </p:nvSpPr>
        <p:spPr>
          <a:xfrm>
            <a:off x="6969510" y="4233315"/>
            <a:ext cx="1375533" cy="647949"/>
          </a:xfrm>
          <a:custGeom>
            <a:rect b="b" l="l" r="r" t="t"/>
            <a:pathLst>
              <a:path extrusionOk="0" h="429105" w="910949">
                <a:moveTo>
                  <a:pt x="756514" y="429105"/>
                </a:moveTo>
                <a:lnTo>
                  <a:pt x="543784" y="429105"/>
                </a:lnTo>
                <a:lnTo>
                  <a:pt x="296687" y="97074"/>
                </a:lnTo>
                <a:lnTo>
                  <a:pt x="0" y="97074"/>
                </a:lnTo>
                <a:lnTo>
                  <a:pt x="0" y="0"/>
                </a:lnTo>
                <a:lnTo>
                  <a:pt x="302597" y="0"/>
                </a:lnTo>
                <a:lnTo>
                  <a:pt x="304297" y="822"/>
                </a:lnTo>
                <a:lnTo>
                  <a:pt x="549695" y="120254"/>
                </a:lnTo>
                <a:lnTo>
                  <a:pt x="756514" y="120254"/>
                </a:lnTo>
                <a:cubicBezTo>
                  <a:pt x="841686" y="120254"/>
                  <a:pt x="910949" y="189533"/>
                  <a:pt x="910949" y="274682"/>
                </a:cubicBezTo>
                <a:cubicBezTo>
                  <a:pt x="910949" y="359830"/>
                  <a:pt x="841686" y="429105"/>
                  <a:pt x="756514" y="429105"/>
                </a:cubicBezTo>
                <a:close/>
              </a:path>
            </a:pathLst>
          </a:custGeom>
          <a:gradFill>
            <a:gsLst>
              <a:gs pos="0">
                <a:srgbClr val="0085DD"/>
              </a:gs>
              <a:gs pos="44000">
                <a:srgbClr val="0085DD"/>
              </a:gs>
              <a:gs pos="100000">
                <a:schemeClr val="accent1"/>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22"/>
          <p:cNvSpPr/>
          <p:nvPr/>
        </p:nvSpPr>
        <p:spPr>
          <a:xfrm>
            <a:off x="6963400" y="4409569"/>
            <a:ext cx="1381645" cy="989420"/>
          </a:xfrm>
          <a:custGeom>
            <a:rect b="b" l="l" r="r" t="t"/>
            <a:pathLst>
              <a:path extrusionOk="0" h="655245" w="914997">
                <a:moveTo>
                  <a:pt x="760562" y="655246"/>
                </a:moveTo>
                <a:lnTo>
                  <a:pt x="538603" y="655246"/>
                </a:lnTo>
                <a:lnTo>
                  <a:pt x="283409" y="97074"/>
                </a:lnTo>
                <a:lnTo>
                  <a:pt x="0" y="97074"/>
                </a:lnTo>
                <a:lnTo>
                  <a:pt x="0" y="0"/>
                </a:lnTo>
                <a:lnTo>
                  <a:pt x="292679" y="0"/>
                </a:lnTo>
                <a:lnTo>
                  <a:pt x="547873" y="346394"/>
                </a:lnTo>
                <a:lnTo>
                  <a:pt x="760562" y="346394"/>
                </a:lnTo>
                <a:cubicBezTo>
                  <a:pt x="845734" y="346394"/>
                  <a:pt x="914997" y="415674"/>
                  <a:pt x="914997" y="500822"/>
                </a:cubicBezTo>
                <a:cubicBezTo>
                  <a:pt x="914997" y="585970"/>
                  <a:pt x="845734" y="655246"/>
                  <a:pt x="760562" y="655246"/>
                </a:cubicBezTo>
                <a:close/>
              </a:path>
            </a:pathLst>
          </a:custGeom>
          <a:gradFill>
            <a:gsLst>
              <a:gs pos="0">
                <a:srgbClr val="0085DD"/>
              </a:gs>
              <a:gs pos="44000">
                <a:srgbClr val="0085DD"/>
              </a:gs>
              <a:gs pos="100000">
                <a:schemeClr val="accent1"/>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22"/>
          <p:cNvSpPr/>
          <p:nvPr/>
        </p:nvSpPr>
        <p:spPr>
          <a:xfrm>
            <a:off x="6951179" y="4585817"/>
            <a:ext cx="1393870" cy="1330899"/>
          </a:xfrm>
          <a:custGeom>
            <a:rect b="b" l="l" r="r" t="t"/>
            <a:pathLst>
              <a:path extrusionOk="0" h="881390" w="923093">
                <a:moveTo>
                  <a:pt x="768658" y="881390"/>
                </a:moveTo>
                <a:lnTo>
                  <a:pt x="525811" y="881390"/>
                </a:lnTo>
                <a:lnTo>
                  <a:pt x="523949" y="875836"/>
                </a:lnTo>
                <a:lnTo>
                  <a:pt x="266569" y="97074"/>
                </a:lnTo>
                <a:lnTo>
                  <a:pt x="0" y="97074"/>
                </a:lnTo>
                <a:lnTo>
                  <a:pt x="0" y="0"/>
                </a:lnTo>
                <a:lnTo>
                  <a:pt x="277620" y="0"/>
                </a:lnTo>
                <a:lnTo>
                  <a:pt x="536862" y="572538"/>
                </a:lnTo>
                <a:lnTo>
                  <a:pt x="768658" y="572538"/>
                </a:lnTo>
                <a:cubicBezTo>
                  <a:pt x="853830" y="572538"/>
                  <a:pt x="923094" y="641818"/>
                  <a:pt x="923094" y="726966"/>
                </a:cubicBezTo>
                <a:cubicBezTo>
                  <a:pt x="923094" y="812115"/>
                  <a:pt x="853830" y="881390"/>
                  <a:pt x="768658" y="881390"/>
                </a:cubicBezTo>
                <a:close/>
              </a:path>
            </a:pathLst>
          </a:custGeom>
          <a:gradFill>
            <a:gsLst>
              <a:gs pos="0">
                <a:srgbClr val="0085DD"/>
              </a:gs>
              <a:gs pos="44000">
                <a:srgbClr val="0085DD"/>
              </a:gs>
              <a:gs pos="100000">
                <a:schemeClr val="accent1"/>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22"/>
          <p:cNvSpPr/>
          <p:nvPr/>
        </p:nvSpPr>
        <p:spPr>
          <a:xfrm>
            <a:off x="6932849" y="4762073"/>
            <a:ext cx="1412208" cy="1672352"/>
          </a:xfrm>
          <a:custGeom>
            <a:rect b="b" l="l" r="r" t="t"/>
            <a:pathLst>
              <a:path extrusionOk="0" h="1107518" w="935237">
                <a:moveTo>
                  <a:pt x="780802" y="1107519"/>
                </a:moveTo>
                <a:lnTo>
                  <a:pt x="517350" y="1107519"/>
                </a:lnTo>
                <a:lnTo>
                  <a:pt x="515731" y="1101527"/>
                </a:lnTo>
                <a:lnTo>
                  <a:pt x="245964" y="97070"/>
                </a:lnTo>
                <a:lnTo>
                  <a:pt x="0" y="97070"/>
                </a:lnTo>
                <a:lnTo>
                  <a:pt x="0" y="0"/>
                </a:lnTo>
                <a:lnTo>
                  <a:pt x="257987" y="0"/>
                </a:lnTo>
                <a:lnTo>
                  <a:pt x="529373" y="798679"/>
                </a:lnTo>
                <a:lnTo>
                  <a:pt x="780802" y="798679"/>
                </a:lnTo>
                <a:cubicBezTo>
                  <a:pt x="865975" y="798679"/>
                  <a:pt x="935238" y="867958"/>
                  <a:pt x="935238" y="953107"/>
                </a:cubicBezTo>
                <a:cubicBezTo>
                  <a:pt x="935238" y="1038255"/>
                  <a:pt x="865975" y="1107519"/>
                  <a:pt x="780802" y="1107519"/>
                </a:cubicBezTo>
                <a:close/>
              </a:path>
            </a:pathLst>
          </a:custGeom>
          <a:gradFill>
            <a:gsLst>
              <a:gs pos="0">
                <a:srgbClr val="0085DD"/>
              </a:gs>
              <a:gs pos="44000">
                <a:srgbClr val="0085DD"/>
              </a:gs>
              <a:gs pos="100000">
                <a:schemeClr val="accent1"/>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73" name="Google Shape;1373;p122"/>
          <p:cNvGrpSpPr/>
          <p:nvPr/>
        </p:nvGrpSpPr>
        <p:grpSpPr>
          <a:xfrm>
            <a:off x="7892398" y="1840024"/>
            <a:ext cx="439937" cy="439937"/>
            <a:chOff x="6202026" y="1681538"/>
            <a:chExt cx="291465" cy="291465"/>
          </a:xfrm>
        </p:grpSpPr>
        <p:sp>
          <p:nvSpPr>
            <p:cNvPr id="1374" name="Google Shape;1374;p122"/>
            <p:cNvSpPr/>
            <p:nvPr/>
          </p:nvSpPr>
          <p:spPr>
            <a:xfrm>
              <a:off x="6202026" y="1681538"/>
              <a:ext cx="291465" cy="291465"/>
            </a:xfrm>
            <a:custGeom>
              <a:rect b="b" l="l" r="r" t="t"/>
              <a:pathLst>
                <a:path extrusionOk="0" h="291465" w="291465">
                  <a:moveTo>
                    <a:pt x="291465" y="145733"/>
                  </a:moveTo>
                  <a:cubicBezTo>
                    <a:pt x="291465" y="226218"/>
                    <a:pt x="226218" y="291465"/>
                    <a:pt x="145732" y="291465"/>
                  </a:cubicBezTo>
                  <a:cubicBezTo>
                    <a:pt x="65247" y="291465"/>
                    <a:pt x="0" y="226218"/>
                    <a:pt x="0" y="145733"/>
                  </a:cubicBezTo>
                  <a:cubicBezTo>
                    <a:pt x="0" y="65247"/>
                    <a:pt x="65247" y="0"/>
                    <a:pt x="145732" y="0"/>
                  </a:cubicBezTo>
                  <a:cubicBezTo>
                    <a:pt x="226218" y="0"/>
                    <a:pt x="291465" y="65247"/>
                    <a:pt x="291465" y="145733"/>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75" name="Google Shape;1375;p122"/>
            <p:cNvGrpSpPr/>
            <p:nvPr/>
          </p:nvGrpSpPr>
          <p:grpSpPr>
            <a:xfrm>
              <a:off x="6283798" y="1737807"/>
              <a:ext cx="128325" cy="178927"/>
              <a:chOff x="6283798" y="1737807"/>
              <a:chExt cx="128325" cy="178927"/>
            </a:xfrm>
          </p:grpSpPr>
          <p:sp>
            <p:nvSpPr>
              <p:cNvPr id="1376" name="Google Shape;1376;p122"/>
              <p:cNvSpPr/>
              <p:nvPr/>
            </p:nvSpPr>
            <p:spPr>
              <a:xfrm>
                <a:off x="6283798" y="1737807"/>
                <a:ext cx="128325" cy="178927"/>
              </a:xfrm>
              <a:custGeom>
                <a:rect b="b" l="l" r="r" t="t"/>
                <a:pathLst>
                  <a:path extrusionOk="0" h="178927" w="128325">
                    <a:moveTo>
                      <a:pt x="93107" y="0"/>
                    </a:moveTo>
                    <a:lnTo>
                      <a:pt x="0" y="0"/>
                    </a:lnTo>
                    <a:lnTo>
                      <a:pt x="0" y="178927"/>
                    </a:lnTo>
                    <a:lnTo>
                      <a:pt x="128325" y="178927"/>
                    </a:lnTo>
                    <a:lnTo>
                      <a:pt x="128325" y="34814"/>
                    </a:lnTo>
                    <a:lnTo>
                      <a:pt x="93107" y="0"/>
                    </a:lnTo>
                    <a:close/>
                    <a:moveTo>
                      <a:pt x="121848" y="172855"/>
                    </a:moveTo>
                    <a:lnTo>
                      <a:pt x="6072" y="172855"/>
                    </a:lnTo>
                    <a:lnTo>
                      <a:pt x="6072" y="6072"/>
                    </a:lnTo>
                    <a:lnTo>
                      <a:pt x="90678" y="6072"/>
                    </a:lnTo>
                    <a:lnTo>
                      <a:pt x="91892" y="7287"/>
                    </a:lnTo>
                    <a:lnTo>
                      <a:pt x="91892" y="36028"/>
                    </a:lnTo>
                    <a:lnTo>
                      <a:pt x="120634" y="36028"/>
                    </a:lnTo>
                    <a:lnTo>
                      <a:pt x="121848" y="37243"/>
                    </a:lnTo>
                    <a:lnTo>
                      <a:pt x="121848" y="172855"/>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22"/>
              <p:cNvSpPr/>
              <p:nvPr/>
            </p:nvSpPr>
            <p:spPr>
              <a:xfrm>
                <a:off x="6306467" y="1792052"/>
                <a:ext cx="82581" cy="82581"/>
              </a:xfrm>
              <a:custGeom>
                <a:rect b="b" l="l" r="r" t="t"/>
                <a:pathLst>
                  <a:path extrusionOk="0" h="82581" w="82581">
                    <a:moveTo>
                      <a:pt x="74081" y="27527"/>
                    </a:moveTo>
                    <a:cubicBezTo>
                      <a:pt x="75700" y="31575"/>
                      <a:pt x="76510" y="36028"/>
                      <a:pt x="76510" y="40886"/>
                    </a:cubicBezTo>
                    <a:cubicBezTo>
                      <a:pt x="76510" y="60317"/>
                      <a:pt x="60722" y="76105"/>
                      <a:pt x="41291" y="76105"/>
                    </a:cubicBezTo>
                    <a:cubicBezTo>
                      <a:pt x="21860" y="76105"/>
                      <a:pt x="6072" y="60317"/>
                      <a:pt x="6072" y="40886"/>
                    </a:cubicBezTo>
                    <a:cubicBezTo>
                      <a:pt x="6072" y="21455"/>
                      <a:pt x="21860" y="5667"/>
                      <a:pt x="41291" y="5667"/>
                    </a:cubicBezTo>
                    <a:cubicBezTo>
                      <a:pt x="49792" y="5667"/>
                      <a:pt x="57888" y="8501"/>
                      <a:pt x="63961" y="14168"/>
                    </a:cubicBezTo>
                    <a:lnTo>
                      <a:pt x="68009" y="9715"/>
                    </a:lnTo>
                    <a:cubicBezTo>
                      <a:pt x="60722" y="3238"/>
                      <a:pt x="51006" y="0"/>
                      <a:pt x="41291" y="0"/>
                    </a:cubicBezTo>
                    <a:cubicBezTo>
                      <a:pt x="18621" y="0"/>
                      <a:pt x="0" y="18621"/>
                      <a:pt x="0" y="41291"/>
                    </a:cubicBezTo>
                    <a:cubicBezTo>
                      <a:pt x="0" y="63960"/>
                      <a:pt x="18621" y="82582"/>
                      <a:pt x="41291" y="82582"/>
                    </a:cubicBezTo>
                    <a:cubicBezTo>
                      <a:pt x="63961" y="82582"/>
                      <a:pt x="82582" y="63960"/>
                      <a:pt x="82582" y="41291"/>
                    </a:cubicBezTo>
                    <a:cubicBezTo>
                      <a:pt x="82582" y="36028"/>
                      <a:pt x="81772" y="30766"/>
                      <a:pt x="79748" y="25908"/>
                    </a:cubicBezTo>
                    <a:lnTo>
                      <a:pt x="74081" y="27527"/>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22"/>
              <p:cNvSpPr/>
              <p:nvPr/>
            </p:nvSpPr>
            <p:spPr>
              <a:xfrm>
                <a:off x="6331060" y="1806929"/>
                <a:ext cx="50803" cy="38558"/>
              </a:xfrm>
              <a:custGeom>
                <a:rect b="b" l="l" r="r" t="t"/>
                <a:pathLst>
                  <a:path extrusionOk="0" h="38558" w="50803">
                    <a:moveTo>
                      <a:pt x="5364" y="18318"/>
                    </a:moveTo>
                    <a:cubicBezTo>
                      <a:pt x="4149" y="17103"/>
                      <a:pt x="2125" y="17103"/>
                      <a:pt x="911" y="18318"/>
                    </a:cubicBezTo>
                    <a:cubicBezTo>
                      <a:pt x="-304" y="19532"/>
                      <a:pt x="-304" y="21556"/>
                      <a:pt x="911" y="22771"/>
                    </a:cubicBezTo>
                    <a:lnTo>
                      <a:pt x="16698" y="38558"/>
                    </a:lnTo>
                    <a:lnTo>
                      <a:pt x="49893" y="5364"/>
                    </a:lnTo>
                    <a:cubicBezTo>
                      <a:pt x="51107" y="4149"/>
                      <a:pt x="51107" y="2125"/>
                      <a:pt x="49893" y="911"/>
                    </a:cubicBezTo>
                    <a:cubicBezTo>
                      <a:pt x="48679" y="-304"/>
                      <a:pt x="46654" y="-304"/>
                      <a:pt x="45440" y="911"/>
                    </a:cubicBezTo>
                    <a:lnTo>
                      <a:pt x="16294" y="30057"/>
                    </a:lnTo>
                    <a:lnTo>
                      <a:pt x="5364" y="18318"/>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79" name="Google Shape;1379;p122"/>
          <p:cNvGrpSpPr/>
          <p:nvPr/>
        </p:nvGrpSpPr>
        <p:grpSpPr>
          <a:xfrm>
            <a:off x="7892398" y="2357617"/>
            <a:ext cx="439937" cy="439937"/>
            <a:chOff x="6202026" y="2024451"/>
            <a:chExt cx="291465" cy="291465"/>
          </a:xfrm>
        </p:grpSpPr>
        <p:sp>
          <p:nvSpPr>
            <p:cNvPr id="1380" name="Google Shape;1380;p122"/>
            <p:cNvSpPr/>
            <p:nvPr/>
          </p:nvSpPr>
          <p:spPr>
            <a:xfrm>
              <a:off x="6202026" y="2024451"/>
              <a:ext cx="291465" cy="291465"/>
            </a:xfrm>
            <a:custGeom>
              <a:rect b="b" l="l" r="r" t="t"/>
              <a:pathLst>
                <a:path extrusionOk="0" h="291465" w="291465">
                  <a:moveTo>
                    <a:pt x="291465" y="145733"/>
                  </a:moveTo>
                  <a:cubicBezTo>
                    <a:pt x="291465" y="226290"/>
                    <a:pt x="226290" y="291465"/>
                    <a:pt x="145733" y="291465"/>
                  </a:cubicBezTo>
                  <a:cubicBezTo>
                    <a:pt x="65175" y="291465"/>
                    <a:pt x="0" y="226290"/>
                    <a:pt x="0" y="145733"/>
                  </a:cubicBezTo>
                  <a:cubicBezTo>
                    <a:pt x="0" y="65175"/>
                    <a:pt x="65175" y="0"/>
                    <a:pt x="145733" y="0"/>
                  </a:cubicBezTo>
                  <a:cubicBezTo>
                    <a:pt x="226290" y="0"/>
                    <a:pt x="291465" y="65175"/>
                    <a:pt x="291465" y="145733"/>
                  </a:cubicBezTo>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81" name="Google Shape;1381;p122"/>
            <p:cNvGrpSpPr/>
            <p:nvPr/>
          </p:nvGrpSpPr>
          <p:grpSpPr>
            <a:xfrm>
              <a:off x="6252121" y="2070194"/>
              <a:ext cx="190824" cy="167187"/>
              <a:chOff x="6252121" y="2070194"/>
              <a:chExt cx="190824" cy="167187"/>
            </a:xfrm>
          </p:grpSpPr>
          <p:sp>
            <p:nvSpPr>
              <p:cNvPr id="1382" name="Google Shape;1382;p122"/>
              <p:cNvSpPr/>
              <p:nvPr/>
            </p:nvSpPr>
            <p:spPr>
              <a:xfrm>
                <a:off x="6339662" y="2129702"/>
                <a:ext cx="16192" cy="53840"/>
              </a:xfrm>
              <a:custGeom>
                <a:rect b="b" l="l" r="r" t="t"/>
                <a:pathLst>
                  <a:path extrusionOk="0" h="53840" w="16192">
                    <a:moveTo>
                      <a:pt x="8096" y="0"/>
                    </a:moveTo>
                    <a:cubicBezTo>
                      <a:pt x="5667" y="0"/>
                      <a:pt x="3643" y="810"/>
                      <a:pt x="2024" y="2429"/>
                    </a:cubicBezTo>
                    <a:cubicBezTo>
                      <a:pt x="810" y="4048"/>
                      <a:pt x="0" y="5667"/>
                      <a:pt x="0" y="8096"/>
                    </a:cubicBezTo>
                    <a:cubicBezTo>
                      <a:pt x="0" y="10120"/>
                      <a:pt x="405" y="13764"/>
                      <a:pt x="810" y="18621"/>
                    </a:cubicBezTo>
                    <a:cubicBezTo>
                      <a:pt x="1215" y="23479"/>
                      <a:pt x="2024" y="29147"/>
                      <a:pt x="3239" y="36433"/>
                    </a:cubicBezTo>
                    <a:cubicBezTo>
                      <a:pt x="4048" y="43315"/>
                      <a:pt x="4858" y="48982"/>
                      <a:pt x="5263" y="53840"/>
                    </a:cubicBezTo>
                    <a:lnTo>
                      <a:pt x="10930" y="53840"/>
                    </a:lnTo>
                    <a:cubicBezTo>
                      <a:pt x="11335" y="49387"/>
                      <a:pt x="12144" y="43720"/>
                      <a:pt x="12954" y="36433"/>
                    </a:cubicBezTo>
                    <a:cubicBezTo>
                      <a:pt x="13764" y="29551"/>
                      <a:pt x="14574" y="23479"/>
                      <a:pt x="15383" y="18621"/>
                    </a:cubicBezTo>
                    <a:cubicBezTo>
                      <a:pt x="15788" y="13764"/>
                      <a:pt x="16193" y="10525"/>
                      <a:pt x="16193" y="8096"/>
                    </a:cubicBezTo>
                    <a:cubicBezTo>
                      <a:pt x="16193" y="6072"/>
                      <a:pt x="15383" y="4048"/>
                      <a:pt x="14168" y="2429"/>
                    </a:cubicBezTo>
                    <a:cubicBezTo>
                      <a:pt x="12550" y="810"/>
                      <a:pt x="10526" y="0"/>
                      <a:pt x="8096"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22"/>
              <p:cNvSpPr/>
              <p:nvPr/>
            </p:nvSpPr>
            <p:spPr>
              <a:xfrm>
                <a:off x="6339662" y="2189614"/>
                <a:ext cx="16192" cy="16192"/>
              </a:xfrm>
              <a:custGeom>
                <a:rect b="b" l="l" r="r" t="t"/>
                <a:pathLst>
                  <a:path extrusionOk="0" h="16192" w="16192">
                    <a:moveTo>
                      <a:pt x="8096" y="0"/>
                    </a:moveTo>
                    <a:cubicBezTo>
                      <a:pt x="6072" y="0"/>
                      <a:pt x="4048" y="810"/>
                      <a:pt x="2429" y="2429"/>
                    </a:cubicBezTo>
                    <a:cubicBezTo>
                      <a:pt x="810" y="4048"/>
                      <a:pt x="0" y="6072"/>
                      <a:pt x="0" y="8096"/>
                    </a:cubicBezTo>
                    <a:cubicBezTo>
                      <a:pt x="0" y="10525"/>
                      <a:pt x="810" y="12144"/>
                      <a:pt x="2429" y="13764"/>
                    </a:cubicBezTo>
                    <a:cubicBezTo>
                      <a:pt x="4048" y="15383"/>
                      <a:pt x="5667" y="16193"/>
                      <a:pt x="8096" y="16193"/>
                    </a:cubicBezTo>
                    <a:cubicBezTo>
                      <a:pt x="10120" y="16193"/>
                      <a:pt x="12144" y="15383"/>
                      <a:pt x="13764" y="13764"/>
                    </a:cubicBezTo>
                    <a:cubicBezTo>
                      <a:pt x="15383" y="12144"/>
                      <a:pt x="16193" y="10120"/>
                      <a:pt x="16193" y="8096"/>
                    </a:cubicBezTo>
                    <a:cubicBezTo>
                      <a:pt x="16193" y="6072"/>
                      <a:pt x="15383" y="4048"/>
                      <a:pt x="13764" y="2429"/>
                    </a:cubicBezTo>
                    <a:cubicBezTo>
                      <a:pt x="12144" y="810"/>
                      <a:pt x="10120" y="0"/>
                      <a:pt x="8096"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22"/>
              <p:cNvSpPr/>
              <p:nvPr/>
            </p:nvSpPr>
            <p:spPr>
              <a:xfrm>
                <a:off x="6252121" y="2070194"/>
                <a:ext cx="190824" cy="167187"/>
              </a:xfrm>
              <a:custGeom>
                <a:rect b="b" l="l" r="r" t="t"/>
                <a:pathLst>
                  <a:path extrusionOk="0" h="167187" w="190824">
                    <a:moveTo>
                      <a:pt x="189958" y="156662"/>
                    </a:moveTo>
                    <a:lnTo>
                      <a:pt x="101709" y="3643"/>
                    </a:lnTo>
                    <a:cubicBezTo>
                      <a:pt x="100495" y="1619"/>
                      <a:pt x="98066" y="0"/>
                      <a:pt x="95637" y="0"/>
                    </a:cubicBezTo>
                    <a:cubicBezTo>
                      <a:pt x="93208" y="0"/>
                      <a:pt x="90779" y="1215"/>
                      <a:pt x="89565" y="3643"/>
                    </a:cubicBezTo>
                    <a:lnTo>
                      <a:pt x="911" y="156662"/>
                    </a:lnTo>
                    <a:cubicBezTo>
                      <a:pt x="-304" y="158687"/>
                      <a:pt x="-304" y="161520"/>
                      <a:pt x="911" y="163544"/>
                    </a:cubicBezTo>
                    <a:cubicBezTo>
                      <a:pt x="2125" y="165568"/>
                      <a:pt x="4554" y="167188"/>
                      <a:pt x="6983" y="167188"/>
                    </a:cubicBezTo>
                    <a:lnTo>
                      <a:pt x="183481" y="167188"/>
                    </a:lnTo>
                    <a:cubicBezTo>
                      <a:pt x="185910" y="167188"/>
                      <a:pt x="188339" y="165973"/>
                      <a:pt x="189554" y="163544"/>
                    </a:cubicBezTo>
                    <a:cubicBezTo>
                      <a:pt x="191173" y="161520"/>
                      <a:pt x="191173" y="158687"/>
                      <a:pt x="189958" y="156662"/>
                    </a:cubicBezTo>
                    <a:close/>
                    <a:moveTo>
                      <a:pt x="184695" y="160711"/>
                    </a:moveTo>
                    <a:cubicBezTo>
                      <a:pt x="184695" y="160711"/>
                      <a:pt x="184291" y="161115"/>
                      <a:pt x="183886" y="161115"/>
                    </a:cubicBezTo>
                    <a:lnTo>
                      <a:pt x="6983" y="161115"/>
                    </a:lnTo>
                    <a:cubicBezTo>
                      <a:pt x="6578" y="161115"/>
                      <a:pt x="6173" y="160711"/>
                      <a:pt x="6173" y="160711"/>
                    </a:cubicBezTo>
                    <a:cubicBezTo>
                      <a:pt x="6173" y="160711"/>
                      <a:pt x="5769" y="160306"/>
                      <a:pt x="6173" y="159901"/>
                    </a:cubicBezTo>
                    <a:lnTo>
                      <a:pt x="94423" y="6882"/>
                    </a:lnTo>
                    <a:cubicBezTo>
                      <a:pt x="94827" y="6072"/>
                      <a:pt x="95637" y="6072"/>
                      <a:pt x="96042" y="6882"/>
                    </a:cubicBezTo>
                    <a:lnTo>
                      <a:pt x="184695" y="159496"/>
                    </a:lnTo>
                    <a:cubicBezTo>
                      <a:pt x="184695" y="160306"/>
                      <a:pt x="184695" y="160306"/>
                      <a:pt x="184695" y="160711"/>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85" name="Google Shape;1385;p122"/>
          <p:cNvGrpSpPr/>
          <p:nvPr/>
        </p:nvGrpSpPr>
        <p:grpSpPr>
          <a:xfrm>
            <a:off x="7892761" y="2875395"/>
            <a:ext cx="439569" cy="439564"/>
            <a:chOff x="6202269" y="2367485"/>
            <a:chExt cx="291221" cy="291218"/>
          </a:xfrm>
        </p:grpSpPr>
        <p:sp>
          <p:nvSpPr>
            <p:cNvPr id="1386" name="Google Shape;1386;p122"/>
            <p:cNvSpPr/>
            <p:nvPr/>
          </p:nvSpPr>
          <p:spPr>
            <a:xfrm>
              <a:off x="6202269" y="2367485"/>
              <a:ext cx="291221" cy="291218"/>
            </a:xfrm>
            <a:custGeom>
              <a:rect b="b" l="l" r="r" t="t"/>
              <a:pathLst>
                <a:path extrusionOk="0" h="291218" w="291221">
                  <a:moveTo>
                    <a:pt x="291222" y="145611"/>
                  </a:moveTo>
                  <a:cubicBezTo>
                    <a:pt x="291222" y="226027"/>
                    <a:pt x="226007" y="291218"/>
                    <a:pt x="145611" y="291218"/>
                  </a:cubicBezTo>
                  <a:cubicBezTo>
                    <a:pt x="65175" y="291218"/>
                    <a:pt x="0" y="226027"/>
                    <a:pt x="0" y="145611"/>
                  </a:cubicBezTo>
                  <a:cubicBezTo>
                    <a:pt x="0" y="65195"/>
                    <a:pt x="65175" y="0"/>
                    <a:pt x="145611" y="0"/>
                  </a:cubicBezTo>
                  <a:cubicBezTo>
                    <a:pt x="226007" y="0"/>
                    <a:pt x="291222" y="65195"/>
                    <a:pt x="291222" y="145611"/>
                  </a:cubicBezTo>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22"/>
            <p:cNvSpPr/>
            <p:nvPr/>
          </p:nvSpPr>
          <p:spPr>
            <a:xfrm>
              <a:off x="6284405" y="2449338"/>
              <a:ext cx="143020" cy="143016"/>
            </a:xfrm>
            <a:custGeom>
              <a:rect b="b" l="l" r="r" t="t"/>
              <a:pathLst>
                <a:path extrusionOk="0" h="143016" w="143020">
                  <a:moveTo>
                    <a:pt x="77319" y="34101"/>
                  </a:moveTo>
                  <a:lnTo>
                    <a:pt x="82217" y="38975"/>
                  </a:lnTo>
                  <a:lnTo>
                    <a:pt x="58657" y="62645"/>
                  </a:lnTo>
                  <a:lnTo>
                    <a:pt x="44246" y="48100"/>
                  </a:lnTo>
                  <a:lnTo>
                    <a:pt x="49144" y="43238"/>
                  </a:lnTo>
                  <a:lnTo>
                    <a:pt x="58657" y="52840"/>
                  </a:lnTo>
                  <a:lnTo>
                    <a:pt x="77319" y="34101"/>
                  </a:lnTo>
                  <a:close/>
                  <a:moveTo>
                    <a:pt x="95576" y="47355"/>
                  </a:moveTo>
                  <a:cubicBezTo>
                    <a:pt x="95576" y="69041"/>
                    <a:pt x="66794" y="100636"/>
                    <a:pt x="65579" y="101968"/>
                  </a:cubicBezTo>
                  <a:lnTo>
                    <a:pt x="63353" y="104405"/>
                  </a:lnTo>
                  <a:lnTo>
                    <a:pt x="61127" y="101968"/>
                  </a:lnTo>
                  <a:cubicBezTo>
                    <a:pt x="59871" y="100636"/>
                    <a:pt x="31089" y="69041"/>
                    <a:pt x="31089" y="47355"/>
                  </a:cubicBezTo>
                  <a:cubicBezTo>
                    <a:pt x="31089" y="29576"/>
                    <a:pt x="45582" y="15112"/>
                    <a:pt x="63353" y="15112"/>
                  </a:cubicBezTo>
                  <a:cubicBezTo>
                    <a:pt x="81124" y="15112"/>
                    <a:pt x="95576" y="29576"/>
                    <a:pt x="95576" y="47355"/>
                  </a:cubicBezTo>
                  <a:close/>
                  <a:moveTo>
                    <a:pt x="89504" y="47355"/>
                  </a:moveTo>
                  <a:cubicBezTo>
                    <a:pt x="89504" y="32923"/>
                    <a:pt x="77764" y="21184"/>
                    <a:pt x="63353" y="21184"/>
                  </a:cubicBezTo>
                  <a:cubicBezTo>
                    <a:pt x="48901" y="21184"/>
                    <a:pt x="37162" y="32923"/>
                    <a:pt x="37162" y="47355"/>
                  </a:cubicBezTo>
                  <a:cubicBezTo>
                    <a:pt x="37162" y="63450"/>
                    <a:pt x="56633" y="87508"/>
                    <a:pt x="63353" y="95321"/>
                  </a:cubicBezTo>
                  <a:cubicBezTo>
                    <a:pt x="70032" y="87508"/>
                    <a:pt x="89504" y="63438"/>
                    <a:pt x="89504" y="47355"/>
                  </a:cubicBezTo>
                  <a:close/>
                  <a:moveTo>
                    <a:pt x="143020" y="129868"/>
                  </a:moveTo>
                  <a:cubicBezTo>
                    <a:pt x="143020" y="133382"/>
                    <a:pt x="141684" y="136685"/>
                    <a:pt x="139175" y="139170"/>
                  </a:cubicBezTo>
                  <a:cubicBezTo>
                    <a:pt x="136624" y="141733"/>
                    <a:pt x="133264" y="143016"/>
                    <a:pt x="129864" y="143016"/>
                  </a:cubicBezTo>
                  <a:cubicBezTo>
                    <a:pt x="126504" y="143016"/>
                    <a:pt x="123144" y="141733"/>
                    <a:pt x="120593" y="139170"/>
                  </a:cubicBezTo>
                  <a:lnTo>
                    <a:pt x="97802" y="116400"/>
                  </a:lnTo>
                  <a:cubicBezTo>
                    <a:pt x="87885" y="122869"/>
                    <a:pt x="76064" y="126670"/>
                    <a:pt x="63353" y="126670"/>
                  </a:cubicBezTo>
                  <a:cubicBezTo>
                    <a:pt x="28417" y="126670"/>
                    <a:pt x="0" y="98256"/>
                    <a:pt x="0" y="63333"/>
                  </a:cubicBezTo>
                  <a:cubicBezTo>
                    <a:pt x="0" y="28410"/>
                    <a:pt x="28417" y="0"/>
                    <a:pt x="63353" y="0"/>
                  </a:cubicBezTo>
                  <a:cubicBezTo>
                    <a:pt x="98288" y="0"/>
                    <a:pt x="126665" y="28410"/>
                    <a:pt x="126665" y="63333"/>
                  </a:cubicBezTo>
                  <a:cubicBezTo>
                    <a:pt x="126665" y="76044"/>
                    <a:pt x="122901" y="87865"/>
                    <a:pt x="116424" y="97795"/>
                  </a:cubicBezTo>
                  <a:lnTo>
                    <a:pt x="139175" y="120565"/>
                  </a:lnTo>
                  <a:cubicBezTo>
                    <a:pt x="141684" y="123051"/>
                    <a:pt x="143020" y="126354"/>
                    <a:pt x="143020" y="129868"/>
                  </a:cubicBezTo>
                  <a:close/>
                  <a:moveTo>
                    <a:pt x="63353" y="120598"/>
                  </a:moveTo>
                  <a:cubicBezTo>
                    <a:pt x="94928" y="120598"/>
                    <a:pt x="120593" y="94908"/>
                    <a:pt x="120593" y="63333"/>
                  </a:cubicBezTo>
                  <a:cubicBezTo>
                    <a:pt x="120593" y="31757"/>
                    <a:pt x="94928" y="6072"/>
                    <a:pt x="63353" y="6072"/>
                  </a:cubicBezTo>
                  <a:cubicBezTo>
                    <a:pt x="31778" y="6072"/>
                    <a:pt x="6072" y="31757"/>
                    <a:pt x="6072" y="63333"/>
                  </a:cubicBezTo>
                  <a:cubicBezTo>
                    <a:pt x="6072" y="94908"/>
                    <a:pt x="31778" y="120598"/>
                    <a:pt x="63353" y="120598"/>
                  </a:cubicBezTo>
                  <a:close/>
                  <a:moveTo>
                    <a:pt x="136948" y="129868"/>
                  </a:moveTo>
                  <a:cubicBezTo>
                    <a:pt x="136948" y="127977"/>
                    <a:pt x="136219" y="126196"/>
                    <a:pt x="134883" y="124856"/>
                  </a:cubicBezTo>
                  <a:lnTo>
                    <a:pt x="112821" y="102778"/>
                  </a:lnTo>
                  <a:cubicBezTo>
                    <a:pt x="109866" y="106482"/>
                    <a:pt x="106506" y="109838"/>
                    <a:pt x="102782" y="112797"/>
                  </a:cubicBezTo>
                  <a:lnTo>
                    <a:pt x="124885" y="134875"/>
                  </a:lnTo>
                  <a:cubicBezTo>
                    <a:pt x="127637" y="137636"/>
                    <a:pt x="132131" y="137636"/>
                    <a:pt x="134883" y="134875"/>
                  </a:cubicBezTo>
                  <a:cubicBezTo>
                    <a:pt x="136219" y="133539"/>
                    <a:pt x="136948" y="131762"/>
                    <a:pt x="136948" y="129868"/>
                  </a:cubicBezTo>
                  <a:close/>
                  <a:moveTo>
                    <a:pt x="82865" y="90504"/>
                  </a:moveTo>
                  <a:lnTo>
                    <a:pt x="80598" y="96143"/>
                  </a:lnTo>
                  <a:cubicBezTo>
                    <a:pt x="84525" y="97714"/>
                    <a:pt x="86306" y="99547"/>
                    <a:pt x="86306" y="100673"/>
                  </a:cubicBezTo>
                  <a:cubicBezTo>
                    <a:pt x="86306" y="101790"/>
                    <a:pt x="84525" y="103624"/>
                    <a:pt x="80598" y="105203"/>
                  </a:cubicBezTo>
                  <a:cubicBezTo>
                    <a:pt x="76023" y="107024"/>
                    <a:pt x="69911" y="108028"/>
                    <a:pt x="63353" y="108028"/>
                  </a:cubicBezTo>
                  <a:cubicBezTo>
                    <a:pt x="56795" y="108028"/>
                    <a:pt x="50682" y="107024"/>
                    <a:pt x="46108" y="105203"/>
                  </a:cubicBezTo>
                  <a:cubicBezTo>
                    <a:pt x="42181" y="103624"/>
                    <a:pt x="40400" y="101790"/>
                    <a:pt x="40400" y="100673"/>
                  </a:cubicBezTo>
                  <a:cubicBezTo>
                    <a:pt x="40400" y="99547"/>
                    <a:pt x="42181" y="97714"/>
                    <a:pt x="46108" y="96143"/>
                  </a:cubicBezTo>
                  <a:lnTo>
                    <a:pt x="43841" y="90504"/>
                  </a:lnTo>
                  <a:cubicBezTo>
                    <a:pt x="37688" y="92957"/>
                    <a:pt x="34328" y="96564"/>
                    <a:pt x="34328" y="100673"/>
                  </a:cubicBezTo>
                  <a:cubicBezTo>
                    <a:pt x="34328" y="104774"/>
                    <a:pt x="37688" y="108384"/>
                    <a:pt x="43841" y="110842"/>
                  </a:cubicBezTo>
                  <a:cubicBezTo>
                    <a:pt x="49104" y="112943"/>
                    <a:pt x="56026" y="114100"/>
                    <a:pt x="63353" y="114100"/>
                  </a:cubicBezTo>
                  <a:cubicBezTo>
                    <a:pt x="70640" y="114100"/>
                    <a:pt x="77562" y="112943"/>
                    <a:pt x="82865" y="110842"/>
                  </a:cubicBezTo>
                  <a:cubicBezTo>
                    <a:pt x="88978" y="108380"/>
                    <a:pt x="92378" y="104774"/>
                    <a:pt x="92378" y="100673"/>
                  </a:cubicBezTo>
                  <a:cubicBezTo>
                    <a:pt x="92378" y="96568"/>
                    <a:pt x="88978" y="92957"/>
                    <a:pt x="82865" y="90504"/>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8" name="Google Shape;1388;p122"/>
          <p:cNvGrpSpPr/>
          <p:nvPr/>
        </p:nvGrpSpPr>
        <p:grpSpPr>
          <a:xfrm>
            <a:off x="7892398" y="3392801"/>
            <a:ext cx="439937" cy="439937"/>
            <a:chOff x="6202026" y="2710276"/>
            <a:chExt cx="291465" cy="291465"/>
          </a:xfrm>
        </p:grpSpPr>
        <p:sp>
          <p:nvSpPr>
            <p:cNvPr id="1389" name="Google Shape;1389;p122"/>
            <p:cNvSpPr/>
            <p:nvPr/>
          </p:nvSpPr>
          <p:spPr>
            <a:xfrm>
              <a:off x="6202026" y="2710276"/>
              <a:ext cx="291465" cy="291465"/>
            </a:xfrm>
            <a:custGeom>
              <a:rect b="b" l="l" r="r" t="t"/>
              <a:pathLst>
                <a:path extrusionOk="0" h="291465" w="291465">
                  <a:moveTo>
                    <a:pt x="291465" y="145733"/>
                  </a:moveTo>
                  <a:cubicBezTo>
                    <a:pt x="291465" y="226218"/>
                    <a:pt x="226218" y="291465"/>
                    <a:pt x="145732" y="291465"/>
                  </a:cubicBezTo>
                  <a:cubicBezTo>
                    <a:pt x="65247" y="291465"/>
                    <a:pt x="0" y="226218"/>
                    <a:pt x="0" y="145733"/>
                  </a:cubicBezTo>
                  <a:cubicBezTo>
                    <a:pt x="0" y="65247"/>
                    <a:pt x="65247" y="0"/>
                    <a:pt x="145732" y="0"/>
                  </a:cubicBezTo>
                  <a:cubicBezTo>
                    <a:pt x="226218" y="0"/>
                    <a:pt x="291465" y="65247"/>
                    <a:pt x="291465" y="145733"/>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22"/>
            <p:cNvSpPr/>
            <p:nvPr/>
          </p:nvSpPr>
          <p:spPr>
            <a:xfrm>
              <a:off x="6283555" y="2766541"/>
              <a:ext cx="128244" cy="178530"/>
            </a:xfrm>
            <a:custGeom>
              <a:rect b="b" l="l" r="r" t="t"/>
              <a:pathLst>
                <a:path extrusionOk="0" h="178530" w="128244">
                  <a:moveTo>
                    <a:pt x="89545" y="0"/>
                  </a:moveTo>
                  <a:lnTo>
                    <a:pt x="40481" y="0"/>
                  </a:lnTo>
                  <a:cubicBezTo>
                    <a:pt x="40481" y="0"/>
                    <a:pt x="40441" y="2008"/>
                    <a:pt x="41089" y="4777"/>
                  </a:cubicBezTo>
                  <a:lnTo>
                    <a:pt x="0" y="4777"/>
                  </a:lnTo>
                  <a:lnTo>
                    <a:pt x="0" y="178530"/>
                  </a:lnTo>
                  <a:lnTo>
                    <a:pt x="128245" y="178530"/>
                  </a:lnTo>
                  <a:lnTo>
                    <a:pt x="128245" y="4777"/>
                  </a:lnTo>
                  <a:lnTo>
                    <a:pt x="88776" y="4777"/>
                  </a:lnTo>
                  <a:cubicBezTo>
                    <a:pt x="89545" y="2008"/>
                    <a:pt x="89545" y="0"/>
                    <a:pt x="89545" y="0"/>
                  </a:cubicBezTo>
                  <a:close/>
                  <a:moveTo>
                    <a:pt x="122173" y="172458"/>
                  </a:moveTo>
                  <a:lnTo>
                    <a:pt x="6072" y="172458"/>
                  </a:lnTo>
                  <a:lnTo>
                    <a:pt x="6072" y="10849"/>
                  </a:lnTo>
                  <a:lnTo>
                    <a:pt x="43558" y="10849"/>
                  </a:lnTo>
                  <a:cubicBezTo>
                    <a:pt x="43720" y="11149"/>
                    <a:pt x="43882" y="11444"/>
                    <a:pt x="44084" y="11740"/>
                  </a:cubicBezTo>
                  <a:lnTo>
                    <a:pt x="44125" y="11740"/>
                  </a:lnTo>
                  <a:cubicBezTo>
                    <a:pt x="44732" y="12671"/>
                    <a:pt x="45541" y="13642"/>
                    <a:pt x="46432" y="14533"/>
                  </a:cubicBezTo>
                  <a:cubicBezTo>
                    <a:pt x="47323" y="15383"/>
                    <a:pt x="48294" y="16193"/>
                    <a:pt x="49428" y="16881"/>
                  </a:cubicBezTo>
                  <a:cubicBezTo>
                    <a:pt x="49833" y="17164"/>
                    <a:pt x="50278" y="17407"/>
                    <a:pt x="50764" y="17650"/>
                  </a:cubicBezTo>
                  <a:cubicBezTo>
                    <a:pt x="51978" y="18298"/>
                    <a:pt x="53314" y="18864"/>
                    <a:pt x="54852" y="19310"/>
                  </a:cubicBezTo>
                  <a:cubicBezTo>
                    <a:pt x="57362" y="20079"/>
                    <a:pt x="60358" y="20524"/>
                    <a:pt x="63880" y="20524"/>
                  </a:cubicBezTo>
                  <a:cubicBezTo>
                    <a:pt x="66268" y="20524"/>
                    <a:pt x="68454" y="20362"/>
                    <a:pt x="70437" y="19998"/>
                  </a:cubicBezTo>
                  <a:cubicBezTo>
                    <a:pt x="71409" y="19836"/>
                    <a:pt x="72380" y="19634"/>
                    <a:pt x="73271" y="19391"/>
                  </a:cubicBezTo>
                  <a:cubicBezTo>
                    <a:pt x="75052" y="18945"/>
                    <a:pt x="76631" y="18379"/>
                    <a:pt x="78048" y="17650"/>
                  </a:cubicBezTo>
                  <a:cubicBezTo>
                    <a:pt x="78736" y="17326"/>
                    <a:pt x="79424" y="16921"/>
                    <a:pt x="80032" y="16557"/>
                  </a:cubicBezTo>
                  <a:cubicBezTo>
                    <a:pt x="80436" y="16274"/>
                    <a:pt x="80841" y="16031"/>
                    <a:pt x="81206" y="15747"/>
                  </a:cubicBezTo>
                  <a:cubicBezTo>
                    <a:pt x="81975" y="15180"/>
                    <a:pt x="82663" y="14614"/>
                    <a:pt x="83311" y="14007"/>
                  </a:cubicBezTo>
                  <a:cubicBezTo>
                    <a:pt x="84039" y="13278"/>
                    <a:pt x="84727" y="12509"/>
                    <a:pt x="85294" y="11740"/>
                  </a:cubicBezTo>
                  <a:lnTo>
                    <a:pt x="85335" y="11740"/>
                  </a:lnTo>
                  <a:cubicBezTo>
                    <a:pt x="85456" y="11578"/>
                    <a:pt x="85577" y="11416"/>
                    <a:pt x="85699" y="11254"/>
                  </a:cubicBezTo>
                  <a:cubicBezTo>
                    <a:pt x="85780" y="11120"/>
                    <a:pt x="85821" y="10987"/>
                    <a:pt x="85942" y="10849"/>
                  </a:cubicBezTo>
                  <a:lnTo>
                    <a:pt x="122173" y="10849"/>
                  </a:lnTo>
                  <a:lnTo>
                    <a:pt x="122173" y="172458"/>
                  </a:lnTo>
                  <a:close/>
                  <a:moveTo>
                    <a:pt x="42344" y="45003"/>
                  </a:moveTo>
                  <a:cubicBezTo>
                    <a:pt x="43558" y="46189"/>
                    <a:pt x="43558" y="48112"/>
                    <a:pt x="42344" y="49298"/>
                  </a:cubicBezTo>
                  <a:lnTo>
                    <a:pt x="29673" y="61969"/>
                  </a:lnTo>
                  <a:cubicBezTo>
                    <a:pt x="29106" y="62564"/>
                    <a:pt x="28296" y="62859"/>
                    <a:pt x="27527" y="62859"/>
                  </a:cubicBezTo>
                  <a:cubicBezTo>
                    <a:pt x="26758" y="62859"/>
                    <a:pt x="25989" y="62564"/>
                    <a:pt x="25382" y="61969"/>
                  </a:cubicBezTo>
                  <a:lnTo>
                    <a:pt x="19067" y="55634"/>
                  </a:lnTo>
                  <a:cubicBezTo>
                    <a:pt x="17852" y="54451"/>
                    <a:pt x="17852" y="52529"/>
                    <a:pt x="19067" y="51343"/>
                  </a:cubicBezTo>
                  <a:cubicBezTo>
                    <a:pt x="20241" y="50156"/>
                    <a:pt x="22144" y="50156"/>
                    <a:pt x="23358" y="51343"/>
                  </a:cubicBezTo>
                  <a:lnTo>
                    <a:pt x="27527" y="55532"/>
                  </a:lnTo>
                  <a:lnTo>
                    <a:pt x="38052" y="45003"/>
                  </a:lnTo>
                  <a:cubicBezTo>
                    <a:pt x="39267" y="43817"/>
                    <a:pt x="41170" y="43817"/>
                    <a:pt x="42344" y="45003"/>
                  </a:cubicBezTo>
                  <a:close/>
                  <a:moveTo>
                    <a:pt x="101568" y="50452"/>
                  </a:moveTo>
                  <a:cubicBezTo>
                    <a:pt x="103227" y="50452"/>
                    <a:pt x="104604" y="51812"/>
                    <a:pt x="104604" y="53488"/>
                  </a:cubicBezTo>
                  <a:cubicBezTo>
                    <a:pt x="104604" y="55164"/>
                    <a:pt x="103227" y="56524"/>
                    <a:pt x="101568" y="56524"/>
                  </a:cubicBezTo>
                  <a:lnTo>
                    <a:pt x="54852" y="56524"/>
                  </a:lnTo>
                  <a:cubicBezTo>
                    <a:pt x="53152" y="56524"/>
                    <a:pt x="51816" y="55164"/>
                    <a:pt x="51816" y="53488"/>
                  </a:cubicBezTo>
                  <a:cubicBezTo>
                    <a:pt x="51816" y="51812"/>
                    <a:pt x="53152" y="50452"/>
                    <a:pt x="54852" y="50452"/>
                  </a:cubicBezTo>
                  <a:lnTo>
                    <a:pt x="101568" y="50452"/>
                  </a:lnTo>
                  <a:close/>
                  <a:moveTo>
                    <a:pt x="42344" y="85901"/>
                  </a:moveTo>
                  <a:cubicBezTo>
                    <a:pt x="43558" y="87087"/>
                    <a:pt x="43558" y="89010"/>
                    <a:pt x="42344" y="90196"/>
                  </a:cubicBezTo>
                  <a:lnTo>
                    <a:pt x="29673" y="102867"/>
                  </a:lnTo>
                  <a:cubicBezTo>
                    <a:pt x="29106" y="103462"/>
                    <a:pt x="28296" y="103758"/>
                    <a:pt x="27527" y="103758"/>
                  </a:cubicBezTo>
                  <a:cubicBezTo>
                    <a:pt x="26758" y="103758"/>
                    <a:pt x="25989" y="103462"/>
                    <a:pt x="25382" y="102867"/>
                  </a:cubicBezTo>
                  <a:lnTo>
                    <a:pt x="19067" y="96532"/>
                  </a:lnTo>
                  <a:cubicBezTo>
                    <a:pt x="17852" y="95346"/>
                    <a:pt x="17852" y="93423"/>
                    <a:pt x="19067" y="92237"/>
                  </a:cubicBezTo>
                  <a:cubicBezTo>
                    <a:pt x="20241" y="91050"/>
                    <a:pt x="22144" y="91050"/>
                    <a:pt x="23358" y="92237"/>
                  </a:cubicBezTo>
                  <a:lnTo>
                    <a:pt x="27527" y="96431"/>
                  </a:lnTo>
                  <a:lnTo>
                    <a:pt x="38052" y="85901"/>
                  </a:lnTo>
                  <a:cubicBezTo>
                    <a:pt x="39267" y="84715"/>
                    <a:pt x="41170" y="84715"/>
                    <a:pt x="42344" y="85901"/>
                  </a:cubicBezTo>
                  <a:close/>
                  <a:moveTo>
                    <a:pt x="104604" y="94386"/>
                  </a:moveTo>
                  <a:cubicBezTo>
                    <a:pt x="104604" y="96062"/>
                    <a:pt x="103227" y="97422"/>
                    <a:pt x="101568" y="97422"/>
                  </a:cubicBezTo>
                  <a:lnTo>
                    <a:pt x="54852" y="97422"/>
                  </a:lnTo>
                  <a:cubicBezTo>
                    <a:pt x="53152" y="97422"/>
                    <a:pt x="51816" y="96062"/>
                    <a:pt x="51816" y="94386"/>
                  </a:cubicBezTo>
                  <a:cubicBezTo>
                    <a:pt x="51816" y="92710"/>
                    <a:pt x="53152" y="91350"/>
                    <a:pt x="54852" y="91350"/>
                  </a:cubicBezTo>
                  <a:lnTo>
                    <a:pt x="101568" y="91350"/>
                  </a:lnTo>
                  <a:cubicBezTo>
                    <a:pt x="103227" y="91350"/>
                    <a:pt x="104604" y="92710"/>
                    <a:pt x="104604" y="94386"/>
                  </a:cubicBezTo>
                  <a:close/>
                  <a:moveTo>
                    <a:pt x="42344" y="126799"/>
                  </a:moveTo>
                  <a:cubicBezTo>
                    <a:pt x="43558" y="127986"/>
                    <a:pt x="43558" y="129908"/>
                    <a:pt x="42344" y="131095"/>
                  </a:cubicBezTo>
                  <a:lnTo>
                    <a:pt x="29673" y="143765"/>
                  </a:lnTo>
                  <a:cubicBezTo>
                    <a:pt x="29106" y="144356"/>
                    <a:pt x="28296" y="144656"/>
                    <a:pt x="27527" y="144656"/>
                  </a:cubicBezTo>
                  <a:cubicBezTo>
                    <a:pt x="26758" y="144656"/>
                    <a:pt x="25989" y="144356"/>
                    <a:pt x="25382" y="143765"/>
                  </a:cubicBezTo>
                  <a:lnTo>
                    <a:pt x="19067" y="137426"/>
                  </a:lnTo>
                  <a:cubicBezTo>
                    <a:pt x="17852" y="136244"/>
                    <a:pt x="17852" y="134321"/>
                    <a:pt x="19067" y="133135"/>
                  </a:cubicBezTo>
                  <a:cubicBezTo>
                    <a:pt x="20241" y="131949"/>
                    <a:pt x="22144" y="131949"/>
                    <a:pt x="23358" y="133135"/>
                  </a:cubicBezTo>
                  <a:lnTo>
                    <a:pt x="27527" y="137325"/>
                  </a:lnTo>
                  <a:lnTo>
                    <a:pt x="38052" y="126799"/>
                  </a:lnTo>
                  <a:cubicBezTo>
                    <a:pt x="39267" y="125617"/>
                    <a:pt x="41170" y="125617"/>
                    <a:pt x="42344" y="126799"/>
                  </a:cubicBezTo>
                  <a:close/>
                  <a:moveTo>
                    <a:pt x="104604" y="135280"/>
                  </a:moveTo>
                  <a:cubicBezTo>
                    <a:pt x="104604" y="136956"/>
                    <a:pt x="103227" y="138316"/>
                    <a:pt x="101568" y="138316"/>
                  </a:cubicBezTo>
                  <a:lnTo>
                    <a:pt x="54852" y="138316"/>
                  </a:lnTo>
                  <a:cubicBezTo>
                    <a:pt x="53152" y="138316"/>
                    <a:pt x="51816" y="136956"/>
                    <a:pt x="51816" y="135280"/>
                  </a:cubicBezTo>
                  <a:cubicBezTo>
                    <a:pt x="51816" y="133604"/>
                    <a:pt x="53152" y="132244"/>
                    <a:pt x="54852" y="132244"/>
                  </a:cubicBezTo>
                  <a:lnTo>
                    <a:pt x="101568" y="132244"/>
                  </a:lnTo>
                  <a:cubicBezTo>
                    <a:pt x="103227" y="132244"/>
                    <a:pt x="104604" y="133604"/>
                    <a:pt x="104604" y="13528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91" name="Google Shape;1391;p122"/>
          <p:cNvGrpSpPr/>
          <p:nvPr/>
        </p:nvGrpSpPr>
        <p:grpSpPr>
          <a:xfrm>
            <a:off x="7892398" y="3910392"/>
            <a:ext cx="439937" cy="439937"/>
            <a:chOff x="6202026" y="3053188"/>
            <a:chExt cx="291465" cy="291465"/>
          </a:xfrm>
        </p:grpSpPr>
        <p:sp>
          <p:nvSpPr>
            <p:cNvPr id="1392" name="Google Shape;1392;p122"/>
            <p:cNvSpPr/>
            <p:nvPr/>
          </p:nvSpPr>
          <p:spPr>
            <a:xfrm>
              <a:off x="6202026" y="3053188"/>
              <a:ext cx="291465" cy="291465"/>
            </a:xfrm>
            <a:custGeom>
              <a:rect b="b" l="l" r="r" t="t"/>
              <a:pathLst>
                <a:path extrusionOk="0" h="291465" w="291465">
                  <a:moveTo>
                    <a:pt x="291465" y="145732"/>
                  </a:moveTo>
                  <a:cubicBezTo>
                    <a:pt x="291465" y="226218"/>
                    <a:pt x="226218" y="291465"/>
                    <a:pt x="145732" y="291465"/>
                  </a:cubicBezTo>
                  <a:cubicBezTo>
                    <a:pt x="65247" y="291465"/>
                    <a:pt x="0" y="226218"/>
                    <a:pt x="0" y="145732"/>
                  </a:cubicBezTo>
                  <a:cubicBezTo>
                    <a:pt x="0" y="65247"/>
                    <a:pt x="65247" y="0"/>
                    <a:pt x="145732" y="0"/>
                  </a:cubicBezTo>
                  <a:cubicBezTo>
                    <a:pt x="226218" y="0"/>
                    <a:pt x="291465" y="65247"/>
                    <a:pt x="291465" y="145732"/>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93" name="Google Shape;1393;p122"/>
            <p:cNvGrpSpPr/>
            <p:nvPr/>
          </p:nvGrpSpPr>
          <p:grpSpPr>
            <a:xfrm>
              <a:off x="6272382" y="3114198"/>
              <a:ext cx="150751" cy="143364"/>
              <a:chOff x="6272382" y="3114198"/>
              <a:chExt cx="150751" cy="143364"/>
            </a:xfrm>
          </p:grpSpPr>
          <p:sp>
            <p:nvSpPr>
              <p:cNvPr id="1394" name="Google Shape;1394;p122"/>
              <p:cNvSpPr/>
              <p:nvPr/>
            </p:nvSpPr>
            <p:spPr>
              <a:xfrm>
                <a:off x="6327234" y="3114198"/>
                <a:ext cx="41048" cy="75359"/>
              </a:xfrm>
              <a:custGeom>
                <a:rect b="b" l="l" r="r" t="t"/>
                <a:pathLst>
                  <a:path extrusionOk="0" h="75359" w="41048">
                    <a:moveTo>
                      <a:pt x="4291" y="24807"/>
                    </a:moveTo>
                    <a:lnTo>
                      <a:pt x="17488" y="11622"/>
                    </a:lnTo>
                    <a:lnTo>
                      <a:pt x="17488" y="72324"/>
                    </a:lnTo>
                    <a:cubicBezTo>
                      <a:pt x="17488" y="74000"/>
                      <a:pt x="18824" y="75360"/>
                      <a:pt x="20524" y="75360"/>
                    </a:cubicBezTo>
                    <a:cubicBezTo>
                      <a:pt x="22184" y="75360"/>
                      <a:pt x="23560" y="74000"/>
                      <a:pt x="23560" y="72324"/>
                    </a:cubicBezTo>
                    <a:lnTo>
                      <a:pt x="23560" y="11622"/>
                    </a:lnTo>
                    <a:lnTo>
                      <a:pt x="36716" y="24807"/>
                    </a:lnTo>
                    <a:lnTo>
                      <a:pt x="41048" y="20512"/>
                    </a:lnTo>
                    <a:lnTo>
                      <a:pt x="22669" y="2145"/>
                    </a:lnTo>
                    <a:cubicBezTo>
                      <a:pt x="22669" y="2145"/>
                      <a:pt x="22669" y="2145"/>
                      <a:pt x="22669" y="2145"/>
                    </a:cubicBezTo>
                    <a:lnTo>
                      <a:pt x="20524" y="0"/>
                    </a:lnTo>
                    <a:lnTo>
                      <a:pt x="18379" y="2145"/>
                    </a:lnTo>
                    <a:cubicBezTo>
                      <a:pt x="18379" y="2145"/>
                      <a:pt x="18379" y="2145"/>
                      <a:pt x="18379" y="2145"/>
                    </a:cubicBezTo>
                    <a:lnTo>
                      <a:pt x="0" y="20512"/>
                    </a:lnTo>
                    <a:lnTo>
                      <a:pt x="4291" y="24807"/>
                    </a:lnTo>
                    <a:close/>
                  </a:path>
                </a:pathLst>
              </a:custGeom>
              <a:solidFill>
                <a:srgbClr val="233E6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22"/>
              <p:cNvSpPr/>
              <p:nvPr/>
            </p:nvSpPr>
            <p:spPr>
              <a:xfrm>
                <a:off x="6272382" y="3205558"/>
                <a:ext cx="65665" cy="46709"/>
              </a:xfrm>
              <a:custGeom>
                <a:rect b="b" l="l" r="r" t="t"/>
                <a:pathLst>
                  <a:path extrusionOk="0" h="46709" w="65665">
                    <a:moveTo>
                      <a:pt x="64163" y="5665"/>
                    </a:moveTo>
                    <a:cubicBezTo>
                      <a:pt x="65580" y="4828"/>
                      <a:pt x="66106" y="2970"/>
                      <a:pt x="65256" y="1516"/>
                    </a:cubicBezTo>
                    <a:cubicBezTo>
                      <a:pt x="64406" y="67"/>
                      <a:pt x="62544" y="-431"/>
                      <a:pt x="61127" y="407"/>
                    </a:cubicBezTo>
                    <a:lnTo>
                      <a:pt x="8542" y="30756"/>
                    </a:lnTo>
                    <a:lnTo>
                      <a:pt x="13359" y="12746"/>
                    </a:lnTo>
                    <a:lnTo>
                      <a:pt x="7489" y="11171"/>
                    </a:lnTo>
                    <a:lnTo>
                      <a:pt x="0" y="39196"/>
                    </a:lnTo>
                    <a:lnTo>
                      <a:pt x="28013" y="46710"/>
                    </a:lnTo>
                    <a:lnTo>
                      <a:pt x="29592" y="40840"/>
                    </a:lnTo>
                    <a:lnTo>
                      <a:pt x="11578" y="36014"/>
                    </a:lnTo>
                    <a:lnTo>
                      <a:pt x="64163" y="5665"/>
                    </a:lnTo>
                    <a:close/>
                  </a:path>
                </a:pathLst>
              </a:custGeom>
              <a:solidFill>
                <a:srgbClr val="233E6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22"/>
              <p:cNvSpPr/>
              <p:nvPr/>
            </p:nvSpPr>
            <p:spPr>
              <a:xfrm>
                <a:off x="6357460" y="3205557"/>
                <a:ext cx="65673" cy="46710"/>
              </a:xfrm>
              <a:custGeom>
                <a:rect b="b" l="l" r="r" t="t"/>
                <a:pathLst>
                  <a:path extrusionOk="0" h="46710" w="65673">
                    <a:moveTo>
                      <a:pt x="58145" y="11172"/>
                    </a:moveTo>
                    <a:lnTo>
                      <a:pt x="52275" y="12747"/>
                    </a:lnTo>
                    <a:lnTo>
                      <a:pt x="57132" y="30757"/>
                    </a:lnTo>
                    <a:lnTo>
                      <a:pt x="4547" y="408"/>
                    </a:lnTo>
                    <a:cubicBezTo>
                      <a:pt x="3090" y="-434"/>
                      <a:pt x="1228" y="72"/>
                      <a:pt x="418" y="1517"/>
                    </a:cubicBezTo>
                    <a:cubicBezTo>
                      <a:pt x="-432" y="2970"/>
                      <a:pt x="54" y="4828"/>
                      <a:pt x="1511" y="5666"/>
                    </a:cubicBezTo>
                    <a:lnTo>
                      <a:pt x="54096" y="36015"/>
                    </a:lnTo>
                    <a:lnTo>
                      <a:pt x="36082" y="40841"/>
                    </a:lnTo>
                    <a:lnTo>
                      <a:pt x="37661" y="46710"/>
                    </a:lnTo>
                    <a:lnTo>
                      <a:pt x="65674" y="39197"/>
                    </a:lnTo>
                    <a:lnTo>
                      <a:pt x="58145" y="11172"/>
                    </a:lnTo>
                    <a:close/>
                  </a:path>
                </a:pathLst>
              </a:custGeom>
              <a:solidFill>
                <a:srgbClr val="233E6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22"/>
              <p:cNvSpPr/>
              <p:nvPr/>
            </p:nvSpPr>
            <p:spPr>
              <a:xfrm>
                <a:off x="6298574" y="3151802"/>
                <a:ext cx="98369" cy="105760"/>
              </a:xfrm>
              <a:custGeom>
                <a:rect b="b" l="l" r="r" t="t"/>
                <a:pathLst>
                  <a:path extrusionOk="0" h="105760" w="98369">
                    <a:moveTo>
                      <a:pt x="81853" y="80346"/>
                    </a:moveTo>
                    <a:lnTo>
                      <a:pt x="52220" y="97466"/>
                    </a:lnTo>
                    <a:lnTo>
                      <a:pt x="52220" y="51187"/>
                    </a:lnTo>
                    <a:lnTo>
                      <a:pt x="92297" y="28048"/>
                    </a:lnTo>
                    <a:lnTo>
                      <a:pt x="92297" y="62287"/>
                    </a:lnTo>
                    <a:cubicBezTo>
                      <a:pt x="92297" y="63963"/>
                      <a:pt x="93633" y="65324"/>
                      <a:pt x="95333" y="65324"/>
                    </a:cubicBezTo>
                    <a:cubicBezTo>
                      <a:pt x="96993" y="65324"/>
                      <a:pt x="98369" y="63963"/>
                      <a:pt x="98369" y="62287"/>
                    </a:cubicBezTo>
                    <a:lnTo>
                      <a:pt x="98369" y="22790"/>
                    </a:lnTo>
                    <a:cubicBezTo>
                      <a:pt x="98369" y="21701"/>
                      <a:pt x="97802" y="20701"/>
                      <a:pt x="96831" y="20159"/>
                    </a:cubicBezTo>
                    <a:lnTo>
                      <a:pt x="62624" y="408"/>
                    </a:lnTo>
                    <a:cubicBezTo>
                      <a:pt x="61167" y="-434"/>
                      <a:pt x="59345" y="72"/>
                      <a:pt x="58495" y="1521"/>
                    </a:cubicBezTo>
                    <a:cubicBezTo>
                      <a:pt x="57645" y="2974"/>
                      <a:pt x="58172" y="4828"/>
                      <a:pt x="59588" y="5666"/>
                    </a:cubicBezTo>
                    <a:lnTo>
                      <a:pt x="89261" y="22790"/>
                    </a:lnTo>
                    <a:lnTo>
                      <a:pt x="49184" y="45925"/>
                    </a:lnTo>
                    <a:lnTo>
                      <a:pt x="9108" y="22790"/>
                    </a:lnTo>
                    <a:lnTo>
                      <a:pt x="38740" y="5666"/>
                    </a:lnTo>
                    <a:cubicBezTo>
                      <a:pt x="40198" y="4828"/>
                      <a:pt x="40683" y="2974"/>
                      <a:pt x="39874" y="1521"/>
                    </a:cubicBezTo>
                    <a:cubicBezTo>
                      <a:pt x="39024" y="64"/>
                      <a:pt x="37162" y="-430"/>
                      <a:pt x="35704" y="408"/>
                    </a:cubicBezTo>
                    <a:lnTo>
                      <a:pt x="1498" y="20159"/>
                    </a:lnTo>
                    <a:cubicBezTo>
                      <a:pt x="567" y="20701"/>
                      <a:pt x="0" y="21701"/>
                      <a:pt x="0" y="22790"/>
                    </a:cubicBezTo>
                    <a:lnTo>
                      <a:pt x="0" y="62287"/>
                    </a:lnTo>
                    <a:cubicBezTo>
                      <a:pt x="0" y="63963"/>
                      <a:pt x="1336" y="65324"/>
                      <a:pt x="3036" y="65324"/>
                    </a:cubicBezTo>
                    <a:cubicBezTo>
                      <a:pt x="4695" y="65324"/>
                      <a:pt x="6072" y="63963"/>
                      <a:pt x="6072" y="62287"/>
                    </a:cubicBezTo>
                    <a:lnTo>
                      <a:pt x="6072" y="28044"/>
                    </a:lnTo>
                    <a:lnTo>
                      <a:pt x="46148" y="51187"/>
                    </a:lnTo>
                    <a:lnTo>
                      <a:pt x="46148" y="97466"/>
                    </a:lnTo>
                    <a:lnTo>
                      <a:pt x="16476" y="80346"/>
                    </a:lnTo>
                    <a:cubicBezTo>
                      <a:pt x="15018" y="79508"/>
                      <a:pt x="13197" y="80002"/>
                      <a:pt x="12346" y="81455"/>
                    </a:cubicBezTo>
                    <a:cubicBezTo>
                      <a:pt x="11497" y="82909"/>
                      <a:pt x="11982" y="84767"/>
                      <a:pt x="13440" y="85605"/>
                    </a:cubicBezTo>
                    <a:lnTo>
                      <a:pt x="47646" y="105356"/>
                    </a:lnTo>
                    <a:cubicBezTo>
                      <a:pt x="48132" y="105627"/>
                      <a:pt x="48658" y="105760"/>
                      <a:pt x="49184" y="105760"/>
                    </a:cubicBezTo>
                    <a:cubicBezTo>
                      <a:pt x="49711" y="105760"/>
                      <a:pt x="50237" y="105627"/>
                      <a:pt x="50682" y="105356"/>
                    </a:cubicBezTo>
                    <a:lnTo>
                      <a:pt x="84889" y="85605"/>
                    </a:lnTo>
                    <a:cubicBezTo>
                      <a:pt x="86346" y="84767"/>
                      <a:pt x="86832" y="82909"/>
                      <a:pt x="86023" y="81455"/>
                    </a:cubicBezTo>
                    <a:cubicBezTo>
                      <a:pt x="85172" y="80010"/>
                      <a:pt x="83310" y="79504"/>
                      <a:pt x="81853" y="80346"/>
                    </a:cubicBezTo>
                    <a:close/>
                  </a:path>
                </a:pathLst>
              </a:custGeom>
              <a:solidFill>
                <a:srgbClr val="233E6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98" name="Google Shape;1398;p122"/>
          <p:cNvGrpSpPr/>
          <p:nvPr/>
        </p:nvGrpSpPr>
        <p:grpSpPr>
          <a:xfrm>
            <a:off x="7892398" y="4427984"/>
            <a:ext cx="439937" cy="439937"/>
            <a:chOff x="6202026" y="3396101"/>
            <a:chExt cx="291465" cy="291465"/>
          </a:xfrm>
        </p:grpSpPr>
        <p:sp>
          <p:nvSpPr>
            <p:cNvPr id="1399" name="Google Shape;1399;p122"/>
            <p:cNvSpPr/>
            <p:nvPr/>
          </p:nvSpPr>
          <p:spPr>
            <a:xfrm>
              <a:off x="6202026" y="3396101"/>
              <a:ext cx="291465" cy="291465"/>
            </a:xfrm>
            <a:custGeom>
              <a:rect b="b" l="l" r="r" t="t"/>
              <a:pathLst>
                <a:path extrusionOk="0" h="291465" w="291465">
                  <a:moveTo>
                    <a:pt x="291465" y="145733"/>
                  </a:moveTo>
                  <a:cubicBezTo>
                    <a:pt x="291465" y="226219"/>
                    <a:pt x="226218" y="291465"/>
                    <a:pt x="145732" y="291465"/>
                  </a:cubicBezTo>
                  <a:cubicBezTo>
                    <a:pt x="65247" y="291465"/>
                    <a:pt x="0" y="226219"/>
                    <a:pt x="0" y="145733"/>
                  </a:cubicBezTo>
                  <a:cubicBezTo>
                    <a:pt x="0" y="65247"/>
                    <a:pt x="65247" y="0"/>
                    <a:pt x="145732" y="0"/>
                  </a:cubicBezTo>
                  <a:cubicBezTo>
                    <a:pt x="226218" y="0"/>
                    <a:pt x="291465" y="65247"/>
                    <a:pt x="291465" y="145733"/>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00" name="Google Shape;1400;p122"/>
            <p:cNvGrpSpPr/>
            <p:nvPr/>
          </p:nvGrpSpPr>
          <p:grpSpPr>
            <a:xfrm>
              <a:off x="6283393" y="3452370"/>
              <a:ext cx="128325" cy="179331"/>
              <a:chOff x="6283393" y="3452370"/>
              <a:chExt cx="128325" cy="179331"/>
            </a:xfrm>
          </p:grpSpPr>
          <p:sp>
            <p:nvSpPr>
              <p:cNvPr id="1401" name="Google Shape;1401;p122"/>
              <p:cNvSpPr/>
              <p:nvPr/>
            </p:nvSpPr>
            <p:spPr>
              <a:xfrm>
                <a:off x="6283393" y="3452370"/>
                <a:ext cx="128325" cy="179331"/>
              </a:xfrm>
              <a:custGeom>
                <a:rect b="b" l="l" r="r" t="t"/>
                <a:pathLst>
                  <a:path extrusionOk="0" h="179331" w="128325">
                    <a:moveTo>
                      <a:pt x="104441" y="0"/>
                    </a:moveTo>
                    <a:lnTo>
                      <a:pt x="3238" y="0"/>
                    </a:lnTo>
                    <a:cubicBezTo>
                      <a:pt x="1619" y="0"/>
                      <a:pt x="0" y="1214"/>
                      <a:pt x="0" y="3238"/>
                    </a:cubicBezTo>
                    <a:lnTo>
                      <a:pt x="0" y="176093"/>
                    </a:lnTo>
                    <a:cubicBezTo>
                      <a:pt x="0" y="177713"/>
                      <a:pt x="1214" y="179332"/>
                      <a:pt x="3238" y="179332"/>
                    </a:cubicBezTo>
                    <a:lnTo>
                      <a:pt x="104441" y="179332"/>
                    </a:lnTo>
                    <a:cubicBezTo>
                      <a:pt x="117396" y="179332"/>
                      <a:pt x="128325" y="168807"/>
                      <a:pt x="128325" y="155448"/>
                    </a:cubicBezTo>
                    <a:lnTo>
                      <a:pt x="128325" y="23884"/>
                    </a:lnTo>
                    <a:cubicBezTo>
                      <a:pt x="128325" y="10525"/>
                      <a:pt x="117800" y="0"/>
                      <a:pt x="104441" y="0"/>
                    </a:cubicBezTo>
                    <a:close/>
                    <a:moveTo>
                      <a:pt x="122253" y="155043"/>
                    </a:moveTo>
                    <a:cubicBezTo>
                      <a:pt x="122253" y="164759"/>
                      <a:pt x="114157" y="172855"/>
                      <a:pt x="104441" y="172855"/>
                    </a:cubicBezTo>
                    <a:lnTo>
                      <a:pt x="6477" y="172855"/>
                    </a:lnTo>
                    <a:lnTo>
                      <a:pt x="6477" y="6072"/>
                    </a:lnTo>
                    <a:lnTo>
                      <a:pt x="104846" y="6072"/>
                    </a:lnTo>
                    <a:cubicBezTo>
                      <a:pt x="114562" y="6072"/>
                      <a:pt x="122658" y="14168"/>
                      <a:pt x="122658" y="23884"/>
                    </a:cubicBezTo>
                    <a:lnTo>
                      <a:pt x="122658" y="155043"/>
                    </a:lnTo>
                    <a:lnTo>
                      <a:pt x="122253" y="155043"/>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22"/>
              <p:cNvSpPr/>
              <p:nvPr/>
            </p:nvSpPr>
            <p:spPr>
              <a:xfrm>
                <a:off x="6307682" y="3531713"/>
                <a:ext cx="80152" cy="80152"/>
              </a:xfrm>
              <a:custGeom>
                <a:rect b="b" l="l" r="r" t="t"/>
                <a:pathLst>
                  <a:path extrusionOk="0" h="80152" w="80152">
                    <a:moveTo>
                      <a:pt x="80153" y="40481"/>
                    </a:moveTo>
                    <a:cubicBezTo>
                      <a:pt x="80153" y="33194"/>
                      <a:pt x="78129" y="26718"/>
                      <a:pt x="74890" y="20645"/>
                    </a:cubicBezTo>
                    <a:cubicBezTo>
                      <a:pt x="74890" y="20645"/>
                      <a:pt x="74890" y="20645"/>
                      <a:pt x="74890" y="20241"/>
                    </a:cubicBezTo>
                    <a:cubicBezTo>
                      <a:pt x="68008" y="8096"/>
                      <a:pt x="55054" y="0"/>
                      <a:pt x="40076" y="0"/>
                    </a:cubicBezTo>
                    <a:cubicBezTo>
                      <a:pt x="25098" y="0"/>
                      <a:pt x="12144" y="8096"/>
                      <a:pt x="5262" y="20241"/>
                    </a:cubicBezTo>
                    <a:lnTo>
                      <a:pt x="5262" y="20241"/>
                    </a:lnTo>
                    <a:cubicBezTo>
                      <a:pt x="2024" y="25908"/>
                      <a:pt x="0" y="32790"/>
                      <a:pt x="0" y="40076"/>
                    </a:cubicBezTo>
                    <a:cubicBezTo>
                      <a:pt x="0" y="47363"/>
                      <a:pt x="2024" y="53840"/>
                      <a:pt x="5262" y="59912"/>
                    </a:cubicBezTo>
                    <a:lnTo>
                      <a:pt x="5262" y="59912"/>
                    </a:lnTo>
                    <a:cubicBezTo>
                      <a:pt x="12144" y="72057"/>
                      <a:pt x="25098" y="80153"/>
                      <a:pt x="40076" y="80153"/>
                    </a:cubicBezTo>
                    <a:cubicBezTo>
                      <a:pt x="55054" y="80153"/>
                      <a:pt x="68008" y="72057"/>
                      <a:pt x="74890" y="59912"/>
                    </a:cubicBezTo>
                    <a:cubicBezTo>
                      <a:pt x="74890" y="59912"/>
                      <a:pt x="74890" y="59912"/>
                      <a:pt x="74890" y="59507"/>
                    </a:cubicBezTo>
                    <a:cubicBezTo>
                      <a:pt x="78129" y="54245"/>
                      <a:pt x="80153" y="47363"/>
                      <a:pt x="80153" y="40481"/>
                    </a:cubicBezTo>
                    <a:close/>
                    <a:moveTo>
                      <a:pt x="9715" y="24693"/>
                    </a:moveTo>
                    <a:lnTo>
                      <a:pt x="19835" y="24693"/>
                    </a:lnTo>
                    <a:cubicBezTo>
                      <a:pt x="19026" y="28742"/>
                      <a:pt x="18621" y="32790"/>
                      <a:pt x="18217" y="37243"/>
                    </a:cubicBezTo>
                    <a:lnTo>
                      <a:pt x="6072" y="37243"/>
                    </a:lnTo>
                    <a:cubicBezTo>
                      <a:pt x="6882" y="32790"/>
                      <a:pt x="8096" y="28742"/>
                      <a:pt x="9715" y="24693"/>
                    </a:cubicBezTo>
                    <a:close/>
                    <a:moveTo>
                      <a:pt x="73676" y="37243"/>
                    </a:moveTo>
                    <a:lnTo>
                      <a:pt x="61531" y="37243"/>
                    </a:lnTo>
                    <a:cubicBezTo>
                      <a:pt x="61531" y="32790"/>
                      <a:pt x="60722" y="28742"/>
                      <a:pt x="59912" y="24693"/>
                    </a:cubicBezTo>
                    <a:lnTo>
                      <a:pt x="70032" y="24693"/>
                    </a:lnTo>
                    <a:cubicBezTo>
                      <a:pt x="72056" y="28742"/>
                      <a:pt x="73271" y="32790"/>
                      <a:pt x="73676" y="37243"/>
                    </a:cubicBezTo>
                    <a:close/>
                    <a:moveTo>
                      <a:pt x="55459" y="37243"/>
                    </a:moveTo>
                    <a:lnTo>
                      <a:pt x="43315" y="37243"/>
                    </a:lnTo>
                    <a:lnTo>
                      <a:pt x="43315" y="24693"/>
                    </a:lnTo>
                    <a:lnTo>
                      <a:pt x="53840" y="24693"/>
                    </a:lnTo>
                    <a:cubicBezTo>
                      <a:pt x="54650" y="28742"/>
                      <a:pt x="55459" y="32790"/>
                      <a:pt x="55459" y="37243"/>
                    </a:cubicBezTo>
                    <a:close/>
                    <a:moveTo>
                      <a:pt x="43315" y="18621"/>
                    </a:moveTo>
                    <a:lnTo>
                      <a:pt x="43315" y="6882"/>
                    </a:lnTo>
                    <a:cubicBezTo>
                      <a:pt x="46553" y="8501"/>
                      <a:pt x="49792" y="12549"/>
                      <a:pt x="52220" y="18621"/>
                    </a:cubicBezTo>
                    <a:lnTo>
                      <a:pt x="43315" y="18621"/>
                    </a:lnTo>
                    <a:close/>
                    <a:moveTo>
                      <a:pt x="36838" y="7287"/>
                    </a:moveTo>
                    <a:lnTo>
                      <a:pt x="36838" y="19026"/>
                    </a:lnTo>
                    <a:lnTo>
                      <a:pt x="27932" y="19026"/>
                    </a:lnTo>
                    <a:cubicBezTo>
                      <a:pt x="30766" y="12954"/>
                      <a:pt x="34004" y="8906"/>
                      <a:pt x="36838" y="7287"/>
                    </a:cubicBezTo>
                    <a:close/>
                    <a:moveTo>
                      <a:pt x="36838" y="24693"/>
                    </a:moveTo>
                    <a:lnTo>
                      <a:pt x="36838" y="37243"/>
                    </a:lnTo>
                    <a:lnTo>
                      <a:pt x="24693" y="37243"/>
                    </a:lnTo>
                    <a:cubicBezTo>
                      <a:pt x="24693" y="32790"/>
                      <a:pt x="25503" y="28742"/>
                      <a:pt x="26313" y="24693"/>
                    </a:cubicBezTo>
                    <a:lnTo>
                      <a:pt x="36838" y="24693"/>
                    </a:lnTo>
                    <a:close/>
                    <a:moveTo>
                      <a:pt x="6477" y="43315"/>
                    </a:moveTo>
                    <a:lnTo>
                      <a:pt x="18621" y="43315"/>
                    </a:lnTo>
                    <a:cubicBezTo>
                      <a:pt x="18621" y="47768"/>
                      <a:pt x="19431" y="51816"/>
                      <a:pt x="20241" y="55864"/>
                    </a:cubicBezTo>
                    <a:lnTo>
                      <a:pt x="10120" y="55864"/>
                    </a:lnTo>
                    <a:cubicBezTo>
                      <a:pt x="8096" y="51816"/>
                      <a:pt x="6882" y="47768"/>
                      <a:pt x="6477" y="43315"/>
                    </a:cubicBezTo>
                    <a:close/>
                    <a:moveTo>
                      <a:pt x="24693" y="43315"/>
                    </a:moveTo>
                    <a:lnTo>
                      <a:pt x="36838" y="43315"/>
                    </a:lnTo>
                    <a:lnTo>
                      <a:pt x="36838" y="55864"/>
                    </a:lnTo>
                    <a:lnTo>
                      <a:pt x="26313" y="55864"/>
                    </a:lnTo>
                    <a:cubicBezTo>
                      <a:pt x="25503" y="51816"/>
                      <a:pt x="24693" y="47768"/>
                      <a:pt x="24693" y="43315"/>
                    </a:cubicBezTo>
                    <a:close/>
                    <a:moveTo>
                      <a:pt x="36838" y="61936"/>
                    </a:moveTo>
                    <a:lnTo>
                      <a:pt x="36838" y="73676"/>
                    </a:lnTo>
                    <a:cubicBezTo>
                      <a:pt x="33599" y="72057"/>
                      <a:pt x="30361" y="68008"/>
                      <a:pt x="27932" y="61936"/>
                    </a:cubicBezTo>
                    <a:lnTo>
                      <a:pt x="36838" y="61936"/>
                    </a:lnTo>
                    <a:close/>
                    <a:moveTo>
                      <a:pt x="43315" y="73271"/>
                    </a:moveTo>
                    <a:lnTo>
                      <a:pt x="43315" y="61531"/>
                    </a:lnTo>
                    <a:lnTo>
                      <a:pt x="52220" y="61531"/>
                    </a:lnTo>
                    <a:cubicBezTo>
                      <a:pt x="49387" y="67603"/>
                      <a:pt x="46148" y="71652"/>
                      <a:pt x="43315" y="73271"/>
                    </a:cubicBezTo>
                    <a:close/>
                    <a:moveTo>
                      <a:pt x="43315" y="55864"/>
                    </a:moveTo>
                    <a:lnTo>
                      <a:pt x="43315" y="43315"/>
                    </a:lnTo>
                    <a:lnTo>
                      <a:pt x="55459" y="43315"/>
                    </a:lnTo>
                    <a:cubicBezTo>
                      <a:pt x="55459" y="47768"/>
                      <a:pt x="54650" y="51816"/>
                      <a:pt x="53840" y="55864"/>
                    </a:cubicBezTo>
                    <a:lnTo>
                      <a:pt x="43315" y="55864"/>
                    </a:lnTo>
                    <a:close/>
                    <a:moveTo>
                      <a:pt x="61531" y="43315"/>
                    </a:moveTo>
                    <a:lnTo>
                      <a:pt x="73676" y="43315"/>
                    </a:lnTo>
                    <a:cubicBezTo>
                      <a:pt x="73271" y="47768"/>
                      <a:pt x="72056" y="51816"/>
                      <a:pt x="70032" y="55864"/>
                    </a:cubicBezTo>
                    <a:lnTo>
                      <a:pt x="59912" y="55864"/>
                    </a:lnTo>
                    <a:cubicBezTo>
                      <a:pt x="60722" y="51816"/>
                      <a:pt x="61531" y="47768"/>
                      <a:pt x="61531" y="43315"/>
                    </a:cubicBezTo>
                    <a:close/>
                    <a:moveTo>
                      <a:pt x="66389" y="18621"/>
                    </a:moveTo>
                    <a:lnTo>
                      <a:pt x="58293" y="18621"/>
                    </a:lnTo>
                    <a:cubicBezTo>
                      <a:pt x="57078" y="14978"/>
                      <a:pt x="55459" y="11739"/>
                      <a:pt x="53840" y="9311"/>
                    </a:cubicBezTo>
                    <a:cubicBezTo>
                      <a:pt x="58698" y="11335"/>
                      <a:pt x="63151" y="14573"/>
                      <a:pt x="66389" y="18621"/>
                    </a:cubicBezTo>
                    <a:close/>
                    <a:moveTo>
                      <a:pt x="26313" y="9311"/>
                    </a:moveTo>
                    <a:cubicBezTo>
                      <a:pt x="24693" y="12144"/>
                      <a:pt x="23074" y="15383"/>
                      <a:pt x="21859" y="18621"/>
                    </a:cubicBezTo>
                    <a:lnTo>
                      <a:pt x="13763" y="18621"/>
                    </a:lnTo>
                    <a:cubicBezTo>
                      <a:pt x="17002" y="14573"/>
                      <a:pt x="21455" y="11335"/>
                      <a:pt x="26313" y="9311"/>
                    </a:cubicBezTo>
                    <a:close/>
                    <a:moveTo>
                      <a:pt x="13763" y="61936"/>
                    </a:moveTo>
                    <a:lnTo>
                      <a:pt x="21859" y="61936"/>
                    </a:lnTo>
                    <a:cubicBezTo>
                      <a:pt x="23074" y="65579"/>
                      <a:pt x="24693" y="68818"/>
                      <a:pt x="26313" y="71247"/>
                    </a:cubicBezTo>
                    <a:cubicBezTo>
                      <a:pt x="21455" y="69223"/>
                      <a:pt x="17002" y="65984"/>
                      <a:pt x="13763" y="61936"/>
                    </a:cubicBezTo>
                    <a:close/>
                    <a:moveTo>
                      <a:pt x="53840" y="71247"/>
                    </a:moveTo>
                    <a:cubicBezTo>
                      <a:pt x="55459" y="68413"/>
                      <a:pt x="57078" y="65175"/>
                      <a:pt x="58293" y="61936"/>
                    </a:cubicBezTo>
                    <a:lnTo>
                      <a:pt x="66389" y="61936"/>
                    </a:lnTo>
                    <a:cubicBezTo>
                      <a:pt x="63151" y="65984"/>
                      <a:pt x="58698" y="69223"/>
                      <a:pt x="53840" y="7124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22"/>
              <p:cNvSpPr/>
              <p:nvPr/>
            </p:nvSpPr>
            <p:spPr>
              <a:xfrm>
                <a:off x="6312540" y="3486374"/>
                <a:ext cx="70437" cy="6476"/>
              </a:xfrm>
              <a:custGeom>
                <a:rect b="b" l="l" r="r" t="t"/>
                <a:pathLst>
                  <a:path extrusionOk="0" h="6476" w="70437">
                    <a:moveTo>
                      <a:pt x="3239" y="6477"/>
                    </a:moveTo>
                    <a:lnTo>
                      <a:pt x="67199" y="6477"/>
                    </a:lnTo>
                    <a:cubicBezTo>
                      <a:pt x="68818" y="6477"/>
                      <a:pt x="70437" y="5263"/>
                      <a:pt x="70437" y="3238"/>
                    </a:cubicBezTo>
                    <a:cubicBezTo>
                      <a:pt x="70437" y="1214"/>
                      <a:pt x="69223" y="0"/>
                      <a:pt x="67199" y="0"/>
                    </a:cubicBezTo>
                    <a:lnTo>
                      <a:pt x="3239" y="0"/>
                    </a:lnTo>
                    <a:cubicBezTo>
                      <a:pt x="1619" y="0"/>
                      <a:pt x="0" y="1214"/>
                      <a:pt x="0" y="3238"/>
                    </a:cubicBezTo>
                    <a:cubicBezTo>
                      <a:pt x="0" y="5263"/>
                      <a:pt x="1619" y="6477"/>
                      <a:pt x="3239" y="647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22"/>
              <p:cNvSpPr/>
              <p:nvPr/>
            </p:nvSpPr>
            <p:spPr>
              <a:xfrm>
                <a:off x="6312540" y="3498519"/>
                <a:ext cx="70437" cy="6476"/>
              </a:xfrm>
              <a:custGeom>
                <a:rect b="b" l="l" r="r" t="t"/>
                <a:pathLst>
                  <a:path extrusionOk="0" h="6476" w="70437">
                    <a:moveTo>
                      <a:pt x="3239" y="6477"/>
                    </a:moveTo>
                    <a:lnTo>
                      <a:pt x="67199" y="6477"/>
                    </a:lnTo>
                    <a:cubicBezTo>
                      <a:pt x="68818" y="6477"/>
                      <a:pt x="70437" y="5263"/>
                      <a:pt x="70437" y="3238"/>
                    </a:cubicBezTo>
                    <a:cubicBezTo>
                      <a:pt x="70437" y="1214"/>
                      <a:pt x="69223" y="0"/>
                      <a:pt x="67199" y="0"/>
                    </a:cubicBezTo>
                    <a:lnTo>
                      <a:pt x="3239" y="0"/>
                    </a:lnTo>
                    <a:cubicBezTo>
                      <a:pt x="1619" y="0"/>
                      <a:pt x="0" y="1214"/>
                      <a:pt x="0" y="3238"/>
                    </a:cubicBezTo>
                    <a:cubicBezTo>
                      <a:pt x="0" y="5263"/>
                      <a:pt x="1619" y="6477"/>
                      <a:pt x="3239" y="647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05" name="Google Shape;1405;p122"/>
          <p:cNvGrpSpPr/>
          <p:nvPr/>
        </p:nvGrpSpPr>
        <p:grpSpPr>
          <a:xfrm>
            <a:off x="7892398" y="4945577"/>
            <a:ext cx="439937" cy="439937"/>
            <a:chOff x="6202026" y="3739014"/>
            <a:chExt cx="291465" cy="291465"/>
          </a:xfrm>
        </p:grpSpPr>
        <p:sp>
          <p:nvSpPr>
            <p:cNvPr id="1406" name="Google Shape;1406;p122"/>
            <p:cNvSpPr/>
            <p:nvPr/>
          </p:nvSpPr>
          <p:spPr>
            <a:xfrm>
              <a:off x="6202026" y="3739014"/>
              <a:ext cx="291465" cy="291465"/>
            </a:xfrm>
            <a:custGeom>
              <a:rect b="b" l="l" r="r" t="t"/>
              <a:pathLst>
                <a:path extrusionOk="0" h="291465" w="291465">
                  <a:moveTo>
                    <a:pt x="145733" y="291465"/>
                  </a:moveTo>
                  <a:cubicBezTo>
                    <a:pt x="226290" y="291465"/>
                    <a:pt x="291465" y="226290"/>
                    <a:pt x="291465" y="145733"/>
                  </a:cubicBezTo>
                  <a:cubicBezTo>
                    <a:pt x="291465" y="65175"/>
                    <a:pt x="226290" y="0"/>
                    <a:pt x="145733" y="0"/>
                  </a:cubicBezTo>
                  <a:cubicBezTo>
                    <a:pt x="65175" y="0"/>
                    <a:pt x="0" y="65175"/>
                    <a:pt x="0" y="145733"/>
                  </a:cubicBezTo>
                  <a:cubicBezTo>
                    <a:pt x="0" y="226290"/>
                    <a:pt x="65175" y="291465"/>
                    <a:pt x="145733" y="291465"/>
                  </a:cubicBezTo>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07" name="Google Shape;1407;p122"/>
            <p:cNvGrpSpPr/>
            <p:nvPr/>
          </p:nvGrpSpPr>
          <p:grpSpPr>
            <a:xfrm>
              <a:off x="6259509" y="3796902"/>
              <a:ext cx="180546" cy="120228"/>
              <a:chOff x="6259509" y="3796902"/>
              <a:chExt cx="180546" cy="120228"/>
            </a:xfrm>
          </p:grpSpPr>
          <p:sp>
            <p:nvSpPr>
              <p:cNvPr id="1408" name="Google Shape;1408;p122"/>
              <p:cNvSpPr/>
              <p:nvPr/>
            </p:nvSpPr>
            <p:spPr>
              <a:xfrm>
                <a:off x="6300800" y="3857518"/>
                <a:ext cx="90289" cy="59612"/>
              </a:xfrm>
              <a:custGeom>
                <a:rect b="b" l="l" r="r" t="t"/>
                <a:pathLst>
                  <a:path extrusionOk="0" h="59612" w="90289">
                    <a:moveTo>
                      <a:pt x="89869" y="1725"/>
                    </a:moveTo>
                    <a:cubicBezTo>
                      <a:pt x="89059" y="510"/>
                      <a:pt x="87845" y="-299"/>
                      <a:pt x="86225" y="105"/>
                    </a:cubicBezTo>
                    <a:lnTo>
                      <a:pt x="41291" y="12654"/>
                    </a:lnTo>
                    <a:cubicBezTo>
                      <a:pt x="36838" y="9416"/>
                      <a:pt x="31576" y="7797"/>
                      <a:pt x="25908" y="7797"/>
                    </a:cubicBezTo>
                    <a:cubicBezTo>
                      <a:pt x="11740" y="7797"/>
                      <a:pt x="0" y="19536"/>
                      <a:pt x="0" y="33705"/>
                    </a:cubicBezTo>
                    <a:cubicBezTo>
                      <a:pt x="0" y="47873"/>
                      <a:pt x="11740" y="59613"/>
                      <a:pt x="25908" y="59613"/>
                    </a:cubicBezTo>
                    <a:cubicBezTo>
                      <a:pt x="40077" y="59613"/>
                      <a:pt x="51411" y="48278"/>
                      <a:pt x="51816" y="34110"/>
                    </a:cubicBezTo>
                    <a:lnTo>
                      <a:pt x="89059" y="6177"/>
                    </a:lnTo>
                    <a:cubicBezTo>
                      <a:pt x="90273" y="4558"/>
                      <a:pt x="90678" y="2939"/>
                      <a:pt x="89869" y="1725"/>
                    </a:cubicBezTo>
                    <a:close/>
                    <a:moveTo>
                      <a:pt x="46958" y="29252"/>
                    </a:moveTo>
                    <a:cubicBezTo>
                      <a:pt x="46149" y="30062"/>
                      <a:pt x="45744" y="31276"/>
                      <a:pt x="45744" y="32086"/>
                    </a:cubicBezTo>
                    <a:cubicBezTo>
                      <a:pt x="45744" y="32490"/>
                      <a:pt x="45744" y="32490"/>
                      <a:pt x="45744" y="32895"/>
                    </a:cubicBezTo>
                    <a:cubicBezTo>
                      <a:pt x="45744" y="43825"/>
                      <a:pt x="36838" y="52731"/>
                      <a:pt x="25908" y="52731"/>
                    </a:cubicBezTo>
                    <a:cubicBezTo>
                      <a:pt x="14978" y="52731"/>
                      <a:pt x="6477" y="44230"/>
                      <a:pt x="6477" y="33300"/>
                    </a:cubicBezTo>
                    <a:cubicBezTo>
                      <a:pt x="6477" y="22370"/>
                      <a:pt x="15383" y="13464"/>
                      <a:pt x="26313" y="13464"/>
                    </a:cubicBezTo>
                    <a:cubicBezTo>
                      <a:pt x="30766" y="13464"/>
                      <a:pt x="35219" y="15083"/>
                      <a:pt x="38862" y="17917"/>
                    </a:cubicBezTo>
                    <a:cubicBezTo>
                      <a:pt x="39672" y="18727"/>
                      <a:pt x="40481" y="18727"/>
                      <a:pt x="41696" y="18322"/>
                    </a:cubicBezTo>
                    <a:lnTo>
                      <a:pt x="72866" y="9821"/>
                    </a:lnTo>
                    <a:lnTo>
                      <a:pt x="46958" y="29252"/>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22"/>
              <p:cNvSpPr/>
              <p:nvPr/>
            </p:nvSpPr>
            <p:spPr>
              <a:xfrm>
                <a:off x="6259509" y="3796902"/>
                <a:ext cx="180546" cy="97155"/>
              </a:xfrm>
              <a:custGeom>
                <a:rect b="b" l="l" r="r" t="t"/>
                <a:pathLst>
                  <a:path extrusionOk="0" h="97155" w="180546">
                    <a:moveTo>
                      <a:pt x="90273" y="0"/>
                    </a:moveTo>
                    <a:cubicBezTo>
                      <a:pt x="40481" y="0"/>
                      <a:pt x="0" y="40481"/>
                      <a:pt x="0" y="90273"/>
                    </a:cubicBezTo>
                    <a:lnTo>
                      <a:pt x="0" y="93917"/>
                    </a:lnTo>
                    <a:cubicBezTo>
                      <a:pt x="0" y="95536"/>
                      <a:pt x="1214" y="97155"/>
                      <a:pt x="3238" y="97155"/>
                    </a:cubicBezTo>
                    <a:lnTo>
                      <a:pt x="25908" y="97155"/>
                    </a:lnTo>
                    <a:cubicBezTo>
                      <a:pt x="27527" y="97155"/>
                      <a:pt x="29146" y="95941"/>
                      <a:pt x="29146" y="93917"/>
                    </a:cubicBezTo>
                    <a:cubicBezTo>
                      <a:pt x="29146" y="72462"/>
                      <a:pt x="46553" y="55459"/>
                      <a:pt x="67603" y="55459"/>
                    </a:cubicBezTo>
                    <a:cubicBezTo>
                      <a:pt x="76510" y="55459"/>
                      <a:pt x="85415" y="58698"/>
                      <a:pt x="92297" y="64365"/>
                    </a:cubicBezTo>
                    <a:lnTo>
                      <a:pt x="96345" y="59507"/>
                    </a:lnTo>
                    <a:cubicBezTo>
                      <a:pt x="88249" y="53030"/>
                      <a:pt x="78129" y="49387"/>
                      <a:pt x="68008" y="49387"/>
                    </a:cubicBezTo>
                    <a:cubicBezTo>
                      <a:pt x="44529" y="49387"/>
                      <a:pt x="25098" y="67604"/>
                      <a:pt x="23479" y="91083"/>
                    </a:cubicBezTo>
                    <a:lnTo>
                      <a:pt x="6882" y="91083"/>
                    </a:lnTo>
                    <a:lnTo>
                      <a:pt x="6882" y="90273"/>
                    </a:lnTo>
                    <a:cubicBezTo>
                      <a:pt x="6882" y="44125"/>
                      <a:pt x="44529" y="6072"/>
                      <a:pt x="91083" y="6072"/>
                    </a:cubicBezTo>
                    <a:cubicBezTo>
                      <a:pt x="137636" y="6072"/>
                      <a:pt x="175284" y="43720"/>
                      <a:pt x="175284" y="90273"/>
                    </a:cubicBezTo>
                    <a:lnTo>
                      <a:pt x="175284" y="91083"/>
                    </a:lnTo>
                    <a:lnTo>
                      <a:pt x="109299" y="91083"/>
                    </a:lnTo>
                    <a:lnTo>
                      <a:pt x="109299" y="97155"/>
                    </a:lnTo>
                    <a:lnTo>
                      <a:pt x="177308" y="97155"/>
                    </a:lnTo>
                    <a:cubicBezTo>
                      <a:pt x="178927" y="97155"/>
                      <a:pt x="180546" y="95941"/>
                      <a:pt x="180546" y="93917"/>
                    </a:cubicBezTo>
                    <a:lnTo>
                      <a:pt x="180546" y="90273"/>
                    </a:lnTo>
                    <a:cubicBezTo>
                      <a:pt x="180546" y="40481"/>
                      <a:pt x="140065" y="0"/>
                      <a:pt x="90273"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10" name="Google Shape;1410;p122"/>
          <p:cNvGrpSpPr/>
          <p:nvPr/>
        </p:nvGrpSpPr>
        <p:grpSpPr>
          <a:xfrm>
            <a:off x="7892398" y="5463168"/>
            <a:ext cx="439937" cy="439937"/>
            <a:chOff x="6202026" y="4081926"/>
            <a:chExt cx="291465" cy="291465"/>
          </a:xfrm>
        </p:grpSpPr>
        <p:sp>
          <p:nvSpPr>
            <p:cNvPr id="1411" name="Google Shape;1411;p122"/>
            <p:cNvSpPr/>
            <p:nvPr/>
          </p:nvSpPr>
          <p:spPr>
            <a:xfrm>
              <a:off x="6202026" y="4081926"/>
              <a:ext cx="291465" cy="291465"/>
            </a:xfrm>
            <a:custGeom>
              <a:rect b="b" l="l" r="r" t="t"/>
              <a:pathLst>
                <a:path extrusionOk="0" h="291465" w="291465">
                  <a:moveTo>
                    <a:pt x="291465" y="145732"/>
                  </a:moveTo>
                  <a:cubicBezTo>
                    <a:pt x="291465" y="226218"/>
                    <a:pt x="226218" y="291465"/>
                    <a:pt x="145732" y="291465"/>
                  </a:cubicBezTo>
                  <a:cubicBezTo>
                    <a:pt x="65247" y="291465"/>
                    <a:pt x="0" y="226218"/>
                    <a:pt x="0" y="145732"/>
                  </a:cubicBezTo>
                  <a:cubicBezTo>
                    <a:pt x="0" y="65247"/>
                    <a:pt x="65247" y="0"/>
                    <a:pt x="145732" y="0"/>
                  </a:cubicBezTo>
                  <a:cubicBezTo>
                    <a:pt x="226218" y="0"/>
                    <a:pt x="291465" y="65247"/>
                    <a:pt x="291465" y="145732"/>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12" name="Google Shape;1412;p122"/>
            <p:cNvGrpSpPr/>
            <p:nvPr/>
          </p:nvGrpSpPr>
          <p:grpSpPr>
            <a:xfrm>
              <a:off x="6303277" y="4125241"/>
              <a:ext cx="107960" cy="201596"/>
              <a:chOff x="6303277" y="4125241"/>
              <a:chExt cx="107960" cy="201596"/>
            </a:xfrm>
          </p:grpSpPr>
          <p:sp>
            <p:nvSpPr>
              <p:cNvPr id="1413" name="Google Shape;1413;p122"/>
              <p:cNvSpPr/>
              <p:nvPr/>
            </p:nvSpPr>
            <p:spPr>
              <a:xfrm>
                <a:off x="6329137" y="4125241"/>
                <a:ext cx="82100" cy="62745"/>
              </a:xfrm>
              <a:custGeom>
                <a:rect b="b" l="l" r="r" t="t"/>
                <a:pathLst>
                  <a:path extrusionOk="0" h="62745" w="82100">
                    <a:moveTo>
                      <a:pt x="80963" y="46148"/>
                    </a:moveTo>
                    <a:cubicBezTo>
                      <a:pt x="79748" y="43720"/>
                      <a:pt x="77319" y="42100"/>
                      <a:pt x="74890" y="41291"/>
                    </a:cubicBezTo>
                    <a:cubicBezTo>
                      <a:pt x="73676" y="40886"/>
                      <a:pt x="72462" y="40886"/>
                      <a:pt x="71247" y="41291"/>
                    </a:cubicBezTo>
                    <a:cubicBezTo>
                      <a:pt x="71652" y="38457"/>
                      <a:pt x="71652" y="36028"/>
                      <a:pt x="70437" y="33599"/>
                    </a:cubicBezTo>
                    <a:cubicBezTo>
                      <a:pt x="69223" y="30766"/>
                      <a:pt x="67199" y="29147"/>
                      <a:pt x="64365" y="28337"/>
                    </a:cubicBezTo>
                    <a:cubicBezTo>
                      <a:pt x="61937" y="27932"/>
                      <a:pt x="59912" y="28337"/>
                      <a:pt x="57888" y="29956"/>
                    </a:cubicBezTo>
                    <a:cubicBezTo>
                      <a:pt x="57888" y="27932"/>
                      <a:pt x="57888" y="25503"/>
                      <a:pt x="57078" y="23884"/>
                    </a:cubicBezTo>
                    <a:cubicBezTo>
                      <a:pt x="55864" y="21050"/>
                      <a:pt x="53840" y="18621"/>
                      <a:pt x="51006" y="18217"/>
                    </a:cubicBezTo>
                    <a:cubicBezTo>
                      <a:pt x="48173" y="17407"/>
                      <a:pt x="45339" y="18621"/>
                      <a:pt x="43315" y="20645"/>
                    </a:cubicBezTo>
                    <a:cubicBezTo>
                      <a:pt x="43315" y="19026"/>
                      <a:pt x="42910" y="17002"/>
                      <a:pt x="42101" y="15788"/>
                    </a:cubicBezTo>
                    <a:cubicBezTo>
                      <a:pt x="40886" y="12549"/>
                      <a:pt x="38457" y="10525"/>
                      <a:pt x="35624" y="10120"/>
                    </a:cubicBezTo>
                    <a:cubicBezTo>
                      <a:pt x="31171" y="9311"/>
                      <a:pt x="27123" y="13359"/>
                      <a:pt x="25099" y="19431"/>
                    </a:cubicBezTo>
                    <a:cubicBezTo>
                      <a:pt x="25099" y="19026"/>
                      <a:pt x="25099" y="19026"/>
                      <a:pt x="25099" y="18621"/>
                    </a:cubicBezTo>
                    <a:cubicBezTo>
                      <a:pt x="25099" y="8096"/>
                      <a:pt x="19431" y="0"/>
                      <a:pt x="12549" y="0"/>
                    </a:cubicBezTo>
                    <a:cubicBezTo>
                      <a:pt x="5667" y="0"/>
                      <a:pt x="0" y="8096"/>
                      <a:pt x="0" y="18621"/>
                    </a:cubicBezTo>
                    <a:cubicBezTo>
                      <a:pt x="0" y="29147"/>
                      <a:pt x="5667" y="37243"/>
                      <a:pt x="12549" y="37243"/>
                    </a:cubicBezTo>
                    <a:cubicBezTo>
                      <a:pt x="17812" y="37243"/>
                      <a:pt x="22265" y="32790"/>
                      <a:pt x="23884" y="26313"/>
                    </a:cubicBezTo>
                    <a:cubicBezTo>
                      <a:pt x="23884" y="28742"/>
                      <a:pt x="24289" y="30766"/>
                      <a:pt x="25099" y="32385"/>
                    </a:cubicBezTo>
                    <a:cubicBezTo>
                      <a:pt x="26313" y="35623"/>
                      <a:pt x="28742" y="37648"/>
                      <a:pt x="31576" y="38052"/>
                    </a:cubicBezTo>
                    <a:cubicBezTo>
                      <a:pt x="31980" y="38052"/>
                      <a:pt x="32385" y="38052"/>
                      <a:pt x="32385" y="38052"/>
                    </a:cubicBezTo>
                    <a:cubicBezTo>
                      <a:pt x="34409" y="38052"/>
                      <a:pt x="36433" y="36838"/>
                      <a:pt x="38457" y="35219"/>
                    </a:cubicBezTo>
                    <a:cubicBezTo>
                      <a:pt x="38457" y="36028"/>
                      <a:pt x="38862" y="36838"/>
                      <a:pt x="38862" y="37648"/>
                    </a:cubicBezTo>
                    <a:cubicBezTo>
                      <a:pt x="40077" y="40481"/>
                      <a:pt x="42101" y="42910"/>
                      <a:pt x="44934" y="43315"/>
                    </a:cubicBezTo>
                    <a:cubicBezTo>
                      <a:pt x="45339" y="43315"/>
                      <a:pt x="46149" y="43315"/>
                      <a:pt x="46553" y="43315"/>
                    </a:cubicBezTo>
                    <a:cubicBezTo>
                      <a:pt x="48578" y="43315"/>
                      <a:pt x="50197" y="42505"/>
                      <a:pt x="51816" y="41291"/>
                    </a:cubicBezTo>
                    <a:cubicBezTo>
                      <a:pt x="51816" y="42910"/>
                      <a:pt x="52221" y="44529"/>
                      <a:pt x="52626" y="46148"/>
                    </a:cubicBezTo>
                    <a:cubicBezTo>
                      <a:pt x="53840" y="48982"/>
                      <a:pt x="55864" y="50602"/>
                      <a:pt x="58698" y="51411"/>
                    </a:cubicBezTo>
                    <a:cubicBezTo>
                      <a:pt x="59103" y="51411"/>
                      <a:pt x="59912" y="51411"/>
                      <a:pt x="60317" y="51411"/>
                    </a:cubicBezTo>
                    <a:cubicBezTo>
                      <a:pt x="61127" y="51411"/>
                      <a:pt x="61532" y="51411"/>
                      <a:pt x="62341" y="51006"/>
                    </a:cubicBezTo>
                    <a:cubicBezTo>
                      <a:pt x="61937" y="53435"/>
                      <a:pt x="62341" y="55459"/>
                      <a:pt x="63556" y="57483"/>
                    </a:cubicBezTo>
                    <a:cubicBezTo>
                      <a:pt x="64770" y="59912"/>
                      <a:pt x="67199" y="61532"/>
                      <a:pt x="69628" y="62341"/>
                    </a:cubicBezTo>
                    <a:cubicBezTo>
                      <a:pt x="70437" y="62341"/>
                      <a:pt x="70842" y="62746"/>
                      <a:pt x="71652" y="62746"/>
                    </a:cubicBezTo>
                    <a:cubicBezTo>
                      <a:pt x="76105" y="62746"/>
                      <a:pt x="80153" y="59103"/>
                      <a:pt x="81367" y="54245"/>
                    </a:cubicBezTo>
                    <a:cubicBezTo>
                      <a:pt x="82582" y="51411"/>
                      <a:pt x="82177" y="48578"/>
                      <a:pt x="80963" y="46148"/>
                    </a:cubicBezTo>
                    <a:close/>
                    <a:moveTo>
                      <a:pt x="13359" y="30766"/>
                    </a:moveTo>
                    <a:cubicBezTo>
                      <a:pt x="10120" y="30766"/>
                      <a:pt x="6882" y="25503"/>
                      <a:pt x="6882" y="18217"/>
                    </a:cubicBezTo>
                    <a:cubicBezTo>
                      <a:pt x="6882" y="10930"/>
                      <a:pt x="10120" y="5667"/>
                      <a:pt x="13359" y="5667"/>
                    </a:cubicBezTo>
                    <a:cubicBezTo>
                      <a:pt x="16597" y="5667"/>
                      <a:pt x="19836" y="10930"/>
                      <a:pt x="19836" y="18217"/>
                    </a:cubicBezTo>
                    <a:cubicBezTo>
                      <a:pt x="19836" y="25503"/>
                      <a:pt x="16193" y="30766"/>
                      <a:pt x="13359" y="30766"/>
                    </a:cubicBezTo>
                    <a:close/>
                    <a:moveTo>
                      <a:pt x="37648" y="24289"/>
                    </a:moveTo>
                    <a:cubicBezTo>
                      <a:pt x="37243" y="26718"/>
                      <a:pt x="36433" y="28742"/>
                      <a:pt x="35219" y="30361"/>
                    </a:cubicBezTo>
                    <a:cubicBezTo>
                      <a:pt x="34409" y="31171"/>
                      <a:pt x="33600" y="31980"/>
                      <a:pt x="33195" y="31980"/>
                    </a:cubicBezTo>
                    <a:cubicBezTo>
                      <a:pt x="32790" y="31980"/>
                      <a:pt x="31980" y="31171"/>
                      <a:pt x="31576" y="29956"/>
                    </a:cubicBezTo>
                    <a:cubicBezTo>
                      <a:pt x="30766" y="28337"/>
                      <a:pt x="30766" y="25908"/>
                      <a:pt x="31171" y="23479"/>
                    </a:cubicBezTo>
                    <a:cubicBezTo>
                      <a:pt x="31980" y="18621"/>
                      <a:pt x="34409" y="15788"/>
                      <a:pt x="35624" y="16193"/>
                    </a:cubicBezTo>
                    <a:cubicBezTo>
                      <a:pt x="36028" y="16193"/>
                      <a:pt x="36838" y="17002"/>
                      <a:pt x="37243" y="18217"/>
                    </a:cubicBezTo>
                    <a:cubicBezTo>
                      <a:pt x="37648" y="19431"/>
                      <a:pt x="38052" y="21860"/>
                      <a:pt x="37648" y="24289"/>
                    </a:cubicBezTo>
                    <a:close/>
                    <a:moveTo>
                      <a:pt x="51816" y="31171"/>
                    </a:moveTo>
                    <a:cubicBezTo>
                      <a:pt x="51411" y="33195"/>
                      <a:pt x="50602" y="34814"/>
                      <a:pt x="49387" y="36028"/>
                    </a:cubicBezTo>
                    <a:cubicBezTo>
                      <a:pt x="48578" y="36838"/>
                      <a:pt x="47768" y="37243"/>
                      <a:pt x="46958" y="36838"/>
                    </a:cubicBezTo>
                    <a:cubicBezTo>
                      <a:pt x="46149" y="36838"/>
                      <a:pt x="45744" y="36028"/>
                      <a:pt x="45339" y="34814"/>
                    </a:cubicBezTo>
                    <a:cubicBezTo>
                      <a:pt x="44934" y="33195"/>
                      <a:pt x="44934" y="31171"/>
                      <a:pt x="45339" y="29551"/>
                    </a:cubicBezTo>
                    <a:cubicBezTo>
                      <a:pt x="46149" y="25503"/>
                      <a:pt x="48982" y="23479"/>
                      <a:pt x="50197" y="23884"/>
                    </a:cubicBezTo>
                    <a:cubicBezTo>
                      <a:pt x="51006" y="23884"/>
                      <a:pt x="51411" y="24693"/>
                      <a:pt x="51816" y="25908"/>
                    </a:cubicBezTo>
                    <a:cubicBezTo>
                      <a:pt x="52221" y="27527"/>
                      <a:pt x="52221" y="29551"/>
                      <a:pt x="51816" y="31171"/>
                    </a:cubicBezTo>
                    <a:close/>
                    <a:moveTo>
                      <a:pt x="61127" y="45339"/>
                    </a:moveTo>
                    <a:cubicBezTo>
                      <a:pt x="60317" y="44934"/>
                      <a:pt x="59508" y="44124"/>
                      <a:pt x="59508" y="43720"/>
                    </a:cubicBezTo>
                    <a:cubicBezTo>
                      <a:pt x="59103" y="42505"/>
                      <a:pt x="58698" y="40886"/>
                      <a:pt x="59103" y="39267"/>
                    </a:cubicBezTo>
                    <a:cubicBezTo>
                      <a:pt x="59508" y="37648"/>
                      <a:pt x="60317" y="36433"/>
                      <a:pt x="61127" y="35219"/>
                    </a:cubicBezTo>
                    <a:cubicBezTo>
                      <a:pt x="61532" y="34814"/>
                      <a:pt x="62341" y="34409"/>
                      <a:pt x="63151" y="34409"/>
                    </a:cubicBezTo>
                    <a:lnTo>
                      <a:pt x="63556" y="34409"/>
                    </a:lnTo>
                    <a:cubicBezTo>
                      <a:pt x="64365" y="34814"/>
                      <a:pt x="65175" y="35623"/>
                      <a:pt x="65175" y="36028"/>
                    </a:cubicBezTo>
                    <a:cubicBezTo>
                      <a:pt x="65580" y="37243"/>
                      <a:pt x="65985" y="38862"/>
                      <a:pt x="65580" y="40481"/>
                    </a:cubicBezTo>
                    <a:cubicBezTo>
                      <a:pt x="65175" y="42100"/>
                      <a:pt x="64365" y="43315"/>
                      <a:pt x="63556" y="44529"/>
                    </a:cubicBezTo>
                    <a:cubicBezTo>
                      <a:pt x="62746" y="44934"/>
                      <a:pt x="61937" y="45339"/>
                      <a:pt x="61127" y="45339"/>
                    </a:cubicBezTo>
                    <a:close/>
                    <a:moveTo>
                      <a:pt x="76105" y="52626"/>
                    </a:moveTo>
                    <a:cubicBezTo>
                      <a:pt x="75700" y="55054"/>
                      <a:pt x="73676" y="56674"/>
                      <a:pt x="71652" y="56269"/>
                    </a:cubicBezTo>
                    <a:cubicBezTo>
                      <a:pt x="70437" y="55864"/>
                      <a:pt x="70033" y="55054"/>
                      <a:pt x="69628" y="54650"/>
                    </a:cubicBezTo>
                    <a:cubicBezTo>
                      <a:pt x="69223" y="53435"/>
                      <a:pt x="68818" y="52221"/>
                      <a:pt x="69223" y="51006"/>
                    </a:cubicBezTo>
                    <a:cubicBezTo>
                      <a:pt x="69628" y="48578"/>
                      <a:pt x="71652" y="46958"/>
                      <a:pt x="73676" y="47363"/>
                    </a:cubicBezTo>
                    <a:cubicBezTo>
                      <a:pt x="74890" y="47768"/>
                      <a:pt x="75295" y="48578"/>
                      <a:pt x="75700" y="48982"/>
                    </a:cubicBezTo>
                    <a:cubicBezTo>
                      <a:pt x="76105" y="50197"/>
                      <a:pt x="76510" y="51411"/>
                      <a:pt x="76105" y="52626"/>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22"/>
              <p:cNvSpPr/>
              <p:nvPr/>
            </p:nvSpPr>
            <p:spPr>
              <a:xfrm>
                <a:off x="6303277" y="4233326"/>
                <a:ext cx="75486" cy="93511"/>
              </a:xfrm>
              <a:custGeom>
                <a:rect b="b" l="l" r="r" t="t"/>
                <a:pathLst>
                  <a:path extrusionOk="0" h="93511" w="75486">
                    <a:moveTo>
                      <a:pt x="71604" y="0"/>
                    </a:moveTo>
                    <a:lnTo>
                      <a:pt x="67960" y="12144"/>
                    </a:lnTo>
                    <a:cubicBezTo>
                      <a:pt x="61483" y="32790"/>
                      <a:pt x="50553" y="44124"/>
                      <a:pt x="35170" y="45339"/>
                    </a:cubicBezTo>
                    <a:cubicBezTo>
                      <a:pt x="20192" y="46553"/>
                      <a:pt x="7643" y="53030"/>
                      <a:pt x="2381" y="62341"/>
                    </a:cubicBezTo>
                    <a:cubicBezTo>
                      <a:pt x="-858" y="68413"/>
                      <a:pt x="-858" y="75295"/>
                      <a:pt x="2785" y="82177"/>
                    </a:cubicBezTo>
                    <a:cubicBezTo>
                      <a:pt x="6024" y="88249"/>
                      <a:pt x="11691" y="92297"/>
                      <a:pt x="19383" y="93107"/>
                    </a:cubicBezTo>
                    <a:cubicBezTo>
                      <a:pt x="20597" y="93107"/>
                      <a:pt x="21811" y="93512"/>
                      <a:pt x="23431" y="93512"/>
                    </a:cubicBezTo>
                    <a:cubicBezTo>
                      <a:pt x="35575" y="93512"/>
                      <a:pt x="50553" y="86630"/>
                      <a:pt x="59864" y="76509"/>
                    </a:cubicBezTo>
                    <a:cubicBezTo>
                      <a:pt x="78890" y="55864"/>
                      <a:pt x="76056" y="24693"/>
                      <a:pt x="74032" y="12144"/>
                    </a:cubicBezTo>
                    <a:lnTo>
                      <a:pt x="71604" y="0"/>
                    </a:lnTo>
                    <a:close/>
                    <a:moveTo>
                      <a:pt x="55006" y="72866"/>
                    </a:moveTo>
                    <a:cubicBezTo>
                      <a:pt x="46100" y="82582"/>
                      <a:pt x="30718" y="89059"/>
                      <a:pt x="19787" y="87439"/>
                    </a:cubicBezTo>
                    <a:cubicBezTo>
                      <a:pt x="14120" y="86630"/>
                      <a:pt x="10477" y="84201"/>
                      <a:pt x="8048" y="79748"/>
                    </a:cubicBezTo>
                    <a:cubicBezTo>
                      <a:pt x="5214" y="74485"/>
                      <a:pt x="5214" y="69628"/>
                      <a:pt x="7643" y="65579"/>
                    </a:cubicBezTo>
                    <a:cubicBezTo>
                      <a:pt x="11691" y="58293"/>
                      <a:pt x="23026" y="52626"/>
                      <a:pt x="35575" y="51816"/>
                    </a:cubicBezTo>
                    <a:cubicBezTo>
                      <a:pt x="48529" y="51006"/>
                      <a:pt x="58649" y="44124"/>
                      <a:pt x="65936" y="31575"/>
                    </a:cubicBezTo>
                    <a:cubicBezTo>
                      <a:pt x="59864" y="51816"/>
                      <a:pt x="51363" y="57483"/>
                      <a:pt x="24645" y="70033"/>
                    </a:cubicBezTo>
                    <a:lnTo>
                      <a:pt x="24645" y="70437"/>
                    </a:lnTo>
                    <a:cubicBezTo>
                      <a:pt x="38409" y="70842"/>
                      <a:pt x="52982" y="64365"/>
                      <a:pt x="60673" y="52221"/>
                    </a:cubicBezTo>
                    <a:cubicBezTo>
                      <a:pt x="65531" y="45339"/>
                      <a:pt x="67555" y="37648"/>
                      <a:pt x="68770" y="29956"/>
                    </a:cubicBezTo>
                    <a:cubicBezTo>
                      <a:pt x="68770" y="43315"/>
                      <a:pt x="66341" y="60317"/>
                      <a:pt x="55006" y="72866"/>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22"/>
              <p:cNvSpPr/>
              <p:nvPr/>
            </p:nvSpPr>
            <p:spPr>
              <a:xfrm>
                <a:off x="6326677" y="4164877"/>
                <a:ext cx="75523" cy="104477"/>
              </a:xfrm>
              <a:custGeom>
                <a:rect b="b" l="l" r="r" t="t"/>
                <a:pathLst>
                  <a:path extrusionOk="0" h="104477" w="75523">
                    <a:moveTo>
                      <a:pt x="33226" y="846"/>
                    </a:moveTo>
                    <a:cubicBezTo>
                      <a:pt x="20272" y="-1583"/>
                      <a:pt x="9342" y="1251"/>
                      <a:pt x="4484" y="8942"/>
                    </a:cubicBezTo>
                    <a:cubicBezTo>
                      <a:pt x="-1588" y="18253"/>
                      <a:pt x="-374" y="25539"/>
                      <a:pt x="1651" y="30397"/>
                    </a:cubicBezTo>
                    <a:cubicBezTo>
                      <a:pt x="6913" y="42542"/>
                      <a:pt x="22701" y="49423"/>
                      <a:pt x="35655" y="51852"/>
                    </a:cubicBezTo>
                    <a:cubicBezTo>
                      <a:pt x="53466" y="55091"/>
                      <a:pt x="54276" y="75331"/>
                      <a:pt x="55086" y="91524"/>
                    </a:cubicBezTo>
                    <a:lnTo>
                      <a:pt x="55490" y="104478"/>
                    </a:lnTo>
                    <a:lnTo>
                      <a:pt x="60753" y="95977"/>
                    </a:lnTo>
                    <a:cubicBezTo>
                      <a:pt x="70873" y="79379"/>
                      <a:pt x="79374" y="62377"/>
                      <a:pt x="73707" y="34850"/>
                    </a:cubicBezTo>
                    <a:cubicBezTo>
                      <a:pt x="69659" y="16633"/>
                      <a:pt x="50228" y="4084"/>
                      <a:pt x="33226" y="846"/>
                    </a:cubicBezTo>
                    <a:close/>
                    <a:moveTo>
                      <a:pt x="62777" y="78165"/>
                    </a:moveTo>
                    <a:cubicBezTo>
                      <a:pt x="69659" y="49423"/>
                      <a:pt x="59134" y="20277"/>
                      <a:pt x="21891" y="20277"/>
                    </a:cubicBezTo>
                    <a:lnTo>
                      <a:pt x="21891" y="20682"/>
                    </a:lnTo>
                    <a:cubicBezTo>
                      <a:pt x="57110" y="32826"/>
                      <a:pt x="65206" y="49828"/>
                      <a:pt x="60348" y="80189"/>
                    </a:cubicBezTo>
                    <a:cubicBezTo>
                      <a:pt x="59134" y="65211"/>
                      <a:pt x="55086" y="48209"/>
                      <a:pt x="36464" y="44970"/>
                    </a:cubicBezTo>
                    <a:cubicBezTo>
                      <a:pt x="21891" y="42137"/>
                      <a:pt x="10556" y="35255"/>
                      <a:pt x="6913" y="27159"/>
                    </a:cubicBezTo>
                    <a:cubicBezTo>
                      <a:pt x="4889" y="22301"/>
                      <a:pt x="5699" y="17038"/>
                      <a:pt x="9342" y="11371"/>
                    </a:cubicBezTo>
                    <a:cubicBezTo>
                      <a:pt x="12176" y="7323"/>
                      <a:pt x="17438" y="5299"/>
                      <a:pt x="24320" y="5299"/>
                    </a:cubicBezTo>
                    <a:cubicBezTo>
                      <a:pt x="26749" y="5299"/>
                      <a:pt x="29178" y="5704"/>
                      <a:pt x="32011" y="6108"/>
                    </a:cubicBezTo>
                    <a:cubicBezTo>
                      <a:pt x="47394" y="8942"/>
                      <a:pt x="64396" y="19872"/>
                      <a:pt x="67230" y="35255"/>
                    </a:cubicBezTo>
                    <a:cubicBezTo>
                      <a:pt x="70873" y="53876"/>
                      <a:pt x="68040" y="66830"/>
                      <a:pt x="62777" y="78165"/>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16" name="Google Shape;1416;p122"/>
          <p:cNvGrpSpPr/>
          <p:nvPr/>
        </p:nvGrpSpPr>
        <p:grpSpPr>
          <a:xfrm>
            <a:off x="7892398" y="5980761"/>
            <a:ext cx="439937" cy="439937"/>
            <a:chOff x="6202026" y="4424839"/>
            <a:chExt cx="291465" cy="291465"/>
          </a:xfrm>
        </p:grpSpPr>
        <p:sp>
          <p:nvSpPr>
            <p:cNvPr id="1417" name="Google Shape;1417;p122"/>
            <p:cNvSpPr/>
            <p:nvPr/>
          </p:nvSpPr>
          <p:spPr>
            <a:xfrm>
              <a:off x="6202026" y="4424839"/>
              <a:ext cx="291465" cy="291465"/>
            </a:xfrm>
            <a:custGeom>
              <a:rect b="b" l="l" r="r" t="t"/>
              <a:pathLst>
                <a:path extrusionOk="0" h="291465" w="291465">
                  <a:moveTo>
                    <a:pt x="291465" y="145732"/>
                  </a:moveTo>
                  <a:cubicBezTo>
                    <a:pt x="291465" y="226218"/>
                    <a:pt x="226218" y="291465"/>
                    <a:pt x="145732" y="291465"/>
                  </a:cubicBezTo>
                  <a:cubicBezTo>
                    <a:pt x="65247" y="291465"/>
                    <a:pt x="0" y="226218"/>
                    <a:pt x="0" y="145732"/>
                  </a:cubicBezTo>
                  <a:cubicBezTo>
                    <a:pt x="0" y="65247"/>
                    <a:pt x="65247" y="0"/>
                    <a:pt x="145732" y="0"/>
                  </a:cubicBezTo>
                  <a:cubicBezTo>
                    <a:pt x="226218" y="0"/>
                    <a:pt x="291465" y="65247"/>
                    <a:pt x="291465" y="145732"/>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18" name="Google Shape;1418;p122"/>
            <p:cNvGrpSpPr/>
            <p:nvPr/>
          </p:nvGrpSpPr>
          <p:grpSpPr>
            <a:xfrm>
              <a:off x="6290275" y="4490419"/>
              <a:ext cx="146339" cy="160710"/>
              <a:chOff x="6290275" y="4490419"/>
              <a:chExt cx="146339" cy="160710"/>
            </a:xfrm>
          </p:grpSpPr>
          <p:sp>
            <p:nvSpPr>
              <p:cNvPr id="1419" name="Google Shape;1419;p122"/>
              <p:cNvSpPr/>
              <p:nvPr/>
            </p:nvSpPr>
            <p:spPr>
              <a:xfrm>
                <a:off x="6314159" y="4592027"/>
                <a:ext cx="35623" cy="5667"/>
              </a:xfrm>
              <a:custGeom>
                <a:rect b="b" l="l" r="r" t="t"/>
                <a:pathLst>
                  <a:path extrusionOk="0" h="5667" w="35623">
                    <a:moveTo>
                      <a:pt x="0" y="2833"/>
                    </a:moveTo>
                    <a:cubicBezTo>
                      <a:pt x="0" y="4453"/>
                      <a:pt x="1214" y="5667"/>
                      <a:pt x="2833" y="5667"/>
                    </a:cubicBezTo>
                    <a:lnTo>
                      <a:pt x="32790" y="5667"/>
                    </a:lnTo>
                    <a:cubicBezTo>
                      <a:pt x="34409" y="5667"/>
                      <a:pt x="35623" y="4453"/>
                      <a:pt x="35623" y="2833"/>
                    </a:cubicBezTo>
                    <a:cubicBezTo>
                      <a:pt x="35623" y="1214"/>
                      <a:pt x="34409" y="0"/>
                      <a:pt x="32790" y="0"/>
                    </a:cubicBezTo>
                    <a:lnTo>
                      <a:pt x="2833" y="0"/>
                    </a:lnTo>
                    <a:cubicBezTo>
                      <a:pt x="1214" y="0"/>
                      <a:pt x="0" y="1214"/>
                      <a:pt x="0" y="2833"/>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22"/>
              <p:cNvSpPr/>
              <p:nvPr/>
            </p:nvSpPr>
            <p:spPr>
              <a:xfrm>
                <a:off x="6304848" y="4508635"/>
                <a:ext cx="36837" cy="5667"/>
              </a:xfrm>
              <a:custGeom>
                <a:rect b="b" l="l" r="r" t="t"/>
                <a:pathLst>
                  <a:path extrusionOk="0" h="5667" w="36837">
                    <a:moveTo>
                      <a:pt x="2834" y="5667"/>
                    </a:moveTo>
                    <a:lnTo>
                      <a:pt x="34004" y="5667"/>
                    </a:lnTo>
                    <a:cubicBezTo>
                      <a:pt x="35624" y="5667"/>
                      <a:pt x="36838" y="4453"/>
                      <a:pt x="36838" y="2834"/>
                    </a:cubicBezTo>
                    <a:cubicBezTo>
                      <a:pt x="36838" y="1214"/>
                      <a:pt x="35624" y="0"/>
                      <a:pt x="34004" y="0"/>
                    </a:cubicBezTo>
                    <a:lnTo>
                      <a:pt x="2834" y="0"/>
                    </a:lnTo>
                    <a:cubicBezTo>
                      <a:pt x="1215" y="0"/>
                      <a:pt x="0" y="1214"/>
                      <a:pt x="0" y="2834"/>
                    </a:cubicBezTo>
                    <a:cubicBezTo>
                      <a:pt x="0" y="4453"/>
                      <a:pt x="1215" y="5667"/>
                      <a:pt x="2834" y="566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22"/>
              <p:cNvSpPr/>
              <p:nvPr/>
            </p:nvSpPr>
            <p:spPr>
              <a:xfrm>
                <a:off x="6304848" y="4519970"/>
                <a:ext cx="24288" cy="5667"/>
              </a:xfrm>
              <a:custGeom>
                <a:rect b="b" l="l" r="r" t="t"/>
                <a:pathLst>
                  <a:path extrusionOk="0" h="5667" w="24288">
                    <a:moveTo>
                      <a:pt x="2834" y="5667"/>
                    </a:moveTo>
                    <a:lnTo>
                      <a:pt x="21455" y="5667"/>
                    </a:lnTo>
                    <a:cubicBezTo>
                      <a:pt x="23075" y="5667"/>
                      <a:pt x="24289" y="4453"/>
                      <a:pt x="24289" y="2834"/>
                    </a:cubicBezTo>
                    <a:cubicBezTo>
                      <a:pt x="24289" y="1215"/>
                      <a:pt x="23075" y="0"/>
                      <a:pt x="21455" y="0"/>
                    </a:cubicBezTo>
                    <a:lnTo>
                      <a:pt x="2834" y="0"/>
                    </a:lnTo>
                    <a:cubicBezTo>
                      <a:pt x="1215" y="0"/>
                      <a:pt x="0" y="1215"/>
                      <a:pt x="0" y="2834"/>
                    </a:cubicBezTo>
                    <a:cubicBezTo>
                      <a:pt x="0" y="4453"/>
                      <a:pt x="1215" y="5667"/>
                      <a:pt x="2834" y="566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22"/>
              <p:cNvSpPr/>
              <p:nvPr/>
            </p:nvSpPr>
            <p:spPr>
              <a:xfrm>
                <a:off x="6314159" y="4607409"/>
                <a:ext cx="44529" cy="5667"/>
              </a:xfrm>
              <a:custGeom>
                <a:rect b="b" l="l" r="r" t="t"/>
                <a:pathLst>
                  <a:path extrusionOk="0" h="5667" w="44529">
                    <a:moveTo>
                      <a:pt x="41695" y="0"/>
                    </a:moveTo>
                    <a:lnTo>
                      <a:pt x="2833" y="0"/>
                    </a:lnTo>
                    <a:cubicBezTo>
                      <a:pt x="1214" y="0"/>
                      <a:pt x="0" y="1214"/>
                      <a:pt x="0" y="2834"/>
                    </a:cubicBezTo>
                    <a:cubicBezTo>
                      <a:pt x="0" y="4453"/>
                      <a:pt x="1214" y="5667"/>
                      <a:pt x="2833" y="5667"/>
                    </a:cubicBezTo>
                    <a:lnTo>
                      <a:pt x="41695" y="5667"/>
                    </a:lnTo>
                    <a:cubicBezTo>
                      <a:pt x="43315" y="5667"/>
                      <a:pt x="44529" y="4453"/>
                      <a:pt x="44529" y="2834"/>
                    </a:cubicBezTo>
                    <a:cubicBezTo>
                      <a:pt x="44529" y="1214"/>
                      <a:pt x="43315" y="0"/>
                      <a:pt x="41695"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22"/>
              <p:cNvSpPr/>
              <p:nvPr/>
            </p:nvSpPr>
            <p:spPr>
              <a:xfrm>
                <a:off x="6304848" y="4543854"/>
                <a:ext cx="57483" cy="5667"/>
              </a:xfrm>
              <a:custGeom>
                <a:rect b="b" l="l" r="r" t="t"/>
                <a:pathLst>
                  <a:path extrusionOk="0" h="5667" w="57483">
                    <a:moveTo>
                      <a:pt x="57484" y="2834"/>
                    </a:moveTo>
                    <a:cubicBezTo>
                      <a:pt x="57484" y="1214"/>
                      <a:pt x="56269" y="0"/>
                      <a:pt x="54650" y="0"/>
                    </a:cubicBezTo>
                    <a:lnTo>
                      <a:pt x="2834" y="0"/>
                    </a:lnTo>
                    <a:cubicBezTo>
                      <a:pt x="1215" y="0"/>
                      <a:pt x="0" y="1214"/>
                      <a:pt x="0" y="2834"/>
                    </a:cubicBezTo>
                    <a:cubicBezTo>
                      <a:pt x="0" y="4453"/>
                      <a:pt x="1215" y="5667"/>
                      <a:pt x="2834" y="5667"/>
                    </a:cubicBezTo>
                    <a:lnTo>
                      <a:pt x="55054" y="5667"/>
                    </a:lnTo>
                    <a:cubicBezTo>
                      <a:pt x="56269" y="5667"/>
                      <a:pt x="57484" y="4453"/>
                      <a:pt x="57484" y="2834"/>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22"/>
              <p:cNvSpPr/>
              <p:nvPr/>
            </p:nvSpPr>
            <p:spPr>
              <a:xfrm>
                <a:off x="6304848" y="4559237"/>
                <a:ext cx="47363" cy="5667"/>
              </a:xfrm>
              <a:custGeom>
                <a:rect b="b" l="l" r="r" t="t"/>
                <a:pathLst>
                  <a:path extrusionOk="0" h="5667" w="47363">
                    <a:moveTo>
                      <a:pt x="44125" y="0"/>
                    </a:moveTo>
                    <a:lnTo>
                      <a:pt x="2834" y="0"/>
                    </a:lnTo>
                    <a:cubicBezTo>
                      <a:pt x="1215" y="0"/>
                      <a:pt x="0" y="1214"/>
                      <a:pt x="0" y="2834"/>
                    </a:cubicBezTo>
                    <a:cubicBezTo>
                      <a:pt x="0" y="4453"/>
                      <a:pt x="1215" y="5667"/>
                      <a:pt x="2834" y="5667"/>
                    </a:cubicBezTo>
                    <a:lnTo>
                      <a:pt x="44529" y="5667"/>
                    </a:lnTo>
                    <a:cubicBezTo>
                      <a:pt x="46149" y="5667"/>
                      <a:pt x="47363" y="4453"/>
                      <a:pt x="47363" y="2834"/>
                    </a:cubicBezTo>
                    <a:cubicBezTo>
                      <a:pt x="47363" y="1214"/>
                      <a:pt x="45744" y="0"/>
                      <a:pt x="44125" y="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22"/>
              <p:cNvSpPr/>
              <p:nvPr/>
            </p:nvSpPr>
            <p:spPr>
              <a:xfrm>
                <a:off x="6304443" y="4574619"/>
                <a:ext cx="43314" cy="5667"/>
              </a:xfrm>
              <a:custGeom>
                <a:rect b="b" l="l" r="r" t="t"/>
                <a:pathLst>
                  <a:path extrusionOk="0" h="5667" w="43314">
                    <a:moveTo>
                      <a:pt x="43315" y="2834"/>
                    </a:moveTo>
                    <a:cubicBezTo>
                      <a:pt x="43315" y="1215"/>
                      <a:pt x="42101" y="0"/>
                      <a:pt x="40481" y="0"/>
                    </a:cubicBezTo>
                    <a:lnTo>
                      <a:pt x="2833" y="0"/>
                    </a:lnTo>
                    <a:cubicBezTo>
                      <a:pt x="1215" y="0"/>
                      <a:pt x="0" y="1215"/>
                      <a:pt x="0" y="2834"/>
                    </a:cubicBezTo>
                    <a:cubicBezTo>
                      <a:pt x="0" y="4453"/>
                      <a:pt x="1215" y="5667"/>
                      <a:pt x="2833" y="5667"/>
                    </a:cubicBezTo>
                    <a:lnTo>
                      <a:pt x="40481" y="5667"/>
                    </a:lnTo>
                    <a:cubicBezTo>
                      <a:pt x="42101" y="5667"/>
                      <a:pt x="43315" y="4453"/>
                      <a:pt x="43315" y="2834"/>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22"/>
              <p:cNvSpPr/>
              <p:nvPr/>
            </p:nvSpPr>
            <p:spPr>
              <a:xfrm>
                <a:off x="6314159" y="4622792"/>
                <a:ext cx="76509" cy="5667"/>
              </a:xfrm>
              <a:custGeom>
                <a:rect b="b" l="l" r="r" t="t"/>
                <a:pathLst>
                  <a:path extrusionOk="0" h="5667" w="76509">
                    <a:moveTo>
                      <a:pt x="0" y="2834"/>
                    </a:moveTo>
                    <a:cubicBezTo>
                      <a:pt x="0" y="4453"/>
                      <a:pt x="1214" y="5667"/>
                      <a:pt x="2833" y="5667"/>
                    </a:cubicBezTo>
                    <a:lnTo>
                      <a:pt x="73676" y="5667"/>
                    </a:lnTo>
                    <a:cubicBezTo>
                      <a:pt x="75295" y="5667"/>
                      <a:pt x="76510" y="4453"/>
                      <a:pt x="76510" y="2834"/>
                    </a:cubicBezTo>
                    <a:cubicBezTo>
                      <a:pt x="76510" y="1214"/>
                      <a:pt x="75295" y="0"/>
                      <a:pt x="73676" y="0"/>
                    </a:cubicBezTo>
                    <a:lnTo>
                      <a:pt x="2833" y="0"/>
                    </a:lnTo>
                    <a:cubicBezTo>
                      <a:pt x="1214" y="0"/>
                      <a:pt x="0" y="1214"/>
                      <a:pt x="0" y="2834"/>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22"/>
              <p:cNvSpPr/>
              <p:nvPr/>
            </p:nvSpPr>
            <p:spPr>
              <a:xfrm>
                <a:off x="6304848" y="4622691"/>
                <a:ext cx="5667" cy="5768"/>
              </a:xfrm>
              <a:custGeom>
                <a:rect b="b" l="l" r="r" t="t"/>
                <a:pathLst>
                  <a:path extrusionOk="0" h="5768" w="5667">
                    <a:moveTo>
                      <a:pt x="810" y="911"/>
                    </a:moveTo>
                    <a:cubicBezTo>
                      <a:pt x="405" y="1316"/>
                      <a:pt x="0" y="2125"/>
                      <a:pt x="0" y="2935"/>
                    </a:cubicBezTo>
                    <a:cubicBezTo>
                      <a:pt x="0" y="3745"/>
                      <a:pt x="405" y="4149"/>
                      <a:pt x="810" y="4959"/>
                    </a:cubicBezTo>
                    <a:cubicBezTo>
                      <a:pt x="1215" y="5364"/>
                      <a:pt x="2024" y="5769"/>
                      <a:pt x="2834" y="5769"/>
                    </a:cubicBezTo>
                    <a:cubicBezTo>
                      <a:pt x="3643" y="5769"/>
                      <a:pt x="4453" y="5364"/>
                      <a:pt x="4858" y="4959"/>
                    </a:cubicBezTo>
                    <a:cubicBezTo>
                      <a:pt x="5263" y="4554"/>
                      <a:pt x="5667" y="3745"/>
                      <a:pt x="5667" y="2935"/>
                    </a:cubicBezTo>
                    <a:cubicBezTo>
                      <a:pt x="5667" y="2125"/>
                      <a:pt x="5263" y="1316"/>
                      <a:pt x="4858" y="911"/>
                    </a:cubicBezTo>
                    <a:cubicBezTo>
                      <a:pt x="3643" y="-304"/>
                      <a:pt x="2024" y="-304"/>
                      <a:pt x="810" y="911"/>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22"/>
              <p:cNvSpPr/>
              <p:nvPr/>
            </p:nvSpPr>
            <p:spPr>
              <a:xfrm>
                <a:off x="6305253" y="4607308"/>
                <a:ext cx="5667" cy="5768"/>
              </a:xfrm>
              <a:custGeom>
                <a:rect b="b" l="l" r="r" t="t"/>
                <a:pathLst>
                  <a:path extrusionOk="0" h="5768" w="5667">
                    <a:moveTo>
                      <a:pt x="4453" y="911"/>
                    </a:moveTo>
                    <a:cubicBezTo>
                      <a:pt x="3643" y="-304"/>
                      <a:pt x="1619" y="-304"/>
                      <a:pt x="405" y="911"/>
                    </a:cubicBezTo>
                    <a:cubicBezTo>
                      <a:pt x="0" y="1316"/>
                      <a:pt x="0" y="1316"/>
                      <a:pt x="0" y="1720"/>
                    </a:cubicBezTo>
                    <a:cubicBezTo>
                      <a:pt x="0" y="2125"/>
                      <a:pt x="0" y="2530"/>
                      <a:pt x="0" y="2935"/>
                    </a:cubicBezTo>
                    <a:cubicBezTo>
                      <a:pt x="0" y="3744"/>
                      <a:pt x="405" y="4554"/>
                      <a:pt x="810" y="4959"/>
                    </a:cubicBezTo>
                    <a:cubicBezTo>
                      <a:pt x="1215" y="5364"/>
                      <a:pt x="2024" y="5769"/>
                      <a:pt x="2834" y="5769"/>
                    </a:cubicBezTo>
                    <a:cubicBezTo>
                      <a:pt x="3239" y="5769"/>
                      <a:pt x="3643" y="5769"/>
                      <a:pt x="4048" y="5769"/>
                    </a:cubicBezTo>
                    <a:cubicBezTo>
                      <a:pt x="4453" y="5769"/>
                      <a:pt x="4858" y="5364"/>
                      <a:pt x="4858" y="5364"/>
                    </a:cubicBezTo>
                    <a:cubicBezTo>
                      <a:pt x="5263" y="4959"/>
                      <a:pt x="5667" y="4149"/>
                      <a:pt x="5667" y="3340"/>
                    </a:cubicBezTo>
                    <a:cubicBezTo>
                      <a:pt x="5263" y="2125"/>
                      <a:pt x="4858" y="1316"/>
                      <a:pt x="4453" y="911"/>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22"/>
              <p:cNvSpPr/>
              <p:nvPr/>
            </p:nvSpPr>
            <p:spPr>
              <a:xfrm>
                <a:off x="6305253" y="4592229"/>
                <a:ext cx="5667" cy="5464"/>
              </a:xfrm>
              <a:custGeom>
                <a:rect b="b" l="l" r="r" t="t"/>
                <a:pathLst>
                  <a:path extrusionOk="0" h="5464" w="5667">
                    <a:moveTo>
                      <a:pt x="4858" y="1417"/>
                    </a:moveTo>
                    <a:cubicBezTo>
                      <a:pt x="4858" y="1012"/>
                      <a:pt x="4453" y="607"/>
                      <a:pt x="4453" y="607"/>
                    </a:cubicBezTo>
                    <a:cubicBezTo>
                      <a:pt x="3239" y="-202"/>
                      <a:pt x="1619" y="-202"/>
                      <a:pt x="405" y="607"/>
                    </a:cubicBezTo>
                    <a:cubicBezTo>
                      <a:pt x="0" y="1012"/>
                      <a:pt x="0" y="1012"/>
                      <a:pt x="0" y="1417"/>
                    </a:cubicBezTo>
                    <a:cubicBezTo>
                      <a:pt x="0" y="1822"/>
                      <a:pt x="0" y="2226"/>
                      <a:pt x="0" y="2631"/>
                    </a:cubicBezTo>
                    <a:cubicBezTo>
                      <a:pt x="0" y="3441"/>
                      <a:pt x="405" y="4250"/>
                      <a:pt x="810" y="4655"/>
                    </a:cubicBezTo>
                    <a:cubicBezTo>
                      <a:pt x="1215" y="5060"/>
                      <a:pt x="2024" y="5465"/>
                      <a:pt x="2834" y="5465"/>
                    </a:cubicBezTo>
                    <a:cubicBezTo>
                      <a:pt x="3643" y="5465"/>
                      <a:pt x="4453" y="5060"/>
                      <a:pt x="4858" y="4655"/>
                    </a:cubicBezTo>
                    <a:cubicBezTo>
                      <a:pt x="5263" y="4250"/>
                      <a:pt x="5667" y="3441"/>
                      <a:pt x="5667" y="2631"/>
                    </a:cubicBezTo>
                    <a:cubicBezTo>
                      <a:pt x="5263" y="2226"/>
                      <a:pt x="5263" y="1822"/>
                      <a:pt x="4858" y="1417"/>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22"/>
              <p:cNvSpPr/>
              <p:nvPr/>
            </p:nvSpPr>
            <p:spPr>
              <a:xfrm>
                <a:off x="6290275" y="4490419"/>
                <a:ext cx="115371" cy="160710"/>
              </a:xfrm>
              <a:custGeom>
                <a:rect b="b" l="l" r="r" t="t"/>
                <a:pathLst>
                  <a:path extrusionOk="0" h="160710" w="115371">
                    <a:moveTo>
                      <a:pt x="112133" y="128730"/>
                    </a:moveTo>
                    <a:cubicBezTo>
                      <a:pt x="110514" y="128730"/>
                      <a:pt x="109299" y="129945"/>
                      <a:pt x="109299" y="131564"/>
                    </a:cubicBezTo>
                    <a:lnTo>
                      <a:pt x="109299" y="155043"/>
                    </a:lnTo>
                    <a:lnTo>
                      <a:pt x="5263" y="155043"/>
                    </a:lnTo>
                    <a:lnTo>
                      <a:pt x="5263" y="5263"/>
                    </a:lnTo>
                    <a:lnTo>
                      <a:pt x="81367" y="5263"/>
                    </a:lnTo>
                    <a:lnTo>
                      <a:pt x="82582" y="6477"/>
                    </a:lnTo>
                    <a:lnTo>
                      <a:pt x="82582" y="32385"/>
                    </a:lnTo>
                    <a:lnTo>
                      <a:pt x="108490" y="32385"/>
                    </a:lnTo>
                    <a:lnTo>
                      <a:pt x="109704" y="33599"/>
                    </a:lnTo>
                    <a:lnTo>
                      <a:pt x="109704" y="47363"/>
                    </a:lnTo>
                    <a:cubicBezTo>
                      <a:pt x="109704" y="48982"/>
                      <a:pt x="110919" y="50197"/>
                      <a:pt x="112538" y="50197"/>
                    </a:cubicBezTo>
                    <a:cubicBezTo>
                      <a:pt x="114157" y="50197"/>
                      <a:pt x="115372" y="48982"/>
                      <a:pt x="115372" y="47363"/>
                    </a:cubicBezTo>
                    <a:lnTo>
                      <a:pt x="115372" y="31171"/>
                    </a:lnTo>
                    <a:lnTo>
                      <a:pt x="84201" y="0"/>
                    </a:lnTo>
                    <a:lnTo>
                      <a:pt x="0" y="0"/>
                    </a:lnTo>
                    <a:lnTo>
                      <a:pt x="0" y="160711"/>
                    </a:lnTo>
                    <a:lnTo>
                      <a:pt x="114967" y="160711"/>
                    </a:lnTo>
                    <a:lnTo>
                      <a:pt x="114967" y="131564"/>
                    </a:lnTo>
                    <a:cubicBezTo>
                      <a:pt x="114967" y="129945"/>
                      <a:pt x="113752" y="128730"/>
                      <a:pt x="112133" y="128730"/>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22"/>
              <p:cNvSpPr/>
              <p:nvPr/>
            </p:nvSpPr>
            <p:spPr>
              <a:xfrm>
                <a:off x="6353021" y="4543854"/>
                <a:ext cx="83593" cy="83391"/>
              </a:xfrm>
              <a:custGeom>
                <a:rect b="b" l="l" r="r" t="t"/>
                <a:pathLst>
                  <a:path extrusionOk="0" h="83391" w="83593">
                    <a:moveTo>
                      <a:pt x="82987" y="78938"/>
                    </a:moveTo>
                    <a:lnTo>
                      <a:pt x="62746" y="58698"/>
                    </a:lnTo>
                    <a:cubicBezTo>
                      <a:pt x="68009" y="52626"/>
                      <a:pt x="71247" y="44529"/>
                      <a:pt x="71247" y="35623"/>
                    </a:cubicBezTo>
                    <a:cubicBezTo>
                      <a:pt x="71247" y="16193"/>
                      <a:pt x="55459" y="0"/>
                      <a:pt x="35624" y="0"/>
                    </a:cubicBezTo>
                    <a:cubicBezTo>
                      <a:pt x="16193" y="0"/>
                      <a:pt x="0" y="15788"/>
                      <a:pt x="0" y="35623"/>
                    </a:cubicBezTo>
                    <a:cubicBezTo>
                      <a:pt x="0" y="55054"/>
                      <a:pt x="15788" y="71247"/>
                      <a:pt x="35624" y="71247"/>
                    </a:cubicBezTo>
                    <a:cubicBezTo>
                      <a:pt x="44529" y="71247"/>
                      <a:pt x="52626" y="68008"/>
                      <a:pt x="58698" y="62746"/>
                    </a:cubicBezTo>
                    <a:lnTo>
                      <a:pt x="78938" y="82987"/>
                    </a:lnTo>
                    <a:cubicBezTo>
                      <a:pt x="79748" y="83391"/>
                      <a:pt x="80153" y="83391"/>
                      <a:pt x="80963" y="83391"/>
                    </a:cubicBezTo>
                    <a:cubicBezTo>
                      <a:pt x="81772" y="83391"/>
                      <a:pt x="82177" y="82987"/>
                      <a:pt x="82987" y="82582"/>
                    </a:cubicBezTo>
                    <a:cubicBezTo>
                      <a:pt x="83796" y="81772"/>
                      <a:pt x="83796" y="79748"/>
                      <a:pt x="82987" y="78938"/>
                    </a:cubicBezTo>
                    <a:close/>
                    <a:moveTo>
                      <a:pt x="5667" y="35623"/>
                    </a:moveTo>
                    <a:cubicBezTo>
                      <a:pt x="5667" y="19026"/>
                      <a:pt x="19026" y="5667"/>
                      <a:pt x="35624" y="5667"/>
                    </a:cubicBezTo>
                    <a:cubicBezTo>
                      <a:pt x="52221" y="5667"/>
                      <a:pt x="65579" y="19026"/>
                      <a:pt x="65579" y="35623"/>
                    </a:cubicBezTo>
                    <a:cubicBezTo>
                      <a:pt x="65579" y="52221"/>
                      <a:pt x="52221" y="65580"/>
                      <a:pt x="35624" y="65580"/>
                    </a:cubicBezTo>
                    <a:cubicBezTo>
                      <a:pt x="19026" y="65580"/>
                      <a:pt x="5667" y="52221"/>
                      <a:pt x="5667" y="35623"/>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22"/>
              <p:cNvSpPr/>
              <p:nvPr/>
            </p:nvSpPr>
            <p:spPr>
              <a:xfrm>
                <a:off x="6365570" y="4563285"/>
                <a:ext cx="46553" cy="34409"/>
              </a:xfrm>
              <a:custGeom>
                <a:rect b="b" l="l" r="r" t="t"/>
                <a:pathLst>
                  <a:path extrusionOk="0" h="34409" w="46553">
                    <a:moveTo>
                      <a:pt x="42101" y="0"/>
                    </a:moveTo>
                    <a:lnTo>
                      <a:pt x="16193" y="25908"/>
                    </a:lnTo>
                    <a:lnTo>
                      <a:pt x="4453" y="14168"/>
                    </a:lnTo>
                    <a:lnTo>
                      <a:pt x="0" y="18217"/>
                    </a:lnTo>
                    <a:lnTo>
                      <a:pt x="16193" y="34409"/>
                    </a:lnTo>
                    <a:lnTo>
                      <a:pt x="46553" y="4453"/>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33" name="Google Shape;1433;p122"/>
          <p:cNvSpPr txBox="1"/>
          <p:nvPr/>
        </p:nvSpPr>
        <p:spPr>
          <a:xfrm>
            <a:off x="208650" y="2339668"/>
            <a:ext cx="2434800" cy="450300"/>
          </a:xfrm>
          <a:prstGeom prst="rect">
            <a:avLst/>
          </a:prstGeom>
          <a:noFill/>
          <a:ln>
            <a:noFill/>
          </a:ln>
        </p:spPr>
        <p:txBody>
          <a:bodyPr anchorCtr="0" anchor="ctr" bIns="72000" lIns="72000" spcFirstLastPara="1" rIns="72000" wrap="square" tIns="72000">
            <a:spAutoFit/>
          </a:bodyPr>
          <a:lstStyle/>
          <a:p>
            <a:pPr indent="0" lvl="0" marL="0" marR="0" rtl="0" algn="r">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Web File Loader</a:t>
            </a:r>
            <a:endParaRPr b="1" i="0" sz="1100" u="none" cap="none" strike="noStrike">
              <a:solidFill>
                <a:srgbClr val="003C71"/>
              </a:solidFill>
              <a:latin typeface="Trebuchet MS"/>
              <a:ea typeface="Trebuchet MS"/>
              <a:cs typeface="Trebuchet MS"/>
              <a:sym typeface="Trebuchet MS"/>
            </a:endParaRPr>
          </a:p>
          <a:p>
            <a:pPr indent="0" lvl="0" marL="0" marR="0" rtl="0" algn="r">
              <a:lnSpc>
                <a:spcPct val="90000"/>
              </a:lnSpc>
              <a:spcBef>
                <a:spcPts val="0"/>
              </a:spcBef>
              <a:spcAft>
                <a:spcPts val="0"/>
              </a:spcAft>
              <a:buClr>
                <a:srgbClr val="000000"/>
              </a:buClr>
              <a:buSzPts val="1100"/>
              <a:buFont typeface="Arial"/>
              <a:buNone/>
            </a:pPr>
            <a:r>
              <a:rPr b="1" i="0" lang="fr-CA" sz="1100" u="none" cap="none" strike="noStrike">
                <a:solidFill>
                  <a:srgbClr val="7C878E"/>
                </a:solidFill>
                <a:latin typeface="Trebuchet MS"/>
                <a:ea typeface="Trebuchet MS"/>
                <a:cs typeface="Trebuchet MS"/>
                <a:sym typeface="Trebuchet MS"/>
              </a:rPr>
              <a:t>(CSV, Excel, Google Sheet)</a:t>
            </a:r>
            <a:endParaRPr b="1" i="0" sz="1100" u="none" cap="none" strike="noStrike">
              <a:solidFill>
                <a:srgbClr val="7C878E"/>
              </a:solidFill>
              <a:latin typeface="Trebuchet MS"/>
              <a:ea typeface="Trebuchet MS"/>
              <a:cs typeface="Trebuchet MS"/>
              <a:sym typeface="Trebuchet MS"/>
            </a:endParaRPr>
          </a:p>
        </p:txBody>
      </p:sp>
      <p:sp>
        <p:nvSpPr>
          <p:cNvPr id="1434" name="Google Shape;1434;p122"/>
          <p:cNvSpPr txBox="1"/>
          <p:nvPr/>
        </p:nvSpPr>
        <p:spPr>
          <a:xfrm>
            <a:off x="213184" y="2760687"/>
            <a:ext cx="2430300" cy="636600"/>
          </a:xfrm>
          <a:prstGeom prst="rect">
            <a:avLst/>
          </a:prstGeom>
          <a:noFill/>
          <a:ln>
            <a:noFill/>
          </a:ln>
        </p:spPr>
        <p:txBody>
          <a:bodyPr anchorCtr="0" anchor="ctr" bIns="72000" lIns="72000" spcFirstLastPara="1" rIns="72000" wrap="square" tIns="72000">
            <a:spAutoFit/>
          </a:bodyPr>
          <a:lstStyle/>
          <a:p>
            <a:pPr indent="0" lvl="0" marL="0" marR="0" rtl="0" algn="r">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Enterprise Data</a:t>
            </a:r>
            <a:endParaRPr b="1" i="0" sz="1100" u="none" cap="none" strike="noStrike">
              <a:solidFill>
                <a:srgbClr val="003C7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0000"/>
              </a:buClr>
              <a:buSzPts val="1100"/>
              <a:buFont typeface="Arial"/>
              <a:buNone/>
            </a:pPr>
            <a:r>
              <a:rPr b="1" i="0" lang="fr-CA" sz="1100" u="none" cap="none" strike="noStrike">
                <a:solidFill>
                  <a:srgbClr val="7C878E"/>
                </a:solidFill>
                <a:latin typeface="Trebuchet MS"/>
                <a:ea typeface="Trebuchet MS"/>
                <a:cs typeface="Trebuchet MS"/>
                <a:sym typeface="Trebuchet MS"/>
              </a:rPr>
              <a:t>(ERP, EAM, MES, GS1 EPCIS, EDI (ANSI), iDoc)</a:t>
            </a:r>
            <a:endParaRPr b="1" i="0" sz="1100" u="none" cap="none" strike="noStrike">
              <a:solidFill>
                <a:srgbClr val="7C878E"/>
              </a:solidFill>
              <a:latin typeface="Trebuchet MS"/>
              <a:ea typeface="Trebuchet MS"/>
              <a:cs typeface="Trebuchet MS"/>
              <a:sym typeface="Trebuchet MS"/>
            </a:endParaRPr>
          </a:p>
        </p:txBody>
      </p:sp>
      <p:sp>
        <p:nvSpPr>
          <p:cNvPr id="1435" name="Google Shape;1435;p122"/>
          <p:cNvSpPr txBox="1"/>
          <p:nvPr/>
        </p:nvSpPr>
        <p:spPr>
          <a:xfrm>
            <a:off x="213184" y="3817023"/>
            <a:ext cx="2430300" cy="602700"/>
          </a:xfrm>
          <a:prstGeom prst="rect">
            <a:avLst/>
          </a:prstGeom>
          <a:noFill/>
          <a:ln>
            <a:noFill/>
          </a:ln>
        </p:spPr>
        <p:txBody>
          <a:bodyPr anchorCtr="0" anchor="ctr" bIns="72000" lIns="72000" spcFirstLastPara="1" rIns="72000" wrap="square" tIns="72000">
            <a:spAutoFit/>
          </a:bodyPr>
          <a:lstStyle/>
          <a:p>
            <a:pPr indent="0" lvl="0" marL="0" marR="0" rtl="0" algn="r">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Operations Data: OT, SCADA, IoT </a:t>
            </a:r>
            <a:r>
              <a:rPr b="1" i="0" lang="fr-CA" sz="1100" u="none" cap="none" strike="noStrike">
                <a:solidFill>
                  <a:srgbClr val="7C878E"/>
                </a:solidFill>
                <a:latin typeface="Trebuchet MS"/>
                <a:ea typeface="Trebuchet MS"/>
                <a:cs typeface="Trebuchet MS"/>
                <a:sym typeface="Trebuchet MS"/>
              </a:rPr>
              <a:t>(Meter </a:t>
            </a:r>
            <a:r>
              <a:rPr b="1" lang="fr-CA" sz="1100">
                <a:solidFill>
                  <a:srgbClr val="7C878E"/>
                </a:solidFill>
                <a:latin typeface="Trebuchet MS"/>
                <a:ea typeface="Trebuchet MS"/>
                <a:cs typeface="Trebuchet MS"/>
                <a:sym typeface="Trebuchet MS"/>
              </a:rPr>
              <a:t>R</a:t>
            </a:r>
            <a:r>
              <a:rPr b="1" i="0" lang="fr-CA" sz="1100" u="none" cap="none" strike="noStrike">
                <a:solidFill>
                  <a:srgbClr val="7C878E"/>
                </a:solidFill>
                <a:latin typeface="Trebuchet MS"/>
                <a:ea typeface="Trebuchet MS"/>
                <a:cs typeface="Trebuchet MS"/>
                <a:sym typeface="Trebuchet MS"/>
              </a:rPr>
              <a:t>eadings, GPS, Humidity, Temperature)</a:t>
            </a:r>
            <a:endParaRPr b="1" i="0" sz="1100" u="none" cap="none" strike="noStrike">
              <a:solidFill>
                <a:srgbClr val="7C878E"/>
              </a:solidFill>
              <a:latin typeface="Trebuchet MS"/>
              <a:ea typeface="Trebuchet MS"/>
              <a:cs typeface="Trebuchet MS"/>
              <a:sym typeface="Trebuchet MS"/>
            </a:endParaRPr>
          </a:p>
        </p:txBody>
      </p:sp>
      <p:sp>
        <p:nvSpPr>
          <p:cNvPr id="1436" name="Google Shape;1436;p122"/>
          <p:cNvSpPr txBox="1"/>
          <p:nvPr/>
        </p:nvSpPr>
        <p:spPr>
          <a:xfrm>
            <a:off x="208650" y="4924297"/>
            <a:ext cx="2434800" cy="450300"/>
          </a:xfrm>
          <a:prstGeom prst="rect">
            <a:avLst/>
          </a:prstGeom>
          <a:noFill/>
          <a:ln>
            <a:noFill/>
          </a:ln>
        </p:spPr>
        <p:txBody>
          <a:bodyPr anchorCtr="0" anchor="ctr" bIns="72000" lIns="72000" spcFirstLastPara="1" rIns="72000" wrap="square" tIns="72000">
            <a:spAutoFit/>
          </a:bodyPr>
          <a:lstStyle/>
          <a:p>
            <a:pPr indent="0" lvl="0" marL="0" marR="0" rtl="0" algn="r">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Inspection Point </a:t>
            </a:r>
            <a:br>
              <a:rPr b="1" i="0" lang="fr-CA" sz="1100" u="none" cap="none" strike="noStrike">
                <a:solidFill>
                  <a:srgbClr val="003C71"/>
                </a:solidFill>
                <a:latin typeface="Trebuchet MS"/>
                <a:ea typeface="Trebuchet MS"/>
                <a:cs typeface="Trebuchet MS"/>
                <a:sym typeface="Trebuchet MS"/>
              </a:rPr>
            </a:br>
            <a:r>
              <a:rPr b="1" i="0" lang="fr-CA" sz="1100" u="none" cap="none" strike="noStrike">
                <a:solidFill>
                  <a:srgbClr val="003C71"/>
                </a:solidFill>
                <a:latin typeface="Trebuchet MS"/>
                <a:ea typeface="Trebuchet MS"/>
                <a:cs typeface="Trebuchet MS"/>
                <a:sym typeface="Trebuchet MS"/>
              </a:rPr>
              <a:t>on Production Line</a:t>
            </a:r>
            <a:endParaRPr b="1" i="0" sz="1100" u="none" cap="none" strike="noStrike">
              <a:solidFill>
                <a:srgbClr val="003C71"/>
              </a:solidFill>
              <a:latin typeface="Trebuchet MS"/>
              <a:ea typeface="Trebuchet MS"/>
              <a:cs typeface="Trebuchet MS"/>
              <a:sym typeface="Trebuchet MS"/>
            </a:endParaRPr>
          </a:p>
        </p:txBody>
      </p:sp>
      <p:sp>
        <p:nvSpPr>
          <p:cNvPr id="1437" name="Google Shape;1437;p122"/>
          <p:cNvSpPr txBox="1"/>
          <p:nvPr/>
        </p:nvSpPr>
        <p:spPr>
          <a:xfrm>
            <a:off x="208650" y="5525750"/>
            <a:ext cx="2435100" cy="297900"/>
          </a:xfrm>
          <a:prstGeom prst="rect">
            <a:avLst/>
          </a:prstGeom>
          <a:noFill/>
          <a:ln>
            <a:noFill/>
          </a:ln>
        </p:spPr>
        <p:txBody>
          <a:bodyPr anchorCtr="0" anchor="ctr" bIns="72000" lIns="72000" spcFirstLastPara="1" rIns="72000" wrap="square" tIns="72000">
            <a:spAutoFit/>
          </a:bodyPr>
          <a:lstStyle/>
          <a:p>
            <a:pPr indent="0" lvl="0" marL="0" marR="0" rtl="0" algn="r">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RFID Portals</a:t>
            </a:r>
            <a:endParaRPr b="1" i="0" sz="1100" u="none" cap="none" strike="noStrike">
              <a:solidFill>
                <a:srgbClr val="003C71"/>
              </a:solidFill>
              <a:latin typeface="Trebuchet MS"/>
              <a:ea typeface="Trebuchet MS"/>
              <a:cs typeface="Trebuchet MS"/>
              <a:sym typeface="Trebuchet MS"/>
            </a:endParaRPr>
          </a:p>
        </p:txBody>
      </p:sp>
      <p:sp>
        <p:nvSpPr>
          <p:cNvPr id="1438" name="Google Shape;1438;p122"/>
          <p:cNvSpPr txBox="1"/>
          <p:nvPr/>
        </p:nvSpPr>
        <p:spPr>
          <a:xfrm>
            <a:off x="208650" y="1826875"/>
            <a:ext cx="2435100" cy="450300"/>
          </a:xfrm>
          <a:prstGeom prst="rect">
            <a:avLst/>
          </a:prstGeom>
          <a:noFill/>
          <a:ln>
            <a:noFill/>
          </a:ln>
        </p:spPr>
        <p:txBody>
          <a:bodyPr anchorCtr="0" anchor="ctr" bIns="72000" lIns="72000" spcFirstLastPara="1" rIns="72000" wrap="square" tIns="72000">
            <a:spAutoFit/>
          </a:bodyPr>
          <a:lstStyle/>
          <a:p>
            <a:pPr indent="0" lvl="0" marL="0" marR="0" rtl="0" algn="r">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Web or Native Application </a:t>
            </a:r>
            <a:endParaRPr b="1" i="0" sz="1100" u="none" cap="none" strike="noStrike">
              <a:solidFill>
                <a:srgbClr val="003C71"/>
              </a:solidFill>
              <a:latin typeface="Trebuchet MS"/>
              <a:ea typeface="Trebuchet MS"/>
              <a:cs typeface="Trebuchet MS"/>
              <a:sym typeface="Trebuchet MS"/>
            </a:endParaRPr>
          </a:p>
          <a:p>
            <a:pPr indent="0" lvl="0" marL="0" marR="0" rtl="0" algn="r">
              <a:lnSpc>
                <a:spcPct val="90000"/>
              </a:lnSpc>
              <a:spcBef>
                <a:spcPts val="0"/>
              </a:spcBef>
              <a:spcAft>
                <a:spcPts val="0"/>
              </a:spcAft>
              <a:buClr>
                <a:srgbClr val="000000"/>
              </a:buClr>
              <a:buSzPts val="1100"/>
              <a:buFont typeface="Arial"/>
              <a:buNone/>
            </a:pPr>
            <a:r>
              <a:rPr b="1" i="0" lang="fr-CA" sz="1100" u="none" cap="none" strike="noStrike">
                <a:solidFill>
                  <a:srgbClr val="7C878E"/>
                </a:solidFill>
                <a:latin typeface="Trebuchet MS"/>
                <a:ea typeface="Trebuchet MS"/>
                <a:cs typeface="Trebuchet MS"/>
                <a:sym typeface="Trebuchet MS"/>
              </a:rPr>
              <a:t>(Smartphone, Tablet, Computer)</a:t>
            </a:r>
            <a:endParaRPr b="1" i="0" sz="1100" u="none" cap="none" strike="noStrike">
              <a:solidFill>
                <a:srgbClr val="7C878E"/>
              </a:solidFill>
              <a:latin typeface="Trebuchet MS"/>
              <a:ea typeface="Trebuchet MS"/>
              <a:cs typeface="Trebuchet MS"/>
              <a:sym typeface="Trebuchet MS"/>
            </a:endParaRPr>
          </a:p>
        </p:txBody>
      </p:sp>
      <p:sp>
        <p:nvSpPr>
          <p:cNvPr id="1439" name="Google Shape;1439;p122"/>
          <p:cNvSpPr txBox="1"/>
          <p:nvPr/>
        </p:nvSpPr>
        <p:spPr>
          <a:xfrm>
            <a:off x="208650" y="3371049"/>
            <a:ext cx="2434800" cy="450300"/>
          </a:xfrm>
          <a:prstGeom prst="rect">
            <a:avLst/>
          </a:prstGeom>
          <a:noFill/>
          <a:ln>
            <a:noFill/>
          </a:ln>
        </p:spPr>
        <p:txBody>
          <a:bodyPr anchorCtr="0" anchor="ctr" bIns="72000" lIns="72000" spcFirstLastPara="1" rIns="72000" wrap="square" tIns="72000">
            <a:spAutoFit/>
          </a:bodyPr>
          <a:lstStyle/>
          <a:p>
            <a:pPr indent="0" lvl="0" marL="0" rtl="0" algn="r">
              <a:lnSpc>
                <a:spcPct val="90000"/>
              </a:lnSpc>
              <a:spcBef>
                <a:spcPts val="0"/>
              </a:spcBef>
              <a:spcAft>
                <a:spcPts val="0"/>
              </a:spcAft>
              <a:buClr>
                <a:srgbClr val="000000"/>
              </a:buClr>
              <a:buSzPts val="1100"/>
              <a:buFont typeface="Arial"/>
              <a:buNone/>
            </a:pPr>
            <a:r>
              <a:rPr b="1" lang="fr-CA" sz="1100">
                <a:solidFill>
                  <a:schemeClr val="accent1"/>
                </a:solidFill>
                <a:latin typeface="Trebuchet MS"/>
                <a:ea typeface="Trebuchet MS"/>
                <a:cs typeface="Trebuchet MS"/>
                <a:sym typeface="Trebuchet MS"/>
              </a:rPr>
              <a:t>Emission Factors, I/O, Audits, Consumption Data </a:t>
            </a:r>
            <a:r>
              <a:rPr b="1" lang="fr-CA" sz="1100">
                <a:solidFill>
                  <a:srgbClr val="7C878E"/>
                </a:solidFill>
                <a:latin typeface="Trebuchet MS"/>
                <a:ea typeface="Trebuchet MS"/>
                <a:cs typeface="Trebuchet MS"/>
                <a:sym typeface="Trebuchet MS"/>
              </a:rPr>
              <a:t>(Energy, Fuel)</a:t>
            </a:r>
            <a:endParaRPr b="1" sz="1100">
              <a:solidFill>
                <a:srgbClr val="003C71"/>
              </a:solidFill>
              <a:latin typeface="Trebuchet MS"/>
              <a:ea typeface="Trebuchet MS"/>
              <a:cs typeface="Trebuchet MS"/>
              <a:sym typeface="Trebuchet MS"/>
            </a:endParaRPr>
          </a:p>
        </p:txBody>
      </p:sp>
      <p:sp>
        <p:nvSpPr>
          <p:cNvPr id="1440" name="Google Shape;1440;p122"/>
          <p:cNvSpPr txBox="1"/>
          <p:nvPr/>
        </p:nvSpPr>
        <p:spPr>
          <a:xfrm>
            <a:off x="208650" y="4390003"/>
            <a:ext cx="2434800" cy="450300"/>
          </a:xfrm>
          <a:prstGeom prst="rect">
            <a:avLst/>
          </a:prstGeom>
          <a:noFill/>
          <a:ln>
            <a:noFill/>
          </a:ln>
        </p:spPr>
        <p:txBody>
          <a:bodyPr anchorCtr="0" anchor="ctr" bIns="72000" lIns="72000" spcFirstLastPara="1" rIns="72000" wrap="square" tIns="72000">
            <a:spAutoFit/>
          </a:bodyPr>
          <a:lstStyle/>
          <a:p>
            <a:pPr indent="0" lvl="0" marL="0" marR="0" rtl="0" algn="r">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Logistics Partner</a:t>
            </a:r>
            <a:br>
              <a:rPr b="1" i="0" lang="fr-CA" sz="1100" u="none" cap="none" strike="noStrike">
                <a:solidFill>
                  <a:srgbClr val="003C71"/>
                </a:solidFill>
                <a:latin typeface="Trebuchet MS"/>
                <a:ea typeface="Trebuchet MS"/>
                <a:cs typeface="Trebuchet MS"/>
                <a:sym typeface="Trebuchet MS"/>
              </a:rPr>
            </a:br>
            <a:r>
              <a:rPr b="1" i="0" lang="fr-CA" sz="1100" u="none" cap="none" strike="noStrike">
                <a:solidFill>
                  <a:srgbClr val="003C71"/>
                </a:solidFill>
                <a:latin typeface="Trebuchet MS"/>
                <a:ea typeface="Trebuchet MS"/>
                <a:cs typeface="Trebuchet MS"/>
                <a:sym typeface="Trebuchet MS"/>
              </a:rPr>
              <a:t>Integration</a:t>
            </a:r>
            <a:endParaRPr b="1" i="0" sz="1100" u="none" cap="none" strike="noStrike">
              <a:solidFill>
                <a:srgbClr val="003C71"/>
              </a:solidFill>
              <a:latin typeface="Trebuchet MS"/>
              <a:ea typeface="Trebuchet MS"/>
              <a:cs typeface="Trebuchet MS"/>
              <a:sym typeface="Trebuchet MS"/>
            </a:endParaRPr>
          </a:p>
        </p:txBody>
      </p:sp>
      <p:sp>
        <p:nvSpPr>
          <p:cNvPr id="1441" name="Google Shape;1441;p122"/>
          <p:cNvSpPr/>
          <p:nvPr/>
        </p:nvSpPr>
        <p:spPr>
          <a:xfrm>
            <a:off x="3983458" y="2460708"/>
            <a:ext cx="3337530" cy="3337531"/>
          </a:xfrm>
          <a:custGeom>
            <a:rect b="b" l="l" r="r" t="t"/>
            <a:pathLst>
              <a:path extrusionOk="0" h="2816482" w="2816481">
                <a:moveTo>
                  <a:pt x="2816482" y="1408241"/>
                </a:moveTo>
                <a:cubicBezTo>
                  <a:pt x="2816482" y="2185991"/>
                  <a:pt x="2185991" y="2816482"/>
                  <a:pt x="1408241" y="2816482"/>
                </a:cubicBezTo>
                <a:cubicBezTo>
                  <a:pt x="630491" y="2816482"/>
                  <a:pt x="0" y="2185991"/>
                  <a:pt x="0" y="1408241"/>
                </a:cubicBezTo>
                <a:cubicBezTo>
                  <a:pt x="0" y="630491"/>
                  <a:pt x="630491" y="0"/>
                  <a:pt x="1408241" y="0"/>
                </a:cubicBezTo>
                <a:cubicBezTo>
                  <a:pt x="2185991" y="0"/>
                  <a:pt x="2816482" y="630491"/>
                  <a:pt x="2816482" y="1408241"/>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42" name="Google Shape;1442;p122"/>
          <p:cNvGrpSpPr/>
          <p:nvPr/>
        </p:nvGrpSpPr>
        <p:grpSpPr>
          <a:xfrm>
            <a:off x="4719280" y="2945498"/>
            <a:ext cx="1720116" cy="429896"/>
            <a:chOff x="3346450" y="2743200"/>
            <a:chExt cx="5502610" cy="1375228"/>
          </a:xfrm>
        </p:grpSpPr>
        <p:grpSp>
          <p:nvGrpSpPr>
            <p:cNvPr id="1443" name="Google Shape;1443;p122"/>
            <p:cNvGrpSpPr/>
            <p:nvPr/>
          </p:nvGrpSpPr>
          <p:grpSpPr>
            <a:xfrm>
              <a:off x="3346450" y="2743200"/>
              <a:ext cx="5502610" cy="1093935"/>
              <a:chOff x="3346450" y="2743200"/>
              <a:chExt cx="5502610" cy="1093935"/>
            </a:xfrm>
          </p:grpSpPr>
          <p:grpSp>
            <p:nvGrpSpPr>
              <p:cNvPr id="1444" name="Google Shape;1444;p122"/>
              <p:cNvGrpSpPr/>
              <p:nvPr/>
            </p:nvGrpSpPr>
            <p:grpSpPr>
              <a:xfrm>
                <a:off x="3346450" y="2743200"/>
                <a:ext cx="995507" cy="996657"/>
                <a:chOff x="3346450" y="2743200"/>
                <a:chExt cx="995507" cy="996657"/>
              </a:xfrm>
            </p:grpSpPr>
            <p:sp>
              <p:nvSpPr>
                <p:cNvPr id="1445" name="Google Shape;1445;p122"/>
                <p:cNvSpPr/>
                <p:nvPr/>
              </p:nvSpPr>
              <p:spPr>
                <a:xfrm>
                  <a:off x="3443193" y="2743200"/>
                  <a:ext cx="506497" cy="343255"/>
                </a:xfrm>
                <a:custGeom>
                  <a:rect b="b" l="l" r="r" t="t"/>
                  <a:pathLst>
                    <a:path extrusionOk="0" h="343255" w="506497">
                      <a:moveTo>
                        <a:pt x="165600" y="343255"/>
                      </a:moveTo>
                      <a:lnTo>
                        <a:pt x="55565" y="298535"/>
                      </a:lnTo>
                      <a:cubicBezTo>
                        <a:pt x="44315" y="293962"/>
                        <a:pt x="35333" y="285159"/>
                        <a:pt x="30533" y="273995"/>
                      </a:cubicBezTo>
                      <a:cubicBezTo>
                        <a:pt x="30215" y="273255"/>
                        <a:pt x="29867" y="272526"/>
                        <a:pt x="29485" y="271808"/>
                      </a:cubicBezTo>
                      <a:lnTo>
                        <a:pt x="3740" y="223329"/>
                      </a:lnTo>
                      <a:cubicBezTo>
                        <a:pt x="-2855" y="210908"/>
                        <a:pt x="-574" y="195635"/>
                        <a:pt x="9360" y="185689"/>
                      </a:cubicBezTo>
                      <a:lnTo>
                        <a:pt x="88729" y="106229"/>
                      </a:lnTo>
                      <a:cubicBezTo>
                        <a:pt x="98663" y="96283"/>
                        <a:pt x="113920" y="93999"/>
                        <a:pt x="126324" y="100602"/>
                      </a:cubicBezTo>
                      <a:lnTo>
                        <a:pt x="174752" y="126374"/>
                      </a:lnTo>
                      <a:cubicBezTo>
                        <a:pt x="183935" y="131263"/>
                        <a:pt x="195004" y="131523"/>
                        <a:pt x="204185" y="126635"/>
                      </a:cubicBezTo>
                      <a:cubicBezTo>
                        <a:pt x="227475" y="114238"/>
                        <a:pt x="252051" y="103954"/>
                        <a:pt x="277688" y="96076"/>
                      </a:cubicBezTo>
                      <a:cubicBezTo>
                        <a:pt x="287653" y="93013"/>
                        <a:pt x="295296" y="84947"/>
                        <a:pt x="298344" y="74968"/>
                      </a:cubicBezTo>
                      <a:lnTo>
                        <a:pt x="314330" y="22636"/>
                      </a:lnTo>
                      <a:cubicBezTo>
                        <a:pt x="318438" y="9186"/>
                        <a:pt x="330840" y="0"/>
                        <a:pt x="344888" y="0"/>
                      </a:cubicBezTo>
                      <a:lnTo>
                        <a:pt x="457133" y="0"/>
                      </a:lnTo>
                      <a:cubicBezTo>
                        <a:pt x="471182" y="0"/>
                        <a:pt x="483582" y="9186"/>
                        <a:pt x="487690" y="22636"/>
                      </a:cubicBezTo>
                      <a:lnTo>
                        <a:pt x="503701" y="75052"/>
                      </a:lnTo>
                      <a:cubicBezTo>
                        <a:pt x="503717" y="75104"/>
                        <a:pt x="503733" y="75157"/>
                        <a:pt x="503749" y="75207"/>
                      </a:cubicBezTo>
                      <a:cubicBezTo>
                        <a:pt x="507272" y="86532"/>
                        <a:pt x="507741" y="98578"/>
                        <a:pt x="503186" y="109530"/>
                      </a:cubicBezTo>
                      <a:lnTo>
                        <a:pt x="456534" y="221681"/>
                      </a:lnTo>
                      <a:cubicBezTo>
                        <a:pt x="438580" y="218091"/>
                        <a:pt x="420020" y="216177"/>
                        <a:pt x="401011" y="216177"/>
                      </a:cubicBezTo>
                      <a:cubicBezTo>
                        <a:pt x="302592" y="216177"/>
                        <a:pt x="216004" y="266718"/>
                        <a:pt x="165600" y="343255"/>
                      </a:cubicBezTo>
                      <a:close/>
                    </a:path>
                  </a:pathLst>
                </a:custGeom>
                <a:solidFill>
                  <a:srgbClr val="0085D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22"/>
                <p:cNvSpPr/>
                <p:nvPr/>
              </p:nvSpPr>
              <p:spPr>
                <a:xfrm>
                  <a:off x="3738723" y="3396614"/>
                  <a:ext cx="506490" cy="343243"/>
                </a:xfrm>
                <a:custGeom>
                  <a:rect b="b" l="l" r="r" t="t"/>
                  <a:pathLst>
                    <a:path extrusionOk="0" h="343243" w="506490">
                      <a:moveTo>
                        <a:pt x="497130" y="157561"/>
                      </a:moveTo>
                      <a:lnTo>
                        <a:pt x="417761" y="237019"/>
                      </a:lnTo>
                      <a:cubicBezTo>
                        <a:pt x="407828" y="246964"/>
                        <a:pt x="392572" y="249246"/>
                        <a:pt x="380168" y="242646"/>
                      </a:cubicBezTo>
                      <a:lnTo>
                        <a:pt x="331739" y="216871"/>
                      </a:lnTo>
                      <a:cubicBezTo>
                        <a:pt x="322557" y="211985"/>
                        <a:pt x="311489" y="211722"/>
                        <a:pt x="302308" y="216611"/>
                      </a:cubicBezTo>
                      <a:cubicBezTo>
                        <a:pt x="279018" y="229010"/>
                        <a:pt x="254440" y="239292"/>
                        <a:pt x="228803" y="247169"/>
                      </a:cubicBezTo>
                      <a:cubicBezTo>
                        <a:pt x="218837" y="250232"/>
                        <a:pt x="211193" y="258301"/>
                        <a:pt x="208145" y="268279"/>
                      </a:cubicBezTo>
                      <a:lnTo>
                        <a:pt x="192160" y="320612"/>
                      </a:lnTo>
                      <a:cubicBezTo>
                        <a:pt x="188052" y="334062"/>
                        <a:pt x="175651" y="343244"/>
                        <a:pt x="161603" y="343244"/>
                      </a:cubicBezTo>
                      <a:lnTo>
                        <a:pt x="49358" y="343244"/>
                      </a:lnTo>
                      <a:cubicBezTo>
                        <a:pt x="35309" y="343244"/>
                        <a:pt x="22908" y="334062"/>
                        <a:pt x="18800" y="320612"/>
                      </a:cubicBezTo>
                      <a:lnTo>
                        <a:pt x="2788" y="268194"/>
                      </a:lnTo>
                      <a:cubicBezTo>
                        <a:pt x="2772" y="268141"/>
                        <a:pt x="2756" y="268089"/>
                        <a:pt x="2740" y="268038"/>
                      </a:cubicBezTo>
                      <a:cubicBezTo>
                        <a:pt x="-775" y="256737"/>
                        <a:pt x="-1240" y="244717"/>
                        <a:pt x="3306" y="233789"/>
                      </a:cubicBezTo>
                      <a:lnTo>
                        <a:pt x="49985" y="121569"/>
                      </a:lnTo>
                      <a:cubicBezTo>
                        <a:pt x="67930" y="125157"/>
                        <a:pt x="86480" y="127068"/>
                        <a:pt x="105481" y="127068"/>
                      </a:cubicBezTo>
                      <a:cubicBezTo>
                        <a:pt x="203895" y="127068"/>
                        <a:pt x="290480" y="76531"/>
                        <a:pt x="340885" y="0"/>
                      </a:cubicBezTo>
                      <a:lnTo>
                        <a:pt x="450966" y="44741"/>
                      </a:lnTo>
                      <a:cubicBezTo>
                        <a:pt x="462196" y="49305"/>
                        <a:pt x="471167" y="58087"/>
                        <a:pt x="475953" y="69236"/>
                      </a:cubicBezTo>
                      <a:cubicBezTo>
                        <a:pt x="476272" y="69978"/>
                        <a:pt x="476623" y="70714"/>
                        <a:pt x="477006" y="71438"/>
                      </a:cubicBezTo>
                      <a:lnTo>
                        <a:pt x="502750" y="119919"/>
                      </a:lnTo>
                      <a:cubicBezTo>
                        <a:pt x="509345" y="132339"/>
                        <a:pt x="507064" y="147616"/>
                        <a:pt x="497130" y="157561"/>
                      </a:cubicBez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22"/>
                <p:cNvSpPr/>
                <p:nvPr/>
              </p:nvSpPr>
              <p:spPr>
                <a:xfrm>
                  <a:off x="4001228" y="2840056"/>
                  <a:ext cx="340729" cy="506327"/>
                </a:xfrm>
                <a:custGeom>
                  <a:rect b="b" l="l" r="r" t="t"/>
                  <a:pathLst>
                    <a:path extrusionOk="0" h="506327" w="340729">
                      <a:moveTo>
                        <a:pt x="340729" y="345286"/>
                      </a:moveTo>
                      <a:lnTo>
                        <a:pt x="340729" y="457659"/>
                      </a:lnTo>
                      <a:cubicBezTo>
                        <a:pt x="340729" y="471724"/>
                        <a:pt x="331548" y="484140"/>
                        <a:pt x="318114" y="488253"/>
                      </a:cubicBezTo>
                      <a:lnTo>
                        <a:pt x="265764" y="504284"/>
                      </a:lnTo>
                      <a:cubicBezTo>
                        <a:pt x="265726" y="504296"/>
                        <a:pt x="265688" y="504305"/>
                        <a:pt x="265651" y="504317"/>
                      </a:cubicBezTo>
                      <a:cubicBezTo>
                        <a:pt x="257764" y="506774"/>
                        <a:pt x="249409" y="507270"/>
                        <a:pt x="241756" y="504160"/>
                      </a:cubicBezTo>
                      <a:lnTo>
                        <a:pt x="119747" y="454572"/>
                      </a:lnTo>
                      <a:cubicBezTo>
                        <a:pt x="123021" y="437368"/>
                        <a:pt x="124801" y="419633"/>
                        <a:pt x="124801" y="401474"/>
                      </a:cubicBezTo>
                      <a:cubicBezTo>
                        <a:pt x="124801" y="303846"/>
                        <a:pt x="75268" y="217814"/>
                        <a:pt x="0" y="167157"/>
                      </a:cubicBezTo>
                      <a:lnTo>
                        <a:pt x="49603" y="47912"/>
                      </a:lnTo>
                      <a:cubicBezTo>
                        <a:pt x="52824" y="40169"/>
                        <a:pt x="58893" y="33933"/>
                        <a:pt x="66639" y="30740"/>
                      </a:cubicBezTo>
                      <a:cubicBezTo>
                        <a:pt x="67518" y="30377"/>
                        <a:pt x="68384" y="29971"/>
                        <a:pt x="69233" y="29517"/>
                      </a:cubicBezTo>
                      <a:lnTo>
                        <a:pt x="117661" y="3745"/>
                      </a:lnTo>
                      <a:cubicBezTo>
                        <a:pt x="130065" y="-2858"/>
                        <a:pt x="145322" y="-574"/>
                        <a:pt x="155255" y="9371"/>
                      </a:cubicBezTo>
                      <a:lnTo>
                        <a:pt x="234626" y="88832"/>
                      </a:lnTo>
                      <a:cubicBezTo>
                        <a:pt x="244560" y="98775"/>
                        <a:pt x="246840" y="114048"/>
                        <a:pt x="240246" y="126467"/>
                      </a:cubicBezTo>
                      <a:lnTo>
                        <a:pt x="214501" y="174953"/>
                      </a:lnTo>
                      <a:cubicBezTo>
                        <a:pt x="209619" y="184147"/>
                        <a:pt x="209359" y="195228"/>
                        <a:pt x="214241" y="204421"/>
                      </a:cubicBezTo>
                      <a:cubicBezTo>
                        <a:pt x="226626" y="227737"/>
                        <a:pt x="236898" y="252342"/>
                        <a:pt x="244765" y="278010"/>
                      </a:cubicBezTo>
                      <a:cubicBezTo>
                        <a:pt x="247823" y="287985"/>
                        <a:pt x="255880" y="295637"/>
                        <a:pt x="265849" y="298689"/>
                      </a:cubicBezTo>
                      <a:lnTo>
                        <a:pt x="318114" y="314691"/>
                      </a:lnTo>
                      <a:cubicBezTo>
                        <a:pt x="331548" y="318804"/>
                        <a:pt x="340729" y="331220"/>
                        <a:pt x="340729" y="345286"/>
                      </a:cubicBezTo>
                      <a:close/>
                    </a:path>
                  </a:pathLst>
                </a:custGeom>
                <a:solidFill>
                  <a:srgbClr val="E353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22"/>
                <p:cNvSpPr/>
                <p:nvPr/>
              </p:nvSpPr>
              <p:spPr>
                <a:xfrm>
                  <a:off x="3346450" y="3136677"/>
                  <a:ext cx="340752" cy="506324"/>
                </a:xfrm>
                <a:custGeom>
                  <a:rect b="b" l="l" r="r" t="t"/>
                  <a:pathLst>
                    <a:path extrusionOk="0" h="506324" w="340752">
                      <a:moveTo>
                        <a:pt x="340753" y="339184"/>
                      </a:moveTo>
                      <a:lnTo>
                        <a:pt x="291155" y="458414"/>
                      </a:lnTo>
                      <a:cubicBezTo>
                        <a:pt x="287939" y="466146"/>
                        <a:pt x="281885" y="472386"/>
                        <a:pt x="274143" y="475563"/>
                      </a:cubicBezTo>
                      <a:cubicBezTo>
                        <a:pt x="273246" y="475931"/>
                        <a:pt x="272362" y="476346"/>
                        <a:pt x="271495" y="476807"/>
                      </a:cubicBezTo>
                      <a:lnTo>
                        <a:pt x="223067" y="502582"/>
                      </a:lnTo>
                      <a:cubicBezTo>
                        <a:pt x="210662" y="509183"/>
                        <a:pt x="195405" y="506898"/>
                        <a:pt x="185472" y="496953"/>
                      </a:cubicBezTo>
                      <a:lnTo>
                        <a:pt x="106103" y="417494"/>
                      </a:lnTo>
                      <a:cubicBezTo>
                        <a:pt x="96170" y="407547"/>
                        <a:pt x="93889" y="392274"/>
                        <a:pt x="100483" y="379855"/>
                      </a:cubicBezTo>
                      <a:lnTo>
                        <a:pt x="126228" y="331373"/>
                      </a:lnTo>
                      <a:cubicBezTo>
                        <a:pt x="131110" y="322180"/>
                        <a:pt x="131371" y="311099"/>
                        <a:pt x="126489" y="301908"/>
                      </a:cubicBezTo>
                      <a:cubicBezTo>
                        <a:pt x="114103" y="278590"/>
                        <a:pt x="103832" y="253982"/>
                        <a:pt x="95963" y="228317"/>
                      </a:cubicBezTo>
                      <a:cubicBezTo>
                        <a:pt x="92904" y="218339"/>
                        <a:pt x="84846" y="210687"/>
                        <a:pt x="74878" y="207637"/>
                      </a:cubicBezTo>
                      <a:lnTo>
                        <a:pt x="22610" y="191633"/>
                      </a:lnTo>
                      <a:cubicBezTo>
                        <a:pt x="9175" y="187520"/>
                        <a:pt x="0" y="175104"/>
                        <a:pt x="0" y="161038"/>
                      </a:cubicBezTo>
                      <a:lnTo>
                        <a:pt x="0" y="48665"/>
                      </a:lnTo>
                      <a:cubicBezTo>
                        <a:pt x="0" y="34600"/>
                        <a:pt x="9175" y="22184"/>
                        <a:pt x="22610" y="18073"/>
                      </a:cubicBezTo>
                      <a:lnTo>
                        <a:pt x="74965" y="2043"/>
                      </a:lnTo>
                      <a:cubicBezTo>
                        <a:pt x="75003" y="2031"/>
                        <a:pt x="75040" y="2019"/>
                        <a:pt x="75078" y="2007"/>
                      </a:cubicBezTo>
                      <a:cubicBezTo>
                        <a:pt x="82953" y="-445"/>
                        <a:pt x="91296" y="-941"/>
                        <a:pt x="98938" y="2165"/>
                      </a:cubicBezTo>
                      <a:lnTo>
                        <a:pt x="220979" y="51764"/>
                      </a:lnTo>
                      <a:cubicBezTo>
                        <a:pt x="217706" y="68966"/>
                        <a:pt x="215927" y="86696"/>
                        <a:pt x="215927" y="104853"/>
                      </a:cubicBezTo>
                      <a:cubicBezTo>
                        <a:pt x="215927" y="202487"/>
                        <a:pt x="265470" y="288530"/>
                        <a:pt x="340753" y="339184"/>
                      </a:cubicBezTo>
                      <a:close/>
                    </a:path>
                  </a:pathLst>
                </a:custGeom>
                <a:solidFill>
                  <a:srgbClr val="8C84E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49" name="Google Shape;1449;p122"/>
              <p:cNvSpPr/>
              <p:nvPr/>
            </p:nvSpPr>
            <p:spPr>
              <a:xfrm>
                <a:off x="4491223" y="2866122"/>
                <a:ext cx="4357837" cy="971013"/>
              </a:xfrm>
              <a:custGeom>
                <a:rect b="b" l="l" r="r" t="t"/>
                <a:pathLst>
                  <a:path extrusionOk="0" h="971013" w="4357837">
                    <a:moveTo>
                      <a:pt x="108203" y="661119"/>
                    </a:moveTo>
                    <a:cubicBezTo>
                      <a:pt x="36068" y="589229"/>
                      <a:pt x="0" y="499534"/>
                      <a:pt x="0" y="392035"/>
                    </a:cubicBezTo>
                    <a:cubicBezTo>
                      <a:pt x="0" y="285544"/>
                      <a:pt x="36068" y="196522"/>
                      <a:pt x="108203" y="124968"/>
                    </a:cubicBezTo>
                    <a:cubicBezTo>
                      <a:pt x="180357" y="53413"/>
                      <a:pt x="270702" y="17636"/>
                      <a:pt x="379248" y="17636"/>
                    </a:cubicBezTo>
                    <a:cubicBezTo>
                      <a:pt x="487793" y="17636"/>
                      <a:pt x="577967" y="53413"/>
                      <a:pt x="649788" y="124968"/>
                    </a:cubicBezTo>
                    <a:cubicBezTo>
                      <a:pt x="721590" y="196522"/>
                      <a:pt x="757487" y="285544"/>
                      <a:pt x="757487" y="392035"/>
                    </a:cubicBezTo>
                    <a:cubicBezTo>
                      <a:pt x="757487" y="499199"/>
                      <a:pt x="721590" y="588808"/>
                      <a:pt x="649788" y="660866"/>
                    </a:cubicBezTo>
                    <a:cubicBezTo>
                      <a:pt x="577967" y="732924"/>
                      <a:pt x="487793" y="768954"/>
                      <a:pt x="379248" y="768954"/>
                    </a:cubicBezTo>
                    <a:cubicBezTo>
                      <a:pt x="270702" y="768954"/>
                      <a:pt x="180357" y="733009"/>
                      <a:pt x="108203" y="661119"/>
                    </a:cubicBezTo>
                    <a:close/>
                    <a:moveTo>
                      <a:pt x="549615" y="567644"/>
                    </a:moveTo>
                    <a:cubicBezTo>
                      <a:pt x="593246" y="520782"/>
                      <a:pt x="615053" y="462245"/>
                      <a:pt x="615053" y="392035"/>
                    </a:cubicBezTo>
                    <a:cubicBezTo>
                      <a:pt x="615053" y="323169"/>
                      <a:pt x="593246" y="265388"/>
                      <a:pt x="549615" y="218693"/>
                    </a:cubicBezTo>
                    <a:cubicBezTo>
                      <a:pt x="506003" y="171998"/>
                      <a:pt x="449119" y="148651"/>
                      <a:pt x="379000" y="148651"/>
                    </a:cubicBezTo>
                    <a:cubicBezTo>
                      <a:pt x="308872" y="148651"/>
                      <a:pt x="251988" y="171998"/>
                      <a:pt x="208376" y="218693"/>
                    </a:cubicBezTo>
                    <a:cubicBezTo>
                      <a:pt x="164745" y="265388"/>
                      <a:pt x="142939" y="323169"/>
                      <a:pt x="142939" y="392035"/>
                    </a:cubicBezTo>
                    <a:cubicBezTo>
                      <a:pt x="142939" y="462245"/>
                      <a:pt x="164745" y="520782"/>
                      <a:pt x="208376" y="567644"/>
                    </a:cubicBezTo>
                    <a:cubicBezTo>
                      <a:pt x="251988" y="614508"/>
                      <a:pt x="308872" y="637939"/>
                      <a:pt x="379000" y="637939"/>
                    </a:cubicBezTo>
                    <a:cubicBezTo>
                      <a:pt x="449119" y="637939"/>
                      <a:pt x="506003" y="614508"/>
                      <a:pt x="549615" y="567644"/>
                    </a:cubicBezTo>
                    <a:close/>
                    <a:moveTo>
                      <a:pt x="1761425" y="737711"/>
                    </a:moveTo>
                    <a:cubicBezTo>
                      <a:pt x="1720153" y="754172"/>
                      <a:pt x="1679547" y="762403"/>
                      <a:pt x="1639626" y="762403"/>
                    </a:cubicBezTo>
                    <a:cubicBezTo>
                      <a:pt x="1581905" y="762403"/>
                      <a:pt x="1538454" y="745943"/>
                      <a:pt x="1509265" y="713021"/>
                    </a:cubicBezTo>
                    <a:cubicBezTo>
                      <a:pt x="1480076" y="680099"/>
                      <a:pt x="1465472" y="634412"/>
                      <a:pt x="1465472" y="575960"/>
                    </a:cubicBezTo>
                    <a:lnTo>
                      <a:pt x="1465472" y="62987"/>
                    </a:lnTo>
                    <a:lnTo>
                      <a:pt x="1602379" y="62987"/>
                    </a:lnTo>
                    <a:lnTo>
                      <a:pt x="1602379" y="232298"/>
                    </a:lnTo>
                    <a:lnTo>
                      <a:pt x="1774868" y="232298"/>
                    </a:lnTo>
                    <a:lnTo>
                      <a:pt x="1774868" y="351723"/>
                    </a:lnTo>
                    <a:lnTo>
                      <a:pt x="1602379" y="351723"/>
                    </a:lnTo>
                    <a:lnTo>
                      <a:pt x="1602379" y="575960"/>
                    </a:lnTo>
                    <a:cubicBezTo>
                      <a:pt x="1602379" y="619966"/>
                      <a:pt x="1623681" y="641970"/>
                      <a:pt x="1666294" y="641970"/>
                    </a:cubicBezTo>
                    <a:cubicBezTo>
                      <a:pt x="1688443" y="641970"/>
                      <a:pt x="1709079" y="637100"/>
                      <a:pt x="1728211" y="627357"/>
                    </a:cubicBezTo>
                    <a:lnTo>
                      <a:pt x="1761425" y="737711"/>
                    </a:lnTo>
                    <a:close/>
                    <a:moveTo>
                      <a:pt x="1882338" y="689337"/>
                    </a:moveTo>
                    <a:cubicBezTo>
                      <a:pt x="1829821" y="636260"/>
                      <a:pt x="1803562" y="570500"/>
                      <a:pt x="1803562" y="492059"/>
                    </a:cubicBezTo>
                    <a:cubicBezTo>
                      <a:pt x="1803562" y="413619"/>
                      <a:pt x="1829821" y="348280"/>
                      <a:pt x="1882338" y="296043"/>
                    </a:cubicBezTo>
                    <a:cubicBezTo>
                      <a:pt x="1934846" y="243804"/>
                      <a:pt x="2000540" y="217685"/>
                      <a:pt x="2079383" y="217685"/>
                    </a:cubicBezTo>
                    <a:cubicBezTo>
                      <a:pt x="2146162" y="217685"/>
                      <a:pt x="2202447" y="235237"/>
                      <a:pt x="2248247" y="270342"/>
                    </a:cubicBezTo>
                    <a:cubicBezTo>
                      <a:pt x="2294048" y="305449"/>
                      <a:pt x="2322666" y="345005"/>
                      <a:pt x="2334064" y="389011"/>
                    </a:cubicBezTo>
                    <a:lnTo>
                      <a:pt x="2207232" y="425292"/>
                    </a:lnTo>
                    <a:cubicBezTo>
                      <a:pt x="2201191" y="401777"/>
                      <a:pt x="2186511" y="381453"/>
                      <a:pt x="2163192" y="364320"/>
                    </a:cubicBezTo>
                    <a:cubicBezTo>
                      <a:pt x="2139873" y="347188"/>
                      <a:pt x="2111930" y="338621"/>
                      <a:pt x="2079383" y="338621"/>
                    </a:cubicBezTo>
                    <a:cubicBezTo>
                      <a:pt x="2037445" y="338621"/>
                      <a:pt x="2003299" y="353571"/>
                      <a:pt x="1976955" y="383469"/>
                    </a:cubicBezTo>
                    <a:cubicBezTo>
                      <a:pt x="1950620" y="413367"/>
                      <a:pt x="1937443" y="449648"/>
                      <a:pt x="1937443" y="492311"/>
                    </a:cubicBezTo>
                    <a:cubicBezTo>
                      <a:pt x="1937443" y="534303"/>
                      <a:pt x="1950696" y="570584"/>
                      <a:pt x="1977212" y="601154"/>
                    </a:cubicBezTo>
                    <a:cubicBezTo>
                      <a:pt x="2003718" y="631725"/>
                      <a:pt x="2037769" y="647009"/>
                      <a:pt x="2079383" y="647009"/>
                    </a:cubicBezTo>
                    <a:cubicBezTo>
                      <a:pt x="2111597" y="647009"/>
                      <a:pt x="2139445" y="638779"/>
                      <a:pt x="2162935" y="622318"/>
                    </a:cubicBezTo>
                    <a:cubicBezTo>
                      <a:pt x="2186425" y="605858"/>
                      <a:pt x="2201191" y="586206"/>
                      <a:pt x="2207232" y="563362"/>
                    </a:cubicBezTo>
                    <a:lnTo>
                      <a:pt x="2334064" y="598634"/>
                    </a:lnTo>
                    <a:cubicBezTo>
                      <a:pt x="2322323" y="643314"/>
                      <a:pt x="2293876" y="682870"/>
                      <a:pt x="2248752" y="717303"/>
                    </a:cubicBezTo>
                    <a:cubicBezTo>
                      <a:pt x="2203627" y="751736"/>
                      <a:pt x="2147674" y="768954"/>
                      <a:pt x="2080896" y="768954"/>
                    </a:cubicBezTo>
                    <a:cubicBezTo>
                      <a:pt x="2001035" y="768954"/>
                      <a:pt x="1934846" y="742415"/>
                      <a:pt x="1882338" y="689337"/>
                    </a:cubicBezTo>
                    <a:close/>
                    <a:moveTo>
                      <a:pt x="2852948" y="279664"/>
                    </a:moveTo>
                    <a:cubicBezTo>
                      <a:pt x="2888008" y="320985"/>
                      <a:pt x="2905542" y="377421"/>
                      <a:pt x="2905542" y="448976"/>
                    </a:cubicBezTo>
                    <a:lnTo>
                      <a:pt x="2905542" y="754340"/>
                    </a:lnTo>
                    <a:lnTo>
                      <a:pt x="2769140" y="754340"/>
                    </a:lnTo>
                    <a:lnTo>
                      <a:pt x="2769140" y="474676"/>
                    </a:lnTo>
                    <a:cubicBezTo>
                      <a:pt x="2769140" y="434027"/>
                      <a:pt x="2759740" y="402198"/>
                      <a:pt x="2740959" y="379186"/>
                    </a:cubicBezTo>
                    <a:cubicBezTo>
                      <a:pt x="2722169" y="356174"/>
                      <a:pt x="2694483" y="344668"/>
                      <a:pt x="2657911" y="344668"/>
                    </a:cubicBezTo>
                    <a:cubicBezTo>
                      <a:pt x="2619988" y="344668"/>
                      <a:pt x="2589534" y="358443"/>
                      <a:pt x="2566558" y="385989"/>
                    </a:cubicBezTo>
                    <a:cubicBezTo>
                      <a:pt x="2543572" y="413535"/>
                      <a:pt x="2532079" y="450320"/>
                      <a:pt x="2532079" y="496343"/>
                    </a:cubicBezTo>
                    <a:lnTo>
                      <a:pt x="2532079" y="754340"/>
                    </a:lnTo>
                    <a:lnTo>
                      <a:pt x="2396171" y="754340"/>
                    </a:lnTo>
                    <a:lnTo>
                      <a:pt x="2396171" y="1008"/>
                    </a:lnTo>
                    <a:lnTo>
                      <a:pt x="2532079" y="1008"/>
                    </a:lnTo>
                    <a:lnTo>
                      <a:pt x="2532079" y="298310"/>
                    </a:lnTo>
                    <a:cubicBezTo>
                      <a:pt x="2574017" y="244560"/>
                      <a:pt x="2630054" y="217685"/>
                      <a:pt x="2700182" y="217685"/>
                    </a:cubicBezTo>
                    <a:cubicBezTo>
                      <a:pt x="2766961" y="217685"/>
                      <a:pt x="2817870" y="238345"/>
                      <a:pt x="2852948" y="279664"/>
                    </a:cubicBezTo>
                    <a:close/>
                    <a:moveTo>
                      <a:pt x="3638911" y="135549"/>
                    </a:moveTo>
                    <a:cubicBezTo>
                      <a:pt x="3623136" y="120096"/>
                      <a:pt x="3615249" y="101115"/>
                      <a:pt x="3615249" y="78608"/>
                    </a:cubicBezTo>
                    <a:cubicBezTo>
                      <a:pt x="3615249" y="56438"/>
                      <a:pt x="3623136" y="37792"/>
                      <a:pt x="3638911" y="22675"/>
                    </a:cubicBezTo>
                    <a:cubicBezTo>
                      <a:pt x="3654685" y="7559"/>
                      <a:pt x="3673894" y="0"/>
                      <a:pt x="3696537" y="0"/>
                    </a:cubicBezTo>
                    <a:cubicBezTo>
                      <a:pt x="3719190" y="0"/>
                      <a:pt x="3738399" y="7559"/>
                      <a:pt x="3754173" y="22675"/>
                    </a:cubicBezTo>
                    <a:cubicBezTo>
                      <a:pt x="3769938" y="37792"/>
                      <a:pt x="3777825" y="56438"/>
                      <a:pt x="3777825" y="78608"/>
                    </a:cubicBezTo>
                    <a:cubicBezTo>
                      <a:pt x="3777825" y="101453"/>
                      <a:pt x="3769938" y="120517"/>
                      <a:pt x="3754173" y="135801"/>
                    </a:cubicBezTo>
                    <a:cubicBezTo>
                      <a:pt x="3738399" y="151087"/>
                      <a:pt x="3719190" y="158728"/>
                      <a:pt x="3696537" y="158728"/>
                    </a:cubicBezTo>
                    <a:cubicBezTo>
                      <a:pt x="3673894" y="158728"/>
                      <a:pt x="3654685" y="151003"/>
                      <a:pt x="3638911" y="135549"/>
                    </a:cubicBezTo>
                    <a:close/>
                    <a:moveTo>
                      <a:pt x="3626333" y="232298"/>
                    </a:moveTo>
                    <a:lnTo>
                      <a:pt x="3763230" y="232298"/>
                    </a:lnTo>
                    <a:lnTo>
                      <a:pt x="3763230" y="754340"/>
                    </a:lnTo>
                    <a:lnTo>
                      <a:pt x="3626333" y="754340"/>
                    </a:lnTo>
                    <a:lnTo>
                      <a:pt x="3626333" y="232298"/>
                    </a:lnTo>
                    <a:close/>
                    <a:moveTo>
                      <a:pt x="1318728" y="296043"/>
                    </a:moveTo>
                    <a:cubicBezTo>
                      <a:pt x="1367887" y="348280"/>
                      <a:pt x="1392462" y="414039"/>
                      <a:pt x="1392462" y="493319"/>
                    </a:cubicBezTo>
                    <a:cubicBezTo>
                      <a:pt x="1392462" y="571591"/>
                      <a:pt x="1367716" y="637100"/>
                      <a:pt x="1318224" y="689841"/>
                    </a:cubicBezTo>
                    <a:cubicBezTo>
                      <a:pt x="1268732" y="742582"/>
                      <a:pt x="1207918" y="768954"/>
                      <a:pt x="1135773" y="768954"/>
                    </a:cubicBezTo>
                    <a:cubicBezTo>
                      <a:pt x="1064980" y="768954"/>
                      <a:pt x="1008600" y="742750"/>
                      <a:pt x="966662" y="690344"/>
                    </a:cubicBezTo>
                    <a:lnTo>
                      <a:pt x="966662" y="971014"/>
                    </a:lnTo>
                    <a:lnTo>
                      <a:pt x="830754" y="971014"/>
                    </a:lnTo>
                    <a:lnTo>
                      <a:pt x="830754" y="232298"/>
                    </a:lnTo>
                    <a:lnTo>
                      <a:pt x="966662" y="232298"/>
                    </a:lnTo>
                    <a:lnTo>
                      <a:pt x="966662" y="295286"/>
                    </a:lnTo>
                    <a:cubicBezTo>
                      <a:pt x="1007934" y="243552"/>
                      <a:pt x="1064304" y="217685"/>
                      <a:pt x="1135773" y="217685"/>
                    </a:cubicBezTo>
                    <a:cubicBezTo>
                      <a:pt x="1208584" y="217685"/>
                      <a:pt x="1269579" y="243804"/>
                      <a:pt x="1318728" y="296043"/>
                    </a:cubicBezTo>
                    <a:close/>
                    <a:moveTo>
                      <a:pt x="1217309" y="603675"/>
                    </a:moveTo>
                    <a:cubicBezTo>
                      <a:pt x="1244823" y="574783"/>
                      <a:pt x="1258580" y="537662"/>
                      <a:pt x="1258580" y="492312"/>
                    </a:cubicBezTo>
                    <a:cubicBezTo>
                      <a:pt x="1258580" y="447633"/>
                      <a:pt x="1244823" y="411015"/>
                      <a:pt x="1217309" y="382461"/>
                    </a:cubicBezTo>
                    <a:cubicBezTo>
                      <a:pt x="1189794" y="353906"/>
                      <a:pt x="1154735" y="339629"/>
                      <a:pt x="1112112" y="339629"/>
                    </a:cubicBezTo>
                    <a:cubicBezTo>
                      <a:pt x="1070165" y="339629"/>
                      <a:pt x="1034944" y="354075"/>
                      <a:pt x="1006421" y="382965"/>
                    </a:cubicBezTo>
                    <a:cubicBezTo>
                      <a:pt x="977898" y="411855"/>
                      <a:pt x="963646" y="448304"/>
                      <a:pt x="963646" y="492311"/>
                    </a:cubicBezTo>
                    <a:cubicBezTo>
                      <a:pt x="963646" y="536990"/>
                      <a:pt x="977898" y="573943"/>
                      <a:pt x="1006421" y="603169"/>
                    </a:cubicBezTo>
                    <a:cubicBezTo>
                      <a:pt x="1034944" y="632396"/>
                      <a:pt x="1070165" y="647009"/>
                      <a:pt x="1112112" y="647009"/>
                    </a:cubicBezTo>
                    <a:cubicBezTo>
                      <a:pt x="1154735" y="647009"/>
                      <a:pt x="1189794" y="632565"/>
                      <a:pt x="1217309" y="603675"/>
                    </a:cubicBezTo>
                    <a:close/>
                    <a:moveTo>
                      <a:pt x="3046026" y="689840"/>
                    </a:moveTo>
                    <a:cubicBezTo>
                      <a:pt x="2996524" y="637098"/>
                      <a:pt x="2971779" y="571590"/>
                      <a:pt x="2971779" y="493317"/>
                    </a:cubicBezTo>
                    <a:cubicBezTo>
                      <a:pt x="2971779" y="414037"/>
                      <a:pt x="2996524" y="348278"/>
                      <a:pt x="3046026" y="296041"/>
                    </a:cubicBezTo>
                    <a:cubicBezTo>
                      <a:pt x="3095518" y="243802"/>
                      <a:pt x="3156664" y="217683"/>
                      <a:pt x="3229475" y="217683"/>
                    </a:cubicBezTo>
                    <a:cubicBezTo>
                      <a:pt x="3300954" y="217683"/>
                      <a:pt x="3356820" y="243550"/>
                      <a:pt x="3397083" y="295285"/>
                    </a:cubicBezTo>
                    <a:lnTo>
                      <a:pt x="3397083" y="232296"/>
                    </a:lnTo>
                    <a:lnTo>
                      <a:pt x="3534494" y="232296"/>
                    </a:lnTo>
                    <a:lnTo>
                      <a:pt x="3534494" y="754338"/>
                    </a:lnTo>
                    <a:lnTo>
                      <a:pt x="3397083" y="754338"/>
                    </a:lnTo>
                    <a:lnTo>
                      <a:pt x="3397083" y="690343"/>
                    </a:lnTo>
                    <a:cubicBezTo>
                      <a:pt x="3356820" y="742748"/>
                      <a:pt x="3300954" y="768952"/>
                      <a:pt x="3229475" y="768952"/>
                    </a:cubicBezTo>
                    <a:cubicBezTo>
                      <a:pt x="3156664" y="768952"/>
                      <a:pt x="3095518" y="742580"/>
                      <a:pt x="3046026" y="689840"/>
                    </a:cubicBezTo>
                    <a:close/>
                    <a:moveTo>
                      <a:pt x="3358828" y="603168"/>
                    </a:moveTo>
                    <a:cubicBezTo>
                      <a:pt x="3387351" y="573941"/>
                      <a:pt x="3401612" y="536988"/>
                      <a:pt x="3401612" y="492310"/>
                    </a:cubicBezTo>
                    <a:cubicBezTo>
                      <a:pt x="3401612" y="448302"/>
                      <a:pt x="3387351" y="411853"/>
                      <a:pt x="3358828" y="382963"/>
                    </a:cubicBezTo>
                    <a:cubicBezTo>
                      <a:pt x="3330305" y="354073"/>
                      <a:pt x="3295074" y="339627"/>
                      <a:pt x="3253137" y="339627"/>
                    </a:cubicBezTo>
                    <a:cubicBezTo>
                      <a:pt x="3210514" y="339627"/>
                      <a:pt x="3175455" y="353904"/>
                      <a:pt x="3147940" y="382459"/>
                    </a:cubicBezTo>
                    <a:cubicBezTo>
                      <a:pt x="3120426" y="411013"/>
                      <a:pt x="3106668" y="447631"/>
                      <a:pt x="3106668" y="492310"/>
                    </a:cubicBezTo>
                    <a:cubicBezTo>
                      <a:pt x="3106668" y="537661"/>
                      <a:pt x="3120426" y="574782"/>
                      <a:pt x="3147940" y="603673"/>
                    </a:cubicBezTo>
                    <a:cubicBezTo>
                      <a:pt x="3175455" y="632563"/>
                      <a:pt x="3210514" y="647007"/>
                      <a:pt x="3253137" y="647007"/>
                    </a:cubicBezTo>
                    <a:cubicBezTo>
                      <a:pt x="3295074" y="647007"/>
                      <a:pt x="3330305" y="632394"/>
                      <a:pt x="3358828" y="603168"/>
                    </a:cubicBezTo>
                    <a:close/>
                    <a:moveTo>
                      <a:pt x="4305244" y="279664"/>
                    </a:moveTo>
                    <a:cubicBezTo>
                      <a:pt x="4340303" y="320985"/>
                      <a:pt x="4357837" y="377421"/>
                      <a:pt x="4357837" y="448976"/>
                    </a:cubicBezTo>
                    <a:lnTo>
                      <a:pt x="4357837" y="754340"/>
                    </a:lnTo>
                    <a:lnTo>
                      <a:pt x="4221435" y="754340"/>
                    </a:lnTo>
                    <a:lnTo>
                      <a:pt x="4221435" y="474676"/>
                    </a:lnTo>
                    <a:cubicBezTo>
                      <a:pt x="4221435" y="434027"/>
                      <a:pt x="4212035" y="402198"/>
                      <a:pt x="4193254" y="379186"/>
                    </a:cubicBezTo>
                    <a:cubicBezTo>
                      <a:pt x="4174464" y="356174"/>
                      <a:pt x="4146787" y="344668"/>
                      <a:pt x="4110206" y="344668"/>
                    </a:cubicBezTo>
                    <a:cubicBezTo>
                      <a:pt x="4072293" y="344668"/>
                      <a:pt x="4041839" y="358443"/>
                      <a:pt x="4018853" y="385989"/>
                    </a:cubicBezTo>
                    <a:cubicBezTo>
                      <a:pt x="3995867" y="413535"/>
                      <a:pt x="3984374" y="450320"/>
                      <a:pt x="3984374" y="496343"/>
                    </a:cubicBezTo>
                    <a:lnTo>
                      <a:pt x="3984374" y="754340"/>
                    </a:lnTo>
                    <a:lnTo>
                      <a:pt x="3848476" y="754340"/>
                    </a:lnTo>
                    <a:lnTo>
                      <a:pt x="3848476" y="232298"/>
                    </a:lnTo>
                    <a:lnTo>
                      <a:pt x="3984374" y="232298"/>
                    </a:lnTo>
                    <a:lnTo>
                      <a:pt x="3984374" y="298310"/>
                    </a:lnTo>
                    <a:cubicBezTo>
                      <a:pt x="4026321" y="244560"/>
                      <a:pt x="4082359" y="217685"/>
                      <a:pt x="4152477" y="217685"/>
                    </a:cubicBezTo>
                    <a:cubicBezTo>
                      <a:pt x="4219256" y="217685"/>
                      <a:pt x="4270175" y="238345"/>
                      <a:pt x="4305244" y="279664"/>
                    </a:cubicBezTo>
                    <a:close/>
                    <a:moveTo>
                      <a:pt x="4236429" y="13382"/>
                    </a:moveTo>
                    <a:lnTo>
                      <a:pt x="4203643" y="13382"/>
                    </a:lnTo>
                    <a:lnTo>
                      <a:pt x="4203643" y="93665"/>
                    </a:lnTo>
                    <a:lnTo>
                      <a:pt x="4189144" y="93665"/>
                    </a:lnTo>
                    <a:lnTo>
                      <a:pt x="4189144" y="13382"/>
                    </a:lnTo>
                    <a:lnTo>
                      <a:pt x="4156235" y="13382"/>
                    </a:lnTo>
                    <a:lnTo>
                      <a:pt x="4156235" y="294"/>
                    </a:lnTo>
                    <a:lnTo>
                      <a:pt x="4236429" y="294"/>
                    </a:lnTo>
                    <a:lnTo>
                      <a:pt x="4236429" y="13382"/>
                    </a:lnTo>
                    <a:close/>
                    <a:moveTo>
                      <a:pt x="4348542" y="294"/>
                    </a:moveTo>
                    <a:lnTo>
                      <a:pt x="4348542" y="93665"/>
                    </a:lnTo>
                    <a:lnTo>
                      <a:pt x="4334033" y="93665"/>
                    </a:lnTo>
                    <a:lnTo>
                      <a:pt x="4334033" y="25362"/>
                    </a:lnTo>
                    <a:lnTo>
                      <a:pt x="4302038" y="70225"/>
                    </a:lnTo>
                    <a:lnTo>
                      <a:pt x="4270232" y="25362"/>
                    </a:lnTo>
                    <a:lnTo>
                      <a:pt x="4270232" y="93665"/>
                    </a:lnTo>
                    <a:lnTo>
                      <a:pt x="4255666" y="93665"/>
                    </a:lnTo>
                    <a:lnTo>
                      <a:pt x="4255666" y="294"/>
                    </a:lnTo>
                    <a:lnTo>
                      <a:pt x="4269519" y="294"/>
                    </a:lnTo>
                    <a:lnTo>
                      <a:pt x="4302171" y="47240"/>
                    </a:lnTo>
                    <a:lnTo>
                      <a:pt x="4334689" y="294"/>
                    </a:lnTo>
                    <a:lnTo>
                      <a:pt x="4348542" y="29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50" name="Google Shape;1450;p122"/>
            <p:cNvGrpSpPr/>
            <p:nvPr/>
          </p:nvGrpSpPr>
          <p:grpSpPr>
            <a:xfrm>
              <a:off x="7332013" y="3834126"/>
              <a:ext cx="1510672" cy="284302"/>
              <a:chOff x="7332013" y="3834126"/>
              <a:chExt cx="1510672" cy="284302"/>
            </a:xfrm>
          </p:grpSpPr>
          <p:sp>
            <p:nvSpPr>
              <p:cNvPr id="1451" name="Google Shape;1451;p122"/>
              <p:cNvSpPr/>
              <p:nvPr/>
            </p:nvSpPr>
            <p:spPr>
              <a:xfrm>
                <a:off x="7332013" y="3839279"/>
                <a:ext cx="162642" cy="274167"/>
              </a:xfrm>
              <a:custGeom>
                <a:rect b="b" l="l" r="r" t="t"/>
                <a:pathLst>
                  <a:path extrusionOk="0" h="274167" w="162642">
                    <a:moveTo>
                      <a:pt x="115462" y="126616"/>
                    </a:moveTo>
                    <a:cubicBezTo>
                      <a:pt x="130485" y="112995"/>
                      <a:pt x="137991" y="96364"/>
                      <a:pt x="137991" y="76714"/>
                    </a:cubicBezTo>
                    <a:cubicBezTo>
                      <a:pt x="137991" y="65942"/>
                      <a:pt x="135689" y="55283"/>
                      <a:pt x="131074" y="44749"/>
                    </a:cubicBezTo>
                    <a:cubicBezTo>
                      <a:pt x="126574" y="34338"/>
                      <a:pt x="120495" y="25632"/>
                      <a:pt x="112808" y="18650"/>
                    </a:cubicBezTo>
                    <a:cubicBezTo>
                      <a:pt x="105244" y="11897"/>
                      <a:pt x="95958" y="7096"/>
                      <a:pt x="84960" y="4258"/>
                    </a:cubicBezTo>
                    <a:cubicBezTo>
                      <a:pt x="74076" y="1419"/>
                      <a:pt x="59481" y="0"/>
                      <a:pt x="41148" y="0"/>
                    </a:cubicBezTo>
                    <a:lnTo>
                      <a:pt x="0" y="0"/>
                    </a:lnTo>
                    <a:lnTo>
                      <a:pt x="0" y="274168"/>
                    </a:lnTo>
                    <a:lnTo>
                      <a:pt x="62612" y="274168"/>
                    </a:lnTo>
                    <a:cubicBezTo>
                      <a:pt x="81297" y="274168"/>
                      <a:pt x="96843" y="272453"/>
                      <a:pt x="109259" y="269015"/>
                    </a:cubicBezTo>
                    <a:cubicBezTo>
                      <a:pt x="120609" y="265471"/>
                      <a:pt x="130837" y="259137"/>
                      <a:pt x="139941" y="250022"/>
                    </a:cubicBezTo>
                    <a:cubicBezTo>
                      <a:pt x="155078" y="235220"/>
                      <a:pt x="162642" y="217103"/>
                      <a:pt x="162642" y="195682"/>
                    </a:cubicBezTo>
                    <a:cubicBezTo>
                      <a:pt x="162642" y="179346"/>
                      <a:pt x="158389" y="165021"/>
                      <a:pt x="149874" y="152714"/>
                    </a:cubicBezTo>
                    <a:cubicBezTo>
                      <a:pt x="141483" y="140284"/>
                      <a:pt x="130009" y="131578"/>
                      <a:pt x="115462" y="126616"/>
                    </a:cubicBezTo>
                    <a:close/>
                    <a:moveTo>
                      <a:pt x="41329" y="38005"/>
                    </a:moveTo>
                    <a:lnTo>
                      <a:pt x="55876" y="38005"/>
                    </a:lnTo>
                    <a:cubicBezTo>
                      <a:pt x="69823" y="38005"/>
                      <a:pt x="80460" y="41348"/>
                      <a:pt x="87795" y="48035"/>
                    </a:cubicBezTo>
                    <a:cubicBezTo>
                      <a:pt x="95131" y="54731"/>
                      <a:pt x="98794" y="64513"/>
                      <a:pt x="98794" y="77419"/>
                    </a:cubicBezTo>
                    <a:cubicBezTo>
                      <a:pt x="98794" y="90678"/>
                      <a:pt x="95216" y="100717"/>
                      <a:pt x="88062" y="107518"/>
                    </a:cubicBezTo>
                    <a:cubicBezTo>
                      <a:pt x="80907" y="114329"/>
                      <a:pt x="69642" y="117729"/>
                      <a:pt x="54277" y="117729"/>
                    </a:cubicBezTo>
                    <a:lnTo>
                      <a:pt x="41329" y="117729"/>
                    </a:lnTo>
                    <a:lnTo>
                      <a:pt x="41329" y="38005"/>
                    </a:lnTo>
                    <a:close/>
                    <a:moveTo>
                      <a:pt x="108013" y="224276"/>
                    </a:moveTo>
                    <a:cubicBezTo>
                      <a:pt x="99269" y="231610"/>
                      <a:pt x="85550" y="235277"/>
                      <a:pt x="66874" y="235277"/>
                    </a:cubicBezTo>
                    <a:lnTo>
                      <a:pt x="41329" y="235277"/>
                    </a:lnTo>
                    <a:lnTo>
                      <a:pt x="41329" y="152362"/>
                    </a:lnTo>
                    <a:lnTo>
                      <a:pt x="62260" y="152362"/>
                    </a:lnTo>
                    <a:cubicBezTo>
                      <a:pt x="84484" y="152362"/>
                      <a:pt x="99916" y="156324"/>
                      <a:pt x="108555" y="164249"/>
                    </a:cubicBezTo>
                    <a:cubicBezTo>
                      <a:pt x="117422" y="172307"/>
                      <a:pt x="121855" y="182242"/>
                      <a:pt x="121855" y="194091"/>
                    </a:cubicBezTo>
                    <a:cubicBezTo>
                      <a:pt x="121855" y="206283"/>
                      <a:pt x="117241" y="216341"/>
                      <a:pt x="108013" y="22427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22"/>
              <p:cNvSpPr/>
              <p:nvPr/>
            </p:nvSpPr>
            <p:spPr>
              <a:xfrm>
                <a:off x="7498917" y="3839279"/>
                <a:ext cx="220468" cy="274167"/>
              </a:xfrm>
              <a:custGeom>
                <a:rect b="b" l="l" r="r" t="t"/>
                <a:pathLst>
                  <a:path extrusionOk="0" h="274167" w="220468">
                    <a:moveTo>
                      <a:pt x="110144" y="109557"/>
                    </a:moveTo>
                    <a:lnTo>
                      <a:pt x="47532" y="0"/>
                    </a:lnTo>
                    <a:lnTo>
                      <a:pt x="0" y="0"/>
                    </a:lnTo>
                    <a:lnTo>
                      <a:pt x="89394" y="155734"/>
                    </a:lnTo>
                    <a:lnTo>
                      <a:pt x="89394" y="274168"/>
                    </a:lnTo>
                    <a:lnTo>
                      <a:pt x="130722" y="274168"/>
                    </a:lnTo>
                    <a:lnTo>
                      <a:pt x="130722" y="155734"/>
                    </a:lnTo>
                    <a:lnTo>
                      <a:pt x="220468" y="0"/>
                    </a:lnTo>
                    <a:lnTo>
                      <a:pt x="172936"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22"/>
              <p:cNvSpPr/>
              <p:nvPr/>
            </p:nvSpPr>
            <p:spPr>
              <a:xfrm>
                <a:off x="7849394" y="3834126"/>
                <a:ext cx="286267" cy="284302"/>
              </a:xfrm>
              <a:custGeom>
                <a:rect b="b" l="l" r="r" t="t"/>
                <a:pathLst>
                  <a:path extrusionOk="0" h="284302" w="286267">
                    <a:moveTo>
                      <a:pt x="143843" y="0"/>
                    </a:moveTo>
                    <a:cubicBezTo>
                      <a:pt x="104350" y="0"/>
                      <a:pt x="70528" y="13859"/>
                      <a:pt x="42385" y="41558"/>
                    </a:cubicBezTo>
                    <a:cubicBezTo>
                      <a:pt x="14119" y="69256"/>
                      <a:pt x="0" y="102403"/>
                      <a:pt x="0" y="140999"/>
                    </a:cubicBezTo>
                    <a:cubicBezTo>
                      <a:pt x="0" y="184918"/>
                      <a:pt x="15489" y="220428"/>
                      <a:pt x="46466" y="247536"/>
                    </a:cubicBezTo>
                    <a:cubicBezTo>
                      <a:pt x="74609" y="272044"/>
                      <a:pt x="106357" y="284302"/>
                      <a:pt x="141711" y="284302"/>
                    </a:cubicBezTo>
                    <a:cubicBezTo>
                      <a:pt x="181680" y="284302"/>
                      <a:pt x="215787" y="270501"/>
                      <a:pt x="244054" y="242926"/>
                    </a:cubicBezTo>
                    <a:cubicBezTo>
                      <a:pt x="272196" y="215465"/>
                      <a:pt x="286267" y="182013"/>
                      <a:pt x="286267" y="142599"/>
                    </a:cubicBezTo>
                    <a:cubicBezTo>
                      <a:pt x="286267" y="103403"/>
                      <a:pt x="272253" y="69847"/>
                      <a:pt x="244234" y="41910"/>
                    </a:cubicBezTo>
                    <a:cubicBezTo>
                      <a:pt x="216320" y="13973"/>
                      <a:pt x="182859" y="0"/>
                      <a:pt x="143843" y="0"/>
                    </a:cubicBezTo>
                    <a:close/>
                    <a:moveTo>
                      <a:pt x="214969" y="215751"/>
                    </a:moveTo>
                    <a:cubicBezTo>
                      <a:pt x="195218" y="235639"/>
                      <a:pt x="170976" y="245583"/>
                      <a:pt x="142244" y="245583"/>
                    </a:cubicBezTo>
                    <a:cubicBezTo>
                      <a:pt x="115757" y="245583"/>
                      <a:pt x="92400" y="235820"/>
                      <a:pt x="72183" y="216284"/>
                    </a:cubicBezTo>
                    <a:cubicBezTo>
                      <a:pt x="51851" y="196748"/>
                      <a:pt x="41671" y="171831"/>
                      <a:pt x="41671" y="141532"/>
                    </a:cubicBezTo>
                    <a:cubicBezTo>
                      <a:pt x="41671" y="112643"/>
                      <a:pt x="51490" y="88373"/>
                      <a:pt x="71117" y="68723"/>
                    </a:cubicBezTo>
                    <a:cubicBezTo>
                      <a:pt x="90745" y="48835"/>
                      <a:pt x="114815" y="38900"/>
                      <a:pt x="143310" y="38900"/>
                    </a:cubicBezTo>
                    <a:cubicBezTo>
                      <a:pt x="171918" y="38900"/>
                      <a:pt x="195922" y="48835"/>
                      <a:pt x="215321" y="68723"/>
                    </a:cubicBezTo>
                    <a:cubicBezTo>
                      <a:pt x="234825" y="88497"/>
                      <a:pt x="244586" y="113005"/>
                      <a:pt x="244586" y="142237"/>
                    </a:cubicBezTo>
                    <a:cubicBezTo>
                      <a:pt x="244586" y="171117"/>
                      <a:pt x="234711" y="195624"/>
                      <a:pt x="214969" y="21575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22"/>
              <p:cNvSpPr/>
              <p:nvPr/>
            </p:nvSpPr>
            <p:spPr>
              <a:xfrm>
                <a:off x="8165830" y="3839279"/>
                <a:ext cx="153603" cy="274167"/>
              </a:xfrm>
              <a:custGeom>
                <a:rect b="b" l="l" r="r" t="t"/>
                <a:pathLst>
                  <a:path extrusionOk="0" h="274167" w="153603">
                    <a:moveTo>
                      <a:pt x="98794" y="4791"/>
                    </a:moveTo>
                    <a:cubicBezTo>
                      <a:pt x="87091" y="1600"/>
                      <a:pt x="69766" y="0"/>
                      <a:pt x="46828" y="0"/>
                    </a:cubicBezTo>
                    <a:lnTo>
                      <a:pt x="0" y="0"/>
                    </a:lnTo>
                    <a:lnTo>
                      <a:pt x="0" y="274168"/>
                    </a:lnTo>
                    <a:lnTo>
                      <a:pt x="41329" y="274168"/>
                    </a:lnTo>
                    <a:lnTo>
                      <a:pt x="41329" y="162830"/>
                    </a:lnTo>
                    <a:lnTo>
                      <a:pt x="60481" y="162830"/>
                    </a:lnTo>
                    <a:cubicBezTo>
                      <a:pt x="88975" y="162830"/>
                      <a:pt x="111628" y="155496"/>
                      <a:pt x="128410" y="140808"/>
                    </a:cubicBezTo>
                    <a:cubicBezTo>
                      <a:pt x="145203" y="126140"/>
                      <a:pt x="153604" y="106242"/>
                      <a:pt x="153604" y="81153"/>
                    </a:cubicBezTo>
                    <a:cubicBezTo>
                      <a:pt x="153604" y="57712"/>
                      <a:pt x="145736" y="38300"/>
                      <a:pt x="130009" y="22908"/>
                    </a:cubicBezTo>
                    <a:cubicBezTo>
                      <a:pt x="121028" y="14030"/>
                      <a:pt x="110619" y="7992"/>
                      <a:pt x="98794" y="4791"/>
                    </a:cubicBezTo>
                    <a:close/>
                    <a:moveTo>
                      <a:pt x="56760" y="124473"/>
                    </a:moveTo>
                    <a:lnTo>
                      <a:pt x="41329" y="124473"/>
                    </a:lnTo>
                    <a:lnTo>
                      <a:pt x="41329" y="38176"/>
                    </a:lnTo>
                    <a:lnTo>
                      <a:pt x="54991" y="38176"/>
                    </a:lnTo>
                    <a:cubicBezTo>
                      <a:pt x="94122" y="38176"/>
                      <a:pt x="113692" y="52330"/>
                      <a:pt x="113692" y="80620"/>
                    </a:cubicBezTo>
                    <a:cubicBezTo>
                      <a:pt x="113692" y="109861"/>
                      <a:pt x="94712" y="124473"/>
                      <a:pt x="56760" y="12447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22"/>
              <p:cNvSpPr/>
              <p:nvPr/>
            </p:nvSpPr>
            <p:spPr>
              <a:xfrm>
                <a:off x="8333268" y="3839279"/>
                <a:ext cx="167075" cy="274167"/>
              </a:xfrm>
              <a:custGeom>
                <a:rect b="b" l="l" r="r" t="t"/>
                <a:pathLst>
                  <a:path extrusionOk="0" h="274167" w="167075">
                    <a:moveTo>
                      <a:pt x="0" y="38891"/>
                    </a:moveTo>
                    <a:lnTo>
                      <a:pt x="62964" y="38891"/>
                    </a:lnTo>
                    <a:lnTo>
                      <a:pt x="62964" y="274168"/>
                    </a:lnTo>
                    <a:lnTo>
                      <a:pt x="104292" y="274168"/>
                    </a:lnTo>
                    <a:lnTo>
                      <a:pt x="104292" y="38891"/>
                    </a:lnTo>
                    <a:lnTo>
                      <a:pt x="167075" y="38891"/>
                    </a:lnTo>
                    <a:lnTo>
                      <a:pt x="167075" y="0"/>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22"/>
              <p:cNvSpPr/>
              <p:nvPr/>
            </p:nvSpPr>
            <p:spPr>
              <a:xfrm>
                <a:off x="8529970" y="3839279"/>
                <a:ext cx="151120" cy="274167"/>
              </a:xfrm>
              <a:custGeom>
                <a:rect b="b" l="l" r="r" t="t"/>
                <a:pathLst>
                  <a:path extrusionOk="0" h="274167" w="151120">
                    <a:moveTo>
                      <a:pt x="0" y="274168"/>
                    </a:moveTo>
                    <a:lnTo>
                      <a:pt x="151120" y="274168"/>
                    </a:lnTo>
                    <a:lnTo>
                      <a:pt x="151120" y="235277"/>
                    </a:lnTo>
                    <a:lnTo>
                      <a:pt x="41329" y="235277"/>
                    </a:lnTo>
                    <a:lnTo>
                      <a:pt x="41329" y="143656"/>
                    </a:lnTo>
                    <a:lnTo>
                      <a:pt x="147924" y="143656"/>
                    </a:lnTo>
                    <a:lnTo>
                      <a:pt x="147924" y="104765"/>
                    </a:lnTo>
                    <a:lnTo>
                      <a:pt x="41329" y="104765"/>
                    </a:lnTo>
                    <a:lnTo>
                      <a:pt x="41329" y="38891"/>
                    </a:lnTo>
                    <a:lnTo>
                      <a:pt x="151120" y="38891"/>
                    </a:lnTo>
                    <a:lnTo>
                      <a:pt x="151120" y="0"/>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22"/>
              <p:cNvSpPr/>
              <p:nvPr/>
            </p:nvSpPr>
            <p:spPr>
              <a:xfrm>
                <a:off x="8720830" y="3839279"/>
                <a:ext cx="121855" cy="274167"/>
              </a:xfrm>
              <a:custGeom>
                <a:rect b="b" l="l" r="r" t="t"/>
                <a:pathLst>
                  <a:path extrusionOk="0" h="274167" w="121855">
                    <a:moveTo>
                      <a:pt x="41329" y="235277"/>
                    </a:moveTo>
                    <a:lnTo>
                      <a:pt x="41329" y="0"/>
                    </a:lnTo>
                    <a:lnTo>
                      <a:pt x="0" y="0"/>
                    </a:lnTo>
                    <a:lnTo>
                      <a:pt x="0" y="274168"/>
                    </a:lnTo>
                    <a:lnTo>
                      <a:pt x="121855" y="274168"/>
                    </a:lnTo>
                    <a:lnTo>
                      <a:pt x="121855" y="23527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58" name="Google Shape;1458;p122"/>
          <p:cNvGrpSpPr/>
          <p:nvPr/>
        </p:nvGrpSpPr>
        <p:grpSpPr>
          <a:xfrm>
            <a:off x="4280946" y="3700223"/>
            <a:ext cx="438221" cy="438221"/>
            <a:chOff x="4196403" y="1557569"/>
            <a:chExt cx="462795" cy="462795"/>
          </a:xfrm>
        </p:grpSpPr>
        <p:sp>
          <p:nvSpPr>
            <p:cNvPr id="1459" name="Google Shape;1459;p122"/>
            <p:cNvSpPr/>
            <p:nvPr/>
          </p:nvSpPr>
          <p:spPr>
            <a:xfrm>
              <a:off x="4196403" y="1557569"/>
              <a:ext cx="462795" cy="462795"/>
            </a:xfrm>
            <a:custGeom>
              <a:rect b="b" l="l" r="r" t="t"/>
              <a:pathLst>
                <a:path extrusionOk="0" h="462795" w="462795">
                  <a:moveTo>
                    <a:pt x="462795" y="231398"/>
                  </a:moveTo>
                  <a:cubicBezTo>
                    <a:pt x="462795" y="359195"/>
                    <a:pt x="359195" y="462795"/>
                    <a:pt x="231398" y="462795"/>
                  </a:cubicBezTo>
                  <a:cubicBezTo>
                    <a:pt x="103600" y="462795"/>
                    <a:pt x="0" y="359195"/>
                    <a:pt x="0" y="231398"/>
                  </a:cubicBezTo>
                  <a:cubicBezTo>
                    <a:pt x="0" y="103600"/>
                    <a:pt x="103600" y="0"/>
                    <a:pt x="231398" y="0"/>
                  </a:cubicBezTo>
                  <a:cubicBezTo>
                    <a:pt x="359195" y="0"/>
                    <a:pt x="462795" y="103600"/>
                    <a:pt x="462795" y="231398"/>
                  </a:cubicBezTo>
                  <a:close/>
                </a:path>
              </a:pathLst>
            </a:custGeom>
            <a:solidFill>
              <a:srgbClr val="DDE5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60" name="Google Shape;1460;p122"/>
            <p:cNvGrpSpPr/>
            <p:nvPr/>
          </p:nvGrpSpPr>
          <p:grpSpPr>
            <a:xfrm>
              <a:off x="4270322" y="1647557"/>
              <a:ext cx="315022" cy="289889"/>
              <a:chOff x="4270322" y="1647557"/>
              <a:chExt cx="315022" cy="289889"/>
            </a:xfrm>
          </p:grpSpPr>
          <p:sp>
            <p:nvSpPr>
              <p:cNvPr id="1461" name="Google Shape;1461;p122"/>
              <p:cNvSpPr/>
              <p:nvPr/>
            </p:nvSpPr>
            <p:spPr>
              <a:xfrm>
                <a:off x="4270322" y="1647557"/>
                <a:ext cx="315022" cy="201830"/>
              </a:xfrm>
              <a:custGeom>
                <a:rect b="b" l="l" r="r" t="t"/>
                <a:pathLst>
                  <a:path extrusionOk="0" h="201830" w="315022">
                    <a:moveTo>
                      <a:pt x="273178" y="91273"/>
                    </a:moveTo>
                    <a:cubicBezTo>
                      <a:pt x="273178" y="88702"/>
                      <a:pt x="273178" y="86774"/>
                      <a:pt x="273178" y="84846"/>
                    </a:cubicBezTo>
                    <a:cubicBezTo>
                      <a:pt x="273178" y="37923"/>
                      <a:pt x="235254" y="0"/>
                      <a:pt x="188332" y="0"/>
                    </a:cubicBezTo>
                    <a:cubicBezTo>
                      <a:pt x="158765" y="0"/>
                      <a:pt x="131125" y="15426"/>
                      <a:pt x="115699" y="40495"/>
                    </a:cubicBezTo>
                    <a:cubicBezTo>
                      <a:pt x="109914" y="38566"/>
                      <a:pt x="104129" y="37281"/>
                      <a:pt x="98344" y="37281"/>
                    </a:cubicBezTo>
                    <a:cubicBezTo>
                      <a:pt x="70705" y="37281"/>
                      <a:pt x="48208" y="59778"/>
                      <a:pt x="48208" y="87417"/>
                    </a:cubicBezTo>
                    <a:cubicBezTo>
                      <a:pt x="48208" y="88702"/>
                      <a:pt x="48208" y="89345"/>
                      <a:pt x="48208" y="90631"/>
                    </a:cubicBezTo>
                    <a:cubicBezTo>
                      <a:pt x="21211" y="94487"/>
                      <a:pt x="0" y="117627"/>
                      <a:pt x="0" y="145909"/>
                    </a:cubicBezTo>
                    <a:cubicBezTo>
                      <a:pt x="0" y="176762"/>
                      <a:pt x="25068" y="201830"/>
                      <a:pt x="55921" y="201830"/>
                    </a:cubicBezTo>
                    <a:lnTo>
                      <a:pt x="64920" y="201830"/>
                    </a:lnTo>
                    <a:lnTo>
                      <a:pt x="64920" y="192189"/>
                    </a:lnTo>
                    <a:lnTo>
                      <a:pt x="55921" y="192189"/>
                    </a:lnTo>
                    <a:cubicBezTo>
                      <a:pt x="30853" y="192189"/>
                      <a:pt x="9642" y="171620"/>
                      <a:pt x="9642" y="145909"/>
                    </a:cubicBezTo>
                    <a:cubicBezTo>
                      <a:pt x="9642" y="121484"/>
                      <a:pt x="28925" y="100915"/>
                      <a:pt x="53350" y="100272"/>
                    </a:cubicBezTo>
                    <a:cubicBezTo>
                      <a:pt x="54636" y="100272"/>
                      <a:pt x="55921" y="99630"/>
                      <a:pt x="56564" y="98344"/>
                    </a:cubicBezTo>
                    <a:cubicBezTo>
                      <a:pt x="57206" y="97058"/>
                      <a:pt x="57849" y="95773"/>
                      <a:pt x="57849" y="94487"/>
                    </a:cubicBezTo>
                    <a:cubicBezTo>
                      <a:pt x="57206" y="91916"/>
                      <a:pt x="57206" y="89988"/>
                      <a:pt x="57206" y="88060"/>
                    </a:cubicBezTo>
                    <a:cubicBezTo>
                      <a:pt x="57206" y="65563"/>
                      <a:pt x="75204" y="47565"/>
                      <a:pt x="97701" y="47565"/>
                    </a:cubicBezTo>
                    <a:cubicBezTo>
                      <a:pt x="103486" y="47565"/>
                      <a:pt x="109914" y="48851"/>
                      <a:pt x="115056" y="51422"/>
                    </a:cubicBezTo>
                    <a:cubicBezTo>
                      <a:pt x="117627" y="52707"/>
                      <a:pt x="120198" y="51422"/>
                      <a:pt x="121484" y="49493"/>
                    </a:cubicBezTo>
                    <a:cubicBezTo>
                      <a:pt x="134982" y="25068"/>
                      <a:pt x="160050" y="10284"/>
                      <a:pt x="187689" y="10284"/>
                    </a:cubicBezTo>
                    <a:cubicBezTo>
                      <a:pt x="229469" y="10284"/>
                      <a:pt x="262893" y="43708"/>
                      <a:pt x="262893" y="85489"/>
                    </a:cubicBezTo>
                    <a:cubicBezTo>
                      <a:pt x="262893" y="88702"/>
                      <a:pt x="262893" y="91273"/>
                      <a:pt x="262251" y="95130"/>
                    </a:cubicBezTo>
                    <a:cubicBezTo>
                      <a:pt x="261608" y="97701"/>
                      <a:pt x="263536" y="100272"/>
                      <a:pt x="266107" y="100272"/>
                    </a:cubicBezTo>
                    <a:cubicBezTo>
                      <a:pt x="288604" y="103486"/>
                      <a:pt x="305316" y="123412"/>
                      <a:pt x="305316" y="145909"/>
                    </a:cubicBezTo>
                    <a:cubicBezTo>
                      <a:pt x="305316" y="168406"/>
                      <a:pt x="289247" y="187689"/>
                      <a:pt x="266750" y="191546"/>
                    </a:cubicBezTo>
                    <a:lnTo>
                      <a:pt x="268036" y="201187"/>
                    </a:lnTo>
                    <a:cubicBezTo>
                      <a:pt x="295032" y="196688"/>
                      <a:pt x="314958" y="173548"/>
                      <a:pt x="314958" y="146552"/>
                    </a:cubicBezTo>
                    <a:cubicBezTo>
                      <a:pt x="316244" y="119555"/>
                      <a:pt x="298246" y="97058"/>
                      <a:pt x="273178" y="91273"/>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22"/>
              <p:cNvSpPr/>
              <p:nvPr/>
            </p:nvSpPr>
            <p:spPr>
              <a:xfrm>
                <a:off x="4460582" y="1830104"/>
                <a:ext cx="84845" cy="107342"/>
              </a:xfrm>
              <a:custGeom>
                <a:rect b="b" l="l" r="r" t="t"/>
                <a:pathLst>
                  <a:path extrusionOk="0" h="107342" w="84845">
                    <a:moveTo>
                      <a:pt x="71990" y="28925"/>
                    </a:moveTo>
                    <a:cubicBezTo>
                      <a:pt x="71990" y="12855"/>
                      <a:pt x="59135" y="0"/>
                      <a:pt x="42423" y="0"/>
                    </a:cubicBezTo>
                    <a:cubicBezTo>
                      <a:pt x="26354" y="0"/>
                      <a:pt x="12855" y="12855"/>
                      <a:pt x="12855" y="28925"/>
                    </a:cubicBezTo>
                    <a:lnTo>
                      <a:pt x="12855" y="32781"/>
                    </a:lnTo>
                    <a:lnTo>
                      <a:pt x="0" y="32781"/>
                    </a:lnTo>
                    <a:lnTo>
                      <a:pt x="0" y="107343"/>
                    </a:lnTo>
                    <a:lnTo>
                      <a:pt x="84846" y="107343"/>
                    </a:lnTo>
                    <a:lnTo>
                      <a:pt x="84846" y="32781"/>
                    </a:lnTo>
                    <a:lnTo>
                      <a:pt x="71348" y="32781"/>
                    </a:lnTo>
                    <a:lnTo>
                      <a:pt x="71348" y="28925"/>
                    </a:lnTo>
                    <a:lnTo>
                      <a:pt x="71990" y="28925"/>
                    </a:lnTo>
                    <a:close/>
                    <a:moveTo>
                      <a:pt x="23140" y="28925"/>
                    </a:moveTo>
                    <a:cubicBezTo>
                      <a:pt x="23140" y="18640"/>
                      <a:pt x="32139" y="9642"/>
                      <a:pt x="43066" y="9642"/>
                    </a:cubicBezTo>
                    <a:cubicBezTo>
                      <a:pt x="53993" y="9642"/>
                      <a:pt x="62992" y="17998"/>
                      <a:pt x="62992" y="28925"/>
                    </a:cubicBezTo>
                    <a:lnTo>
                      <a:pt x="62992" y="32781"/>
                    </a:lnTo>
                    <a:lnTo>
                      <a:pt x="23783" y="32781"/>
                    </a:lnTo>
                    <a:lnTo>
                      <a:pt x="23783" y="28925"/>
                    </a:lnTo>
                    <a:lnTo>
                      <a:pt x="23140" y="28925"/>
                    </a:lnTo>
                    <a:close/>
                    <a:moveTo>
                      <a:pt x="75847" y="42423"/>
                    </a:moveTo>
                    <a:lnTo>
                      <a:pt x="75847" y="97701"/>
                    </a:lnTo>
                    <a:lnTo>
                      <a:pt x="9642" y="97701"/>
                    </a:lnTo>
                    <a:lnTo>
                      <a:pt x="9642" y="42423"/>
                    </a:lnTo>
                    <a:lnTo>
                      <a:pt x="12855" y="42423"/>
                    </a:lnTo>
                    <a:lnTo>
                      <a:pt x="71348" y="42423"/>
                    </a:lnTo>
                    <a:lnTo>
                      <a:pt x="75847" y="42423"/>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22"/>
              <p:cNvSpPr/>
              <p:nvPr/>
            </p:nvSpPr>
            <p:spPr>
              <a:xfrm>
                <a:off x="4494006" y="1889239"/>
                <a:ext cx="17997" cy="30210"/>
              </a:xfrm>
              <a:custGeom>
                <a:rect b="b" l="l" r="r" t="t"/>
                <a:pathLst>
                  <a:path extrusionOk="0" h="30210" w="17997">
                    <a:moveTo>
                      <a:pt x="1928" y="30210"/>
                    </a:moveTo>
                    <a:lnTo>
                      <a:pt x="16712" y="30210"/>
                    </a:lnTo>
                    <a:lnTo>
                      <a:pt x="14784" y="16069"/>
                    </a:lnTo>
                    <a:cubicBezTo>
                      <a:pt x="16712" y="14141"/>
                      <a:pt x="17998" y="12213"/>
                      <a:pt x="17998" y="8999"/>
                    </a:cubicBezTo>
                    <a:cubicBezTo>
                      <a:pt x="17998" y="3857"/>
                      <a:pt x="14141" y="0"/>
                      <a:pt x="8999" y="0"/>
                    </a:cubicBezTo>
                    <a:cubicBezTo>
                      <a:pt x="3856" y="0"/>
                      <a:pt x="0" y="3857"/>
                      <a:pt x="0" y="8999"/>
                    </a:cubicBezTo>
                    <a:cubicBezTo>
                      <a:pt x="0" y="11570"/>
                      <a:pt x="1286" y="14141"/>
                      <a:pt x="3214" y="16069"/>
                    </a:cubicBezTo>
                    <a:lnTo>
                      <a:pt x="1928" y="30210"/>
                    </a:ln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22"/>
              <p:cNvSpPr/>
              <p:nvPr/>
            </p:nvSpPr>
            <p:spPr>
              <a:xfrm>
                <a:off x="4346811" y="1748472"/>
                <a:ext cx="160692" cy="180618"/>
              </a:xfrm>
              <a:custGeom>
                <a:rect b="b" l="l" r="r" t="t"/>
                <a:pathLst>
                  <a:path extrusionOk="0" h="180618" w="160692">
                    <a:moveTo>
                      <a:pt x="80346" y="142695"/>
                    </a:moveTo>
                    <a:cubicBezTo>
                      <a:pt x="89345" y="142695"/>
                      <a:pt x="98344" y="142052"/>
                      <a:pt x="107343" y="140767"/>
                    </a:cubicBezTo>
                    <a:lnTo>
                      <a:pt x="106057" y="131125"/>
                    </a:lnTo>
                    <a:cubicBezTo>
                      <a:pt x="97701" y="132411"/>
                      <a:pt x="89345" y="133054"/>
                      <a:pt x="80346" y="133054"/>
                    </a:cubicBezTo>
                    <a:cubicBezTo>
                      <a:pt x="39852" y="133054"/>
                      <a:pt x="9642" y="120841"/>
                      <a:pt x="9642" y="109914"/>
                    </a:cubicBezTo>
                    <a:lnTo>
                      <a:pt x="9642" y="88060"/>
                    </a:lnTo>
                    <a:cubicBezTo>
                      <a:pt x="24426" y="98987"/>
                      <a:pt x="52707" y="104772"/>
                      <a:pt x="80346" y="104772"/>
                    </a:cubicBezTo>
                    <a:cubicBezTo>
                      <a:pt x="94487" y="104772"/>
                      <a:pt x="108628" y="103486"/>
                      <a:pt x="120841" y="100272"/>
                    </a:cubicBezTo>
                    <a:lnTo>
                      <a:pt x="118913" y="90631"/>
                    </a:lnTo>
                    <a:cubicBezTo>
                      <a:pt x="107343" y="93202"/>
                      <a:pt x="93845" y="94487"/>
                      <a:pt x="80346" y="94487"/>
                    </a:cubicBezTo>
                    <a:cubicBezTo>
                      <a:pt x="39852" y="94487"/>
                      <a:pt x="9642" y="82275"/>
                      <a:pt x="9642" y="71348"/>
                    </a:cubicBezTo>
                    <a:lnTo>
                      <a:pt x="9642" y="49493"/>
                    </a:lnTo>
                    <a:cubicBezTo>
                      <a:pt x="24426" y="60420"/>
                      <a:pt x="52707" y="66205"/>
                      <a:pt x="80346" y="66205"/>
                    </a:cubicBezTo>
                    <a:cubicBezTo>
                      <a:pt x="107986" y="66205"/>
                      <a:pt x="136911" y="60420"/>
                      <a:pt x="151051" y="49493"/>
                    </a:cubicBezTo>
                    <a:lnTo>
                      <a:pt x="151051" y="71348"/>
                    </a:lnTo>
                    <a:lnTo>
                      <a:pt x="160693" y="71348"/>
                    </a:lnTo>
                    <a:lnTo>
                      <a:pt x="160693" y="32781"/>
                    </a:lnTo>
                    <a:cubicBezTo>
                      <a:pt x="160693" y="11570"/>
                      <a:pt x="118913" y="0"/>
                      <a:pt x="80346" y="0"/>
                    </a:cubicBezTo>
                    <a:cubicBezTo>
                      <a:pt x="41780" y="0"/>
                      <a:pt x="0" y="11570"/>
                      <a:pt x="0" y="32781"/>
                    </a:cubicBezTo>
                    <a:lnTo>
                      <a:pt x="0" y="147837"/>
                    </a:lnTo>
                    <a:cubicBezTo>
                      <a:pt x="0" y="169049"/>
                      <a:pt x="41780" y="180619"/>
                      <a:pt x="80346" y="180619"/>
                    </a:cubicBezTo>
                    <a:cubicBezTo>
                      <a:pt x="89345" y="180619"/>
                      <a:pt x="98344" y="179976"/>
                      <a:pt x="106700" y="178690"/>
                    </a:cubicBezTo>
                    <a:lnTo>
                      <a:pt x="105415" y="169049"/>
                    </a:lnTo>
                    <a:cubicBezTo>
                      <a:pt x="97701" y="170334"/>
                      <a:pt x="89345" y="170334"/>
                      <a:pt x="80346" y="170334"/>
                    </a:cubicBezTo>
                    <a:cubicBezTo>
                      <a:pt x="39852" y="170334"/>
                      <a:pt x="9642" y="158122"/>
                      <a:pt x="9642" y="147195"/>
                    </a:cubicBezTo>
                    <a:lnTo>
                      <a:pt x="9642" y="125340"/>
                    </a:lnTo>
                    <a:cubicBezTo>
                      <a:pt x="23783" y="136910"/>
                      <a:pt x="52707" y="142695"/>
                      <a:pt x="80346" y="142695"/>
                    </a:cubicBezTo>
                    <a:close/>
                    <a:moveTo>
                      <a:pt x="80346" y="9642"/>
                    </a:moveTo>
                    <a:cubicBezTo>
                      <a:pt x="120841" y="9642"/>
                      <a:pt x="151051" y="21854"/>
                      <a:pt x="151051" y="32781"/>
                    </a:cubicBezTo>
                    <a:cubicBezTo>
                      <a:pt x="151051" y="43708"/>
                      <a:pt x="120841" y="55921"/>
                      <a:pt x="80346" y="55921"/>
                    </a:cubicBezTo>
                    <a:cubicBezTo>
                      <a:pt x="39852" y="55921"/>
                      <a:pt x="9642" y="43708"/>
                      <a:pt x="9642" y="32781"/>
                    </a:cubicBezTo>
                    <a:cubicBezTo>
                      <a:pt x="9642" y="21854"/>
                      <a:pt x="39852" y="9642"/>
                      <a:pt x="80346" y="9642"/>
                    </a:cubicBezTo>
                    <a:close/>
                  </a:path>
                </a:pathLst>
              </a:custGeom>
              <a:solidFill>
                <a:srgbClr val="003C7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65" name="Google Shape;1465;p122"/>
          <p:cNvSpPr txBox="1"/>
          <p:nvPr/>
        </p:nvSpPr>
        <p:spPr>
          <a:xfrm>
            <a:off x="4888225" y="3530630"/>
            <a:ext cx="2021700" cy="2181900"/>
          </a:xfrm>
          <a:prstGeom prst="rect">
            <a:avLst/>
          </a:prstGeom>
          <a:noFill/>
          <a:ln>
            <a:noFill/>
          </a:ln>
        </p:spPr>
        <p:txBody>
          <a:bodyPr anchorCtr="0" anchor="t" bIns="51425" lIns="51425" spcFirstLastPara="1" rIns="51425" wrap="square" tIns="51425">
            <a:spAutoFit/>
          </a:bodyPr>
          <a:lstStyle/>
          <a:p>
            <a:pPr indent="0" lvl="0" marL="0" marR="0" rtl="0" algn="l">
              <a:lnSpc>
                <a:spcPct val="100000"/>
              </a:lnSpc>
              <a:spcBef>
                <a:spcPts val="0"/>
              </a:spcBef>
              <a:spcAft>
                <a:spcPts val="0"/>
              </a:spcAft>
              <a:buClr>
                <a:srgbClr val="000000"/>
              </a:buClr>
              <a:buSzPts val="1200"/>
              <a:buFont typeface="Arial"/>
              <a:buNone/>
            </a:pPr>
            <a:r>
              <a:rPr b="1" i="0" lang="fr-CA" sz="1200" u="none" cap="none" strike="noStrike">
                <a:solidFill>
                  <a:srgbClr val="FFFFFF"/>
                </a:solidFill>
                <a:latin typeface="Trebuchet MS"/>
                <a:ea typeface="Trebuchet MS"/>
                <a:cs typeface="Trebuchet MS"/>
                <a:sym typeface="Trebuchet MS"/>
              </a:rPr>
              <a:t>Complete data integrity from trusted contributors and secure platform with user access control</a:t>
            </a:r>
            <a:endParaRPr b="0" i="0" sz="1400" u="none" cap="none" strike="noStrike">
              <a:solidFill>
                <a:srgbClr val="000000"/>
              </a:solidFill>
              <a:latin typeface="Arial"/>
              <a:ea typeface="Arial"/>
              <a:cs typeface="Arial"/>
              <a:sym typeface="Arial"/>
            </a:endParaRPr>
          </a:p>
          <a:p>
            <a:pPr indent="-88900" lvl="0" marL="95250" marR="0" rtl="0" algn="l">
              <a:lnSpc>
                <a:spcPct val="100000"/>
              </a:lnSpc>
              <a:spcBef>
                <a:spcPts val="600"/>
              </a:spcBef>
              <a:spcAft>
                <a:spcPts val="0"/>
              </a:spcAft>
              <a:buClr>
                <a:srgbClr val="DDE5FD"/>
              </a:buClr>
              <a:buSzPts val="840"/>
              <a:buFont typeface="Noto Sans Symbols"/>
              <a:buChar char="▪"/>
            </a:pPr>
            <a:r>
              <a:rPr b="0" i="0" lang="fr-CA" sz="1200" u="none" cap="none" strike="noStrike">
                <a:solidFill>
                  <a:srgbClr val="FFFFFF"/>
                </a:solidFill>
                <a:latin typeface="Trebuchet MS"/>
                <a:ea typeface="Trebuchet MS"/>
                <a:cs typeface="Trebuchet MS"/>
                <a:sym typeface="Trebuchet MS"/>
              </a:rPr>
              <a:t>Real-time data consolidation</a:t>
            </a:r>
            <a:endParaRPr b="0" i="0" sz="1200" u="none" cap="none" strike="noStrike">
              <a:solidFill>
                <a:srgbClr val="FFFFFF"/>
              </a:solidFill>
              <a:latin typeface="Trebuchet MS"/>
              <a:ea typeface="Trebuchet MS"/>
              <a:cs typeface="Trebuchet MS"/>
              <a:sym typeface="Trebuchet MS"/>
            </a:endParaRPr>
          </a:p>
          <a:p>
            <a:pPr indent="-88900" lvl="0" marL="95250" marR="0" rtl="0" algn="l">
              <a:lnSpc>
                <a:spcPct val="100000"/>
              </a:lnSpc>
              <a:spcBef>
                <a:spcPts val="600"/>
              </a:spcBef>
              <a:spcAft>
                <a:spcPts val="0"/>
              </a:spcAft>
              <a:buClr>
                <a:srgbClr val="DDE5FD"/>
              </a:buClr>
              <a:buSzPts val="840"/>
              <a:buFont typeface="Noto Sans Symbols"/>
              <a:buChar char="▪"/>
            </a:pPr>
            <a:r>
              <a:rPr b="0" i="0" lang="fr-CA" sz="1200" u="none" cap="none" strike="noStrike">
                <a:solidFill>
                  <a:srgbClr val="FFFFFF"/>
                </a:solidFill>
                <a:latin typeface="Trebuchet MS"/>
                <a:ea typeface="Trebuchet MS"/>
                <a:cs typeface="Trebuchet MS"/>
                <a:sym typeface="Trebuchet MS"/>
              </a:rPr>
              <a:t>State-of-the art data segregation</a:t>
            </a:r>
            <a:endParaRPr b="0" i="0" sz="1200" u="none" cap="none" strike="noStrike">
              <a:solidFill>
                <a:srgbClr val="FFFFFF"/>
              </a:solidFill>
              <a:latin typeface="Trebuchet MS"/>
              <a:ea typeface="Trebuchet MS"/>
              <a:cs typeface="Trebuchet MS"/>
              <a:sym typeface="Trebuchet MS"/>
            </a:endParaRPr>
          </a:p>
          <a:p>
            <a:pPr indent="-88900" lvl="0" marL="95250" marR="0" rtl="0" algn="l">
              <a:lnSpc>
                <a:spcPct val="100000"/>
              </a:lnSpc>
              <a:spcBef>
                <a:spcPts val="600"/>
              </a:spcBef>
              <a:spcAft>
                <a:spcPts val="600"/>
              </a:spcAft>
              <a:buClr>
                <a:srgbClr val="DDE5FD"/>
              </a:buClr>
              <a:buSzPts val="840"/>
              <a:buFont typeface="Noto Sans Symbols"/>
              <a:buChar char="▪"/>
            </a:pPr>
            <a:r>
              <a:rPr b="0" i="0" lang="fr-CA" sz="1200" u="none" cap="none" strike="noStrike">
                <a:solidFill>
                  <a:srgbClr val="FFFFFF"/>
                </a:solidFill>
                <a:latin typeface="Trebuchet MS"/>
                <a:ea typeface="Trebuchet MS"/>
                <a:cs typeface="Trebuchet MS"/>
                <a:sym typeface="Trebuchet MS"/>
              </a:rPr>
              <a:t>Multiple data-entry methods</a:t>
            </a:r>
            <a:endParaRPr b="0" i="0" sz="1200" u="none" cap="none" strike="noStrike">
              <a:solidFill>
                <a:srgbClr val="FFFFFF"/>
              </a:solidFill>
              <a:latin typeface="Trebuchet MS"/>
              <a:ea typeface="Trebuchet MS"/>
              <a:cs typeface="Trebuchet MS"/>
              <a:sym typeface="Trebuchet MS"/>
            </a:endParaRPr>
          </a:p>
        </p:txBody>
      </p:sp>
      <p:sp>
        <p:nvSpPr>
          <p:cNvPr id="1466" name="Google Shape;1466;p122"/>
          <p:cNvSpPr txBox="1"/>
          <p:nvPr/>
        </p:nvSpPr>
        <p:spPr>
          <a:xfrm>
            <a:off x="8455300" y="2421775"/>
            <a:ext cx="1375500" cy="2910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Alarms </a:t>
            </a:r>
            <a:r>
              <a:rPr b="1" lang="fr-CA" sz="1100">
                <a:solidFill>
                  <a:srgbClr val="003C71"/>
                </a:solidFill>
                <a:latin typeface="Trebuchet MS"/>
                <a:ea typeface="Trebuchet MS"/>
                <a:cs typeface="Trebuchet MS"/>
                <a:sym typeface="Trebuchet MS"/>
              </a:rPr>
              <a:t>and</a:t>
            </a:r>
            <a:r>
              <a:rPr b="1" i="0" lang="fr-CA" sz="1100" u="none" cap="none" strike="noStrike">
                <a:solidFill>
                  <a:srgbClr val="003C71"/>
                </a:solidFill>
                <a:latin typeface="Trebuchet MS"/>
                <a:ea typeface="Trebuchet MS"/>
                <a:cs typeface="Trebuchet MS"/>
                <a:sym typeface="Trebuchet MS"/>
              </a:rPr>
              <a:t> Alerts</a:t>
            </a:r>
            <a:endParaRPr b="1" i="0" sz="1100" u="none" cap="none" strike="noStrike">
              <a:solidFill>
                <a:srgbClr val="003C71"/>
              </a:solidFill>
              <a:latin typeface="Trebuchet MS"/>
              <a:ea typeface="Trebuchet MS"/>
              <a:cs typeface="Trebuchet MS"/>
              <a:sym typeface="Trebuchet MS"/>
            </a:endParaRPr>
          </a:p>
        </p:txBody>
      </p:sp>
      <p:sp>
        <p:nvSpPr>
          <p:cNvPr id="1467" name="Google Shape;1467;p122"/>
          <p:cNvSpPr txBox="1"/>
          <p:nvPr/>
        </p:nvSpPr>
        <p:spPr>
          <a:xfrm>
            <a:off x="8455300" y="4503693"/>
            <a:ext cx="1263000" cy="2910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1200"/>
              <a:buFont typeface="Arial"/>
              <a:buNone/>
            </a:pPr>
            <a:r>
              <a:rPr b="1" i="0" lang="fr-CA" sz="1100" u="none" cap="none" strike="noStrike">
                <a:solidFill>
                  <a:srgbClr val="003C71"/>
                </a:solidFill>
                <a:latin typeface="Trebuchet MS"/>
                <a:ea typeface="Trebuchet MS"/>
                <a:cs typeface="Trebuchet MS"/>
                <a:sym typeface="Trebuchet MS"/>
              </a:rPr>
              <a:t>Product Passport</a:t>
            </a:r>
            <a:endParaRPr b="1" i="0" sz="1100" u="none" cap="none" strike="noStrike">
              <a:solidFill>
                <a:srgbClr val="003C71"/>
              </a:solidFill>
              <a:latin typeface="Trebuchet MS"/>
              <a:ea typeface="Trebuchet MS"/>
              <a:cs typeface="Trebuchet MS"/>
              <a:sym typeface="Trebuchet MS"/>
            </a:endParaRPr>
          </a:p>
        </p:txBody>
      </p:sp>
      <p:sp>
        <p:nvSpPr>
          <p:cNvPr id="1468" name="Google Shape;1468;p122"/>
          <p:cNvSpPr txBox="1"/>
          <p:nvPr/>
        </p:nvSpPr>
        <p:spPr>
          <a:xfrm>
            <a:off x="8455300" y="3898900"/>
            <a:ext cx="1581900" cy="5958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0"/>
              </a:spcBef>
              <a:spcAft>
                <a:spcPts val="0"/>
              </a:spcAft>
              <a:buClr>
                <a:srgbClr val="000000"/>
              </a:buClr>
              <a:buSzPts val="1200"/>
              <a:buFont typeface="Arial"/>
              <a:buNone/>
            </a:pPr>
            <a:r>
              <a:rPr b="1" lang="fr-CA" sz="1100">
                <a:solidFill>
                  <a:schemeClr val="accent1"/>
                </a:solidFill>
                <a:latin typeface="Trebuchet MS"/>
                <a:ea typeface="Trebuchet MS"/>
                <a:cs typeface="Trebuchet MS"/>
                <a:sym typeface="Trebuchet MS"/>
              </a:rPr>
              <a:t>Simulation, Predictive Analytics and Decision Support</a:t>
            </a:r>
            <a:endParaRPr b="1" sz="1100">
              <a:solidFill>
                <a:srgbClr val="003C71"/>
              </a:solidFill>
              <a:latin typeface="Trebuchet MS"/>
              <a:ea typeface="Trebuchet MS"/>
              <a:cs typeface="Trebuchet MS"/>
              <a:sym typeface="Trebuchet MS"/>
            </a:endParaRPr>
          </a:p>
        </p:txBody>
      </p:sp>
      <p:sp>
        <p:nvSpPr>
          <p:cNvPr id="1469" name="Google Shape;1469;p122"/>
          <p:cNvSpPr txBox="1"/>
          <p:nvPr/>
        </p:nvSpPr>
        <p:spPr>
          <a:xfrm>
            <a:off x="8455300" y="5018434"/>
            <a:ext cx="1263000" cy="4434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0"/>
              </a:spcBef>
              <a:spcAft>
                <a:spcPts val="0"/>
              </a:spcAft>
              <a:buClr>
                <a:srgbClr val="000000"/>
              </a:buClr>
              <a:buSzPts val="1100"/>
              <a:buFont typeface="Arial"/>
              <a:buNone/>
            </a:pPr>
            <a:r>
              <a:rPr b="1" lang="fr-CA" sz="1100">
                <a:solidFill>
                  <a:schemeClr val="accent1"/>
                </a:solidFill>
                <a:latin typeface="Trebuchet MS"/>
                <a:ea typeface="Trebuchet MS"/>
                <a:cs typeface="Trebuchet MS"/>
                <a:sym typeface="Trebuchet MS"/>
              </a:rPr>
              <a:t>Performance and Benchmarking</a:t>
            </a:r>
            <a:endParaRPr b="1" sz="1100">
              <a:solidFill>
                <a:srgbClr val="003C71"/>
              </a:solidFill>
              <a:latin typeface="Trebuchet MS"/>
              <a:ea typeface="Trebuchet MS"/>
              <a:cs typeface="Trebuchet MS"/>
              <a:sym typeface="Trebuchet MS"/>
            </a:endParaRPr>
          </a:p>
        </p:txBody>
      </p:sp>
      <p:sp>
        <p:nvSpPr>
          <p:cNvPr id="1470" name="Google Shape;1470;p122"/>
          <p:cNvSpPr txBox="1"/>
          <p:nvPr/>
        </p:nvSpPr>
        <p:spPr>
          <a:xfrm>
            <a:off x="8455300" y="2804618"/>
            <a:ext cx="1263000" cy="5958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Supply Chain Visibility </a:t>
            </a:r>
            <a:r>
              <a:rPr b="1" lang="fr-CA" sz="1100">
                <a:solidFill>
                  <a:srgbClr val="003C71"/>
                </a:solidFill>
                <a:latin typeface="Trebuchet MS"/>
                <a:ea typeface="Trebuchet MS"/>
                <a:cs typeface="Trebuchet MS"/>
                <a:sym typeface="Trebuchet MS"/>
              </a:rPr>
              <a:t>and </a:t>
            </a:r>
            <a:r>
              <a:rPr b="1" i="0" lang="fr-CA" sz="1100" u="none" cap="none" strike="noStrike">
                <a:solidFill>
                  <a:srgbClr val="003C71"/>
                </a:solidFill>
                <a:latin typeface="Trebuchet MS"/>
                <a:ea typeface="Trebuchet MS"/>
                <a:cs typeface="Trebuchet MS"/>
                <a:sym typeface="Trebuchet MS"/>
              </a:rPr>
              <a:t>Transparency</a:t>
            </a:r>
            <a:endParaRPr b="1" i="0" sz="1100" u="none" cap="none" strike="noStrike">
              <a:solidFill>
                <a:srgbClr val="003C71"/>
              </a:solidFill>
              <a:latin typeface="Trebuchet MS"/>
              <a:ea typeface="Trebuchet MS"/>
              <a:cs typeface="Trebuchet MS"/>
              <a:sym typeface="Trebuchet MS"/>
            </a:endParaRPr>
          </a:p>
        </p:txBody>
      </p:sp>
      <p:sp>
        <p:nvSpPr>
          <p:cNvPr id="1471" name="Google Shape;1471;p122"/>
          <p:cNvSpPr txBox="1"/>
          <p:nvPr/>
        </p:nvSpPr>
        <p:spPr>
          <a:xfrm>
            <a:off x="8455300" y="3397831"/>
            <a:ext cx="1249200" cy="4434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Supplier Assessment</a:t>
            </a:r>
            <a:endParaRPr b="1" i="0" sz="1100" u="none" cap="none" strike="noStrike">
              <a:solidFill>
                <a:srgbClr val="003C71"/>
              </a:solidFill>
              <a:latin typeface="Trebuchet MS"/>
              <a:ea typeface="Trebuchet MS"/>
              <a:cs typeface="Trebuchet MS"/>
              <a:sym typeface="Trebuchet MS"/>
            </a:endParaRPr>
          </a:p>
        </p:txBody>
      </p:sp>
      <p:sp>
        <p:nvSpPr>
          <p:cNvPr id="1472" name="Google Shape;1472;p122"/>
          <p:cNvSpPr txBox="1"/>
          <p:nvPr/>
        </p:nvSpPr>
        <p:spPr>
          <a:xfrm>
            <a:off x="8455300" y="1838475"/>
            <a:ext cx="2021700" cy="4434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1200"/>
              <a:buFont typeface="Arial"/>
              <a:buNone/>
            </a:pPr>
            <a:r>
              <a:rPr b="1" i="0" lang="fr-CA" sz="1100" u="none" cap="none" strike="noStrike">
                <a:solidFill>
                  <a:srgbClr val="003C71"/>
                </a:solidFill>
                <a:latin typeface="Trebuchet MS"/>
                <a:ea typeface="Trebuchet MS"/>
                <a:cs typeface="Trebuchet MS"/>
                <a:sym typeface="Trebuchet MS"/>
              </a:rPr>
              <a:t>Reports </a:t>
            </a:r>
            <a:br>
              <a:rPr b="1" i="0" lang="fr-CA" sz="1100" u="none" cap="none" strike="noStrike">
                <a:solidFill>
                  <a:srgbClr val="003C71"/>
                </a:solidFill>
                <a:latin typeface="Trebuchet MS"/>
                <a:ea typeface="Trebuchet MS"/>
                <a:cs typeface="Trebuchet MS"/>
                <a:sym typeface="Trebuchet MS"/>
              </a:rPr>
            </a:br>
            <a:r>
              <a:rPr b="1" i="0" lang="fr-CA" sz="1100" u="none" cap="none" strike="noStrike">
                <a:solidFill>
                  <a:srgbClr val="7C878E"/>
                </a:solidFill>
                <a:latin typeface="Trebuchet MS"/>
                <a:ea typeface="Trebuchet MS"/>
                <a:cs typeface="Trebuchet MS"/>
                <a:sym typeface="Trebuchet MS"/>
              </a:rPr>
              <a:t>(Regulatory, ESG, CSR)</a:t>
            </a:r>
            <a:endParaRPr b="1" i="0" sz="1100" u="none" cap="none" strike="noStrike">
              <a:solidFill>
                <a:srgbClr val="7C878E"/>
              </a:solidFill>
              <a:latin typeface="Trebuchet MS"/>
              <a:ea typeface="Trebuchet MS"/>
              <a:cs typeface="Trebuchet MS"/>
              <a:sym typeface="Trebuchet MS"/>
            </a:endParaRPr>
          </a:p>
        </p:txBody>
      </p:sp>
      <p:sp>
        <p:nvSpPr>
          <p:cNvPr id="1473" name="Google Shape;1473;p122"/>
          <p:cNvSpPr txBox="1"/>
          <p:nvPr/>
        </p:nvSpPr>
        <p:spPr>
          <a:xfrm>
            <a:off x="8455300" y="5540238"/>
            <a:ext cx="1256400" cy="2910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Carbon Footprint</a:t>
            </a:r>
            <a:endParaRPr b="1" i="0" sz="1100" u="none" cap="none" strike="noStrike">
              <a:solidFill>
                <a:srgbClr val="003C71"/>
              </a:solidFill>
              <a:latin typeface="Trebuchet MS"/>
              <a:ea typeface="Trebuchet MS"/>
              <a:cs typeface="Trebuchet MS"/>
              <a:sym typeface="Trebuchet MS"/>
            </a:endParaRPr>
          </a:p>
        </p:txBody>
      </p:sp>
      <p:sp>
        <p:nvSpPr>
          <p:cNvPr id="1474" name="Google Shape;1474;p122"/>
          <p:cNvSpPr txBox="1"/>
          <p:nvPr/>
        </p:nvSpPr>
        <p:spPr>
          <a:xfrm>
            <a:off x="8455300" y="6054480"/>
            <a:ext cx="1256400" cy="2910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1100"/>
              <a:buFont typeface="Arial"/>
              <a:buNone/>
            </a:pPr>
            <a:r>
              <a:rPr b="1" i="0" lang="fr-CA" sz="1100" u="none" cap="none" strike="noStrike">
                <a:solidFill>
                  <a:srgbClr val="003C71"/>
                </a:solidFill>
                <a:latin typeface="Trebuchet MS"/>
                <a:ea typeface="Trebuchet MS"/>
                <a:cs typeface="Trebuchet MS"/>
                <a:sym typeface="Trebuchet MS"/>
              </a:rPr>
              <a:t>Audit Results</a:t>
            </a:r>
            <a:endParaRPr b="1" i="0" sz="1100" u="none" cap="none" strike="noStrike">
              <a:solidFill>
                <a:srgbClr val="003C71"/>
              </a:solidFill>
              <a:latin typeface="Trebuchet MS"/>
              <a:ea typeface="Trebuchet MS"/>
              <a:cs typeface="Trebuchet MS"/>
              <a:sym typeface="Trebuchet MS"/>
            </a:endParaRPr>
          </a:p>
        </p:txBody>
      </p:sp>
      <p:pic>
        <p:nvPicPr>
          <p:cNvPr id="1475" name="Google Shape;1475;p122"/>
          <p:cNvPicPr preferRelativeResize="0"/>
          <p:nvPr/>
        </p:nvPicPr>
        <p:blipFill rotWithShape="1">
          <a:blip r:embed="rId3">
            <a:alphaModFix/>
          </a:blip>
          <a:srcRect b="0" l="0" r="0" t="0"/>
          <a:stretch/>
        </p:blipFill>
        <p:spPr>
          <a:xfrm>
            <a:off x="9978025" y="3835332"/>
            <a:ext cx="2179674" cy="1444035"/>
          </a:xfrm>
          <a:prstGeom prst="rect">
            <a:avLst/>
          </a:prstGeom>
          <a:noFill/>
          <a:ln>
            <a:noFill/>
          </a:ln>
        </p:spPr>
      </p:pic>
      <p:sp>
        <p:nvSpPr>
          <p:cNvPr id="1476" name="Google Shape;1476;p122"/>
          <p:cNvSpPr/>
          <p:nvPr/>
        </p:nvSpPr>
        <p:spPr>
          <a:xfrm>
            <a:off x="208650" y="1442289"/>
            <a:ext cx="3704100" cy="333600"/>
          </a:xfrm>
          <a:prstGeom prst="homePlate">
            <a:avLst>
              <a:gd fmla="val 50000" name="adj"/>
            </a:avLst>
          </a:prstGeom>
          <a:solidFill>
            <a:srgbClr val="0085D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800"/>
              <a:buFont typeface="Trebuchet MS"/>
              <a:buNone/>
            </a:pPr>
            <a:r>
              <a:rPr b="1" i="0" lang="fr-CA" sz="1600" u="none" cap="none" strike="noStrike">
                <a:solidFill>
                  <a:schemeClr val="dk1"/>
                </a:solidFill>
                <a:latin typeface="Trebuchet MS"/>
                <a:ea typeface="Trebuchet MS"/>
                <a:cs typeface="Trebuchet MS"/>
                <a:sym typeface="Trebuchet MS"/>
              </a:rPr>
              <a:t>DATA CAPTURE</a:t>
            </a:r>
            <a:endParaRPr b="1" i="0" sz="1600" u="none" cap="none" strike="noStrike">
              <a:solidFill>
                <a:schemeClr val="dk1"/>
              </a:solidFill>
              <a:latin typeface="Trebuchet MS"/>
              <a:ea typeface="Trebuchet MS"/>
              <a:cs typeface="Trebuchet MS"/>
              <a:sym typeface="Trebuchet MS"/>
            </a:endParaRPr>
          </a:p>
        </p:txBody>
      </p:sp>
      <p:sp>
        <p:nvSpPr>
          <p:cNvPr id="1477" name="Google Shape;1477;p122"/>
          <p:cNvSpPr/>
          <p:nvPr/>
        </p:nvSpPr>
        <p:spPr>
          <a:xfrm>
            <a:off x="3858300" y="1452664"/>
            <a:ext cx="3704100" cy="323100"/>
          </a:xfrm>
          <a:prstGeom prst="chevron">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800"/>
              <a:buFont typeface="Trebuchet MS"/>
              <a:buNone/>
            </a:pPr>
            <a:r>
              <a:rPr b="1" i="0" lang="fr-CA" sz="1600" u="none" cap="none" strike="noStrike">
                <a:solidFill>
                  <a:schemeClr val="dk1"/>
                </a:solidFill>
                <a:latin typeface="Trebuchet MS"/>
                <a:ea typeface="Trebuchet MS"/>
                <a:cs typeface="Trebuchet MS"/>
                <a:sym typeface="Trebuchet MS"/>
              </a:rPr>
              <a:t>DATA RETENTION</a:t>
            </a:r>
            <a:endParaRPr b="1" i="0" sz="1600" u="none" cap="none" strike="noStrike">
              <a:solidFill>
                <a:schemeClr val="dk1"/>
              </a:solidFill>
              <a:latin typeface="Trebuchet MS"/>
              <a:ea typeface="Trebuchet MS"/>
              <a:cs typeface="Trebuchet MS"/>
              <a:sym typeface="Trebuchet MS"/>
            </a:endParaRPr>
          </a:p>
        </p:txBody>
      </p:sp>
      <p:sp>
        <p:nvSpPr>
          <p:cNvPr id="1478" name="Google Shape;1478;p122"/>
          <p:cNvSpPr/>
          <p:nvPr/>
        </p:nvSpPr>
        <p:spPr>
          <a:xfrm>
            <a:off x="7484450" y="1452669"/>
            <a:ext cx="3592200" cy="323100"/>
          </a:xfrm>
          <a:prstGeom prst="chevron">
            <a:avLst>
              <a:gd fmla="val 50000" name="adj"/>
            </a:avLst>
          </a:prstGeom>
          <a:solidFill>
            <a:srgbClr val="0085D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fr-CA" sz="1600" u="none" cap="none" strike="noStrike">
                <a:solidFill>
                  <a:schemeClr val="dk1"/>
                </a:solidFill>
                <a:latin typeface="Trebuchet MS"/>
                <a:ea typeface="Trebuchet MS"/>
                <a:cs typeface="Trebuchet MS"/>
                <a:sym typeface="Trebuchet MS"/>
              </a:rPr>
              <a:t>BUSINESS INTELLIGENCE</a:t>
            </a:r>
            <a:endParaRPr b="1" i="0" sz="1600" u="none" cap="none" strike="noStrike">
              <a:solidFill>
                <a:schemeClr val="dk1"/>
              </a:solidFill>
              <a:latin typeface="Trebuchet MS"/>
              <a:ea typeface="Trebuchet MS"/>
              <a:cs typeface="Trebuchet MS"/>
              <a:sym typeface="Trebuchet MS"/>
            </a:endParaRPr>
          </a:p>
        </p:txBody>
      </p:sp>
      <p:sp>
        <p:nvSpPr>
          <p:cNvPr id="1479" name="Google Shape;1479;p122"/>
          <p:cNvSpPr txBox="1"/>
          <p:nvPr/>
        </p:nvSpPr>
        <p:spPr>
          <a:xfrm>
            <a:off x="208650" y="5974800"/>
            <a:ext cx="2435100" cy="450300"/>
          </a:xfrm>
          <a:prstGeom prst="rect">
            <a:avLst/>
          </a:prstGeom>
          <a:noFill/>
          <a:ln>
            <a:noFill/>
          </a:ln>
        </p:spPr>
        <p:txBody>
          <a:bodyPr anchorCtr="0" anchor="ctr" bIns="72000" lIns="72000" spcFirstLastPara="1" rIns="72000" wrap="square" tIns="72000">
            <a:spAutoFit/>
          </a:bodyPr>
          <a:lstStyle/>
          <a:p>
            <a:pPr indent="0" lvl="0" marL="0" rtl="0" algn="r">
              <a:lnSpc>
                <a:spcPct val="90000"/>
              </a:lnSpc>
              <a:spcBef>
                <a:spcPts val="0"/>
              </a:spcBef>
              <a:spcAft>
                <a:spcPts val="0"/>
              </a:spcAft>
              <a:buClr>
                <a:srgbClr val="000000"/>
              </a:buClr>
              <a:buSzPts val="1100"/>
              <a:buFont typeface="Arial"/>
              <a:buNone/>
            </a:pPr>
            <a:r>
              <a:rPr b="1" lang="fr-CA" sz="1100">
                <a:solidFill>
                  <a:schemeClr val="accent1"/>
                </a:solidFill>
                <a:latin typeface="Trebuchet MS"/>
                <a:ea typeface="Trebuchet MS"/>
                <a:cs typeface="Trebuchet MS"/>
                <a:sym typeface="Trebuchet MS"/>
              </a:rPr>
              <a:t>Databases</a:t>
            </a:r>
            <a:br>
              <a:rPr b="1" lang="fr-CA" sz="1100">
                <a:solidFill>
                  <a:schemeClr val="accent1"/>
                </a:solidFill>
                <a:latin typeface="Trebuchet MS"/>
                <a:ea typeface="Trebuchet MS"/>
                <a:cs typeface="Trebuchet MS"/>
                <a:sym typeface="Trebuchet MS"/>
              </a:rPr>
            </a:br>
            <a:r>
              <a:rPr b="1" lang="fr-CA" sz="1100">
                <a:solidFill>
                  <a:srgbClr val="7C878E"/>
                </a:solidFill>
                <a:latin typeface="Trebuchet MS"/>
                <a:ea typeface="Trebuchet MS"/>
                <a:cs typeface="Trebuchet MS"/>
                <a:sym typeface="Trebuchet MS"/>
              </a:rPr>
              <a:t>(LCA Data, Satellite Imagery)</a:t>
            </a:r>
            <a:endParaRPr b="1" sz="1100">
              <a:solidFill>
                <a:srgbClr val="003C71"/>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grpSp>
        <p:nvGrpSpPr>
          <p:cNvPr id="1484" name="Google Shape;1484;p123"/>
          <p:cNvGrpSpPr/>
          <p:nvPr/>
        </p:nvGrpSpPr>
        <p:grpSpPr>
          <a:xfrm>
            <a:off x="1377897" y="1485971"/>
            <a:ext cx="7965613" cy="2729430"/>
            <a:chOff x="69173" y="1588910"/>
            <a:chExt cx="10586939" cy="4479617"/>
          </a:xfrm>
        </p:grpSpPr>
        <p:grpSp>
          <p:nvGrpSpPr>
            <p:cNvPr id="1485" name="Google Shape;1485;p123"/>
            <p:cNvGrpSpPr/>
            <p:nvPr/>
          </p:nvGrpSpPr>
          <p:grpSpPr>
            <a:xfrm>
              <a:off x="4118287" y="1588910"/>
              <a:ext cx="2620307" cy="2884873"/>
              <a:chOff x="6382213" y="1228372"/>
              <a:chExt cx="1999623" cy="2447297"/>
            </a:xfrm>
          </p:grpSpPr>
          <p:pic>
            <p:nvPicPr>
              <p:cNvPr id="1486" name="Google Shape;1486;p123"/>
              <p:cNvPicPr preferRelativeResize="0"/>
              <p:nvPr/>
            </p:nvPicPr>
            <p:blipFill rotWithShape="1">
              <a:blip r:embed="rId3">
                <a:alphaModFix/>
              </a:blip>
              <a:srcRect b="0" l="0" r="0" t="0"/>
              <a:stretch/>
            </p:blipFill>
            <p:spPr>
              <a:xfrm>
                <a:off x="6382213" y="1228372"/>
                <a:ext cx="1999623" cy="2382023"/>
              </a:xfrm>
              <a:prstGeom prst="rect">
                <a:avLst/>
              </a:prstGeom>
              <a:noFill/>
              <a:ln>
                <a:noFill/>
              </a:ln>
            </p:spPr>
          </p:pic>
          <p:pic>
            <p:nvPicPr>
              <p:cNvPr id="1487" name="Google Shape;1487;p123"/>
              <p:cNvPicPr preferRelativeResize="0"/>
              <p:nvPr/>
            </p:nvPicPr>
            <p:blipFill rotWithShape="1">
              <a:blip r:embed="rId4">
                <a:alphaModFix/>
              </a:blip>
              <a:srcRect b="0" l="0" r="0" t="0"/>
              <a:stretch/>
            </p:blipFill>
            <p:spPr>
              <a:xfrm>
                <a:off x="6915389" y="3118832"/>
                <a:ext cx="360842" cy="433011"/>
              </a:xfrm>
              <a:prstGeom prst="rect">
                <a:avLst/>
              </a:prstGeom>
              <a:noFill/>
              <a:ln>
                <a:noFill/>
              </a:ln>
            </p:spPr>
          </p:pic>
          <p:pic>
            <p:nvPicPr>
              <p:cNvPr id="1488" name="Google Shape;1488;p123"/>
              <p:cNvPicPr preferRelativeResize="0"/>
              <p:nvPr/>
            </p:nvPicPr>
            <p:blipFill rotWithShape="1">
              <a:blip r:embed="rId4">
                <a:alphaModFix/>
              </a:blip>
              <a:srcRect b="0" l="0" r="0" t="0"/>
              <a:stretch/>
            </p:blipFill>
            <p:spPr>
              <a:xfrm>
                <a:off x="6705839" y="3242657"/>
                <a:ext cx="360842" cy="433011"/>
              </a:xfrm>
              <a:prstGeom prst="rect">
                <a:avLst/>
              </a:prstGeom>
              <a:noFill/>
              <a:ln>
                <a:noFill/>
              </a:ln>
            </p:spPr>
          </p:pic>
        </p:grpSp>
        <p:pic>
          <p:nvPicPr>
            <p:cNvPr id="1489" name="Google Shape;1489;p123"/>
            <p:cNvPicPr preferRelativeResize="0"/>
            <p:nvPr/>
          </p:nvPicPr>
          <p:blipFill rotWithShape="1">
            <a:blip r:embed="rId5">
              <a:alphaModFix/>
            </a:blip>
            <a:srcRect b="0" l="0" r="0" t="0"/>
            <a:stretch/>
          </p:blipFill>
          <p:spPr>
            <a:xfrm>
              <a:off x="1593489" y="2636800"/>
              <a:ext cx="3067835" cy="2351976"/>
            </a:xfrm>
            <a:prstGeom prst="rect">
              <a:avLst/>
            </a:prstGeom>
            <a:noFill/>
            <a:ln>
              <a:noFill/>
            </a:ln>
          </p:spPr>
        </p:pic>
        <p:pic>
          <p:nvPicPr>
            <p:cNvPr id="1490" name="Google Shape;1490;p123"/>
            <p:cNvPicPr preferRelativeResize="0"/>
            <p:nvPr/>
          </p:nvPicPr>
          <p:blipFill rotWithShape="1">
            <a:blip r:embed="rId6">
              <a:alphaModFix/>
            </a:blip>
            <a:srcRect b="0" l="0" r="0" t="0"/>
            <a:stretch/>
          </p:blipFill>
          <p:spPr>
            <a:xfrm>
              <a:off x="69173" y="2636801"/>
              <a:ext cx="2884587" cy="2351976"/>
            </a:xfrm>
            <a:prstGeom prst="rect">
              <a:avLst/>
            </a:prstGeom>
            <a:noFill/>
            <a:ln>
              <a:noFill/>
            </a:ln>
          </p:spPr>
        </p:pic>
        <p:pic>
          <p:nvPicPr>
            <p:cNvPr id="1491" name="Google Shape;1491;p123"/>
            <p:cNvPicPr preferRelativeResize="0"/>
            <p:nvPr/>
          </p:nvPicPr>
          <p:blipFill rotWithShape="1">
            <a:blip r:embed="rId7">
              <a:alphaModFix/>
            </a:blip>
            <a:srcRect b="0" l="0" r="0" t="0"/>
            <a:stretch/>
          </p:blipFill>
          <p:spPr>
            <a:xfrm>
              <a:off x="5881675" y="2192276"/>
              <a:ext cx="3851724" cy="3027873"/>
            </a:xfrm>
            <a:prstGeom prst="rect">
              <a:avLst/>
            </a:prstGeom>
            <a:noFill/>
            <a:ln>
              <a:noFill/>
            </a:ln>
          </p:spPr>
        </p:pic>
        <p:pic>
          <p:nvPicPr>
            <p:cNvPr id="1492" name="Google Shape;1492;p123"/>
            <p:cNvPicPr preferRelativeResize="0"/>
            <p:nvPr/>
          </p:nvPicPr>
          <p:blipFill rotWithShape="1">
            <a:blip r:embed="rId8">
              <a:alphaModFix/>
            </a:blip>
            <a:srcRect b="0" l="0" r="0" t="0"/>
            <a:stretch/>
          </p:blipFill>
          <p:spPr>
            <a:xfrm>
              <a:off x="7810588" y="3823726"/>
              <a:ext cx="2845525" cy="2244801"/>
            </a:xfrm>
            <a:prstGeom prst="rect">
              <a:avLst/>
            </a:prstGeom>
            <a:noFill/>
            <a:ln>
              <a:noFill/>
            </a:ln>
          </p:spPr>
        </p:pic>
      </p:grpSp>
      <p:sp>
        <p:nvSpPr>
          <p:cNvPr id="1493" name="Google Shape;1493;p123"/>
          <p:cNvSpPr txBox="1"/>
          <p:nvPr/>
        </p:nvSpPr>
        <p:spPr>
          <a:xfrm>
            <a:off x="0" y="0"/>
            <a:ext cx="12192000" cy="1365900"/>
          </a:xfrm>
          <a:prstGeom prst="rect">
            <a:avLst/>
          </a:prstGeom>
          <a:noFill/>
          <a:ln>
            <a:noFill/>
          </a:ln>
        </p:spPr>
        <p:txBody>
          <a:bodyPr anchorCtr="0" anchor="ctr" bIns="1051200" lIns="360000" spcFirstLastPara="1" rIns="360000" wrap="square" tIns="1051200">
            <a:noAutofit/>
          </a:bodyPr>
          <a:lstStyle/>
          <a:p>
            <a:pPr indent="0" lvl="0" marL="0" marR="0" rtl="0" algn="ctr">
              <a:lnSpc>
                <a:spcPct val="90000"/>
              </a:lnSpc>
              <a:spcBef>
                <a:spcPts val="0"/>
              </a:spcBef>
              <a:spcAft>
                <a:spcPts val="0"/>
              </a:spcAft>
              <a:buClr>
                <a:srgbClr val="DDE5FD"/>
              </a:buClr>
              <a:buSzPts val="3000"/>
              <a:buFont typeface="Trebuchet MS"/>
              <a:buNone/>
            </a:pPr>
            <a:r>
              <a:rPr b="0" i="0" lang="fr-CA" sz="3000" u="none" cap="none" strike="noStrike">
                <a:solidFill>
                  <a:srgbClr val="DDE5FD"/>
                </a:solidFill>
                <a:latin typeface="Trebuchet MS"/>
                <a:ea typeface="Trebuchet MS"/>
                <a:cs typeface="Trebuchet MS"/>
                <a:sym typeface="Trebuchet MS"/>
              </a:rPr>
              <a:t>DATA CAPTURE</a:t>
            </a:r>
            <a:endParaRPr b="1" i="0" sz="3000" u="none" cap="none" strike="noStrike">
              <a:solidFill>
                <a:srgbClr val="DDE5FD"/>
              </a:solidFill>
              <a:latin typeface="Trebuchet MS"/>
              <a:ea typeface="Trebuchet MS"/>
              <a:cs typeface="Trebuchet MS"/>
              <a:sym typeface="Trebuchet MS"/>
            </a:endParaRPr>
          </a:p>
        </p:txBody>
      </p:sp>
      <p:cxnSp>
        <p:nvCxnSpPr>
          <p:cNvPr id="1494" name="Google Shape;1494;p123"/>
          <p:cNvCxnSpPr/>
          <p:nvPr/>
        </p:nvCxnSpPr>
        <p:spPr>
          <a:xfrm flipH="1" rot="10800000">
            <a:off x="1981200" y="4405650"/>
            <a:ext cx="7768800" cy="33000"/>
          </a:xfrm>
          <a:prstGeom prst="straightConnector1">
            <a:avLst/>
          </a:prstGeom>
          <a:noFill/>
          <a:ln cap="flat" cmpd="sng" w="38100">
            <a:solidFill>
              <a:schemeClr val="accent1"/>
            </a:solidFill>
            <a:prstDash val="solid"/>
            <a:miter lim="800000"/>
            <a:headEnd len="sm" w="sm" type="none"/>
            <a:tailEnd len="sm" w="sm" type="none"/>
          </a:ln>
        </p:spPr>
      </p:cxnSp>
      <p:grpSp>
        <p:nvGrpSpPr>
          <p:cNvPr id="1495" name="Google Shape;1495;p123"/>
          <p:cNvGrpSpPr/>
          <p:nvPr/>
        </p:nvGrpSpPr>
        <p:grpSpPr>
          <a:xfrm>
            <a:off x="1446297" y="4113031"/>
            <a:ext cx="618205" cy="618205"/>
            <a:chOff x="6947641" y="3941485"/>
            <a:chExt cx="124721" cy="124721"/>
          </a:xfrm>
        </p:grpSpPr>
        <p:sp>
          <p:nvSpPr>
            <p:cNvPr id="1496" name="Google Shape;1496;p123"/>
            <p:cNvSpPr/>
            <p:nvPr/>
          </p:nvSpPr>
          <p:spPr>
            <a:xfrm>
              <a:off x="6947641" y="3941485"/>
              <a:ext cx="124721" cy="124721"/>
            </a:xfrm>
            <a:custGeom>
              <a:rect b="b" l="l" r="r" t="t"/>
              <a:pathLst>
                <a:path extrusionOk="0" h="124721" w="124721">
                  <a:moveTo>
                    <a:pt x="124721" y="62361"/>
                  </a:moveTo>
                  <a:cubicBezTo>
                    <a:pt x="124721" y="96802"/>
                    <a:pt x="96802" y="124721"/>
                    <a:pt x="62361" y="124721"/>
                  </a:cubicBezTo>
                  <a:cubicBezTo>
                    <a:pt x="27920" y="124721"/>
                    <a:pt x="0" y="96802"/>
                    <a:pt x="0" y="62361"/>
                  </a:cubicBezTo>
                  <a:cubicBezTo>
                    <a:pt x="0" y="27920"/>
                    <a:pt x="27920" y="0"/>
                    <a:pt x="62361" y="0"/>
                  </a:cubicBezTo>
                  <a:cubicBezTo>
                    <a:pt x="96802" y="0"/>
                    <a:pt x="124721" y="27920"/>
                    <a:pt x="124721" y="6236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497" name="Google Shape;1497;p123"/>
            <p:cNvSpPr/>
            <p:nvPr/>
          </p:nvSpPr>
          <p:spPr>
            <a:xfrm>
              <a:off x="6988333" y="3960507"/>
              <a:ext cx="43338" cy="86676"/>
            </a:xfrm>
            <a:custGeom>
              <a:rect b="b" l="l" r="r" t="t"/>
              <a:pathLst>
                <a:path extrusionOk="0" h="86676" w="43338">
                  <a:moveTo>
                    <a:pt x="0" y="0"/>
                  </a:moveTo>
                  <a:lnTo>
                    <a:pt x="43338" y="43338"/>
                  </a:lnTo>
                  <a:lnTo>
                    <a:pt x="0" y="86676"/>
                  </a:lnTo>
                </a:path>
              </a:pathLst>
            </a:custGeom>
            <a:solidFill>
              <a:schemeClr val="accent1"/>
            </a:solidFill>
            <a:ln cap="flat" cmpd="sng" w="12700">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grpSp>
      <p:sp>
        <p:nvSpPr>
          <p:cNvPr id="1498" name="Google Shape;1498;p123"/>
          <p:cNvSpPr txBox="1"/>
          <p:nvPr/>
        </p:nvSpPr>
        <p:spPr>
          <a:xfrm>
            <a:off x="1219200" y="4772600"/>
            <a:ext cx="4206000" cy="1569900"/>
          </a:xfrm>
          <a:prstGeom prst="rect">
            <a:avLst/>
          </a:prstGeom>
          <a:noFill/>
          <a:ln>
            <a:noFill/>
          </a:ln>
        </p:spPr>
        <p:txBody>
          <a:bodyPr anchorCtr="0" anchor="t" bIns="91425" lIns="91425" spcFirstLastPara="1" rIns="91425" wrap="square" tIns="91425">
            <a:spAutoFit/>
          </a:bodyPr>
          <a:lstStyle/>
          <a:p>
            <a:pPr indent="-317500" lvl="0" marL="914400" marR="0" rtl="0" algn="l">
              <a:lnSpc>
                <a:spcPct val="100000"/>
              </a:lnSpc>
              <a:spcBef>
                <a:spcPts val="600"/>
              </a:spcBef>
              <a:spcAft>
                <a:spcPts val="0"/>
              </a:spcAft>
              <a:buClr>
                <a:schemeClr val="accent1"/>
              </a:buClr>
              <a:buSzPts val="1600"/>
              <a:buFont typeface="Trebuchet MS"/>
              <a:buChar char="■"/>
            </a:pPr>
            <a:r>
              <a:rPr b="0" i="0" lang="fr-CA" sz="1600" u="none" cap="none" strike="noStrike">
                <a:solidFill>
                  <a:schemeClr val="accent1"/>
                </a:solidFill>
                <a:latin typeface="Trebuchet MS"/>
                <a:ea typeface="Trebuchet MS"/>
                <a:cs typeface="Trebuchet MS"/>
                <a:sym typeface="Trebuchet MS"/>
              </a:rPr>
              <a:t>Enterprise softwares </a:t>
            </a:r>
            <a:br>
              <a:rPr b="0" i="0" lang="fr-CA" sz="1600" u="none" cap="none" strike="noStrike">
                <a:solidFill>
                  <a:schemeClr val="accent1"/>
                </a:solidFill>
                <a:latin typeface="Trebuchet MS"/>
                <a:ea typeface="Trebuchet MS"/>
                <a:cs typeface="Trebuchet MS"/>
                <a:sym typeface="Trebuchet MS"/>
              </a:rPr>
            </a:br>
            <a:r>
              <a:rPr b="0" i="0" lang="fr-CA" sz="1600" u="none" cap="none" strike="noStrike">
                <a:solidFill>
                  <a:schemeClr val="accent1"/>
                </a:solidFill>
                <a:latin typeface="Trebuchet MS"/>
                <a:ea typeface="Trebuchet MS"/>
                <a:cs typeface="Trebuchet MS"/>
                <a:sym typeface="Trebuchet MS"/>
              </a:rPr>
              <a:t>(MES, ERP, PLC, WMS, DRP)</a:t>
            </a:r>
            <a:endParaRPr sz="1600">
              <a:solidFill>
                <a:schemeClr val="accent1"/>
              </a:solidFill>
              <a:latin typeface="Trebuchet MS"/>
              <a:ea typeface="Trebuchet MS"/>
              <a:cs typeface="Trebuchet MS"/>
              <a:sym typeface="Trebuchet MS"/>
            </a:endParaRPr>
          </a:p>
          <a:p>
            <a:pPr indent="-317500" lvl="0" marL="914400" marR="0" rtl="0" algn="l">
              <a:lnSpc>
                <a:spcPct val="100000"/>
              </a:lnSpc>
              <a:spcBef>
                <a:spcPts val="600"/>
              </a:spcBef>
              <a:spcAft>
                <a:spcPts val="0"/>
              </a:spcAft>
              <a:buClr>
                <a:schemeClr val="accent1"/>
              </a:buClr>
              <a:buSzPts val="1600"/>
              <a:buFont typeface="Trebuchet MS"/>
              <a:buChar char="■"/>
            </a:pPr>
            <a:r>
              <a:rPr lang="fr-CA" sz="1600">
                <a:solidFill>
                  <a:schemeClr val="accent1"/>
                </a:solidFill>
                <a:latin typeface="Trebuchet MS"/>
                <a:ea typeface="Trebuchet MS"/>
                <a:cs typeface="Trebuchet MS"/>
                <a:sym typeface="Trebuchet MS"/>
              </a:rPr>
              <a:t>APIs (EPCIS, EDI, iDoc)</a:t>
            </a:r>
            <a:endParaRPr sz="1600">
              <a:solidFill>
                <a:schemeClr val="accent1"/>
              </a:solidFill>
              <a:latin typeface="Trebuchet MS"/>
              <a:ea typeface="Trebuchet MS"/>
              <a:cs typeface="Trebuchet MS"/>
              <a:sym typeface="Trebuchet MS"/>
            </a:endParaRPr>
          </a:p>
          <a:p>
            <a:pPr indent="-317500" lvl="0" marL="914400" marR="0" rtl="0" algn="l">
              <a:lnSpc>
                <a:spcPct val="100000"/>
              </a:lnSpc>
              <a:spcBef>
                <a:spcPts val="600"/>
              </a:spcBef>
              <a:spcAft>
                <a:spcPts val="600"/>
              </a:spcAft>
              <a:buClr>
                <a:schemeClr val="accent1"/>
              </a:buClr>
              <a:buSzPts val="1600"/>
              <a:buFont typeface="Trebuchet MS"/>
              <a:buChar char="■"/>
            </a:pPr>
            <a:r>
              <a:rPr b="0" i="0" lang="fr-CA" sz="1600" u="none" cap="none" strike="noStrike">
                <a:solidFill>
                  <a:schemeClr val="accent1"/>
                </a:solidFill>
                <a:latin typeface="Trebuchet MS"/>
                <a:ea typeface="Trebuchet MS"/>
                <a:cs typeface="Trebuchet MS"/>
                <a:sym typeface="Trebuchet MS"/>
              </a:rPr>
              <a:t>Internet of Things (GPS, RFID, NFC, Smart Labels)</a:t>
            </a:r>
            <a:endParaRPr b="0" i="0" sz="1600" u="none" cap="none" strike="noStrike">
              <a:solidFill>
                <a:schemeClr val="accent1"/>
              </a:solidFill>
              <a:latin typeface="Trebuchet MS"/>
              <a:ea typeface="Trebuchet MS"/>
              <a:cs typeface="Trebuchet MS"/>
              <a:sym typeface="Trebuchet MS"/>
            </a:endParaRPr>
          </a:p>
        </p:txBody>
      </p:sp>
      <p:sp>
        <p:nvSpPr>
          <p:cNvPr id="1499" name="Google Shape;1499;p123"/>
          <p:cNvSpPr txBox="1"/>
          <p:nvPr/>
        </p:nvSpPr>
        <p:spPr>
          <a:xfrm>
            <a:off x="5014775" y="4772598"/>
            <a:ext cx="4047000" cy="1400700"/>
          </a:xfrm>
          <a:prstGeom prst="rect">
            <a:avLst/>
          </a:prstGeom>
          <a:noFill/>
          <a:ln>
            <a:noFill/>
          </a:ln>
        </p:spPr>
        <p:txBody>
          <a:bodyPr anchorCtr="0" anchor="t" bIns="91425" lIns="91425" spcFirstLastPara="1" rIns="91425" wrap="square" tIns="91425">
            <a:spAutoFit/>
          </a:bodyPr>
          <a:lstStyle/>
          <a:p>
            <a:pPr indent="-317500" lvl="0" marL="914400" marR="0" rtl="0" algn="l">
              <a:lnSpc>
                <a:spcPct val="100000"/>
              </a:lnSpc>
              <a:spcBef>
                <a:spcPts val="600"/>
              </a:spcBef>
              <a:spcAft>
                <a:spcPts val="0"/>
              </a:spcAft>
              <a:buClr>
                <a:schemeClr val="accent1"/>
              </a:buClr>
              <a:buSzPts val="1600"/>
              <a:buFont typeface="Trebuchet MS"/>
              <a:buChar char="■"/>
            </a:pPr>
            <a:r>
              <a:rPr b="0" i="0" lang="fr-CA" sz="1600" u="none" cap="none" strike="noStrike">
                <a:solidFill>
                  <a:schemeClr val="accent1"/>
                </a:solidFill>
                <a:latin typeface="Trebuchet MS"/>
                <a:ea typeface="Trebuchet MS"/>
                <a:cs typeface="Trebuchet MS"/>
                <a:sym typeface="Trebuchet MS"/>
              </a:rPr>
              <a:t>File upload (Excel, CSV, Google)</a:t>
            </a:r>
            <a:endParaRPr b="0" i="0" sz="1600" u="none" cap="none" strike="noStrike">
              <a:solidFill>
                <a:schemeClr val="accent1"/>
              </a:solidFill>
              <a:latin typeface="Trebuchet MS"/>
              <a:ea typeface="Trebuchet MS"/>
              <a:cs typeface="Trebuchet MS"/>
              <a:sym typeface="Trebuchet MS"/>
            </a:endParaRPr>
          </a:p>
          <a:p>
            <a:pPr indent="-317500" lvl="0" marL="914400" marR="0" rtl="0" algn="l">
              <a:lnSpc>
                <a:spcPct val="100000"/>
              </a:lnSpc>
              <a:spcBef>
                <a:spcPts val="600"/>
              </a:spcBef>
              <a:spcAft>
                <a:spcPts val="0"/>
              </a:spcAft>
              <a:buClr>
                <a:schemeClr val="accent1"/>
              </a:buClr>
              <a:buSzPts val="1600"/>
              <a:buFont typeface="Trebuchet MS"/>
              <a:buChar char="■"/>
            </a:pPr>
            <a:r>
              <a:rPr b="0" i="0" lang="fr-CA" sz="1600" u="none" cap="none" strike="noStrike">
                <a:solidFill>
                  <a:schemeClr val="accent1"/>
                </a:solidFill>
                <a:latin typeface="Trebuchet MS"/>
                <a:ea typeface="Trebuchet MS"/>
                <a:cs typeface="Trebuchet MS"/>
                <a:sym typeface="Trebuchet MS"/>
              </a:rPr>
              <a:t>Manual entry</a:t>
            </a:r>
            <a:endParaRPr b="0" i="0" sz="1600" u="none" cap="none" strike="noStrike">
              <a:solidFill>
                <a:schemeClr val="accent1"/>
              </a:solidFill>
              <a:latin typeface="Trebuchet MS"/>
              <a:ea typeface="Trebuchet MS"/>
              <a:cs typeface="Trebuchet MS"/>
              <a:sym typeface="Trebuchet MS"/>
            </a:endParaRPr>
          </a:p>
          <a:p>
            <a:pPr indent="-317500" lvl="0" marL="914400" marR="0" rtl="0" algn="l">
              <a:lnSpc>
                <a:spcPct val="100000"/>
              </a:lnSpc>
              <a:spcBef>
                <a:spcPts val="600"/>
              </a:spcBef>
              <a:spcAft>
                <a:spcPts val="0"/>
              </a:spcAft>
              <a:buClr>
                <a:schemeClr val="accent1"/>
              </a:buClr>
              <a:buSzPts val="1600"/>
              <a:buFont typeface="Trebuchet MS"/>
              <a:buChar char="■"/>
            </a:pPr>
            <a:r>
              <a:rPr b="0" i="0" lang="fr-CA" sz="1600" u="none" cap="none" strike="noStrike">
                <a:solidFill>
                  <a:schemeClr val="accent1"/>
                </a:solidFill>
                <a:latin typeface="Trebuchet MS"/>
                <a:ea typeface="Trebuchet MS"/>
                <a:cs typeface="Trebuchet MS"/>
                <a:sym typeface="Trebuchet MS"/>
              </a:rPr>
              <a:t>Mobile/Web application</a:t>
            </a:r>
            <a:endParaRPr b="0" i="0" sz="1600" u="none" cap="none" strike="noStrike">
              <a:solidFill>
                <a:schemeClr val="accent1"/>
              </a:solidFill>
              <a:latin typeface="Trebuchet MS"/>
              <a:ea typeface="Trebuchet MS"/>
              <a:cs typeface="Trebuchet MS"/>
              <a:sym typeface="Trebuchet MS"/>
            </a:endParaRPr>
          </a:p>
          <a:p>
            <a:pPr indent="-317500" lvl="0" marL="914400" marR="0" rtl="0" algn="l">
              <a:lnSpc>
                <a:spcPct val="100000"/>
              </a:lnSpc>
              <a:spcBef>
                <a:spcPts val="600"/>
              </a:spcBef>
              <a:spcAft>
                <a:spcPts val="600"/>
              </a:spcAft>
              <a:buClr>
                <a:schemeClr val="accent1"/>
              </a:buClr>
              <a:buSzPts val="1600"/>
              <a:buFont typeface="Trebuchet MS"/>
              <a:buChar char="■"/>
            </a:pPr>
            <a:r>
              <a:rPr b="0" i="0" lang="fr-CA" sz="1600" u="none" cap="none" strike="noStrike">
                <a:solidFill>
                  <a:schemeClr val="accent1"/>
                </a:solidFill>
                <a:latin typeface="Trebuchet MS"/>
                <a:ea typeface="Trebuchet MS"/>
                <a:cs typeface="Trebuchet MS"/>
                <a:sym typeface="Trebuchet MS"/>
              </a:rPr>
              <a:t>Supplier onboarding tool</a:t>
            </a:r>
            <a:endParaRPr b="0" i="0" sz="1600" u="none" cap="none" strike="noStrike">
              <a:solidFill>
                <a:schemeClr val="accent1"/>
              </a:solidFill>
              <a:latin typeface="Trebuchet MS"/>
              <a:ea typeface="Trebuchet MS"/>
              <a:cs typeface="Trebuchet MS"/>
              <a:sym typeface="Trebuchet MS"/>
            </a:endParaRPr>
          </a:p>
        </p:txBody>
      </p:sp>
      <p:pic>
        <p:nvPicPr>
          <p:cNvPr id="1500" name="Google Shape;1500;p123"/>
          <p:cNvPicPr preferRelativeResize="0"/>
          <p:nvPr/>
        </p:nvPicPr>
        <p:blipFill>
          <a:blip r:embed="rId9">
            <a:alphaModFix/>
          </a:blip>
          <a:stretch>
            <a:fillRect/>
          </a:stretch>
        </p:blipFill>
        <p:spPr>
          <a:xfrm>
            <a:off x="9749988" y="3417250"/>
            <a:ext cx="2009775" cy="2009775"/>
          </a:xfrm>
          <a:prstGeom prst="rect">
            <a:avLst/>
          </a:prstGeom>
          <a:noFill/>
          <a:ln>
            <a:noFill/>
          </a:ln>
        </p:spPr>
      </p:pic>
      <p:grpSp>
        <p:nvGrpSpPr>
          <p:cNvPr id="1501" name="Google Shape;1501;p123"/>
          <p:cNvGrpSpPr/>
          <p:nvPr/>
        </p:nvGrpSpPr>
        <p:grpSpPr>
          <a:xfrm>
            <a:off x="3543647" y="4113056"/>
            <a:ext cx="618205" cy="618205"/>
            <a:chOff x="6947641" y="3941485"/>
            <a:chExt cx="124721" cy="124721"/>
          </a:xfrm>
        </p:grpSpPr>
        <p:sp>
          <p:nvSpPr>
            <p:cNvPr id="1502" name="Google Shape;1502;p123"/>
            <p:cNvSpPr/>
            <p:nvPr/>
          </p:nvSpPr>
          <p:spPr>
            <a:xfrm>
              <a:off x="6947641" y="3941485"/>
              <a:ext cx="124721" cy="124721"/>
            </a:xfrm>
            <a:custGeom>
              <a:rect b="b" l="l" r="r" t="t"/>
              <a:pathLst>
                <a:path extrusionOk="0" h="124721" w="124721">
                  <a:moveTo>
                    <a:pt x="124721" y="62361"/>
                  </a:moveTo>
                  <a:cubicBezTo>
                    <a:pt x="124721" y="96802"/>
                    <a:pt x="96802" y="124721"/>
                    <a:pt x="62361" y="124721"/>
                  </a:cubicBezTo>
                  <a:cubicBezTo>
                    <a:pt x="27920" y="124721"/>
                    <a:pt x="0" y="96802"/>
                    <a:pt x="0" y="62361"/>
                  </a:cubicBezTo>
                  <a:cubicBezTo>
                    <a:pt x="0" y="27920"/>
                    <a:pt x="27920" y="0"/>
                    <a:pt x="62361" y="0"/>
                  </a:cubicBezTo>
                  <a:cubicBezTo>
                    <a:pt x="96802" y="0"/>
                    <a:pt x="124721" y="27920"/>
                    <a:pt x="124721" y="6236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503" name="Google Shape;1503;p123"/>
            <p:cNvSpPr/>
            <p:nvPr/>
          </p:nvSpPr>
          <p:spPr>
            <a:xfrm>
              <a:off x="6988333" y="3960507"/>
              <a:ext cx="43338" cy="86676"/>
            </a:xfrm>
            <a:custGeom>
              <a:rect b="b" l="l" r="r" t="t"/>
              <a:pathLst>
                <a:path extrusionOk="0" h="86676" w="43338">
                  <a:moveTo>
                    <a:pt x="0" y="0"/>
                  </a:moveTo>
                  <a:lnTo>
                    <a:pt x="43338" y="43338"/>
                  </a:lnTo>
                  <a:lnTo>
                    <a:pt x="0" y="86676"/>
                  </a:lnTo>
                </a:path>
              </a:pathLst>
            </a:custGeom>
            <a:solidFill>
              <a:schemeClr val="accent1"/>
            </a:solidFill>
            <a:ln cap="flat" cmpd="sng" w="12700">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grpSp>
      <p:grpSp>
        <p:nvGrpSpPr>
          <p:cNvPr id="1504" name="Google Shape;1504;p123"/>
          <p:cNvGrpSpPr/>
          <p:nvPr/>
        </p:nvGrpSpPr>
        <p:grpSpPr>
          <a:xfrm>
            <a:off x="5598147" y="4113031"/>
            <a:ext cx="618205" cy="618205"/>
            <a:chOff x="6947641" y="3941485"/>
            <a:chExt cx="124721" cy="124721"/>
          </a:xfrm>
        </p:grpSpPr>
        <p:sp>
          <p:nvSpPr>
            <p:cNvPr id="1505" name="Google Shape;1505;p123"/>
            <p:cNvSpPr/>
            <p:nvPr/>
          </p:nvSpPr>
          <p:spPr>
            <a:xfrm>
              <a:off x="6947641" y="3941485"/>
              <a:ext cx="124721" cy="124721"/>
            </a:xfrm>
            <a:custGeom>
              <a:rect b="b" l="l" r="r" t="t"/>
              <a:pathLst>
                <a:path extrusionOk="0" h="124721" w="124721">
                  <a:moveTo>
                    <a:pt x="124721" y="62361"/>
                  </a:moveTo>
                  <a:cubicBezTo>
                    <a:pt x="124721" y="96802"/>
                    <a:pt x="96802" y="124721"/>
                    <a:pt x="62361" y="124721"/>
                  </a:cubicBezTo>
                  <a:cubicBezTo>
                    <a:pt x="27920" y="124721"/>
                    <a:pt x="0" y="96802"/>
                    <a:pt x="0" y="62361"/>
                  </a:cubicBezTo>
                  <a:cubicBezTo>
                    <a:pt x="0" y="27920"/>
                    <a:pt x="27920" y="0"/>
                    <a:pt x="62361" y="0"/>
                  </a:cubicBezTo>
                  <a:cubicBezTo>
                    <a:pt x="96802" y="0"/>
                    <a:pt x="124721" y="27920"/>
                    <a:pt x="124721" y="6236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506" name="Google Shape;1506;p123"/>
            <p:cNvSpPr/>
            <p:nvPr/>
          </p:nvSpPr>
          <p:spPr>
            <a:xfrm>
              <a:off x="6988333" y="3960507"/>
              <a:ext cx="43338" cy="86676"/>
            </a:xfrm>
            <a:custGeom>
              <a:rect b="b" l="l" r="r" t="t"/>
              <a:pathLst>
                <a:path extrusionOk="0" h="86676" w="43338">
                  <a:moveTo>
                    <a:pt x="0" y="0"/>
                  </a:moveTo>
                  <a:lnTo>
                    <a:pt x="43338" y="43338"/>
                  </a:lnTo>
                  <a:lnTo>
                    <a:pt x="0" y="86676"/>
                  </a:lnTo>
                </a:path>
              </a:pathLst>
            </a:custGeom>
            <a:solidFill>
              <a:schemeClr val="accent1"/>
            </a:solidFill>
            <a:ln cap="flat" cmpd="sng" w="12700">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grpSp>
      <p:grpSp>
        <p:nvGrpSpPr>
          <p:cNvPr id="1507" name="Google Shape;1507;p123"/>
          <p:cNvGrpSpPr/>
          <p:nvPr/>
        </p:nvGrpSpPr>
        <p:grpSpPr>
          <a:xfrm>
            <a:off x="7865172" y="4113031"/>
            <a:ext cx="618205" cy="618205"/>
            <a:chOff x="6947641" y="3941485"/>
            <a:chExt cx="124721" cy="124721"/>
          </a:xfrm>
        </p:grpSpPr>
        <p:sp>
          <p:nvSpPr>
            <p:cNvPr id="1508" name="Google Shape;1508;p123"/>
            <p:cNvSpPr/>
            <p:nvPr/>
          </p:nvSpPr>
          <p:spPr>
            <a:xfrm>
              <a:off x="6947641" y="3941485"/>
              <a:ext cx="124721" cy="124721"/>
            </a:xfrm>
            <a:custGeom>
              <a:rect b="b" l="l" r="r" t="t"/>
              <a:pathLst>
                <a:path extrusionOk="0" h="124721" w="124721">
                  <a:moveTo>
                    <a:pt x="124721" y="62361"/>
                  </a:moveTo>
                  <a:cubicBezTo>
                    <a:pt x="124721" y="96802"/>
                    <a:pt x="96802" y="124721"/>
                    <a:pt x="62361" y="124721"/>
                  </a:cubicBezTo>
                  <a:cubicBezTo>
                    <a:pt x="27920" y="124721"/>
                    <a:pt x="0" y="96802"/>
                    <a:pt x="0" y="62361"/>
                  </a:cubicBezTo>
                  <a:cubicBezTo>
                    <a:pt x="0" y="27920"/>
                    <a:pt x="27920" y="0"/>
                    <a:pt x="62361" y="0"/>
                  </a:cubicBezTo>
                  <a:cubicBezTo>
                    <a:pt x="96802" y="0"/>
                    <a:pt x="124721" y="27920"/>
                    <a:pt x="124721" y="6236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sp>
          <p:nvSpPr>
            <p:cNvPr id="1509" name="Google Shape;1509;p123"/>
            <p:cNvSpPr/>
            <p:nvPr/>
          </p:nvSpPr>
          <p:spPr>
            <a:xfrm>
              <a:off x="6988333" y="3960507"/>
              <a:ext cx="43338" cy="86676"/>
            </a:xfrm>
            <a:custGeom>
              <a:rect b="b" l="l" r="r" t="t"/>
              <a:pathLst>
                <a:path extrusionOk="0" h="86676" w="43338">
                  <a:moveTo>
                    <a:pt x="0" y="0"/>
                  </a:moveTo>
                  <a:lnTo>
                    <a:pt x="43338" y="43338"/>
                  </a:lnTo>
                  <a:lnTo>
                    <a:pt x="0" y="86676"/>
                  </a:lnTo>
                </a:path>
              </a:pathLst>
            </a:custGeom>
            <a:solidFill>
              <a:schemeClr val="accent1"/>
            </a:solidFill>
            <a:ln cap="flat" cmpd="sng" w="12700">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grpSp>
      <p:pic>
        <p:nvPicPr>
          <p:cNvPr id="1510" name="Google Shape;1510;p123"/>
          <p:cNvPicPr preferRelativeResize="0"/>
          <p:nvPr/>
        </p:nvPicPr>
        <p:blipFill rotWithShape="1">
          <a:blip r:embed="rId10">
            <a:alphaModFix/>
          </a:blip>
          <a:srcRect b="8549" l="0" r="0" t="7389"/>
          <a:stretch/>
        </p:blipFill>
        <p:spPr>
          <a:xfrm>
            <a:off x="2424613" y="467188"/>
            <a:ext cx="2284651" cy="461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pic>
        <p:nvPicPr>
          <p:cNvPr id="1515" name="Google Shape;1515;p124"/>
          <p:cNvPicPr preferRelativeResize="0"/>
          <p:nvPr>
            <p:ph idx="2" type="pic"/>
          </p:nvPr>
        </p:nvPicPr>
        <p:blipFill rotWithShape="1">
          <a:blip r:embed="rId3">
            <a:alphaModFix/>
          </a:blip>
          <a:srcRect b="0" l="0" r="0" t="0"/>
          <a:stretch/>
        </p:blipFill>
        <p:spPr>
          <a:xfrm>
            <a:off x="-6" y="2390915"/>
            <a:ext cx="4072525" cy="4467094"/>
          </a:xfrm>
          <a:prstGeom prst="rect">
            <a:avLst/>
          </a:prstGeom>
          <a:solidFill>
            <a:srgbClr val="D8D8D8"/>
          </a:solidFill>
          <a:ln>
            <a:noFill/>
          </a:ln>
        </p:spPr>
      </p:pic>
      <p:sp>
        <p:nvSpPr>
          <p:cNvPr id="1516" name="Google Shape;1516;p124"/>
          <p:cNvSpPr txBox="1"/>
          <p:nvPr>
            <p:ph type="title"/>
          </p:nvPr>
        </p:nvSpPr>
        <p:spPr>
          <a:xfrm>
            <a:off x="839798" y="711375"/>
            <a:ext cx="10666500" cy="910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accent3"/>
              </a:buClr>
              <a:buSzPts val="3200"/>
              <a:buFont typeface="Arial"/>
              <a:buNone/>
            </a:pPr>
            <a:r>
              <a:rPr b="1" lang="fr-CA" sz="2600">
                <a:solidFill>
                  <a:schemeClr val="dk1"/>
                </a:solidFill>
              </a:rPr>
              <a:t>V-TRACE - </a:t>
            </a:r>
            <a:r>
              <a:rPr b="1" lang="fr-CA" sz="2600" cap="none">
                <a:solidFill>
                  <a:schemeClr val="dk1"/>
                </a:solidFill>
              </a:rPr>
              <a:t>AN INTEGRATED SOLUTION DEVELOPED </a:t>
            </a:r>
            <a:br>
              <a:rPr b="1" lang="fr-CA" sz="2600" cap="none">
                <a:solidFill>
                  <a:schemeClr val="dk1"/>
                </a:solidFill>
              </a:rPr>
            </a:br>
            <a:r>
              <a:rPr b="1" lang="fr-CA" sz="2600" cap="none">
                <a:solidFill>
                  <a:schemeClr val="dk1"/>
                </a:solidFill>
              </a:rPr>
              <a:t>BY TWO GLOBAL LEADERS</a:t>
            </a:r>
            <a:endParaRPr b="1" sz="2600">
              <a:solidFill>
                <a:schemeClr val="dk1"/>
              </a:solidFill>
            </a:endParaRPr>
          </a:p>
          <a:p>
            <a:pPr indent="0" lvl="0" marL="0" rtl="0" algn="l">
              <a:lnSpc>
                <a:spcPct val="100000"/>
              </a:lnSpc>
              <a:spcBef>
                <a:spcPts val="0"/>
              </a:spcBef>
              <a:spcAft>
                <a:spcPts val="0"/>
              </a:spcAft>
              <a:buClr>
                <a:schemeClr val="accent3"/>
              </a:buClr>
              <a:buSzPts val="3200"/>
              <a:buFont typeface="Arial"/>
              <a:buNone/>
            </a:pPr>
            <a:r>
              <a:rPr lang="fr-CA" sz="1200">
                <a:solidFill>
                  <a:schemeClr val="dk1"/>
                </a:solidFill>
              </a:rPr>
              <a:t>V-TRACE, a verified traceability digital solution co-developed by Bureau Veritas and OPTEL, to monitor and control the lithium batteries supply chain, by seamlessly combining verified sustainability performance assessments and point-to-point verified traceability tracking with specialized auditors</a:t>
            </a:r>
            <a:endParaRPr sz="1200">
              <a:solidFill>
                <a:schemeClr val="dk1"/>
              </a:solidFill>
            </a:endParaRPr>
          </a:p>
        </p:txBody>
      </p:sp>
      <p:sp>
        <p:nvSpPr>
          <p:cNvPr id="1517" name="Google Shape;1517;p124"/>
          <p:cNvSpPr txBox="1"/>
          <p:nvPr>
            <p:ph idx="4" type="body"/>
          </p:nvPr>
        </p:nvSpPr>
        <p:spPr>
          <a:xfrm>
            <a:off x="1477484" y="1793289"/>
            <a:ext cx="4320000" cy="4230900"/>
          </a:xfrm>
          <a:prstGeom prst="rect">
            <a:avLst/>
          </a:prstGeom>
          <a:solidFill>
            <a:srgbClr val="01B3C4"/>
          </a:solidFill>
          <a:ln>
            <a:noFill/>
          </a:ln>
          <a:effectLst>
            <a:outerShdw blurRad="330200" rotWithShape="0" algn="t" dir="5400000" dist="279400">
              <a:srgbClr val="005962">
                <a:alpha val="8630"/>
              </a:srgbClr>
            </a:outerShdw>
          </a:effectLst>
        </p:spPr>
        <p:txBody>
          <a:bodyPr anchorCtr="0" anchor="ctr" bIns="720000" lIns="0" spcFirstLastPara="1" rIns="144000" wrap="square" tIns="36000">
            <a:normAutofit/>
          </a:bodyPr>
          <a:lstStyle/>
          <a:p>
            <a:pPr indent="-203200" lvl="0" marL="92075" rtl="0" algn="ctr">
              <a:lnSpc>
                <a:spcPct val="90000"/>
              </a:lnSpc>
              <a:spcBef>
                <a:spcPts val="0"/>
              </a:spcBef>
              <a:spcAft>
                <a:spcPts val="0"/>
              </a:spcAft>
              <a:buSzPts val="3200"/>
              <a:buChar char=" "/>
            </a:pPr>
            <a:r>
              <a:rPr lang="fr-CA"/>
              <a:t> </a:t>
            </a:r>
            <a:br>
              <a:rPr lang="fr-CA"/>
            </a:br>
            <a:endParaRPr/>
          </a:p>
        </p:txBody>
      </p:sp>
      <p:sp>
        <p:nvSpPr>
          <p:cNvPr id="1518" name="Google Shape;1518;p124"/>
          <p:cNvSpPr txBox="1"/>
          <p:nvPr>
            <p:ph idx="5" type="body"/>
          </p:nvPr>
        </p:nvSpPr>
        <p:spPr>
          <a:xfrm>
            <a:off x="6372011" y="1793289"/>
            <a:ext cx="4320000" cy="4230900"/>
          </a:xfrm>
          <a:prstGeom prst="rect">
            <a:avLst/>
          </a:prstGeom>
          <a:solidFill>
            <a:srgbClr val="003D6A"/>
          </a:solidFill>
          <a:ln>
            <a:noFill/>
          </a:ln>
          <a:effectLst>
            <a:outerShdw blurRad="330200" rotWithShape="0" algn="t" dir="5400000" dist="279400">
              <a:srgbClr val="005962">
                <a:alpha val="8630"/>
              </a:srgbClr>
            </a:outerShdw>
          </a:effectLst>
        </p:spPr>
        <p:txBody>
          <a:bodyPr anchorCtr="0" anchor="ctr" bIns="720000" lIns="0" spcFirstLastPara="1" rIns="144000" wrap="square" tIns="36000">
            <a:normAutofit/>
          </a:bodyPr>
          <a:lstStyle/>
          <a:p>
            <a:pPr indent="0" lvl="0" marL="0" rtl="0" algn="l">
              <a:lnSpc>
                <a:spcPct val="90000"/>
              </a:lnSpc>
              <a:spcBef>
                <a:spcPts val="0"/>
              </a:spcBef>
              <a:spcAft>
                <a:spcPts val="0"/>
              </a:spcAft>
              <a:buClr>
                <a:schemeClr val="lt1"/>
              </a:buClr>
              <a:buSzPts val="3200"/>
              <a:buNone/>
            </a:pPr>
            <a:r>
              <a:rPr lang="fr-CA"/>
              <a:t> </a:t>
            </a:r>
            <a:endParaRPr/>
          </a:p>
        </p:txBody>
      </p:sp>
      <p:sp>
        <p:nvSpPr>
          <p:cNvPr id="1519" name="Google Shape;1519;p124"/>
          <p:cNvSpPr/>
          <p:nvPr/>
        </p:nvSpPr>
        <p:spPr>
          <a:xfrm>
            <a:off x="1477484" y="5396560"/>
            <a:ext cx="4320000" cy="627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1B3C4"/>
              </a:solidFill>
              <a:latin typeface="Arial"/>
              <a:ea typeface="Arial"/>
              <a:cs typeface="Arial"/>
              <a:sym typeface="Arial"/>
            </a:endParaRPr>
          </a:p>
        </p:txBody>
      </p:sp>
      <p:sp>
        <p:nvSpPr>
          <p:cNvPr id="1520" name="Google Shape;1520;p124"/>
          <p:cNvSpPr/>
          <p:nvPr/>
        </p:nvSpPr>
        <p:spPr>
          <a:xfrm>
            <a:off x="1887767" y="5525712"/>
            <a:ext cx="33951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fr-CA" sz="1800" u="none" cap="none" strike="noStrike">
                <a:solidFill>
                  <a:srgbClr val="01B3C4"/>
                </a:solidFill>
                <a:latin typeface="Arial"/>
                <a:ea typeface="Arial"/>
                <a:cs typeface="Arial"/>
                <a:sym typeface="Arial"/>
              </a:rPr>
              <a:t>SUPPLY CHAIN ASSURANCE</a:t>
            </a:r>
            <a:endParaRPr b="1" i="0" sz="1800" u="none" cap="none" strike="noStrike">
              <a:solidFill>
                <a:srgbClr val="01B3C4"/>
              </a:solidFill>
              <a:latin typeface="Arial"/>
              <a:ea typeface="Arial"/>
              <a:cs typeface="Arial"/>
              <a:sym typeface="Arial"/>
            </a:endParaRPr>
          </a:p>
        </p:txBody>
      </p:sp>
      <p:sp>
        <p:nvSpPr>
          <p:cNvPr id="1521" name="Google Shape;1521;p124"/>
          <p:cNvSpPr/>
          <p:nvPr/>
        </p:nvSpPr>
        <p:spPr>
          <a:xfrm>
            <a:off x="6372011" y="5396559"/>
            <a:ext cx="4320000" cy="627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22" name="Google Shape;1522;p124"/>
          <p:cNvSpPr/>
          <p:nvPr/>
        </p:nvSpPr>
        <p:spPr>
          <a:xfrm>
            <a:off x="6773894" y="5525711"/>
            <a:ext cx="34119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fr-CA" sz="1800" u="none" cap="none" strike="noStrike">
                <a:solidFill>
                  <a:srgbClr val="003D6A"/>
                </a:solidFill>
                <a:latin typeface="Arial"/>
                <a:ea typeface="Arial"/>
                <a:cs typeface="Arial"/>
                <a:sym typeface="Arial"/>
              </a:rPr>
              <a:t>TRACK &amp; TRACE PLATFORM</a:t>
            </a:r>
            <a:endParaRPr b="1" i="0" sz="1800" u="none" cap="none" strike="noStrike">
              <a:solidFill>
                <a:srgbClr val="003D6A"/>
              </a:solidFill>
              <a:latin typeface="Arial"/>
              <a:ea typeface="Arial"/>
              <a:cs typeface="Arial"/>
              <a:sym typeface="Arial"/>
            </a:endParaRPr>
          </a:p>
        </p:txBody>
      </p:sp>
      <p:grpSp>
        <p:nvGrpSpPr>
          <p:cNvPr id="1523" name="Google Shape;1523;p124"/>
          <p:cNvGrpSpPr/>
          <p:nvPr/>
        </p:nvGrpSpPr>
        <p:grpSpPr>
          <a:xfrm>
            <a:off x="1662547" y="2194728"/>
            <a:ext cx="3780600" cy="2617669"/>
            <a:chOff x="1589809" y="2194728"/>
            <a:chExt cx="3780600" cy="2617669"/>
          </a:xfrm>
        </p:grpSpPr>
        <p:sp>
          <p:nvSpPr>
            <p:cNvPr id="1524" name="Google Shape;1524;p124"/>
            <p:cNvSpPr txBox="1"/>
            <p:nvPr/>
          </p:nvSpPr>
          <p:spPr>
            <a:xfrm>
              <a:off x="1589809" y="3611797"/>
              <a:ext cx="37806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CA" sz="1800" u="none" cap="none" strike="noStrike">
                  <a:solidFill>
                    <a:schemeClr val="lt1"/>
                  </a:solidFill>
                  <a:latin typeface="Arial"/>
                  <a:ea typeface="Arial"/>
                  <a:cs typeface="Arial"/>
                  <a:sym typeface="Arial"/>
                </a:rPr>
                <a:t>GLOBAL LEADER IN SUPPLY CHAIN ASSURANCE, SUSTAINABILITY AUDITS,  AND TECHNICAL QUALITY AUDITS</a:t>
              </a:r>
              <a:endParaRPr/>
            </a:p>
          </p:txBody>
        </p:sp>
        <p:pic>
          <p:nvPicPr>
            <p:cNvPr id="1525" name="Google Shape;1525;p124"/>
            <p:cNvPicPr preferRelativeResize="0"/>
            <p:nvPr/>
          </p:nvPicPr>
          <p:blipFill rotWithShape="1">
            <a:blip r:embed="rId4">
              <a:alphaModFix/>
            </a:blip>
            <a:srcRect b="0" l="0" r="0" t="0"/>
            <a:stretch/>
          </p:blipFill>
          <p:spPr>
            <a:xfrm>
              <a:off x="3162288" y="2194728"/>
              <a:ext cx="827415" cy="1019815"/>
            </a:xfrm>
            <a:prstGeom prst="rect">
              <a:avLst/>
            </a:prstGeom>
            <a:noFill/>
            <a:ln>
              <a:noFill/>
            </a:ln>
          </p:spPr>
        </p:pic>
      </p:grpSp>
      <p:sp>
        <p:nvSpPr>
          <p:cNvPr id="1526" name="Google Shape;1526;p124"/>
          <p:cNvSpPr txBox="1"/>
          <p:nvPr/>
        </p:nvSpPr>
        <p:spPr>
          <a:xfrm>
            <a:off x="6627862" y="3611797"/>
            <a:ext cx="38307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CA" sz="1800" u="none" cap="none" strike="noStrike">
                <a:solidFill>
                  <a:schemeClr val="lt1"/>
                </a:solidFill>
                <a:latin typeface="Arial"/>
                <a:ea typeface="Arial"/>
                <a:cs typeface="Arial"/>
                <a:sym typeface="Arial"/>
              </a:rPr>
              <a:t>GLOBAL LEADER IN</a:t>
            </a:r>
            <a:endParaRPr/>
          </a:p>
          <a:p>
            <a:pPr indent="0" lvl="0" marL="0" marR="0" rtl="0" algn="ctr">
              <a:spcBef>
                <a:spcPts val="0"/>
              </a:spcBef>
              <a:spcAft>
                <a:spcPts val="0"/>
              </a:spcAft>
              <a:buNone/>
            </a:pPr>
            <a:r>
              <a:rPr b="1" i="0" lang="fr-CA" sz="1800" u="none" cap="none" strike="noStrike">
                <a:solidFill>
                  <a:schemeClr val="lt1"/>
                </a:solidFill>
                <a:latin typeface="Arial"/>
                <a:ea typeface="Arial"/>
                <a:cs typeface="Arial"/>
                <a:sym typeface="Arial"/>
              </a:rPr>
              <a:t>SUPPLY CHAIN TRACK &amp; TRACE</a:t>
            </a:r>
            <a:br>
              <a:rPr b="1" i="0" lang="fr-CA" sz="1800" u="none" cap="none" strike="noStrike">
                <a:solidFill>
                  <a:schemeClr val="lt1"/>
                </a:solidFill>
                <a:latin typeface="Arial"/>
                <a:ea typeface="Arial"/>
                <a:cs typeface="Arial"/>
                <a:sym typeface="Arial"/>
              </a:rPr>
            </a:br>
            <a:r>
              <a:rPr b="1" i="0" lang="fr-CA" sz="1800" u="none" cap="none" strike="noStrike">
                <a:solidFill>
                  <a:schemeClr val="lt1"/>
                </a:solidFill>
                <a:latin typeface="Arial"/>
                <a:ea typeface="Arial"/>
                <a:cs typeface="Arial"/>
                <a:sym typeface="Arial"/>
              </a:rPr>
              <a:t>PLATFORMS AND SOLUTIONS</a:t>
            </a:r>
            <a:endParaRPr/>
          </a:p>
        </p:txBody>
      </p:sp>
      <p:pic>
        <p:nvPicPr>
          <p:cNvPr id="1527" name="Google Shape;1527;p124"/>
          <p:cNvPicPr preferRelativeResize="0"/>
          <p:nvPr/>
        </p:nvPicPr>
        <p:blipFill rotWithShape="1">
          <a:blip r:embed="rId5">
            <a:alphaModFix/>
          </a:blip>
          <a:srcRect b="0" l="0" r="0" t="0"/>
          <a:stretch/>
        </p:blipFill>
        <p:spPr>
          <a:xfrm>
            <a:off x="7688076" y="2663126"/>
            <a:ext cx="1687837" cy="369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p125"/>
          <p:cNvSpPr/>
          <p:nvPr/>
        </p:nvSpPr>
        <p:spPr>
          <a:xfrm>
            <a:off x="0" y="0"/>
            <a:ext cx="4137270" cy="3167857"/>
          </a:xfrm>
          <a:custGeom>
            <a:rect b="b" l="l" r="r" t="t"/>
            <a:pathLst>
              <a:path extrusionOk="0" h="3167857" w="4137270">
                <a:moveTo>
                  <a:pt x="0" y="0"/>
                </a:moveTo>
                <a:lnTo>
                  <a:pt x="4137270" y="0"/>
                </a:lnTo>
                <a:lnTo>
                  <a:pt x="4137270" y="1748844"/>
                </a:lnTo>
                <a:cubicBezTo>
                  <a:pt x="4137274" y="1793975"/>
                  <a:pt x="4107783" y="1833819"/>
                  <a:pt x="4064603" y="1847019"/>
                </a:cubicBezTo>
                <a:lnTo>
                  <a:pt x="4064596" y="1847021"/>
                </a:lnTo>
                <a:lnTo>
                  <a:pt x="4064595" y="1847021"/>
                </a:lnTo>
                <a:lnTo>
                  <a:pt x="4064160" y="1847155"/>
                </a:lnTo>
                <a:lnTo>
                  <a:pt x="3896008" y="1898561"/>
                </a:lnTo>
                <a:cubicBezTo>
                  <a:pt x="3864041" y="1908333"/>
                  <a:pt x="3838289" y="1932888"/>
                  <a:pt x="3828517" y="1964844"/>
                </a:cubicBezTo>
                <a:cubicBezTo>
                  <a:pt x="3803731" y="2045895"/>
                  <a:pt x="3771219" y="2125072"/>
                  <a:pt x="3730828" y="2201196"/>
                </a:cubicBezTo>
                <a:lnTo>
                  <a:pt x="3730831" y="2201192"/>
                </a:lnTo>
                <a:cubicBezTo>
                  <a:pt x="3715135" y="2230784"/>
                  <a:pt x="3716076" y="2266455"/>
                  <a:pt x="3731801" y="2296027"/>
                </a:cubicBezTo>
                <a:lnTo>
                  <a:pt x="3814277" y="2451110"/>
                </a:lnTo>
                <a:cubicBezTo>
                  <a:pt x="3835474" y="2490967"/>
                  <a:pt x="3828142" y="2539988"/>
                  <a:pt x="3796211" y="2571906"/>
                </a:cubicBezTo>
                <a:lnTo>
                  <a:pt x="3541088" y="2826930"/>
                </a:lnTo>
                <a:lnTo>
                  <a:pt x="3541082" y="2826935"/>
                </a:lnTo>
                <a:cubicBezTo>
                  <a:pt x="3509160" y="2858851"/>
                  <a:pt x="3460122" y="2866179"/>
                  <a:pt x="3420251" y="2844992"/>
                </a:cubicBezTo>
                <a:lnTo>
                  <a:pt x="3420244" y="2844989"/>
                </a:lnTo>
                <a:lnTo>
                  <a:pt x="3419842" y="2844775"/>
                </a:lnTo>
                <a:lnTo>
                  <a:pt x="3264576" y="2762269"/>
                </a:lnTo>
                <a:cubicBezTo>
                  <a:pt x="3235060" y="2746584"/>
                  <a:pt x="3199481" y="2745745"/>
                  <a:pt x="3169965" y="2761434"/>
                </a:cubicBezTo>
                <a:cubicBezTo>
                  <a:pt x="3095105" y="2801226"/>
                  <a:pt x="3016107" y="2834232"/>
                  <a:pt x="2933698" y="2859510"/>
                </a:cubicBezTo>
                <a:lnTo>
                  <a:pt x="2933703" y="2859510"/>
                </a:lnTo>
                <a:cubicBezTo>
                  <a:pt x="2901671" y="2869341"/>
                  <a:pt x="2877103" y="2895228"/>
                  <a:pt x="2867304" y="2927254"/>
                </a:cubicBezTo>
                <a:lnTo>
                  <a:pt x="2815921" y="3095210"/>
                </a:lnTo>
                <a:cubicBezTo>
                  <a:pt x="2802714" y="3138376"/>
                  <a:pt x="2762853" y="3167857"/>
                  <a:pt x="2717696" y="3167857"/>
                </a:cubicBezTo>
                <a:lnTo>
                  <a:pt x="0" y="3167857"/>
                </a:lnTo>
                <a:lnTo>
                  <a:pt x="0" y="0"/>
                </a:lnTo>
                <a:close/>
              </a:path>
            </a:pathLst>
          </a:cu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3" name="Google Shape;1533;p125"/>
          <p:cNvSpPr txBox="1"/>
          <p:nvPr/>
        </p:nvSpPr>
        <p:spPr>
          <a:xfrm>
            <a:off x="0" y="0"/>
            <a:ext cx="4137300" cy="2876400"/>
          </a:xfrm>
          <a:prstGeom prst="rect">
            <a:avLst/>
          </a:prstGeom>
          <a:noFill/>
          <a:ln>
            <a:noFill/>
          </a:ln>
        </p:spPr>
        <p:txBody>
          <a:bodyPr anchorCtr="0" anchor="t" bIns="900000" lIns="540000" spcFirstLastPara="1" rIns="360000" wrap="square" tIns="900000">
            <a:noAutofit/>
          </a:bodyPr>
          <a:lstStyle/>
          <a:p>
            <a:pPr indent="0" lvl="0" marL="0" marR="0" rtl="0" algn="l">
              <a:lnSpc>
                <a:spcPct val="100000"/>
              </a:lnSpc>
              <a:spcBef>
                <a:spcPts val="0"/>
              </a:spcBef>
              <a:spcAft>
                <a:spcPts val="0"/>
              </a:spcAft>
              <a:buClr>
                <a:srgbClr val="000000"/>
              </a:buClr>
              <a:buSzPts val="2400"/>
              <a:buFont typeface="Arial"/>
              <a:buNone/>
            </a:pPr>
            <a:r>
              <a:rPr b="1" i="0" lang="fr-CA" sz="2400" u="none" cap="none" strike="noStrike">
                <a:solidFill>
                  <a:srgbClr val="64CEC1"/>
                </a:solidFill>
                <a:latin typeface="Trebuchet MS"/>
                <a:ea typeface="Trebuchet MS"/>
                <a:cs typeface="Trebuchet MS"/>
                <a:sym typeface="Trebuchet MS"/>
              </a:rPr>
              <a:t>SUSTAINABILITY</a:t>
            </a:r>
            <a:endParaRPr b="1" i="0" sz="1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1800"/>
              </a:spcBef>
              <a:spcAft>
                <a:spcPts val="1800"/>
              </a:spcAft>
              <a:buClr>
                <a:srgbClr val="000000"/>
              </a:buClr>
              <a:buSzPts val="1400"/>
              <a:buFont typeface="Arial"/>
              <a:buNone/>
            </a:pPr>
            <a:r>
              <a:rPr b="0" i="0" lang="fr-CA" sz="2000" u="none" cap="none" strike="noStrike">
                <a:solidFill>
                  <a:schemeClr val="accent1"/>
                </a:solidFill>
                <a:latin typeface="Trebuchet MS"/>
                <a:ea typeface="Trebuchet MS"/>
                <a:cs typeface="Trebuchet MS"/>
                <a:sym typeface="Trebuchet MS"/>
              </a:rPr>
              <a:t>Example of results </a:t>
            </a:r>
            <a:br>
              <a:rPr b="0" i="0" lang="fr-CA" sz="2000" u="none" cap="none" strike="noStrike">
                <a:solidFill>
                  <a:schemeClr val="accent1"/>
                </a:solidFill>
                <a:latin typeface="Trebuchet MS"/>
                <a:ea typeface="Trebuchet MS"/>
                <a:cs typeface="Trebuchet MS"/>
                <a:sym typeface="Trebuchet MS"/>
              </a:rPr>
            </a:br>
            <a:r>
              <a:rPr b="0" i="0" lang="fr-CA" sz="2000" u="none" cap="none" strike="noStrike">
                <a:solidFill>
                  <a:schemeClr val="accent1"/>
                </a:solidFill>
                <a:latin typeface="Trebuchet MS"/>
                <a:ea typeface="Trebuchet MS"/>
                <a:cs typeface="Trebuchet MS"/>
                <a:sym typeface="Trebuchet MS"/>
              </a:rPr>
              <a:t>of </a:t>
            </a:r>
            <a:r>
              <a:rPr lang="fr-CA" sz="2000">
                <a:solidFill>
                  <a:schemeClr val="accent1"/>
                </a:solidFill>
                <a:latin typeface="Trebuchet MS"/>
                <a:ea typeface="Trebuchet MS"/>
                <a:cs typeface="Trebuchet MS"/>
                <a:sym typeface="Trebuchet MS"/>
              </a:rPr>
              <a:t>Optchain™</a:t>
            </a:r>
            <a:r>
              <a:rPr b="0" i="0" lang="fr-CA" sz="2000" u="none" cap="none" strike="noStrike">
                <a:solidFill>
                  <a:schemeClr val="accent1"/>
                </a:solidFill>
                <a:latin typeface="Trebuchet MS"/>
                <a:ea typeface="Trebuchet MS"/>
                <a:cs typeface="Trebuchet MS"/>
                <a:sym typeface="Trebuchet MS"/>
              </a:rPr>
              <a:t> solution</a:t>
            </a:r>
            <a:endParaRPr b="0" i="0" sz="2000" u="none" cap="none" strike="noStrike">
              <a:solidFill>
                <a:schemeClr val="accent1"/>
              </a:solidFill>
              <a:latin typeface="Trebuchet MS"/>
              <a:ea typeface="Trebuchet MS"/>
              <a:cs typeface="Trebuchet MS"/>
              <a:sym typeface="Trebuchet MS"/>
            </a:endParaRPr>
          </a:p>
        </p:txBody>
      </p:sp>
      <p:sp>
        <p:nvSpPr>
          <p:cNvPr id="1534" name="Google Shape;1534;p125"/>
          <p:cNvSpPr/>
          <p:nvPr/>
        </p:nvSpPr>
        <p:spPr>
          <a:xfrm>
            <a:off x="539878" y="1339533"/>
            <a:ext cx="1072449" cy="45083"/>
          </a:xfrm>
          <a:custGeom>
            <a:rect b="b" l="l" r="r" t="t"/>
            <a:pathLst>
              <a:path extrusionOk="0" h="45083" w="612828">
                <a:moveTo>
                  <a:pt x="0" y="0"/>
                </a:moveTo>
                <a:lnTo>
                  <a:pt x="612828" y="0"/>
                </a:lnTo>
                <a:lnTo>
                  <a:pt x="612828" y="45084"/>
                </a:lnTo>
                <a:lnTo>
                  <a:pt x="0" y="45084"/>
                </a:lnTo>
                <a:close/>
              </a:path>
            </a:pathLst>
          </a:custGeom>
          <a:solidFill>
            <a:srgbClr val="6ECE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25"/>
          <p:cNvSpPr/>
          <p:nvPr/>
        </p:nvSpPr>
        <p:spPr>
          <a:xfrm>
            <a:off x="4137269" y="-509100"/>
            <a:ext cx="4489500" cy="4409700"/>
          </a:xfrm>
          <a:prstGeom prst="rect">
            <a:avLst/>
          </a:prstGeom>
          <a:noFill/>
          <a:ln>
            <a:noFill/>
          </a:ln>
        </p:spPr>
        <p:txBody>
          <a:bodyPr anchorCtr="0" anchor="t" bIns="900000" lIns="360000" spcFirstLastPara="1" rIns="360000" wrap="square" tIns="900000">
            <a:noAutofit/>
          </a:bodyPr>
          <a:lstStyle/>
          <a:p>
            <a:pPr indent="0" lvl="0" marL="0" rtl="0" algn="l">
              <a:lnSpc>
                <a:spcPct val="114000"/>
              </a:lnSpc>
              <a:spcBef>
                <a:spcPts val="0"/>
              </a:spcBef>
              <a:spcAft>
                <a:spcPts val="0"/>
              </a:spcAft>
              <a:buNone/>
            </a:pPr>
            <a:r>
              <a:rPr b="1" lang="fr-CA" sz="1600">
                <a:solidFill>
                  <a:schemeClr val="dk1"/>
                </a:solidFill>
                <a:latin typeface="Trebuchet MS"/>
                <a:ea typeface="Trebuchet MS"/>
                <a:cs typeface="Trebuchet MS"/>
                <a:sym typeface="Trebuchet MS"/>
              </a:rPr>
              <a:t>V-TRACE</a:t>
            </a:r>
            <a:r>
              <a:rPr lang="fr-CA" sz="1600">
                <a:solidFill>
                  <a:schemeClr val="dk1"/>
                </a:solidFill>
                <a:latin typeface="Trebuchet MS"/>
                <a:ea typeface="Trebuchet MS"/>
                <a:cs typeface="Trebuchet MS"/>
                <a:sym typeface="Trebuchet MS"/>
              </a:rPr>
              <a:t>, a verified traceability solution co-developed by Bureau Veritas and OPTEL, allow to monitor and control the batteries supply chain, by seamlessly combining verified sustainability performance assessments and point-to-point traceability.</a:t>
            </a:r>
            <a:br>
              <a:rPr lang="fr-CA" sz="1600">
                <a:solidFill>
                  <a:schemeClr val="dk1"/>
                </a:solidFill>
                <a:latin typeface="Trebuchet MS"/>
                <a:ea typeface="Trebuchet MS"/>
                <a:cs typeface="Trebuchet MS"/>
                <a:sym typeface="Trebuchet MS"/>
              </a:rPr>
            </a:br>
            <a:endParaRPr sz="1600">
              <a:solidFill>
                <a:schemeClr val="dk1"/>
              </a:solidFill>
              <a:latin typeface="Trebuchet MS"/>
              <a:ea typeface="Trebuchet MS"/>
              <a:cs typeface="Trebuchet MS"/>
              <a:sym typeface="Trebuchet MS"/>
            </a:endParaRPr>
          </a:p>
          <a:p>
            <a:pPr indent="-285750" lvl="0" marL="285750" rtl="0" algn="l">
              <a:lnSpc>
                <a:spcPct val="114000"/>
              </a:lnSpc>
              <a:spcBef>
                <a:spcPts val="900"/>
              </a:spcBef>
              <a:spcAft>
                <a:spcPts val="0"/>
              </a:spcAft>
              <a:buClr>
                <a:srgbClr val="DDE5FD"/>
              </a:buClr>
              <a:buSzPts val="1120"/>
              <a:buFont typeface="Noto Sans Symbols"/>
              <a:buChar char="▪"/>
            </a:pPr>
            <a:r>
              <a:rPr lang="fr-CA" sz="1600">
                <a:solidFill>
                  <a:schemeClr val="dk1"/>
                </a:solidFill>
                <a:latin typeface="Trebuchet MS"/>
                <a:ea typeface="Trebuchet MS"/>
                <a:cs typeface="Trebuchet MS"/>
                <a:sym typeface="Trebuchet MS"/>
              </a:rPr>
              <a:t>Allow to better understand the supply chain with data you can trust</a:t>
            </a:r>
            <a:endParaRPr sz="1600">
              <a:solidFill>
                <a:schemeClr val="dk1"/>
              </a:solidFill>
              <a:latin typeface="Trebuchet MS"/>
              <a:ea typeface="Trebuchet MS"/>
              <a:cs typeface="Trebuchet MS"/>
              <a:sym typeface="Trebuchet MS"/>
            </a:endParaRPr>
          </a:p>
          <a:p>
            <a:pPr indent="-316230" lvl="0" marL="285750" rtl="0" algn="l">
              <a:lnSpc>
                <a:spcPct val="114000"/>
              </a:lnSpc>
              <a:spcBef>
                <a:spcPts val="900"/>
              </a:spcBef>
              <a:spcAft>
                <a:spcPts val="0"/>
              </a:spcAft>
              <a:buClr>
                <a:schemeClr val="dk1"/>
              </a:buClr>
              <a:buSzPts val="1600"/>
              <a:buFont typeface="Trebuchet MS"/>
              <a:buChar char="▪"/>
            </a:pPr>
            <a:r>
              <a:rPr lang="fr-CA" sz="1600">
                <a:solidFill>
                  <a:schemeClr val="dk1"/>
                </a:solidFill>
                <a:latin typeface="Trebuchet MS"/>
                <a:ea typeface="Trebuchet MS"/>
                <a:cs typeface="Trebuchet MS"/>
                <a:sym typeface="Trebuchet MS"/>
              </a:rPr>
              <a:t>Control tower providing sustainability, risk management and compliance of the entire supply chain</a:t>
            </a:r>
            <a:endParaRPr sz="1600">
              <a:solidFill>
                <a:schemeClr val="dk1"/>
              </a:solidFill>
              <a:latin typeface="Trebuchet MS"/>
              <a:ea typeface="Trebuchet MS"/>
              <a:cs typeface="Trebuchet MS"/>
              <a:sym typeface="Trebuchet MS"/>
            </a:endParaRPr>
          </a:p>
          <a:p>
            <a:pPr indent="-285750" lvl="0" marL="285750" rtl="0" algn="l">
              <a:lnSpc>
                <a:spcPct val="114000"/>
              </a:lnSpc>
              <a:spcBef>
                <a:spcPts val="900"/>
              </a:spcBef>
              <a:spcAft>
                <a:spcPts val="900"/>
              </a:spcAft>
              <a:buClr>
                <a:srgbClr val="DDE5FD"/>
              </a:buClr>
              <a:buSzPts val="1120"/>
              <a:buFont typeface="Noto Sans Symbols"/>
              <a:buChar char="▪"/>
            </a:pPr>
            <a:r>
              <a:rPr lang="fr-CA" sz="1600">
                <a:solidFill>
                  <a:schemeClr val="dk1"/>
                </a:solidFill>
                <a:latin typeface="Trebuchet MS"/>
                <a:ea typeface="Trebuchet MS"/>
                <a:cs typeface="Trebuchet MS"/>
                <a:sym typeface="Trebuchet MS"/>
              </a:rPr>
              <a:t>Give the manufacturer a tool to make more informed decisions on how to reduce its carbon footprint</a:t>
            </a:r>
            <a:endParaRPr sz="1600">
              <a:solidFill>
                <a:srgbClr val="FFFFFF"/>
              </a:solidFill>
              <a:latin typeface="Trebuchet MS"/>
              <a:ea typeface="Trebuchet MS"/>
              <a:cs typeface="Trebuchet MS"/>
              <a:sym typeface="Trebuchet MS"/>
            </a:endParaRPr>
          </a:p>
        </p:txBody>
      </p:sp>
      <p:sp>
        <p:nvSpPr>
          <p:cNvPr id="1536" name="Google Shape;1536;p125"/>
          <p:cNvSpPr txBox="1"/>
          <p:nvPr/>
        </p:nvSpPr>
        <p:spPr>
          <a:xfrm>
            <a:off x="0" y="2329650"/>
            <a:ext cx="3575100" cy="3690000"/>
          </a:xfrm>
          <a:prstGeom prst="rect">
            <a:avLst/>
          </a:prstGeom>
          <a:noFill/>
          <a:ln>
            <a:noFill/>
          </a:ln>
        </p:spPr>
        <p:txBody>
          <a:bodyPr anchorCtr="0" anchor="ctr" bIns="45700" lIns="540000" spcFirstLastPara="1" rIns="91425" wrap="square" tIns="45700">
            <a:noAutofit/>
          </a:bodyPr>
          <a:lstStyle/>
          <a:p>
            <a:pPr indent="0" lvl="0" marL="0" marR="0" rtl="0" algn="l">
              <a:lnSpc>
                <a:spcPct val="114000"/>
              </a:lnSpc>
              <a:spcBef>
                <a:spcPts val="0"/>
              </a:spcBef>
              <a:spcAft>
                <a:spcPts val="0"/>
              </a:spcAft>
              <a:buClr>
                <a:srgbClr val="000000"/>
              </a:buClr>
              <a:buSzPts val="1400"/>
              <a:buFont typeface="Arial"/>
              <a:buNone/>
            </a:pPr>
            <a:r>
              <a:rPr b="1" lang="fr-CA" sz="2400">
                <a:solidFill>
                  <a:schemeClr val="dk1"/>
                </a:solidFill>
                <a:latin typeface="Trebuchet MS"/>
                <a:ea typeface="Trebuchet MS"/>
                <a:cs typeface="Trebuchet MS"/>
                <a:sym typeface="Trebuchet MS"/>
              </a:rPr>
              <a:t>V-TRACE:</a:t>
            </a:r>
            <a:endParaRPr b="1" sz="2400">
              <a:solidFill>
                <a:schemeClr val="dk1"/>
              </a:solidFill>
              <a:latin typeface="Trebuchet MS"/>
              <a:ea typeface="Trebuchet MS"/>
              <a:cs typeface="Trebuchet MS"/>
              <a:sym typeface="Trebuchet MS"/>
            </a:endParaRPr>
          </a:p>
          <a:p>
            <a:pPr indent="0" lvl="0" marL="0" marR="0" rtl="0" algn="l">
              <a:lnSpc>
                <a:spcPct val="114000"/>
              </a:lnSpc>
              <a:spcBef>
                <a:spcPts val="0"/>
              </a:spcBef>
              <a:spcAft>
                <a:spcPts val="0"/>
              </a:spcAft>
              <a:buClr>
                <a:srgbClr val="000000"/>
              </a:buClr>
              <a:buSzPts val="1400"/>
              <a:buFont typeface="Arial"/>
              <a:buNone/>
            </a:pPr>
            <a:r>
              <a:rPr b="1" lang="fr-CA" sz="2400">
                <a:solidFill>
                  <a:schemeClr val="dk1"/>
                </a:solidFill>
                <a:latin typeface="Trebuchet MS"/>
                <a:ea typeface="Trebuchet MS"/>
                <a:cs typeface="Trebuchet MS"/>
                <a:sym typeface="Trebuchet MS"/>
              </a:rPr>
              <a:t>Gigafactory </a:t>
            </a:r>
            <a:endParaRPr b="1" sz="2400">
              <a:solidFill>
                <a:schemeClr val="dk1"/>
              </a:solidFill>
              <a:latin typeface="Trebuchet MS"/>
              <a:ea typeface="Trebuchet MS"/>
              <a:cs typeface="Trebuchet MS"/>
              <a:sym typeface="Trebuchet MS"/>
            </a:endParaRPr>
          </a:p>
          <a:p>
            <a:pPr indent="0" lvl="0" marL="0" marR="0" rtl="0" algn="l">
              <a:lnSpc>
                <a:spcPct val="114000"/>
              </a:lnSpc>
              <a:spcBef>
                <a:spcPts val="0"/>
              </a:spcBef>
              <a:spcAft>
                <a:spcPts val="0"/>
              </a:spcAft>
              <a:buClr>
                <a:srgbClr val="000000"/>
              </a:buClr>
              <a:buSzPts val="1400"/>
              <a:buFont typeface="Arial"/>
              <a:buNone/>
            </a:pPr>
            <a:r>
              <a:rPr b="1" lang="fr-CA" sz="2400">
                <a:solidFill>
                  <a:schemeClr val="dk1"/>
                </a:solidFill>
                <a:latin typeface="Trebuchet MS"/>
                <a:ea typeface="Trebuchet MS"/>
                <a:cs typeface="Trebuchet MS"/>
                <a:sym typeface="Trebuchet MS"/>
              </a:rPr>
              <a:t>Assured </a:t>
            </a:r>
            <a:endParaRPr b="1" sz="2400">
              <a:solidFill>
                <a:schemeClr val="dk1"/>
              </a:solidFill>
              <a:latin typeface="Trebuchet MS"/>
              <a:ea typeface="Trebuchet MS"/>
              <a:cs typeface="Trebuchet MS"/>
              <a:sym typeface="Trebuchet MS"/>
            </a:endParaRPr>
          </a:p>
          <a:p>
            <a:pPr indent="0" lvl="0" marL="0" marR="0" rtl="0" algn="l">
              <a:lnSpc>
                <a:spcPct val="114000"/>
              </a:lnSpc>
              <a:spcBef>
                <a:spcPts val="0"/>
              </a:spcBef>
              <a:spcAft>
                <a:spcPts val="0"/>
              </a:spcAft>
              <a:buClr>
                <a:srgbClr val="000000"/>
              </a:buClr>
              <a:buSzPts val="1400"/>
              <a:buFont typeface="Arial"/>
              <a:buNone/>
            </a:pPr>
            <a:r>
              <a:rPr b="1" lang="fr-CA" sz="2400">
                <a:solidFill>
                  <a:schemeClr val="dk1"/>
                </a:solidFill>
                <a:latin typeface="Trebuchet MS"/>
                <a:ea typeface="Trebuchet MS"/>
                <a:cs typeface="Trebuchet MS"/>
                <a:sym typeface="Trebuchet MS"/>
              </a:rPr>
              <a:t>Traceability</a:t>
            </a:r>
            <a:endParaRPr b="1" sz="2400">
              <a:solidFill>
                <a:schemeClr val="dk1"/>
              </a:solidFill>
              <a:latin typeface="Trebuchet MS"/>
              <a:ea typeface="Trebuchet MS"/>
              <a:cs typeface="Trebuchet MS"/>
              <a:sym typeface="Trebuchet MS"/>
            </a:endParaRPr>
          </a:p>
        </p:txBody>
      </p:sp>
      <p:pic>
        <p:nvPicPr>
          <p:cNvPr id="1537" name="Google Shape;1537;p125"/>
          <p:cNvPicPr preferRelativeResize="0"/>
          <p:nvPr/>
        </p:nvPicPr>
        <p:blipFill>
          <a:blip r:embed="rId3">
            <a:alphaModFix/>
          </a:blip>
          <a:stretch>
            <a:fillRect/>
          </a:stretch>
        </p:blipFill>
        <p:spPr>
          <a:xfrm>
            <a:off x="539864" y="5410787"/>
            <a:ext cx="2570169" cy="1078251"/>
          </a:xfrm>
          <a:prstGeom prst="rect">
            <a:avLst/>
          </a:prstGeom>
          <a:noFill/>
          <a:ln>
            <a:noFill/>
          </a:ln>
        </p:spPr>
      </p:pic>
      <p:pic>
        <p:nvPicPr>
          <p:cNvPr id="1538" name="Google Shape;1538;p125"/>
          <p:cNvPicPr preferRelativeResize="0"/>
          <p:nvPr/>
        </p:nvPicPr>
        <p:blipFill>
          <a:blip r:embed="rId4">
            <a:alphaModFix/>
          </a:blip>
          <a:stretch>
            <a:fillRect/>
          </a:stretch>
        </p:blipFill>
        <p:spPr>
          <a:xfrm>
            <a:off x="7481026" y="5241603"/>
            <a:ext cx="1150176" cy="1416626"/>
          </a:xfrm>
          <a:prstGeom prst="rect">
            <a:avLst/>
          </a:prstGeom>
          <a:noFill/>
          <a:ln>
            <a:noFill/>
          </a:ln>
        </p:spPr>
      </p:pic>
      <p:sp>
        <p:nvSpPr>
          <p:cNvPr id="1539" name="Google Shape;1539;p125"/>
          <p:cNvSpPr txBox="1"/>
          <p:nvPr/>
        </p:nvSpPr>
        <p:spPr>
          <a:xfrm>
            <a:off x="-12" y="-946225"/>
            <a:ext cx="4137300" cy="2876400"/>
          </a:xfrm>
          <a:prstGeom prst="rect">
            <a:avLst/>
          </a:prstGeom>
          <a:noFill/>
          <a:ln>
            <a:noFill/>
          </a:ln>
        </p:spPr>
        <p:txBody>
          <a:bodyPr anchorCtr="0" anchor="t" bIns="900000" lIns="540000" spcFirstLastPara="1" rIns="360000" wrap="square" tIns="9000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1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1800"/>
              </a:spcBef>
              <a:spcAft>
                <a:spcPts val="1800"/>
              </a:spcAft>
              <a:buClr>
                <a:srgbClr val="000000"/>
              </a:buClr>
              <a:buSzPts val="1400"/>
              <a:buFont typeface="Arial"/>
              <a:buNone/>
            </a:pPr>
            <a:r>
              <a:rPr lang="fr-CA" sz="2000">
                <a:solidFill>
                  <a:srgbClr val="003C71"/>
                </a:solidFill>
                <a:latin typeface="Trebuchet MS"/>
                <a:ea typeface="Trebuchet MS"/>
                <a:cs typeface="Trebuchet MS"/>
                <a:sym typeface="Trebuchet MS"/>
              </a:rPr>
              <a:t>Use Case</a:t>
            </a:r>
            <a:endParaRPr b="0" i="0" sz="2000" u="none" cap="none" strike="noStrike">
              <a:solidFill>
                <a:srgbClr val="003C71"/>
              </a:solidFill>
              <a:latin typeface="Trebuchet MS"/>
              <a:ea typeface="Trebuchet MS"/>
              <a:cs typeface="Trebuchet MS"/>
              <a:sym typeface="Trebuchet MS"/>
            </a:endParaRPr>
          </a:p>
        </p:txBody>
      </p:sp>
      <p:pic>
        <p:nvPicPr>
          <p:cNvPr id="1540" name="Google Shape;1540;p125"/>
          <p:cNvPicPr preferRelativeResize="0"/>
          <p:nvPr/>
        </p:nvPicPr>
        <p:blipFill>
          <a:blip r:embed="rId5">
            <a:alphaModFix/>
          </a:blip>
          <a:stretch>
            <a:fillRect/>
          </a:stretch>
        </p:blipFill>
        <p:spPr>
          <a:xfrm>
            <a:off x="4366951" y="5751251"/>
            <a:ext cx="2850202" cy="626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26"/>
          <p:cNvSpPr/>
          <p:nvPr/>
        </p:nvSpPr>
        <p:spPr>
          <a:xfrm>
            <a:off x="0" y="0"/>
            <a:ext cx="4137270" cy="3167857"/>
          </a:xfrm>
          <a:custGeom>
            <a:rect b="b" l="l" r="r" t="t"/>
            <a:pathLst>
              <a:path extrusionOk="0" h="3167857" w="4137270">
                <a:moveTo>
                  <a:pt x="0" y="0"/>
                </a:moveTo>
                <a:lnTo>
                  <a:pt x="4137270" y="0"/>
                </a:lnTo>
                <a:lnTo>
                  <a:pt x="4137270" y="1748844"/>
                </a:lnTo>
                <a:cubicBezTo>
                  <a:pt x="4137274" y="1793975"/>
                  <a:pt x="4107783" y="1833819"/>
                  <a:pt x="4064603" y="1847019"/>
                </a:cubicBezTo>
                <a:lnTo>
                  <a:pt x="4064596" y="1847021"/>
                </a:lnTo>
                <a:lnTo>
                  <a:pt x="4064595" y="1847021"/>
                </a:lnTo>
                <a:lnTo>
                  <a:pt x="4064160" y="1847155"/>
                </a:lnTo>
                <a:lnTo>
                  <a:pt x="3896008" y="1898561"/>
                </a:lnTo>
                <a:cubicBezTo>
                  <a:pt x="3864041" y="1908333"/>
                  <a:pt x="3838289" y="1932888"/>
                  <a:pt x="3828517" y="1964844"/>
                </a:cubicBezTo>
                <a:cubicBezTo>
                  <a:pt x="3803731" y="2045895"/>
                  <a:pt x="3771219" y="2125072"/>
                  <a:pt x="3730828" y="2201196"/>
                </a:cubicBezTo>
                <a:lnTo>
                  <a:pt x="3730831" y="2201192"/>
                </a:lnTo>
                <a:cubicBezTo>
                  <a:pt x="3715135" y="2230784"/>
                  <a:pt x="3716076" y="2266455"/>
                  <a:pt x="3731801" y="2296027"/>
                </a:cubicBezTo>
                <a:lnTo>
                  <a:pt x="3814277" y="2451110"/>
                </a:lnTo>
                <a:cubicBezTo>
                  <a:pt x="3835474" y="2490967"/>
                  <a:pt x="3828142" y="2539988"/>
                  <a:pt x="3796211" y="2571906"/>
                </a:cubicBezTo>
                <a:lnTo>
                  <a:pt x="3541088" y="2826930"/>
                </a:lnTo>
                <a:lnTo>
                  <a:pt x="3541082" y="2826935"/>
                </a:lnTo>
                <a:cubicBezTo>
                  <a:pt x="3509160" y="2858851"/>
                  <a:pt x="3460122" y="2866179"/>
                  <a:pt x="3420251" y="2844992"/>
                </a:cubicBezTo>
                <a:lnTo>
                  <a:pt x="3420244" y="2844989"/>
                </a:lnTo>
                <a:lnTo>
                  <a:pt x="3419842" y="2844775"/>
                </a:lnTo>
                <a:lnTo>
                  <a:pt x="3264576" y="2762269"/>
                </a:lnTo>
                <a:cubicBezTo>
                  <a:pt x="3235060" y="2746584"/>
                  <a:pt x="3199481" y="2745745"/>
                  <a:pt x="3169965" y="2761434"/>
                </a:cubicBezTo>
                <a:cubicBezTo>
                  <a:pt x="3095105" y="2801226"/>
                  <a:pt x="3016107" y="2834232"/>
                  <a:pt x="2933698" y="2859510"/>
                </a:cubicBezTo>
                <a:lnTo>
                  <a:pt x="2933703" y="2859510"/>
                </a:lnTo>
                <a:cubicBezTo>
                  <a:pt x="2901671" y="2869341"/>
                  <a:pt x="2877103" y="2895228"/>
                  <a:pt x="2867304" y="2927254"/>
                </a:cubicBezTo>
                <a:lnTo>
                  <a:pt x="2815921" y="3095210"/>
                </a:lnTo>
                <a:cubicBezTo>
                  <a:pt x="2802714" y="3138376"/>
                  <a:pt x="2762853" y="3167857"/>
                  <a:pt x="2717696" y="3167857"/>
                </a:cubicBezTo>
                <a:lnTo>
                  <a:pt x="0" y="3167857"/>
                </a:lnTo>
                <a:lnTo>
                  <a:pt x="0" y="0"/>
                </a:lnTo>
                <a:close/>
              </a:path>
            </a:pathLst>
          </a:custGeom>
          <a:solidFill>
            <a:srgbClr val="DDE5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46" name="Google Shape;1546;p126"/>
          <p:cNvSpPr/>
          <p:nvPr/>
        </p:nvSpPr>
        <p:spPr>
          <a:xfrm>
            <a:off x="4141693" y="-533400"/>
            <a:ext cx="4589700" cy="4805700"/>
          </a:xfrm>
          <a:prstGeom prst="rect">
            <a:avLst/>
          </a:prstGeom>
          <a:noFill/>
          <a:ln>
            <a:noFill/>
          </a:ln>
        </p:spPr>
        <p:txBody>
          <a:bodyPr anchorCtr="0" anchor="t" bIns="900000" lIns="360000" spcFirstLastPara="1" rIns="360000" wrap="square" tIns="900000">
            <a:noAutofit/>
          </a:bodyPr>
          <a:lstStyle/>
          <a:p>
            <a:pPr indent="0" lvl="0" marL="0" marR="0" rtl="0" algn="l">
              <a:lnSpc>
                <a:spcPct val="114000"/>
              </a:lnSpc>
              <a:spcBef>
                <a:spcPts val="0"/>
              </a:spcBef>
              <a:spcAft>
                <a:spcPts val="0"/>
              </a:spcAft>
              <a:buClr>
                <a:srgbClr val="FFFFFF"/>
              </a:buClr>
              <a:buSzPts val="1600"/>
              <a:buFont typeface="Trebuchet MS"/>
              <a:buNone/>
            </a:pPr>
            <a:r>
              <a:rPr lang="fr-CA" sz="1600">
                <a:solidFill>
                  <a:srgbClr val="FFFFFF"/>
                </a:solidFill>
                <a:latin typeface="Trebuchet MS"/>
                <a:ea typeface="Trebuchet MS"/>
                <a:cs typeface="Trebuchet MS"/>
                <a:sym typeface="Trebuchet MS"/>
              </a:rPr>
              <a:t>Since 2020, Optel is providing the traceability system that allows the Canadian Aluminium industry to certify the origin of the metal crossing the US border, providing full transparency throughout the value chain. The platform connects 3 companies and 10 manufacturing facilities.</a:t>
            </a:r>
            <a:endParaRPr sz="1600">
              <a:solidFill>
                <a:srgbClr val="FFFFFF"/>
              </a:solidFill>
              <a:latin typeface="Trebuchet MS"/>
              <a:ea typeface="Trebuchet MS"/>
              <a:cs typeface="Trebuchet MS"/>
              <a:sym typeface="Trebuchet MS"/>
            </a:endParaRPr>
          </a:p>
          <a:p>
            <a:pPr indent="0" lvl="0" marL="0" marR="0" rtl="0" algn="l">
              <a:lnSpc>
                <a:spcPct val="114000"/>
              </a:lnSpc>
              <a:spcBef>
                <a:spcPts val="0"/>
              </a:spcBef>
              <a:spcAft>
                <a:spcPts val="0"/>
              </a:spcAft>
              <a:buClr>
                <a:srgbClr val="FFFFFF"/>
              </a:buClr>
              <a:buSzPts val="1600"/>
              <a:buFont typeface="Trebuchet MS"/>
              <a:buNone/>
            </a:pPr>
            <a:r>
              <a:t/>
            </a:r>
            <a:endParaRPr sz="1600">
              <a:solidFill>
                <a:srgbClr val="FFFFFF"/>
              </a:solidFill>
              <a:latin typeface="Trebuchet MS"/>
              <a:ea typeface="Trebuchet MS"/>
              <a:cs typeface="Trebuchet MS"/>
              <a:sym typeface="Trebuchet MS"/>
            </a:endParaRPr>
          </a:p>
          <a:p>
            <a:pPr indent="-285750" lvl="0" marL="285750" marR="0" rtl="0" algn="l">
              <a:lnSpc>
                <a:spcPct val="114000"/>
              </a:lnSpc>
              <a:spcBef>
                <a:spcPts val="900"/>
              </a:spcBef>
              <a:spcAft>
                <a:spcPts val="0"/>
              </a:spcAft>
              <a:buClr>
                <a:srgbClr val="DDE5FD"/>
              </a:buClr>
              <a:buSzPts val="1120"/>
              <a:buFont typeface="Noto Sans Symbols"/>
              <a:buChar char="▪"/>
            </a:pPr>
            <a:r>
              <a:rPr lang="fr-CA" sz="1600">
                <a:solidFill>
                  <a:srgbClr val="FFFFFF"/>
                </a:solidFill>
                <a:latin typeface="Trebuchet MS"/>
                <a:ea typeface="Trebuchet MS"/>
                <a:cs typeface="Trebuchet MS"/>
                <a:sym typeface="Trebuchet MS"/>
              </a:rPr>
              <a:t>Help support &amp; respect trade agreements</a:t>
            </a:r>
            <a:endParaRPr sz="1600">
              <a:solidFill>
                <a:srgbClr val="FFFFFF"/>
              </a:solidFill>
              <a:latin typeface="Trebuchet MS"/>
              <a:ea typeface="Trebuchet MS"/>
              <a:cs typeface="Trebuchet MS"/>
              <a:sym typeface="Trebuchet MS"/>
            </a:endParaRPr>
          </a:p>
          <a:p>
            <a:pPr indent="-285750" lvl="0" marL="285750" marR="0" rtl="0" algn="l">
              <a:lnSpc>
                <a:spcPct val="114000"/>
              </a:lnSpc>
              <a:spcBef>
                <a:spcPts val="900"/>
              </a:spcBef>
              <a:spcAft>
                <a:spcPts val="0"/>
              </a:spcAft>
              <a:buClr>
                <a:srgbClr val="DDE5FD"/>
              </a:buClr>
              <a:buSzPts val="1120"/>
              <a:buFont typeface="Noto Sans Symbols"/>
              <a:buChar char="▪"/>
            </a:pPr>
            <a:r>
              <a:rPr lang="fr-CA" sz="1600">
                <a:solidFill>
                  <a:srgbClr val="FFFFFF"/>
                </a:solidFill>
                <a:latin typeface="Trebuchet MS"/>
                <a:ea typeface="Trebuchet MS"/>
                <a:cs typeface="Trebuchet MS"/>
                <a:sym typeface="Trebuchet MS"/>
              </a:rPr>
              <a:t>Block insertion of non-Canadian aluminium in Canada-U.S. trade</a:t>
            </a:r>
            <a:endParaRPr sz="1600">
              <a:solidFill>
                <a:srgbClr val="FFFFFF"/>
              </a:solidFill>
              <a:latin typeface="Trebuchet MS"/>
              <a:ea typeface="Trebuchet MS"/>
              <a:cs typeface="Trebuchet MS"/>
              <a:sym typeface="Trebuchet MS"/>
            </a:endParaRPr>
          </a:p>
          <a:p>
            <a:pPr indent="-285750" lvl="0" marL="285750" marR="0" rtl="0" algn="l">
              <a:lnSpc>
                <a:spcPct val="114000"/>
              </a:lnSpc>
              <a:spcBef>
                <a:spcPts val="900"/>
              </a:spcBef>
              <a:spcAft>
                <a:spcPts val="900"/>
              </a:spcAft>
              <a:buClr>
                <a:srgbClr val="DDE5FD"/>
              </a:buClr>
              <a:buSzPts val="1120"/>
              <a:buFont typeface="Noto Sans Symbols"/>
              <a:buChar char="▪"/>
            </a:pPr>
            <a:r>
              <a:rPr lang="fr-CA" sz="1600">
                <a:solidFill>
                  <a:srgbClr val="FFFFFF"/>
                </a:solidFill>
                <a:latin typeface="Trebuchet MS"/>
                <a:ea typeface="Trebuchet MS"/>
                <a:cs typeface="Trebuchet MS"/>
                <a:sym typeface="Trebuchet MS"/>
              </a:rPr>
              <a:t>Leverage Canadian “green alu” competitiveness</a:t>
            </a:r>
            <a:endParaRPr sz="1600">
              <a:solidFill>
                <a:srgbClr val="FFFFFF"/>
              </a:solidFill>
              <a:latin typeface="Trebuchet MS"/>
              <a:ea typeface="Trebuchet MS"/>
              <a:cs typeface="Trebuchet MS"/>
              <a:sym typeface="Trebuchet MS"/>
            </a:endParaRPr>
          </a:p>
        </p:txBody>
      </p:sp>
      <p:sp>
        <p:nvSpPr>
          <p:cNvPr id="1547" name="Google Shape;1547;p126"/>
          <p:cNvSpPr txBox="1"/>
          <p:nvPr/>
        </p:nvSpPr>
        <p:spPr>
          <a:xfrm>
            <a:off x="0" y="0"/>
            <a:ext cx="4137300" cy="2876400"/>
          </a:xfrm>
          <a:prstGeom prst="rect">
            <a:avLst/>
          </a:prstGeom>
          <a:noFill/>
          <a:ln>
            <a:noFill/>
          </a:ln>
        </p:spPr>
        <p:txBody>
          <a:bodyPr anchorCtr="0" anchor="t" bIns="900000" lIns="540000" spcFirstLastPara="1" rIns="360000" wrap="square" tIns="900000">
            <a:noAutofit/>
          </a:bodyPr>
          <a:lstStyle/>
          <a:p>
            <a:pPr indent="0" lvl="0" marL="0" marR="0" rtl="0" algn="l">
              <a:lnSpc>
                <a:spcPct val="100000"/>
              </a:lnSpc>
              <a:spcBef>
                <a:spcPts val="0"/>
              </a:spcBef>
              <a:spcAft>
                <a:spcPts val="0"/>
              </a:spcAft>
              <a:buClr>
                <a:srgbClr val="000000"/>
              </a:buClr>
              <a:buSzPts val="2400"/>
              <a:buFont typeface="Arial"/>
              <a:buNone/>
            </a:pPr>
            <a:r>
              <a:rPr b="1" i="0" lang="fr-CA" sz="2400" u="none" cap="none" strike="noStrike">
                <a:solidFill>
                  <a:srgbClr val="8C84E3"/>
                </a:solidFill>
                <a:latin typeface="Trebuchet MS"/>
                <a:ea typeface="Trebuchet MS"/>
                <a:cs typeface="Trebuchet MS"/>
                <a:sym typeface="Trebuchet MS"/>
              </a:rPr>
              <a:t>COMPLIANCE</a:t>
            </a:r>
            <a:endParaRPr b="1" i="0" sz="1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1800"/>
              </a:spcBef>
              <a:spcAft>
                <a:spcPts val="1800"/>
              </a:spcAft>
              <a:buClr>
                <a:srgbClr val="000000"/>
              </a:buClr>
              <a:buSzPts val="1400"/>
              <a:buFont typeface="Arial"/>
              <a:buNone/>
            </a:pPr>
            <a:r>
              <a:rPr b="0" i="0" lang="fr-CA" sz="2000" u="none" cap="none" strike="noStrike">
                <a:solidFill>
                  <a:schemeClr val="accent1"/>
                </a:solidFill>
                <a:latin typeface="Trebuchet MS"/>
                <a:ea typeface="Trebuchet MS"/>
                <a:cs typeface="Trebuchet MS"/>
                <a:sym typeface="Trebuchet MS"/>
              </a:rPr>
              <a:t>Example of results </a:t>
            </a:r>
            <a:br>
              <a:rPr b="0" i="0" lang="fr-CA" sz="2000" u="none" cap="none" strike="noStrike">
                <a:solidFill>
                  <a:schemeClr val="accent1"/>
                </a:solidFill>
                <a:latin typeface="Trebuchet MS"/>
                <a:ea typeface="Trebuchet MS"/>
                <a:cs typeface="Trebuchet MS"/>
                <a:sym typeface="Trebuchet MS"/>
              </a:rPr>
            </a:br>
            <a:r>
              <a:rPr b="0" i="0" lang="fr-CA" sz="2000" u="none" cap="none" strike="noStrike">
                <a:solidFill>
                  <a:schemeClr val="accent1"/>
                </a:solidFill>
                <a:latin typeface="Trebuchet MS"/>
                <a:ea typeface="Trebuchet MS"/>
                <a:cs typeface="Trebuchet MS"/>
                <a:sym typeface="Trebuchet MS"/>
              </a:rPr>
              <a:t>of </a:t>
            </a:r>
            <a:r>
              <a:rPr lang="fr-CA" sz="2000">
                <a:solidFill>
                  <a:schemeClr val="accent1"/>
                </a:solidFill>
                <a:latin typeface="Trebuchet MS"/>
                <a:ea typeface="Trebuchet MS"/>
                <a:cs typeface="Trebuchet MS"/>
                <a:sym typeface="Trebuchet MS"/>
              </a:rPr>
              <a:t>Optchain™</a:t>
            </a:r>
            <a:r>
              <a:rPr b="0" i="0" lang="fr-CA" sz="2000" u="none" cap="none" strike="noStrike">
                <a:solidFill>
                  <a:schemeClr val="accent1"/>
                </a:solidFill>
                <a:latin typeface="Trebuchet MS"/>
                <a:ea typeface="Trebuchet MS"/>
                <a:cs typeface="Trebuchet MS"/>
                <a:sym typeface="Trebuchet MS"/>
              </a:rPr>
              <a:t> solution</a:t>
            </a:r>
            <a:endParaRPr b="0" i="0" sz="2000" u="none" cap="none" strike="noStrike">
              <a:solidFill>
                <a:schemeClr val="accent1"/>
              </a:solidFill>
              <a:latin typeface="Trebuchet MS"/>
              <a:ea typeface="Trebuchet MS"/>
              <a:cs typeface="Trebuchet MS"/>
              <a:sym typeface="Trebuchet MS"/>
            </a:endParaRPr>
          </a:p>
        </p:txBody>
      </p:sp>
      <p:sp>
        <p:nvSpPr>
          <p:cNvPr id="1548" name="Google Shape;1548;p126"/>
          <p:cNvSpPr/>
          <p:nvPr/>
        </p:nvSpPr>
        <p:spPr>
          <a:xfrm>
            <a:off x="539878" y="1339533"/>
            <a:ext cx="1072449" cy="45083"/>
          </a:xfrm>
          <a:custGeom>
            <a:rect b="b" l="l" r="r" t="t"/>
            <a:pathLst>
              <a:path extrusionOk="0" h="45083" w="612828">
                <a:moveTo>
                  <a:pt x="0" y="0"/>
                </a:moveTo>
                <a:lnTo>
                  <a:pt x="612828" y="0"/>
                </a:lnTo>
                <a:lnTo>
                  <a:pt x="612828" y="45084"/>
                </a:lnTo>
                <a:lnTo>
                  <a:pt x="0" y="45084"/>
                </a:lnTo>
                <a:close/>
              </a:path>
            </a:pathLst>
          </a:custGeom>
          <a:solidFill>
            <a:srgbClr val="8C84E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26"/>
          <p:cNvSpPr txBox="1"/>
          <p:nvPr/>
        </p:nvSpPr>
        <p:spPr>
          <a:xfrm>
            <a:off x="-1" y="3167857"/>
            <a:ext cx="3695100" cy="3690000"/>
          </a:xfrm>
          <a:prstGeom prst="rect">
            <a:avLst/>
          </a:prstGeom>
          <a:noFill/>
          <a:ln>
            <a:noFill/>
          </a:ln>
        </p:spPr>
        <p:txBody>
          <a:bodyPr anchorCtr="0" anchor="ctr" bIns="45700" lIns="540000" spcFirstLastPara="1" rIns="91425" wrap="square" tIns="45700">
            <a:noAutofit/>
          </a:bodyPr>
          <a:lstStyle/>
          <a:p>
            <a:pPr indent="0" lvl="0" marL="0" marR="0" rtl="0" algn="l">
              <a:lnSpc>
                <a:spcPct val="114000"/>
              </a:lnSpc>
              <a:spcBef>
                <a:spcPts val="0"/>
              </a:spcBef>
              <a:spcAft>
                <a:spcPts val="0"/>
              </a:spcAft>
              <a:buClr>
                <a:srgbClr val="8C84E3"/>
              </a:buClr>
              <a:buSzPts val="3200"/>
              <a:buFont typeface="Trebuchet MS"/>
              <a:buNone/>
            </a:pPr>
            <a:r>
              <a:rPr b="1" lang="fr-CA" sz="2400">
                <a:solidFill>
                  <a:schemeClr val="dk1"/>
                </a:solidFill>
                <a:latin typeface="Trebuchet MS"/>
                <a:ea typeface="Trebuchet MS"/>
                <a:cs typeface="Trebuchet MS"/>
                <a:sym typeface="Trebuchet MS"/>
              </a:rPr>
              <a:t>Canadian</a:t>
            </a:r>
            <a:endParaRPr b="1" sz="2400">
              <a:solidFill>
                <a:schemeClr val="dk1"/>
              </a:solidFill>
              <a:latin typeface="Trebuchet MS"/>
              <a:ea typeface="Trebuchet MS"/>
              <a:cs typeface="Trebuchet MS"/>
              <a:sym typeface="Trebuchet MS"/>
            </a:endParaRPr>
          </a:p>
          <a:p>
            <a:pPr indent="0" lvl="0" marL="0" marR="0" rtl="0" algn="l">
              <a:lnSpc>
                <a:spcPct val="114000"/>
              </a:lnSpc>
              <a:spcBef>
                <a:spcPts val="0"/>
              </a:spcBef>
              <a:spcAft>
                <a:spcPts val="0"/>
              </a:spcAft>
              <a:buClr>
                <a:srgbClr val="8C84E3"/>
              </a:buClr>
              <a:buSzPts val="3200"/>
              <a:buFont typeface="Trebuchet MS"/>
              <a:buNone/>
            </a:pPr>
            <a:r>
              <a:rPr b="1" lang="fr-CA" sz="2400">
                <a:solidFill>
                  <a:schemeClr val="dk1"/>
                </a:solidFill>
                <a:latin typeface="Trebuchet MS"/>
                <a:ea typeface="Trebuchet MS"/>
                <a:cs typeface="Trebuchet MS"/>
                <a:sym typeface="Trebuchet MS"/>
              </a:rPr>
              <a:t>Aluminium Traceability</a:t>
            </a:r>
            <a:endParaRPr b="1" i="0" sz="2400" u="none" cap="none" strike="noStrike">
              <a:solidFill>
                <a:schemeClr val="dk1"/>
              </a:solidFill>
              <a:latin typeface="Trebuchet MS"/>
              <a:ea typeface="Trebuchet MS"/>
              <a:cs typeface="Trebuchet MS"/>
              <a:sym typeface="Trebuchet MS"/>
            </a:endParaRPr>
          </a:p>
        </p:txBody>
      </p:sp>
      <p:pic>
        <p:nvPicPr>
          <p:cNvPr id="1550" name="Google Shape;1550;p126"/>
          <p:cNvPicPr preferRelativeResize="0"/>
          <p:nvPr/>
        </p:nvPicPr>
        <p:blipFill>
          <a:blip r:embed="rId3">
            <a:alphaModFix/>
          </a:blip>
          <a:stretch>
            <a:fillRect/>
          </a:stretch>
        </p:blipFill>
        <p:spPr>
          <a:xfrm>
            <a:off x="7096975" y="5909875"/>
            <a:ext cx="669548" cy="669552"/>
          </a:xfrm>
          <a:prstGeom prst="rect">
            <a:avLst/>
          </a:prstGeom>
          <a:noFill/>
          <a:ln>
            <a:noFill/>
          </a:ln>
        </p:spPr>
      </p:pic>
      <p:pic>
        <p:nvPicPr>
          <p:cNvPr id="1551" name="Google Shape;1551;p126"/>
          <p:cNvPicPr preferRelativeResize="0"/>
          <p:nvPr/>
        </p:nvPicPr>
        <p:blipFill>
          <a:blip r:embed="rId4">
            <a:alphaModFix/>
          </a:blip>
          <a:stretch>
            <a:fillRect/>
          </a:stretch>
        </p:blipFill>
        <p:spPr>
          <a:xfrm>
            <a:off x="4829223" y="5152550"/>
            <a:ext cx="2829338" cy="612300"/>
          </a:xfrm>
          <a:prstGeom prst="rect">
            <a:avLst/>
          </a:prstGeom>
          <a:noFill/>
          <a:ln>
            <a:noFill/>
          </a:ln>
        </p:spPr>
      </p:pic>
      <p:pic>
        <p:nvPicPr>
          <p:cNvPr id="1552" name="Google Shape;1552;p126"/>
          <p:cNvPicPr preferRelativeResize="0"/>
          <p:nvPr/>
        </p:nvPicPr>
        <p:blipFill>
          <a:blip r:embed="rId5">
            <a:alphaModFix/>
          </a:blip>
          <a:stretch>
            <a:fillRect/>
          </a:stretch>
        </p:blipFill>
        <p:spPr>
          <a:xfrm>
            <a:off x="4829225" y="5967113"/>
            <a:ext cx="1895299" cy="612325"/>
          </a:xfrm>
          <a:prstGeom prst="rect">
            <a:avLst/>
          </a:prstGeom>
          <a:noFill/>
          <a:ln>
            <a:noFill/>
          </a:ln>
        </p:spPr>
      </p:pic>
      <p:sp>
        <p:nvSpPr>
          <p:cNvPr id="1553" name="Google Shape;1553;p126"/>
          <p:cNvSpPr txBox="1"/>
          <p:nvPr/>
        </p:nvSpPr>
        <p:spPr>
          <a:xfrm>
            <a:off x="-12" y="-946225"/>
            <a:ext cx="4137300" cy="2876400"/>
          </a:xfrm>
          <a:prstGeom prst="rect">
            <a:avLst/>
          </a:prstGeom>
          <a:noFill/>
          <a:ln>
            <a:noFill/>
          </a:ln>
        </p:spPr>
        <p:txBody>
          <a:bodyPr anchorCtr="0" anchor="t" bIns="900000" lIns="540000" spcFirstLastPara="1" rIns="360000" wrap="square" tIns="9000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1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1800"/>
              </a:spcBef>
              <a:spcAft>
                <a:spcPts val="1800"/>
              </a:spcAft>
              <a:buClr>
                <a:srgbClr val="000000"/>
              </a:buClr>
              <a:buSzPts val="1400"/>
              <a:buFont typeface="Arial"/>
              <a:buNone/>
            </a:pPr>
            <a:r>
              <a:rPr lang="fr-CA" sz="2000">
                <a:solidFill>
                  <a:srgbClr val="003C71"/>
                </a:solidFill>
                <a:latin typeface="Trebuchet MS"/>
                <a:ea typeface="Trebuchet MS"/>
                <a:cs typeface="Trebuchet MS"/>
                <a:sym typeface="Trebuchet MS"/>
              </a:rPr>
              <a:t>Use Case</a:t>
            </a:r>
            <a:endParaRPr b="0" i="0" sz="2000" u="none" cap="none" strike="noStrike">
              <a:solidFill>
                <a:srgbClr val="003C7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4_Conception personnalisée">
  <a:themeElements>
    <a:clrScheme name="OPTEL 2021">
      <a:dk1>
        <a:srgbClr val="FFFFFF"/>
      </a:dk1>
      <a:lt1>
        <a:srgbClr val="FFFFFF"/>
      </a:lt1>
      <a:dk2>
        <a:srgbClr val="FFFFFF"/>
      </a:dk2>
      <a:lt2>
        <a:srgbClr val="FFFFFF"/>
      </a:lt2>
      <a:accent1>
        <a:srgbClr val="003C71"/>
      </a:accent1>
      <a:accent2>
        <a:srgbClr val="FF9E1B"/>
      </a:accent2>
      <a:accent3>
        <a:srgbClr val="333F48"/>
      </a:accent3>
      <a:accent4>
        <a:srgbClr val="EBEDEE"/>
      </a:accent4>
      <a:accent5>
        <a:srgbClr val="236192"/>
      </a:accent5>
      <a:accent6>
        <a:srgbClr val="003057"/>
      </a:accent6>
      <a:hlink>
        <a:srgbClr val="226092"/>
      </a:hlink>
      <a:folHlink>
        <a:srgbClr val="768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Thème Office">
  <a:themeElements>
    <a:clrScheme name="OPTEL 2021">
      <a:dk1>
        <a:srgbClr val="FFFFFF"/>
      </a:dk1>
      <a:lt1>
        <a:srgbClr val="FFFFFF"/>
      </a:lt1>
      <a:dk2>
        <a:srgbClr val="FFFFFF"/>
      </a:dk2>
      <a:lt2>
        <a:srgbClr val="FFFFFF"/>
      </a:lt2>
      <a:accent1>
        <a:srgbClr val="003C71"/>
      </a:accent1>
      <a:accent2>
        <a:srgbClr val="FF9E1B"/>
      </a:accent2>
      <a:accent3>
        <a:srgbClr val="333F48"/>
      </a:accent3>
      <a:accent4>
        <a:srgbClr val="EBEDEE"/>
      </a:accent4>
      <a:accent5>
        <a:srgbClr val="236192"/>
      </a:accent5>
      <a:accent6>
        <a:srgbClr val="003057"/>
      </a:accent6>
      <a:hlink>
        <a:srgbClr val="226092"/>
      </a:hlink>
      <a:folHlink>
        <a:srgbClr val="768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_Conception personnalisée">
  <a:themeElements>
    <a:clrScheme name="OPTEL 2021">
      <a:dk1>
        <a:srgbClr val="FFFFFF"/>
      </a:dk1>
      <a:lt1>
        <a:srgbClr val="FFFFFF"/>
      </a:lt1>
      <a:dk2>
        <a:srgbClr val="FFFFFF"/>
      </a:dk2>
      <a:lt2>
        <a:srgbClr val="FFFFFF"/>
      </a:lt2>
      <a:accent1>
        <a:srgbClr val="003C71"/>
      </a:accent1>
      <a:accent2>
        <a:srgbClr val="FF9E1B"/>
      </a:accent2>
      <a:accent3>
        <a:srgbClr val="333F48"/>
      </a:accent3>
      <a:accent4>
        <a:srgbClr val="EBEDEE"/>
      </a:accent4>
      <a:accent5>
        <a:srgbClr val="236192"/>
      </a:accent5>
      <a:accent6>
        <a:srgbClr val="003057"/>
      </a:accent6>
      <a:hlink>
        <a:srgbClr val="226092"/>
      </a:hlink>
      <a:folHlink>
        <a:srgbClr val="768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4_Conception personnalisée">
  <a:themeElements>
    <a:clrScheme name="OPTEL 2021">
      <a:dk1>
        <a:srgbClr val="FFFFFF"/>
      </a:dk1>
      <a:lt1>
        <a:srgbClr val="FFFFFF"/>
      </a:lt1>
      <a:dk2>
        <a:srgbClr val="FFFFFF"/>
      </a:dk2>
      <a:lt2>
        <a:srgbClr val="FFFFFF"/>
      </a:lt2>
      <a:accent1>
        <a:srgbClr val="003C71"/>
      </a:accent1>
      <a:accent2>
        <a:srgbClr val="FF9E1B"/>
      </a:accent2>
      <a:accent3>
        <a:srgbClr val="333F48"/>
      </a:accent3>
      <a:accent4>
        <a:srgbClr val="EBEDEE"/>
      </a:accent4>
      <a:accent5>
        <a:srgbClr val="236192"/>
      </a:accent5>
      <a:accent6>
        <a:srgbClr val="003057"/>
      </a:accent6>
      <a:hlink>
        <a:srgbClr val="226092"/>
      </a:hlink>
      <a:folHlink>
        <a:srgbClr val="768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ection">
  <a:themeElements>
    <a:clrScheme name="Personnalisée 2">
      <a:dk1>
        <a:srgbClr val="000000"/>
      </a:dk1>
      <a:lt1>
        <a:srgbClr val="FFFFFF"/>
      </a:lt1>
      <a:dk2>
        <a:srgbClr val="003C71"/>
      </a:dk2>
      <a:lt2>
        <a:srgbClr val="7C878E"/>
      </a:lt2>
      <a:accent1>
        <a:srgbClr val="FF9E1B"/>
      </a:accent1>
      <a:accent2>
        <a:srgbClr val="B7BF10"/>
      </a:accent2>
      <a:accent3>
        <a:srgbClr val="5B6770"/>
      </a:accent3>
      <a:accent4>
        <a:srgbClr val="0092D2"/>
      </a:accent4>
      <a:accent5>
        <a:srgbClr val="4BACC6"/>
      </a:accent5>
      <a:accent6>
        <a:srgbClr val="F79646"/>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