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5787" y="2251659"/>
            <a:ext cx="8212524" cy="65187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63712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139103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2024-12-04T11:53:47Z</dcterms:created>
  <dcterms:modified xsi:type="dcterms:W3CDTF">2024-12-04T11:53:47Z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2024-12-04T00:00:00Z</vt:filetime>
  </property>
</Properties>
</file>