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9.jpg" ContentType="image/png"/>
  <Override PartName="/ppt/media/image1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4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96238905-8997-4FB6-BF54-65C0F13CBF78}">
          <p14:sldIdLst>
            <p14:sldId id="256"/>
            <p14:sldId id="257"/>
            <p14:sldId id="259"/>
            <p14:sldId id="260"/>
            <p14:sldId id="263"/>
            <p14:sldId id="261"/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e Azaklı" initials="MA" lastIdx="1" clrIdx="0">
    <p:extLst>
      <p:ext uri="{19B8F6BF-5375-455C-9EA6-DF929625EA0E}">
        <p15:presenceInfo xmlns:p15="http://schemas.microsoft.com/office/powerpoint/2012/main" userId="c311f80caba6db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8DCC2C-88A8-44DB-A0D2-836BB674D73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4EAA1184-FDE4-405B-B868-150FB1D9982C}">
      <dgm:prSet phldrT="[Metin]"/>
      <dgm:spPr/>
      <dgm:t>
        <a:bodyPr/>
        <a:lstStyle/>
        <a:p>
          <a:r>
            <a:rPr lang="tr-TR" dirty="0"/>
            <a:t>Makine Parkurumuz</a:t>
          </a:r>
        </a:p>
      </dgm:t>
    </dgm:pt>
    <dgm:pt modelId="{8B8F060C-F34D-49FD-9FFF-6136500269D3}" type="parTrans" cxnId="{45B7F14E-DB9E-492C-B6B1-E9A2BDDE0032}">
      <dgm:prSet/>
      <dgm:spPr/>
      <dgm:t>
        <a:bodyPr/>
        <a:lstStyle/>
        <a:p>
          <a:endParaRPr lang="tr-TR"/>
        </a:p>
      </dgm:t>
    </dgm:pt>
    <dgm:pt modelId="{855F1835-93D1-410E-AD74-DF10039F1C42}" type="sibTrans" cxnId="{45B7F14E-DB9E-492C-B6B1-E9A2BDDE0032}">
      <dgm:prSet/>
      <dgm:spPr/>
      <dgm:t>
        <a:bodyPr/>
        <a:lstStyle/>
        <a:p>
          <a:endParaRPr lang="tr-TR"/>
        </a:p>
      </dgm:t>
    </dgm:pt>
    <dgm:pt modelId="{771782F8-1440-4ECD-80D7-9D0E71A8090D}">
      <dgm:prSet phldrT="[Metin]"/>
      <dgm:spPr/>
      <dgm:t>
        <a:bodyPr/>
        <a:lstStyle/>
        <a:p>
          <a:r>
            <a:rPr lang="tr-TR" dirty="0"/>
            <a:t>Hizmetlerimiz</a:t>
          </a:r>
        </a:p>
      </dgm:t>
    </dgm:pt>
    <dgm:pt modelId="{939B500C-B67A-4F0A-A691-9F3D7ED370A0}" type="parTrans" cxnId="{E13D77BE-1FA2-401B-8647-1F12C4B57569}">
      <dgm:prSet/>
      <dgm:spPr/>
      <dgm:t>
        <a:bodyPr/>
        <a:lstStyle/>
        <a:p>
          <a:endParaRPr lang="tr-TR"/>
        </a:p>
      </dgm:t>
    </dgm:pt>
    <dgm:pt modelId="{9774E5C2-14A4-4AC9-AA46-193FD3CF6300}" type="sibTrans" cxnId="{E13D77BE-1FA2-401B-8647-1F12C4B57569}">
      <dgm:prSet/>
      <dgm:spPr/>
      <dgm:t>
        <a:bodyPr/>
        <a:lstStyle/>
        <a:p>
          <a:endParaRPr lang="tr-TR"/>
        </a:p>
      </dgm:t>
    </dgm:pt>
    <dgm:pt modelId="{0A74B1BB-1C46-4360-AD8E-FE18F81298F1}">
      <dgm:prSet phldrT="[Metin]"/>
      <dgm:spPr/>
      <dgm:t>
        <a:bodyPr/>
        <a:lstStyle/>
        <a:p>
          <a:r>
            <a:rPr lang="tr-TR" dirty="0"/>
            <a:t>Şirket Hakkında</a:t>
          </a:r>
        </a:p>
      </dgm:t>
    </dgm:pt>
    <dgm:pt modelId="{0463774B-7A3A-43C5-B83B-126C1DE9D948}" type="parTrans" cxnId="{8495040D-9C7A-4D49-8751-39244A6C90C9}">
      <dgm:prSet/>
      <dgm:spPr/>
      <dgm:t>
        <a:bodyPr/>
        <a:lstStyle/>
        <a:p>
          <a:endParaRPr lang="tr-TR"/>
        </a:p>
      </dgm:t>
    </dgm:pt>
    <dgm:pt modelId="{0D28978D-7B44-4C42-959E-79BA4B96F525}" type="sibTrans" cxnId="{8495040D-9C7A-4D49-8751-39244A6C90C9}">
      <dgm:prSet/>
      <dgm:spPr/>
      <dgm:t>
        <a:bodyPr/>
        <a:lstStyle/>
        <a:p>
          <a:endParaRPr lang="tr-TR"/>
        </a:p>
      </dgm:t>
    </dgm:pt>
    <dgm:pt modelId="{1D0740DC-AA86-44EB-89A1-940555B2FD36}">
      <dgm:prSet phldrT="[Metin]"/>
      <dgm:spPr/>
      <dgm:t>
        <a:bodyPr/>
        <a:lstStyle/>
        <a:p>
          <a:r>
            <a:rPr lang="tr-TR" dirty="0"/>
            <a:t>Hedeflerimiz</a:t>
          </a:r>
        </a:p>
      </dgm:t>
    </dgm:pt>
    <dgm:pt modelId="{BCC6ED9A-F1C7-407B-AD3A-F87F2CE05E3D}" type="sibTrans" cxnId="{08853F6A-FB5C-4F3F-8798-54AA9ED3E788}">
      <dgm:prSet/>
      <dgm:spPr/>
      <dgm:t>
        <a:bodyPr/>
        <a:lstStyle/>
        <a:p>
          <a:endParaRPr lang="tr-TR"/>
        </a:p>
      </dgm:t>
    </dgm:pt>
    <dgm:pt modelId="{25063364-31E7-4AF6-98DF-A86DC2755306}" type="parTrans" cxnId="{08853F6A-FB5C-4F3F-8798-54AA9ED3E788}">
      <dgm:prSet/>
      <dgm:spPr/>
      <dgm:t>
        <a:bodyPr/>
        <a:lstStyle/>
        <a:p>
          <a:endParaRPr lang="tr-TR"/>
        </a:p>
      </dgm:t>
    </dgm:pt>
    <dgm:pt modelId="{B6FE0C09-7FF2-4F65-8D81-92A49A7EAF8B}">
      <dgm:prSet phldrT="[Metin]"/>
      <dgm:spPr/>
      <dgm:t>
        <a:bodyPr/>
        <a:lstStyle/>
        <a:p>
          <a:r>
            <a:rPr lang="tr-TR" dirty="0"/>
            <a:t>Referanslar</a:t>
          </a:r>
        </a:p>
      </dgm:t>
    </dgm:pt>
    <dgm:pt modelId="{F72F946D-2F5F-4065-BBF6-BF700CD6D9EF}" type="parTrans" cxnId="{D9E31466-7E3A-4518-B266-60813E108C84}">
      <dgm:prSet/>
      <dgm:spPr/>
      <dgm:t>
        <a:bodyPr/>
        <a:lstStyle/>
        <a:p>
          <a:endParaRPr lang="tr-TR"/>
        </a:p>
      </dgm:t>
    </dgm:pt>
    <dgm:pt modelId="{AAE4C6F7-4288-475A-977A-3E7C9870B7B5}" type="sibTrans" cxnId="{D9E31466-7E3A-4518-B266-60813E108C84}">
      <dgm:prSet/>
      <dgm:spPr/>
      <dgm:t>
        <a:bodyPr/>
        <a:lstStyle/>
        <a:p>
          <a:endParaRPr lang="tr-TR"/>
        </a:p>
      </dgm:t>
    </dgm:pt>
    <dgm:pt modelId="{A0610FDD-35D8-4AB1-9340-4039584E62D2}">
      <dgm:prSet phldrT="[Metin]"/>
      <dgm:spPr/>
      <dgm:t>
        <a:bodyPr/>
        <a:lstStyle/>
        <a:p>
          <a:r>
            <a:rPr lang="tr-TR" dirty="0"/>
            <a:t>İletişim</a:t>
          </a:r>
        </a:p>
      </dgm:t>
    </dgm:pt>
    <dgm:pt modelId="{371D31CD-DE88-4F72-95D8-D3713B130D44}" type="parTrans" cxnId="{2A099780-48F9-4EC2-B46A-19B0FDB68A63}">
      <dgm:prSet/>
      <dgm:spPr/>
      <dgm:t>
        <a:bodyPr/>
        <a:lstStyle/>
        <a:p>
          <a:endParaRPr lang="tr-TR"/>
        </a:p>
      </dgm:t>
    </dgm:pt>
    <dgm:pt modelId="{CA8C466D-F508-44FF-AA19-A01E6C1DE86F}" type="sibTrans" cxnId="{2A099780-48F9-4EC2-B46A-19B0FDB68A63}">
      <dgm:prSet/>
      <dgm:spPr/>
      <dgm:t>
        <a:bodyPr/>
        <a:lstStyle/>
        <a:p>
          <a:endParaRPr lang="tr-TR"/>
        </a:p>
      </dgm:t>
    </dgm:pt>
    <dgm:pt modelId="{243F49E0-4E17-410E-A7C2-3BB0147515C1}" type="pres">
      <dgm:prSet presAssocID="{F88DCC2C-88A8-44DB-A0D2-836BB674D738}" presName="linear" presStyleCnt="0">
        <dgm:presLayoutVars>
          <dgm:animLvl val="lvl"/>
          <dgm:resizeHandles val="exact"/>
        </dgm:presLayoutVars>
      </dgm:prSet>
      <dgm:spPr/>
    </dgm:pt>
    <dgm:pt modelId="{628DF8CC-BE15-4CDC-82D3-1C376E9CC970}" type="pres">
      <dgm:prSet presAssocID="{0A74B1BB-1C46-4360-AD8E-FE18F81298F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EE5E0D5-8582-4CD6-9795-E739278C95CC}" type="pres">
      <dgm:prSet presAssocID="{0D28978D-7B44-4C42-959E-79BA4B96F525}" presName="spacer" presStyleCnt="0"/>
      <dgm:spPr/>
    </dgm:pt>
    <dgm:pt modelId="{0F183986-71D8-4EBA-80A7-034C72A36EC7}" type="pres">
      <dgm:prSet presAssocID="{4EAA1184-FDE4-405B-B868-150FB1D9982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BBF5FC8-7DA8-4FA8-9D60-3C704DF45A91}" type="pres">
      <dgm:prSet presAssocID="{855F1835-93D1-410E-AD74-DF10039F1C42}" presName="spacer" presStyleCnt="0"/>
      <dgm:spPr/>
    </dgm:pt>
    <dgm:pt modelId="{C4AF1474-544F-4D16-A78E-ACFE31EF7367}" type="pres">
      <dgm:prSet presAssocID="{771782F8-1440-4ECD-80D7-9D0E71A8090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D20DDFA-C28F-4ACA-B979-4FE4AA2E4824}" type="pres">
      <dgm:prSet presAssocID="{9774E5C2-14A4-4AC9-AA46-193FD3CF6300}" presName="spacer" presStyleCnt="0"/>
      <dgm:spPr/>
    </dgm:pt>
    <dgm:pt modelId="{784BC14A-A6D4-4357-9279-93833714335C}" type="pres">
      <dgm:prSet presAssocID="{1D0740DC-AA86-44EB-89A1-940555B2FD3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E13728E-6304-4223-A4DE-147E3DB438A1}" type="pres">
      <dgm:prSet presAssocID="{BCC6ED9A-F1C7-407B-AD3A-F87F2CE05E3D}" presName="spacer" presStyleCnt="0"/>
      <dgm:spPr/>
    </dgm:pt>
    <dgm:pt modelId="{2AC6D782-450A-4FDF-BD62-0DB8C4C45D05}" type="pres">
      <dgm:prSet presAssocID="{B6FE0C09-7FF2-4F65-8D81-92A49A7EAF8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06CE219-01F4-4A43-9F1C-CDBCB285DB69}" type="pres">
      <dgm:prSet presAssocID="{AAE4C6F7-4288-475A-977A-3E7C9870B7B5}" presName="spacer" presStyleCnt="0"/>
      <dgm:spPr/>
    </dgm:pt>
    <dgm:pt modelId="{91F7B9EC-B316-4E93-B59C-A336AC01870F}" type="pres">
      <dgm:prSet presAssocID="{A0610FDD-35D8-4AB1-9340-4039584E62D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495040D-9C7A-4D49-8751-39244A6C90C9}" srcId="{F88DCC2C-88A8-44DB-A0D2-836BB674D738}" destId="{0A74B1BB-1C46-4360-AD8E-FE18F81298F1}" srcOrd="0" destOrd="0" parTransId="{0463774B-7A3A-43C5-B83B-126C1DE9D948}" sibTransId="{0D28978D-7B44-4C42-959E-79BA4B96F525}"/>
    <dgm:cxn modelId="{D9E31466-7E3A-4518-B266-60813E108C84}" srcId="{F88DCC2C-88A8-44DB-A0D2-836BB674D738}" destId="{B6FE0C09-7FF2-4F65-8D81-92A49A7EAF8B}" srcOrd="4" destOrd="0" parTransId="{F72F946D-2F5F-4065-BBF6-BF700CD6D9EF}" sibTransId="{AAE4C6F7-4288-475A-977A-3E7C9870B7B5}"/>
    <dgm:cxn modelId="{ED5F3C49-D7E8-4B6B-AE3A-3B19DEA53BFC}" type="presOf" srcId="{4EAA1184-FDE4-405B-B868-150FB1D9982C}" destId="{0F183986-71D8-4EBA-80A7-034C72A36EC7}" srcOrd="0" destOrd="0" presId="urn:microsoft.com/office/officeart/2005/8/layout/vList2"/>
    <dgm:cxn modelId="{08853F6A-FB5C-4F3F-8798-54AA9ED3E788}" srcId="{F88DCC2C-88A8-44DB-A0D2-836BB674D738}" destId="{1D0740DC-AA86-44EB-89A1-940555B2FD36}" srcOrd="3" destOrd="0" parTransId="{25063364-31E7-4AF6-98DF-A86DC2755306}" sibTransId="{BCC6ED9A-F1C7-407B-AD3A-F87F2CE05E3D}"/>
    <dgm:cxn modelId="{45B7F14E-DB9E-492C-B6B1-E9A2BDDE0032}" srcId="{F88DCC2C-88A8-44DB-A0D2-836BB674D738}" destId="{4EAA1184-FDE4-405B-B868-150FB1D9982C}" srcOrd="1" destOrd="0" parTransId="{8B8F060C-F34D-49FD-9FFF-6136500269D3}" sibTransId="{855F1835-93D1-410E-AD74-DF10039F1C42}"/>
    <dgm:cxn modelId="{7612A67B-F4DC-4514-B21A-B53FA731FD21}" type="presOf" srcId="{0A74B1BB-1C46-4360-AD8E-FE18F81298F1}" destId="{628DF8CC-BE15-4CDC-82D3-1C376E9CC970}" srcOrd="0" destOrd="0" presId="urn:microsoft.com/office/officeart/2005/8/layout/vList2"/>
    <dgm:cxn modelId="{2A099780-48F9-4EC2-B46A-19B0FDB68A63}" srcId="{F88DCC2C-88A8-44DB-A0D2-836BB674D738}" destId="{A0610FDD-35D8-4AB1-9340-4039584E62D2}" srcOrd="5" destOrd="0" parTransId="{371D31CD-DE88-4F72-95D8-D3713B130D44}" sibTransId="{CA8C466D-F508-44FF-AA19-A01E6C1DE86F}"/>
    <dgm:cxn modelId="{956C1D86-AEE9-4EE8-B6D6-942722FA5BDC}" type="presOf" srcId="{771782F8-1440-4ECD-80D7-9D0E71A8090D}" destId="{C4AF1474-544F-4D16-A78E-ACFE31EF7367}" srcOrd="0" destOrd="0" presId="urn:microsoft.com/office/officeart/2005/8/layout/vList2"/>
    <dgm:cxn modelId="{0CAA0191-D939-4642-9496-62D616856BED}" type="presOf" srcId="{B6FE0C09-7FF2-4F65-8D81-92A49A7EAF8B}" destId="{2AC6D782-450A-4FDF-BD62-0DB8C4C45D05}" srcOrd="0" destOrd="0" presId="urn:microsoft.com/office/officeart/2005/8/layout/vList2"/>
    <dgm:cxn modelId="{3A2F29B3-448E-419F-931E-6092101941B8}" type="presOf" srcId="{A0610FDD-35D8-4AB1-9340-4039584E62D2}" destId="{91F7B9EC-B316-4E93-B59C-A336AC01870F}" srcOrd="0" destOrd="0" presId="urn:microsoft.com/office/officeart/2005/8/layout/vList2"/>
    <dgm:cxn modelId="{E13D77BE-1FA2-401B-8647-1F12C4B57569}" srcId="{F88DCC2C-88A8-44DB-A0D2-836BB674D738}" destId="{771782F8-1440-4ECD-80D7-9D0E71A8090D}" srcOrd="2" destOrd="0" parTransId="{939B500C-B67A-4F0A-A691-9F3D7ED370A0}" sibTransId="{9774E5C2-14A4-4AC9-AA46-193FD3CF6300}"/>
    <dgm:cxn modelId="{79C9BAE4-6F27-4370-96AD-5858B5A36419}" type="presOf" srcId="{1D0740DC-AA86-44EB-89A1-940555B2FD36}" destId="{784BC14A-A6D4-4357-9279-93833714335C}" srcOrd="0" destOrd="0" presId="urn:microsoft.com/office/officeart/2005/8/layout/vList2"/>
    <dgm:cxn modelId="{839386F7-7FD6-4BBB-BEA4-E3B5F66F8A47}" type="presOf" srcId="{F88DCC2C-88A8-44DB-A0D2-836BB674D738}" destId="{243F49E0-4E17-410E-A7C2-3BB0147515C1}" srcOrd="0" destOrd="0" presId="urn:microsoft.com/office/officeart/2005/8/layout/vList2"/>
    <dgm:cxn modelId="{94B412D9-BFD1-4B3E-82F9-BAD3A81E7302}" type="presParOf" srcId="{243F49E0-4E17-410E-A7C2-3BB0147515C1}" destId="{628DF8CC-BE15-4CDC-82D3-1C376E9CC970}" srcOrd="0" destOrd="0" presId="urn:microsoft.com/office/officeart/2005/8/layout/vList2"/>
    <dgm:cxn modelId="{6BA2459C-C7C9-40AF-BD88-3ED80D89189C}" type="presParOf" srcId="{243F49E0-4E17-410E-A7C2-3BB0147515C1}" destId="{1EE5E0D5-8582-4CD6-9795-E739278C95CC}" srcOrd="1" destOrd="0" presId="urn:microsoft.com/office/officeart/2005/8/layout/vList2"/>
    <dgm:cxn modelId="{1E4BAA76-9C8E-4023-B616-1D8532A1058D}" type="presParOf" srcId="{243F49E0-4E17-410E-A7C2-3BB0147515C1}" destId="{0F183986-71D8-4EBA-80A7-034C72A36EC7}" srcOrd="2" destOrd="0" presId="urn:microsoft.com/office/officeart/2005/8/layout/vList2"/>
    <dgm:cxn modelId="{A5127D6E-462D-4D2A-A023-7597081206CD}" type="presParOf" srcId="{243F49E0-4E17-410E-A7C2-3BB0147515C1}" destId="{BBBF5FC8-7DA8-4FA8-9D60-3C704DF45A91}" srcOrd="3" destOrd="0" presId="urn:microsoft.com/office/officeart/2005/8/layout/vList2"/>
    <dgm:cxn modelId="{D9EF7AD1-6168-4363-B737-7C6F9E4EF165}" type="presParOf" srcId="{243F49E0-4E17-410E-A7C2-3BB0147515C1}" destId="{C4AF1474-544F-4D16-A78E-ACFE31EF7367}" srcOrd="4" destOrd="0" presId="urn:microsoft.com/office/officeart/2005/8/layout/vList2"/>
    <dgm:cxn modelId="{D8CD676F-56F5-4807-BE53-0016C4335F0F}" type="presParOf" srcId="{243F49E0-4E17-410E-A7C2-3BB0147515C1}" destId="{0D20DDFA-C28F-4ACA-B979-4FE4AA2E4824}" srcOrd="5" destOrd="0" presId="urn:microsoft.com/office/officeart/2005/8/layout/vList2"/>
    <dgm:cxn modelId="{E6A93C7E-D3CE-4A3E-938B-993EC03AFA70}" type="presParOf" srcId="{243F49E0-4E17-410E-A7C2-3BB0147515C1}" destId="{784BC14A-A6D4-4357-9279-93833714335C}" srcOrd="6" destOrd="0" presId="urn:microsoft.com/office/officeart/2005/8/layout/vList2"/>
    <dgm:cxn modelId="{00B5F4ED-440F-4B98-9FAD-071422EF1D1A}" type="presParOf" srcId="{243F49E0-4E17-410E-A7C2-3BB0147515C1}" destId="{3E13728E-6304-4223-A4DE-147E3DB438A1}" srcOrd="7" destOrd="0" presId="urn:microsoft.com/office/officeart/2005/8/layout/vList2"/>
    <dgm:cxn modelId="{8E6DEFF7-6CB4-41B5-88F2-B66DFCCBC78A}" type="presParOf" srcId="{243F49E0-4E17-410E-A7C2-3BB0147515C1}" destId="{2AC6D782-450A-4FDF-BD62-0DB8C4C45D05}" srcOrd="8" destOrd="0" presId="urn:microsoft.com/office/officeart/2005/8/layout/vList2"/>
    <dgm:cxn modelId="{A304FC87-7E2D-4E2C-B16A-45027DEF3EB1}" type="presParOf" srcId="{243F49E0-4E17-410E-A7C2-3BB0147515C1}" destId="{606CE219-01F4-4A43-9F1C-CDBCB285DB69}" srcOrd="9" destOrd="0" presId="urn:microsoft.com/office/officeart/2005/8/layout/vList2"/>
    <dgm:cxn modelId="{A9B81FF0-B6D6-45D0-98FA-734CC9EB8C0A}" type="presParOf" srcId="{243F49E0-4E17-410E-A7C2-3BB0147515C1}" destId="{91F7B9EC-B316-4E93-B59C-A336AC01870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DF8CC-BE15-4CDC-82D3-1C376E9CC970}">
      <dsp:nvSpPr>
        <dsp:cNvPr id="0" name=""/>
        <dsp:cNvSpPr/>
      </dsp:nvSpPr>
      <dsp:spPr>
        <a:xfrm>
          <a:off x="0" y="53350"/>
          <a:ext cx="9604375" cy="50675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Şirket Hakkında</a:t>
          </a:r>
        </a:p>
      </dsp:txBody>
      <dsp:txXfrm>
        <a:off x="24738" y="78088"/>
        <a:ext cx="9554899" cy="457280"/>
      </dsp:txXfrm>
    </dsp:sp>
    <dsp:sp modelId="{0F183986-71D8-4EBA-80A7-034C72A36EC7}">
      <dsp:nvSpPr>
        <dsp:cNvPr id="0" name=""/>
        <dsp:cNvSpPr/>
      </dsp:nvSpPr>
      <dsp:spPr>
        <a:xfrm>
          <a:off x="0" y="620586"/>
          <a:ext cx="9604375" cy="506756"/>
        </a:xfrm>
        <a:prstGeom prst="roundRect">
          <a:avLst/>
        </a:prstGeom>
        <a:solidFill>
          <a:schemeClr val="accent5">
            <a:hueOff val="-336926"/>
            <a:satOff val="-1589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Makine Parkurumuz</a:t>
          </a:r>
        </a:p>
      </dsp:txBody>
      <dsp:txXfrm>
        <a:off x="24738" y="645324"/>
        <a:ext cx="9554899" cy="457280"/>
      </dsp:txXfrm>
    </dsp:sp>
    <dsp:sp modelId="{C4AF1474-544F-4D16-A78E-ACFE31EF7367}">
      <dsp:nvSpPr>
        <dsp:cNvPr id="0" name=""/>
        <dsp:cNvSpPr/>
      </dsp:nvSpPr>
      <dsp:spPr>
        <a:xfrm>
          <a:off x="0" y="1187822"/>
          <a:ext cx="9604375" cy="506756"/>
        </a:xfrm>
        <a:prstGeom prst="roundRect">
          <a:avLst/>
        </a:prstGeom>
        <a:solidFill>
          <a:schemeClr val="accent5">
            <a:hueOff val="-673852"/>
            <a:satOff val="-3178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Hizmetlerimiz</a:t>
          </a:r>
        </a:p>
      </dsp:txBody>
      <dsp:txXfrm>
        <a:off x="24738" y="1212560"/>
        <a:ext cx="9554899" cy="457280"/>
      </dsp:txXfrm>
    </dsp:sp>
    <dsp:sp modelId="{784BC14A-A6D4-4357-9279-93833714335C}">
      <dsp:nvSpPr>
        <dsp:cNvPr id="0" name=""/>
        <dsp:cNvSpPr/>
      </dsp:nvSpPr>
      <dsp:spPr>
        <a:xfrm>
          <a:off x="0" y="1755059"/>
          <a:ext cx="9604375" cy="506756"/>
        </a:xfrm>
        <a:prstGeom prst="roundRect">
          <a:avLst/>
        </a:prstGeom>
        <a:solidFill>
          <a:schemeClr val="accent5">
            <a:hueOff val="-1010778"/>
            <a:satOff val="-4766"/>
            <a:lumOff val="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Hedeflerimiz</a:t>
          </a:r>
        </a:p>
      </dsp:txBody>
      <dsp:txXfrm>
        <a:off x="24738" y="1779797"/>
        <a:ext cx="9554899" cy="457280"/>
      </dsp:txXfrm>
    </dsp:sp>
    <dsp:sp modelId="{2AC6D782-450A-4FDF-BD62-0DB8C4C45D05}">
      <dsp:nvSpPr>
        <dsp:cNvPr id="0" name=""/>
        <dsp:cNvSpPr/>
      </dsp:nvSpPr>
      <dsp:spPr>
        <a:xfrm>
          <a:off x="0" y="2322295"/>
          <a:ext cx="9604375" cy="506756"/>
        </a:xfrm>
        <a:prstGeom prst="roundRect">
          <a:avLst/>
        </a:prstGeom>
        <a:solidFill>
          <a:schemeClr val="accent5">
            <a:hueOff val="-1347705"/>
            <a:satOff val="-6355"/>
            <a:lumOff val="156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Referanslar</a:t>
          </a:r>
        </a:p>
      </dsp:txBody>
      <dsp:txXfrm>
        <a:off x="24738" y="2347033"/>
        <a:ext cx="9554899" cy="457280"/>
      </dsp:txXfrm>
    </dsp:sp>
    <dsp:sp modelId="{91F7B9EC-B316-4E93-B59C-A336AC01870F}">
      <dsp:nvSpPr>
        <dsp:cNvPr id="0" name=""/>
        <dsp:cNvSpPr/>
      </dsp:nvSpPr>
      <dsp:spPr>
        <a:xfrm>
          <a:off x="0" y="2889531"/>
          <a:ext cx="9604375" cy="506756"/>
        </a:xfrm>
        <a:prstGeom prst="round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İletişim</a:t>
          </a:r>
        </a:p>
      </dsp:txBody>
      <dsp:txXfrm>
        <a:off x="24738" y="2914269"/>
        <a:ext cx="9554899" cy="457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3E0AB-EE0F-4FED-94C8-9E6035500877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F3160-5612-483F-BCF6-9D6F056FF3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796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F3160-5612-483F-BCF6-9D6F056FF3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627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95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614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20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3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09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02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08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22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83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24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50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A1FD4-A201-43B6-99AF-F1E6806B7B7F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3E6985B-0766-42B9-A575-6ABF0C32A63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05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jpg"/><Relationship Id="rId3" Type="http://schemas.openxmlformats.org/officeDocument/2006/relationships/image" Target="../media/image7.png"/><Relationship Id="rId7" Type="http://schemas.openxmlformats.org/officeDocument/2006/relationships/image" Target="../media/image11.jp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ebp"/><Relationship Id="rId11" Type="http://schemas.openxmlformats.org/officeDocument/2006/relationships/image" Target="../media/image15.png"/><Relationship Id="rId5" Type="http://schemas.openxmlformats.org/officeDocument/2006/relationships/image" Target="../media/image9.jpg"/><Relationship Id="rId10" Type="http://schemas.openxmlformats.org/officeDocument/2006/relationships/image" Target="../media/image14.png"/><Relationship Id="rId4" Type="http://schemas.openxmlformats.org/officeDocument/2006/relationships/image" Target="../media/image8.webp"/><Relationship Id="rId9" Type="http://schemas.openxmlformats.org/officeDocument/2006/relationships/image" Target="../media/image13.png"/><Relationship Id="rId14" Type="http://schemas.openxmlformats.org/officeDocument/2006/relationships/image" Target="../media/image1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B309EB-2C6F-5E87-057D-2193BCB818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MASTERWORKS</a:t>
            </a:r>
            <a:r>
              <a:rPr lang="tr-TR" dirty="0"/>
              <a:t>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TEKNOLOJİ</a:t>
            </a:r>
            <a:r>
              <a:rPr lang="tr-TR" dirty="0"/>
              <a:t>	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3D9AFE-9B4D-71AA-A5A9-FD9476EC92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ŞİRKET TANITIM</a:t>
            </a:r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23638CB-080F-63EC-3C86-E144DCB01E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5" y="1604682"/>
            <a:ext cx="1926522" cy="1926522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0704477-CD72-14C7-50D2-A37F2CD41657}"/>
              </a:ext>
            </a:extLst>
          </p:cNvPr>
          <p:cNvSpPr txBox="1"/>
          <p:nvPr/>
        </p:nvSpPr>
        <p:spPr>
          <a:xfrm>
            <a:off x="450903" y="3531204"/>
            <a:ext cx="1685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/>
              <a:t>www.masterworkstech.com</a:t>
            </a:r>
          </a:p>
          <a:p>
            <a:r>
              <a:rPr lang="tr-TR" sz="1000" dirty="0"/>
              <a:t>info@masterworkstech.com</a:t>
            </a:r>
          </a:p>
        </p:txBody>
      </p:sp>
    </p:spTree>
    <p:extLst>
      <p:ext uri="{BB962C8B-B14F-4D97-AF65-F5344CB8AC3E}">
        <p14:creationId xmlns:p14="http://schemas.microsoft.com/office/powerpoint/2010/main" val="317983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3E83DF-1878-E965-635F-508DCD4B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26" y="539644"/>
            <a:ext cx="2770797" cy="1049235"/>
          </a:xfrm>
        </p:spPr>
        <p:txBody>
          <a:bodyPr/>
          <a:lstStyle/>
          <a:p>
            <a:r>
              <a:rPr lang="tr-TR" dirty="0"/>
              <a:t>İçindekiler	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59FB574-4355-AD9F-F6A2-5834A7014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456839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099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94FE-C479-3892-5BE1-2A2BBDB11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CB26D3-00A3-AF49-589F-D48E10F39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ŞİRKET Hakkında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887D37-7F28-0108-16F2-6C0FCDD64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Masterworks Teknoloji 2023 Temmuz ayında kurulmuştur.</a:t>
            </a:r>
          </a:p>
          <a:p>
            <a:r>
              <a:rPr lang="tr-TR" dirty="0"/>
              <a:t>Savunma Sanayi , Havacılık ve Katmanlı İmalat , </a:t>
            </a:r>
            <a:r>
              <a:rPr lang="tr-TR" dirty="0" err="1"/>
              <a:t>End</a:t>
            </a:r>
            <a:r>
              <a:rPr lang="tr-TR" dirty="0"/>
              <a:t>. Kalıp , Makine İmalatı , Özel Ekipman ve </a:t>
            </a:r>
            <a:r>
              <a:rPr lang="tr-TR" dirty="0" err="1"/>
              <a:t>fixtur</a:t>
            </a:r>
            <a:r>
              <a:rPr lang="tr-TR" dirty="0"/>
              <a:t> Tasarımı ve Üretimi , Prototip ve Ar-</a:t>
            </a:r>
            <a:r>
              <a:rPr lang="tr-TR" dirty="0" err="1"/>
              <a:t>ge</a:t>
            </a:r>
            <a:r>
              <a:rPr lang="tr-TR" dirty="0"/>
              <a:t> çalışmaları üzerine yoğunlaşarak talepleri karşılamaktadır.</a:t>
            </a:r>
          </a:p>
        </p:txBody>
      </p:sp>
    </p:spTree>
    <p:extLst>
      <p:ext uri="{BB962C8B-B14F-4D97-AF65-F5344CB8AC3E}">
        <p14:creationId xmlns:p14="http://schemas.microsoft.com/office/powerpoint/2010/main" val="26921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F6FC3-2A85-F6AF-02D0-47CF4AD29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D180E8-71E8-E612-82C2-723571F8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MAKİNE PARKURUMUZ		</a:t>
            </a:r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506F71A4-D29E-1DEE-4D1E-DF1D6588D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869543"/>
              </p:ext>
            </p:extLst>
          </p:nvPr>
        </p:nvGraphicFramePr>
        <p:xfrm>
          <a:off x="1450975" y="2016124"/>
          <a:ext cx="9604374" cy="2833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val="3299470052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893326423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3313994638"/>
                    </a:ext>
                  </a:extLst>
                </a:gridCol>
              </a:tblGrid>
              <a:tr h="283378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228297"/>
                  </a:ext>
                </a:extLst>
              </a:tr>
            </a:tbl>
          </a:graphicData>
        </a:graphic>
      </p:graphicFrame>
      <p:pic>
        <p:nvPicPr>
          <p:cNvPr id="9" name="Resim 8">
            <a:extLst>
              <a:ext uri="{FF2B5EF4-FFF2-40B4-BE49-F238E27FC236}">
                <a16:creationId xmlns:a16="http://schemas.microsoft.com/office/drawing/2014/main" id="{804624EB-95CD-48BD-7526-733D12150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976" y="2016125"/>
            <a:ext cx="3191118" cy="2833780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BEC3953E-68DD-C716-C5AE-B3EF3ACC60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358" y="2019300"/>
            <a:ext cx="3205641" cy="2830605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401838B5-BD12-576A-6A37-494DF8998F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999" y="2016123"/>
            <a:ext cx="3205640" cy="284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55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D0500C-7FB8-E9E2-5ED2-F4CB44FC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Hizmetlerimiz – TALAŞLI İMALAT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AE8688-6456-8D54-90A4-36BDF0146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Müşterilerimizin taleplerine göre alüminyum , çelik ,paslanmaz çelik , titanyum , magnezyum/nikel bazlı süper alaşımlı malzemeleri en uygun ve hassas toleranslar da işleyebilmektedir.</a:t>
            </a:r>
          </a:p>
          <a:p>
            <a:r>
              <a:rPr lang="tr-TR" dirty="0"/>
              <a:t>Müşterilerimizin talepleri doğrultusunda süreci A’dan Z’ye takip edip ve yönetip projelerinizi termin zamanlarına uyarak en uygun zaman da teslim edebiliyoruz.</a:t>
            </a:r>
          </a:p>
          <a:p>
            <a:r>
              <a:rPr lang="tr-TR" dirty="0"/>
              <a:t>Yapılan projelerde imalat süresince sorumlu olduğumuz parçaların tüm işlemleri gizlilik çerçevesince esas alınıp saklı tutulmaktadır.</a:t>
            </a:r>
          </a:p>
        </p:txBody>
      </p:sp>
    </p:spTree>
    <p:extLst>
      <p:ext uri="{BB962C8B-B14F-4D97-AF65-F5344CB8AC3E}">
        <p14:creationId xmlns:p14="http://schemas.microsoft.com/office/powerpoint/2010/main" val="3212441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ACA6B6-D9B5-00D3-1223-3F339318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HEDEFLERİMİZ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52B99E-4F62-B81E-7FB3-4366759B0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Müşteri memnuniyeti ve kalite önceliğimiz olacak şekilde yol haritası belirlemek ,</a:t>
            </a:r>
          </a:p>
          <a:p>
            <a:r>
              <a:rPr lang="tr-TR" dirty="0"/>
              <a:t>Öncü firmaların kalite startlarına ulaşabilmek , </a:t>
            </a:r>
          </a:p>
          <a:p>
            <a:r>
              <a:rPr lang="tr-TR" dirty="0"/>
              <a:t>İlk 5 yılda en az 50 çalışan sayısına ulaşabilmek ,</a:t>
            </a:r>
          </a:p>
          <a:p>
            <a:r>
              <a:rPr lang="tr-TR" dirty="0"/>
              <a:t>Üretim parkurumuzu arttırmak ,</a:t>
            </a:r>
          </a:p>
          <a:p>
            <a:r>
              <a:rPr lang="tr-TR" dirty="0"/>
              <a:t>ARGE merkezimizi oluşturup savunma sanayi ve havacılıkta ülkemize yeni projeler kazandırmak ,</a:t>
            </a:r>
          </a:p>
          <a:p>
            <a:r>
              <a:rPr lang="tr-TR" dirty="0"/>
              <a:t>ERP sistemini devreye almak ,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971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909EFB-BDB5-8EE5-C4FE-1DD83F9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Referanslarımız	</a:t>
            </a:r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B96FD0FA-5202-9B67-5B25-7242414528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947" y="3872770"/>
            <a:ext cx="1817994" cy="695329"/>
          </a:xfr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F929298F-E53C-5CFF-44C4-0DC3F5C64B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370" y="1952421"/>
            <a:ext cx="1464667" cy="1462928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B1887B4D-9F77-F5AF-7757-296C7EFDC5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410" y="1992295"/>
            <a:ext cx="1402643" cy="1402643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78BDB0C6-AD05-6E22-50DA-93C69AEA34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515" y="3233789"/>
            <a:ext cx="1682859" cy="390422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1FA3456B-80C1-0BD6-9D49-2008321513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74833"/>
            <a:ext cx="2639201" cy="1161248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479B48B1-3913-6018-19C4-B0C85169DB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011" y="3605647"/>
            <a:ext cx="2643485" cy="929034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:a16="http://schemas.microsoft.com/office/drawing/2014/main" id="{D7BCC992-0FB5-465C-5D4B-2B26D5B10B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27" y="1965913"/>
            <a:ext cx="2019582" cy="1019317"/>
          </a:xfrm>
          <a:prstGeom prst="rect">
            <a:avLst/>
          </a:prstGeom>
        </p:spPr>
      </p:pic>
      <p:pic>
        <p:nvPicPr>
          <p:cNvPr id="20" name="Resim 19">
            <a:extLst>
              <a:ext uri="{FF2B5EF4-FFF2-40B4-BE49-F238E27FC236}">
                <a16:creationId xmlns:a16="http://schemas.microsoft.com/office/drawing/2014/main" id="{E9327C98-499B-0A42-8052-485D3A9C987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642" y="4960860"/>
            <a:ext cx="1894724" cy="636509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AB9C6B0-86B4-3F36-D736-34CB33047C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83486" y="3533480"/>
            <a:ext cx="1572980" cy="1179735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2E0912E1-5D54-6966-E1E6-D1E89BFAB1B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504" y="4869272"/>
            <a:ext cx="2315327" cy="929034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F7DEEFAC-8DD6-3317-D9F7-06DBBE4E11A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431" y="4615206"/>
            <a:ext cx="1343025" cy="1438275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F7003D60-13BC-4DE7-5C2D-F87FC04DE75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660" y="5004247"/>
            <a:ext cx="2589368" cy="889637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F195D535-3F58-B3B1-013A-B4C14DCD232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469" y="3624211"/>
            <a:ext cx="160020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2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A4B8A7-84A9-57B9-A9E7-D1A20B20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İLETİŞİM  </a:t>
            </a:r>
            <a:br>
              <a:rPr lang="tr-TR" dirty="0"/>
            </a:br>
            <a:r>
              <a:rPr lang="tr-TR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31F3F-FA7B-2360-66C8-94263C361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Masterworks Teknoloji </a:t>
            </a:r>
            <a:r>
              <a:rPr lang="tr-TR" dirty="0" err="1"/>
              <a:t>Mak</a:t>
            </a:r>
            <a:r>
              <a:rPr lang="tr-TR" dirty="0"/>
              <a:t>. San. ve Tic. Ltd. Şti.</a:t>
            </a:r>
          </a:p>
          <a:p>
            <a:r>
              <a:rPr lang="tr-TR" dirty="0"/>
              <a:t>Yetkili Kişi :Metehan AZAKLI</a:t>
            </a:r>
          </a:p>
          <a:p>
            <a:r>
              <a:rPr lang="tr-TR" dirty="0"/>
              <a:t>İnternet Sitesi : www.masterworkstech.com	</a:t>
            </a:r>
          </a:p>
          <a:p>
            <a:r>
              <a:rPr lang="tr-TR" dirty="0"/>
              <a:t>Mail : info@masterworkstech.com</a:t>
            </a:r>
          </a:p>
          <a:p>
            <a:r>
              <a:rPr lang="tr-TR" dirty="0"/>
              <a:t>Mail : meteazakli@gmail.com</a:t>
            </a:r>
          </a:p>
          <a:p>
            <a:r>
              <a:rPr lang="tr-TR" dirty="0"/>
              <a:t>Telefon : +90 546 252 91 44</a:t>
            </a:r>
          </a:p>
          <a:p>
            <a:r>
              <a:rPr lang="tr-TR" dirty="0"/>
              <a:t>Adres : Ramazanoğlu Mah. Sanayi Cad. NO:44 – B32 – 34906 Pendik / İstanbul</a:t>
            </a:r>
            <a:endParaRPr lang="tr-TR" b="1" i="0" dirty="0">
              <a:solidFill>
                <a:srgbClr val="0B141F"/>
              </a:solidFill>
              <a:effectLst/>
              <a:latin typeface="var( --e-global-typography-83682a1-font-family )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319127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200</TotalTime>
  <Words>261</Words>
  <Application>Microsoft Office PowerPoint</Application>
  <PresentationFormat>Geniş ekran</PresentationFormat>
  <Paragraphs>38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var( --e-global-typography-83682a1-font-family )</vt:lpstr>
      <vt:lpstr>Galeri</vt:lpstr>
      <vt:lpstr>MASTERWORKS TEKNOLOJİ </vt:lpstr>
      <vt:lpstr>İçindekiler </vt:lpstr>
      <vt:lpstr>ŞİRKET Hakkında </vt:lpstr>
      <vt:lpstr>MAKİNE PARKURUMUZ  </vt:lpstr>
      <vt:lpstr>Hizmetlerimiz – TALAŞLI İMALAT</vt:lpstr>
      <vt:lpstr>HEDEFLERİMİZ</vt:lpstr>
      <vt:lpstr>Referanslarımız </vt:lpstr>
      <vt:lpstr>İLETİŞİM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MASTERWORKS TEKNOLOJİ</dc:title>
  <dc:creator>Mete Azaklı</dc:creator>
  <cp:lastModifiedBy>Mete Azaklı</cp:lastModifiedBy>
  <cp:revision>19</cp:revision>
  <dcterms:created xsi:type="dcterms:W3CDTF">2024-02-05T12:40:04Z</dcterms:created>
  <dcterms:modified xsi:type="dcterms:W3CDTF">2024-10-21T11:59:08Z</dcterms:modified>
</cp:coreProperties>
</file>