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6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10" autoAdjust="0"/>
    <p:restoredTop sz="91404" autoAdjust="0"/>
  </p:normalViewPr>
  <p:slideViewPr>
    <p:cSldViewPr snapToGrid="0">
      <p:cViewPr varScale="1">
        <p:scale>
          <a:sx n="97" d="100"/>
          <a:sy n="97" d="100"/>
        </p:scale>
        <p:origin x="14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F8B7EA-E3C3-FDAC-60B4-033E92DB4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5DD3B2D-D0A4-2294-7A80-A7F0E1CD1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8BA926-F967-2892-73E6-50E10C6F5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035642-E0D8-B611-D63C-C3E5EA44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EEADC1-54BA-350C-ACF3-FA58CCEE8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415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072B30-B5A8-03E4-D655-3780A93F2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E3CFB7E-3CFF-722C-638A-5ED2E3A53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D43347-8AA8-3AAC-F4C6-8D5EE722E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A99C64-9BE4-5F81-4F02-7936E9F06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2F9661-CA24-927A-E7B0-474B16A9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08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300070C-6D68-3572-AA94-2AF3CCDC8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42948C-0D52-7BE7-5743-2CE7F6B4BE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4B57AF-54F7-798D-1BEF-10799309A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D370A6-6738-14FC-B639-3CE78CD0C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5498BA-D911-EADC-D16A-73280162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856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25D559-5A82-A163-F229-B27EA591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29D14C-224C-EEB6-B0C0-ECB65BD33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E643EE-7869-BD3C-785F-D7B3977E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E7E922-F1CC-7ECA-661D-FFAEC8961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F49EE3-AF6C-4C85-0661-438538109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767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08951-1EC4-DDB4-E5D0-F6BC53A8E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EE8BFB-3B2D-E5E9-0AD8-31F4A7A5E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D259CA-16C3-3312-304F-0E6EB307E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058C1C-A54E-F237-46D7-177B0C7B0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441D9C-685A-2C63-E564-2852908FC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5374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27E45-6E37-41CB-8264-041960D76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603AFA-EA5E-4B88-E54E-8B9401D1C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B3A0BE4-B05A-8936-4592-91612DFA1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E2903DE-02C5-5D55-E01B-ABD13199F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CCF9C48-9E7D-416D-3298-6671EEF51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05F4A5-D4A5-780A-80D5-E00F471F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22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FDFA71-C0F9-E5FD-0CC0-626C8669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17D48E-5024-E1D8-BDBD-2641D707B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9B0A09-3C96-8E2E-506B-55F3DEC9B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AD41FFD-B410-E8B1-6418-9F03D191FC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F81DCF2-4682-D31D-B7EE-AB6ED12DC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5C2DC82-8DE3-1285-9A29-B5B975BFA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B858C0C-8639-9A69-32F1-B2A742F5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0E5CAD5-81CC-6487-E104-35609DB82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31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90EA99-0EED-DDEC-EBBB-56984F9A4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CC4DD1-7A3F-20AD-298D-6285C0A76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4E1B425-2793-04C3-36F0-08E2BBD5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9370AFB-B3A7-DEA8-DE23-883A56A27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253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F597A3F-5325-FB0F-9A7A-96007FD4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40BC42C-8EFB-B2F3-A2C8-EBD9F1E88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AE64A2-DE09-8494-E9A6-626D3F0FF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625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7E20F-B9CD-F0F7-7FC1-5077C7B82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5CECB8-CD4B-1C50-262F-8C249419E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84507B-96C7-B634-C15C-02CCDF19F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D93797-37E2-63D1-78BE-38E66E49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886C49-6232-ED8A-324B-7CBB0F1C8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F12C54-8117-9E18-9AD6-6E673030E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0067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D7C125-FE9E-63FF-2C63-CC5CB3E52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E85C85A-EF83-158F-39B3-22FFC62846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259815-F882-CFD0-67F8-A9B991F4F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2118EBC-6917-C275-D71B-42B7F75BF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F9D44C-FB4E-2C2D-B27D-6925FF2AC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E4D279-2D77-3AE4-11B1-4A0B3BF3F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612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9EE761A-236B-D080-D8DF-3410C616F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83AF62-AEF1-332D-6E2A-E00EB402D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39ACF1-E091-A7EE-9AEF-5969A40CC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A94C47-A076-D681-EEB8-EC5B64F77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63B9AF-1E2E-9826-064C-BEB41E8983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337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75AE4A2D-E300-DE17-4403-F673D840ECCB}"/>
              </a:ext>
            </a:extLst>
          </p:cNvPr>
          <p:cNvSpPr/>
          <p:nvPr/>
        </p:nvSpPr>
        <p:spPr>
          <a:xfrm>
            <a:off x="147493" y="1632155"/>
            <a:ext cx="11897013" cy="419576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147493" y="1030077"/>
            <a:ext cx="71480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2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2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build! </a:t>
            </a:r>
            <a:r>
              <a:rPr lang="it-IT" sz="2800" b="1" strike="noStrike" spc="-1" dirty="0" err="1">
                <a:solidFill>
                  <a:srgbClr val="3C61B0"/>
                </a:solidFill>
                <a:latin typeface="Calibri"/>
                <a:ea typeface="Cambria"/>
              </a:rPr>
              <a:t>Gründungszentrum</a:t>
            </a:r>
            <a:r>
              <a:rPr lang="it-IT" sz="2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</a:t>
            </a:r>
            <a:r>
              <a:rPr lang="it-IT" sz="2800" b="1" strike="noStrike" spc="-1" dirty="0" err="1">
                <a:solidFill>
                  <a:srgbClr val="3C61B0"/>
                </a:solidFill>
                <a:latin typeface="Calibri"/>
                <a:ea typeface="Cambria"/>
              </a:rPr>
              <a:t>Kärnten</a:t>
            </a:r>
            <a:r>
              <a:rPr lang="it-IT" sz="2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GmbH</a:t>
            </a:r>
            <a:endParaRPr lang="it-IT" sz="2800" b="0" strike="noStrike" spc="-1" dirty="0">
              <a:solidFill>
                <a:srgbClr val="3C61B0"/>
              </a:solidFill>
              <a:latin typeface="Arial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9AC95E7-476D-6365-9FF6-829D6A9161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706" y="516579"/>
            <a:ext cx="666233" cy="383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67872DF-0C1C-5C66-CB7A-13F3BC3E03D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3452" y="1695711"/>
            <a:ext cx="6066509" cy="4132212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E93FE65A-516D-5344-C408-7DBF2DFF74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83953" y="2825596"/>
            <a:ext cx="3867273" cy="180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04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147494" y="118739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Your specific competence</a:t>
            </a:r>
            <a:endParaRPr lang="it-IT" sz="1800" b="0" strike="noStrike" spc="-1" dirty="0">
              <a:solidFill>
                <a:srgbClr val="3C61B0"/>
              </a:solidFill>
              <a:latin typeface="Arial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43E275E-8623-C649-E58F-1EFDAF706DCC}"/>
              </a:ext>
            </a:extLst>
          </p:cNvPr>
          <p:cNvSpPr/>
          <p:nvPr/>
        </p:nvSpPr>
        <p:spPr>
          <a:xfrm>
            <a:off x="147493" y="1632155"/>
            <a:ext cx="11897013" cy="419576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F379107-70A4-626E-FCFC-7FCB5F89520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F44F0305-E722-A9D3-0C04-C7457A2D93B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7189" y="1644700"/>
            <a:ext cx="9958208" cy="4260741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F4FC5DBA-ED97-D1E7-55C1-360BCB7240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36462" y="4266263"/>
            <a:ext cx="2038349" cy="141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13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75AE4A2D-E300-DE17-4403-F673D840ECCB}"/>
              </a:ext>
            </a:extLst>
          </p:cNvPr>
          <p:cNvSpPr/>
          <p:nvPr/>
        </p:nvSpPr>
        <p:spPr>
          <a:xfrm>
            <a:off x="147493" y="1632155"/>
            <a:ext cx="11897013" cy="419576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147493" y="1030077"/>
            <a:ext cx="71480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2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2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</a:t>
            </a:r>
            <a:r>
              <a:rPr lang="it-IT" sz="2800" b="1" strike="noStrike" spc="-1" dirty="0" err="1">
                <a:solidFill>
                  <a:srgbClr val="3C61B0"/>
                </a:solidFill>
                <a:latin typeface="Calibri"/>
                <a:ea typeface="Cambria"/>
              </a:rPr>
              <a:t>Carinthian</a:t>
            </a:r>
            <a:r>
              <a:rPr lang="it-IT" sz="2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Venture </a:t>
            </a:r>
            <a:r>
              <a:rPr lang="it-IT" sz="2800" b="1" strike="noStrike" spc="-1" dirty="0" err="1">
                <a:solidFill>
                  <a:srgbClr val="3C61B0"/>
                </a:solidFill>
                <a:latin typeface="Calibri"/>
                <a:ea typeface="Cambria"/>
              </a:rPr>
              <a:t>Fonds</a:t>
            </a:r>
            <a:r>
              <a:rPr lang="it-IT" sz="2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GmbH</a:t>
            </a:r>
            <a:endParaRPr lang="it-IT" sz="2800" b="0" strike="noStrike" spc="-1" dirty="0">
              <a:solidFill>
                <a:srgbClr val="3C61B0"/>
              </a:solidFill>
              <a:latin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76C6B68-6BEA-903F-BA32-1F4A875C5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496" y="606334"/>
            <a:ext cx="1849354" cy="29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49E6B35-BAE6-E5A5-5F4C-5701D08447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4464" y="1777541"/>
            <a:ext cx="9470799" cy="3906704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84D014F-71DF-0DA2-79CD-577923D64DE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08256" y="4185627"/>
            <a:ext cx="2259280" cy="149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45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147494" y="118739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</a:t>
            </a:r>
            <a:r>
              <a:rPr lang="it-IT" b="1" spc="-1" dirty="0">
                <a:solidFill>
                  <a:srgbClr val="3C61B0"/>
                </a:solidFill>
                <a:latin typeface="Calibri"/>
                <a:ea typeface="Cambria"/>
              </a:rPr>
              <a:t>Contact Information</a:t>
            </a:r>
            <a:endParaRPr lang="it-IT" sz="1800" b="0" strike="noStrike" spc="-1" dirty="0">
              <a:solidFill>
                <a:srgbClr val="3C61B0"/>
              </a:solidFill>
              <a:latin typeface="Arial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43E275E-8623-C649-E58F-1EFDAF706DCC}"/>
              </a:ext>
            </a:extLst>
          </p:cNvPr>
          <p:cNvSpPr/>
          <p:nvPr/>
        </p:nvSpPr>
        <p:spPr>
          <a:xfrm>
            <a:off x="147493" y="1632155"/>
            <a:ext cx="11897013" cy="419576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F379107-70A4-626E-FCFC-7FCB5F89520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BDBF82BD-CEA0-1A27-77B8-96EADC9255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9629" y="1685685"/>
            <a:ext cx="4664988" cy="404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96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E30284FCED48548B9B0C20996C68E03" ma:contentTypeVersion="18" ma:contentTypeDescription="Ustvari nov dokument." ma:contentTypeScope="" ma:versionID="28780ffc4611a1ad5c651a55f4ec3daa">
  <xsd:schema xmlns:xsd="http://www.w3.org/2001/XMLSchema" xmlns:xs="http://www.w3.org/2001/XMLSchema" xmlns:p="http://schemas.microsoft.com/office/2006/metadata/properties" xmlns:ns2="f42627c6-e217-499c-b5a7-cf370326ee79" xmlns:ns3="a63e6597-4531-4dc2-bc76-96d4fb27f392" targetNamespace="http://schemas.microsoft.com/office/2006/metadata/properties" ma:root="true" ma:fieldsID="e0eb8a1868784104ddc1492aca4f1d4f" ns2:_="" ns3:_="">
    <xsd:import namespace="f42627c6-e217-499c-b5a7-cf370326ee79"/>
    <xsd:import namespace="a63e6597-4531-4dc2-bc76-96d4fb27f3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2627c6-e217-499c-b5a7-cf370326ee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Oznake slike" ma:readOnly="false" ma:fieldId="{5cf76f15-5ced-4ddc-b409-7134ff3c332f}" ma:taxonomyMulti="true" ma:sspId="08d5e401-48a0-48e4-a2c9-359257449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3e6597-4531-4dc2-bc76-96d4fb27f39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1638d2e-464c-49af-b702-1f485c521d94}" ma:internalName="TaxCatchAll" ma:showField="CatchAllData" ma:web="a63e6597-4531-4dc2-bc76-96d4fb27f3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59C3AC-A1AE-43AA-931A-F4D9E569754D}"/>
</file>

<file path=customXml/itemProps2.xml><?xml version="1.0" encoding="utf-8"?>
<ds:datastoreItem xmlns:ds="http://schemas.openxmlformats.org/officeDocument/2006/customXml" ds:itemID="{E4653AF5-6715-49F0-87DD-18071EBCFF4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Breitbild</PresentationFormat>
  <Paragraphs>4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Claudia Krobath</dc:creator>
  <cp:lastModifiedBy>Jürgen Kopeinig</cp:lastModifiedBy>
  <cp:revision>9</cp:revision>
  <dcterms:created xsi:type="dcterms:W3CDTF">2024-01-09T14:12:28Z</dcterms:created>
  <dcterms:modified xsi:type="dcterms:W3CDTF">2024-01-24T05:13:03Z</dcterms:modified>
</cp:coreProperties>
</file>