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C61B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210" autoAdjust="0"/>
    <p:restoredTop sz="91404" autoAdjust="0"/>
  </p:normalViewPr>
  <p:slideViewPr>
    <p:cSldViewPr snapToGrid="0">
      <p:cViewPr varScale="1">
        <p:scale>
          <a:sx n="97" d="100"/>
          <a:sy n="97" d="100"/>
        </p:scale>
        <p:origin x="1476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openxmlformats.org/officeDocument/2006/relationships/customXml" Target="../customXml/item2.xml"/><Relationship Id="rId5" Type="http://schemas.openxmlformats.org/officeDocument/2006/relationships/slide" Target="slides/slide4.xml"/><Relationship Id="rId10" Type="http://schemas.openxmlformats.org/officeDocument/2006/relationships/customXml" Target="../customXml/item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BF8B7EA-E3C3-FDAC-60B4-033E92DB4EF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75DD3B2D-D0A4-2294-7A80-A7F0E1CD196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158BA926-F967-2892-73E6-50E10C6F52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73616A-F047-432E-BF5A-7AFC8FBF194B}" type="datetimeFigureOut">
              <a:rPr lang="de-DE" smtClean="0"/>
              <a:t>24.01.2024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A8035642-E0D8-B611-D63C-C3E5EA4449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9AEEADC1-54BA-350C-ACF3-FA58CCEE8C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BF5E35-482F-4365-9895-21039269C6D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141536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A072B30-B5A8-03E4-D655-3780A93F26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AE3CFB7E-3CFF-722C-638A-5ED2E3A5382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1DD43347-8AA8-3AAC-F4C6-8D5EE722E3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73616A-F047-432E-BF5A-7AFC8FBF194B}" type="datetimeFigureOut">
              <a:rPr lang="de-DE" smtClean="0"/>
              <a:t>24.01.2024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59A99C64-9BE4-5F81-4F02-7936E9F061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7E2F9661-CA24-927A-E7B0-474B16A9FA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BF5E35-482F-4365-9895-21039269C6D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660801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5300070C-6D68-3572-AA94-2AF3CCDC8AE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4042948C-0D52-7BE7-5743-2CE7F6B4BE6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224B57AF-54F7-798D-1BEF-10799309A0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73616A-F047-432E-BF5A-7AFC8FBF194B}" type="datetimeFigureOut">
              <a:rPr lang="de-DE" smtClean="0"/>
              <a:t>24.01.2024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50D370A6-6738-14FC-B639-3CE78CD0CC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D75498BA-D911-EADC-D16A-7328016266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BF5E35-482F-4365-9895-21039269C6D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248561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C25D559-5A82-A163-F229-B27EA59150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0029D14C-224C-EEB6-B0C0-ECB65BD33D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C4E643EE-7869-BD3C-785F-D7B3977EEF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73616A-F047-432E-BF5A-7AFC8FBF194B}" type="datetimeFigureOut">
              <a:rPr lang="de-DE" smtClean="0"/>
              <a:t>24.01.2024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82E7E922-F1CC-7ECA-661D-FFAEC89617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2FF49EE3-AF6C-4C85-0661-438538109E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BF5E35-482F-4365-9895-21039269C6D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776775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6608951-1EC4-DDB4-E5D0-F6BC53A8E2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DCEE8BFB-3B2D-E5E9-0AD8-31F4A7A5E29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2BD259CA-16C3-3312-304F-0E6EB307EF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73616A-F047-432E-BF5A-7AFC8FBF194B}" type="datetimeFigureOut">
              <a:rPr lang="de-DE" smtClean="0"/>
              <a:t>24.01.2024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07058C1C-A54E-F237-46D7-177B0C7B06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BD441D9C-685A-2C63-E564-2852908FCD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BF5E35-482F-4365-9895-21039269C6D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153749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D927E45-6E37-41CB-8264-041960D76A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80603AFA-EA5E-4B88-E54E-8B9401D1C85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AB3A0BE4-B05A-8936-4592-91612DFA111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AE2903DE-02C5-5D55-E01B-ABD13199F8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73616A-F047-432E-BF5A-7AFC8FBF194B}" type="datetimeFigureOut">
              <a:rPr lang="de-DE" smtClean="0"/>
              <a:t>24.01.2024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0CCF9C48-9E7D-416D-3298-6671EEF517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E505F4A5-D4A5-780A-80D5-E00F471F8F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BF5E35-482F-4365-9895-21039269C6D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192237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DFDFA71-C0F9-E5FD-0CC0-626C8669A8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9417D48E-5024-E1D8-BDBD-2641D707BF0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8A9B0A09-3C96-8E2E-506B-55F3DEC9B9E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AAD41FFD-B410-E8B1-6418-9F03D191FCF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DF81DCF2-4682-D31D-B7EE-AB6ED12DCA5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05C2DC82-8DE3-1285-9A29-B5B975BFA8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73616A-F047-432E-BF5A-7AFC8FBF194B}" type="datetimeFigureOut">
              <a:rPr lang="de-DE" smtClean="0"/>
              <a:t>24.01.2024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AB858C0C-8639-9A69-32F1-B2A742F56A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10E5CAD5-81CC-6487-E104-35609DB824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BF5E35-482F-4365-9895-21039269C6D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313199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E90EA99-0EED-DDEC-EBBB-56984F9A4A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A1CC4DD1-7A3F-20AD-298D-6285C0A760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73616A-F047-432E-BF5A-7AFC8FBF194B}" type="datetimeFigureOut">
              <a:rPr lang="de-DE" smtClean="0"/>
              <a:t>24.01.2024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E4E1B425-2793-04C3-36F0-08E2BBD581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B9370AFB-B3A7-DEA8-DE23-883A56A27A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BF5E35-482F-4365-9895-21039269C6D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252532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6F597A3F-5325-FB0F-9A7A-96007FD4B0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73616A-F047-432E-BF5A-7AFC8FBF194B}" type="datetimeFigureOut">
              <a:rPr lang="de-DE" smtClean="0"/>
              <a:t>24.01.2024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D40BC42C-8EFB-B2F3-A2C8-EBD9F1E882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4DAE64A2-DE09-8494-E9A6-626D3F0FF1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BF5E35-482F-4365-9895-21039269C6D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062500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117E20F-B9CD-F0F7-7FC1-5077C7B823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125CECB8-CD4B-1C50-262F-8C249419EB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B084507B-96C7-B634-C15C-02CCDF19F90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FED93797-37E2-63D1-78BE-38E66E4952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73616A-F047-432E-BF5A-7AFC8FBF194B}" type="datetimeFigureOut">
              <a:rPr lang="de-DE" smtClean="0"/>
              <a:t>24.01.2024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41886C49-6232-ED8A-324B-7CBB0F1C8E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B9F12C54-8117-9E18-9AD6-6E673030EF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BF5E35-482F-4365-9895-21039269C6D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000673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8D7C125-FE9E-63FF-2C63-CC5CB3E52B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FE85C85A-EF83-158F-39B3-22FFC628465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DA259815-F882-CFD0-67F8-A9B991F4FA8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A2118EBC-6917-C275-D71B-42B7F75BFE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73616A-F047-432E-BF5A-7AFC8FBF194B}" type="datetimeFigureOut">
              <a:rPr lang="de-DE" smtClean="0"/>
              <a:t>24.01.2024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A0F9D44C-FB4E-2C2D-B27D-6925FF2AC6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22E4D279-2D77-3AE4-11B1-4A0B3BF3F6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BF5E35-482F-4365-9895-21039269C6D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261231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C9EE761A-236B-D080-D8DF-3410C616F4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0083AF62-AEF1-332D-6E2A-E00EB402D34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0239ACF1-E091-A7EE-9AEF-5969A40CC1F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73616A-F047-432E-BF5A-7AFC8FBF194B}" type="datetimeFigureOut">
              <a:rPr lang="de-DE" smtClean="0"/>
              <a:t>24.01.2024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85A94C47-A076-D681-EEB8-EC5B64F771B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0563B9AF-1E2E-9826-064C-BEB41E89832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BF5E35-482F-4365-9895-21039269C6D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433732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3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5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8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fik 3">
            <a:extLst>
              <a:ext uri="{FF2B5EF4-FFF2-40B4-BE49-F238E27FC236}">
                <a16:creationId xmlns:a16="http://schemas.microsoft.com/office/drawing/2014/main" id="{10B40A55-21C4-5E6F-BEBE-1A43D991F60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95861" y="172002"/>
            <a:ext cx="3748645" cy="1936956"/>
          </a:xfrm>
          <a:prstGeom prst="rect">
            <a:avLst/>
          </a:prstGeom>
        </p:spPr>
      </p:pic>
      <p:sp>
        <p:nvSpPr>
          <p:cNvPr id="17" name="Rechteck 16">
            <a:extLst>
              <a:ext uri="{FF2B5EF4-FFF2-40B4-BE49-F238E27FC236}">
                <a16:creationId xmlns:a16="http://schemas.microsoft.com/office/drawing/2014/main" id="{75AE4A2D-E300-DE17-4403-F673D840ECCB}"/>
              </a:ext>
            </a:extLst>
          </p:cNvPr>
          <p:cNvSpPr/>
          <p:nvPr/>
        </p:nvSpPr>
        <p:spPr>
          <a:xfrm>
            <a:off x="147493" y="1632155"/>
            <a:ext cx="11897013" cy="4195768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pic>
        <p:nvPicPr>
          <p:cNvPr id="7" name="Grafik 6">
            <a:extLst>
              <a:ext uri="{FF2B5EF4-FFF2-40B4-BE49-F238E27FC236}">
                <a16:creationId xmlns:a16="http://schemas.microsoft.com/office/drawing/2014/main" id="{F81E451C-E373-D0E6-4707-57D94256149C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9629" y="5983702"/>
            <a:ext cx="857250" cy="754380"/>
          </a:xfrm>
          <a:prstGeom prst="rect">
            <a:avLst/>
          </a:prstGeom>
        </p:spPr>
      </p:pic>
      <p:pic>
        <p:nvPicPr>
          <p:cNvPr id="8" name="Grafik 7">
            <a:extLst>
              <a:ext uri="{FF2B5EF4-FFF2-40B4-BE49-F238E27FC236}">
                <a16:creationId xmlns:a16="http://schemas.microsoft.com/office/drawing/2014/main" id="{98B5DD60-3B2C-CB21-31E3-D2EBA1EDF1EB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50301" y="6137593"/>
            <a:ext cx="1313180" cy="581660"/>
          </a:xfrm>
          <a:prstGeom prst="rect">
            <a:avLst/>
          </a:prstGeom>
        </p:spPr>
      </p:pic>
      <p:pic>
        <p:nvPicPr>
          <p:cNvPr id="9" name="Grafik 8">
            <a:extLst>
              <a:ext uri="{FF2B5EF4-FFF2-40B4-BE49-F238E27FC236}">
                <a16:creationId xmlns:a16="http://schemas.microsoft.com/office/drawing/2014/main" id="{B3A66FA3-AA25-3E35-D45F-20F4C10216DD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01911" y="6356585"/>
            <a:ext cx="885825" cy="348615"/>
          </a:xfrm>
          <a:prstGeom prst="rect">
            <a:avLst/>
          </a:prstGeom>
        </p:spPr>
      </p:pic>
      <p:pic>
        <p:nvPicPr>
          <p:cNvPr id="10" name="Grafik 9">
            <a:extLst>
              <a:ext uri="{FF2B5EF4-FFF2-40B4-BE49-F238E27FC236}">
                <a16:creationId xmlns:a16="http://schemas.microsoft.com/office/drawing/2014/main" id="{566B287A-AB8D-C2F6-BF4F-6B0260C78DF6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83121" y="6360892"/>
            <a:ext cx="1428750" cy="358775"/>
          </a:xfrm>
          <a:prstGeom prst="rect">
            <a:avLst/>
          </a:prstGeom>
        </p:spPr>
      </p:pic>
      <p:pic>
        <p:nvPicPr>
          <p:cNvPr id="11" name="Grafik 10">
            <a:extLst>
              <a:ext uri="{FF2B5EF4-FFF2-40B4-BE49-F238E27FC236}">
                <a16:creationId xmlns:a16="http://schemas.microsoft.com/office/drawing/2014/main" id="{9795861F-2BF6-C322-34EA-1CFB9AE100C0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5319" y="6309678"/>
            <a:ext cx="914400" cy="479425"/>
          </a:xfrm>
          <a:prstGeom prst="rect">
            <a:avLst/>
          </a:prstGeom>
        </p:spPr>
      </p:pic>
      <p:pic>
        <p:nvPicPr>
          <p:cNvPr id="12" name="Grafik 11">
            <a:extLst>
              <a:ext uri="{FF2B5EF4-FFF2-40B4-BE49-F238E27FC236}">
                <a16:creationId xmlns:a16="http://schemas.microsoft.com/office/drawing/2014/main" id="{E8EA17F7-C392-727F-8A7E-FB0547958853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95861" y="6309678"/>
            <a:ext cx="1769110" cy="409575"/>
          </a:xfrm>
          <a:prstGeom prst="rect">
            <a:avLst/>
          </a:prstGeom>
        </p:spPr>
      </p:pic>
      <p:pic>
        <p:nvPicPr>
          <p:cNvPr id="13" name="Grafik 12">
            <a:extLst>
              <a:ext uri="{FF2B5EF4-FFF2-40B4-BE49-F238E27FC236}">
                <a16:creationId xmlns:a16="http://schemas.microsoft.com/office/drawing/2014/main" id="{31E7C9C7-128E-1DFD-F50D-24D1300125DA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75396" y="6290628"/>
            <a:ext cx="1074420" cy="428625"/>
          </a:xfrm>
          <a:prstGeom prst="rect">
            <a:avLst/>
          </a:prstGeom>
        </p:spPr>
      </p:pic>
      <p:pic>
        <p:nvPicPr>
          <p:cNvPr id="14" name="Grafik 13">
            <a:extLst>
              <a:ext uri="{FF2B5EF4-FFF2-40B4-BE49-F238E27FC236}">
                <a16:creationId xmlns:a16="http://schemas.microsoft.com/office/drawing/2014/main" id="{685C4033-CB65-A822-ED5A-4CB0128C5A8F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46336" y="6185632"/>
            <a:ext cx="598170" cy="552450"/>
          </a:xfrm>
          <a:prstGeom prst="rect">
            <a:avLst/>
          </a:prstGeom>
        </p:spPr>
      </p:pic>
      <p:sp>
        <p:nvSpPr>
          <p:cNvPr id="15" name="Rectangle 2">
            <a:extLst>
              <a:ext uri="{FF2B5EF4-FFF2-40B4-BE49-F238E27FC236}">
                <a16:creationId xmlns:a16="http://schemas.microsoft.com/office/drawing/2014/main" id="{86CA23DB-D351-E04B-3F8D-BD0A24E3FF48}"/>
              </a:ext>
            </a:extLst>
          </p:cNvPr>
          <p:cNvSpPr>
            <a:spLocks noChangeArrowheads="1"/>
          </p:cNvSpPr>
          <p:nvPr/>
        </p:nvSpPr>
        <p:spPr bwMode="auto">
          <a:xfrm flipV="1">
            <a:off x="119641" y="5912079"/>
            <a:ext cx="11961263" cy="45719"/>
          </a:xfrm>
          <a:prstGeom prst="rect">
            <a:avLst/>
          </a:prstGeom>
          <a:solidFill>
            <a:srgbClr val="A0A0A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3" name="Textfeld 2">
            <a:extLst>
              <a:ext uri="{FF2B5EF4-FFF2-40B4-BE49-F238E27FC236}">
                <a16:creationId xmlns:a16="http://schemas.microsoft.com/office/drawing/2014/main" id="{61EA22DC-C071-3E37-9006-27FB682C450C}"/>
              </a:ext>
            </a:extLst>
          </p:cNvPr>
          <p:cNvSpPr txBox="1"/>
          <p:nvPr/>
        </p:nvSpPr>
        <p:spPr>
          <a:xfrm>
            <a:off x="147493" y="1030077"/>
            <a:ext cx="7148041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0000"/>
              </a:lnSpc>
            </a:pPr>
            <a:r>
              <a:rPr lang="it-IT" sz="2800" b="1" strike="noStrike" spc="-1" dirty="0">
                <a:solidFill>
                  <a:srgbClr val="3C61B0"/>
                </a:solidFill>
                <a:latin typeface="Wingdings"/>
                <a:ea typeface="Cambria"/>
              </a:rPr>
              <a:t></a:t>
            </a:r>
            <a:r>
              <a:rPr lang="it-IT" sz="2800" b="1" strike="noStrike" spc="-1" dirty="0">
                <a:solidFill>
                  <a:srgbClr val="3C61B0"/>
                </a:solidFill>
                <a:latin typeface="Calibri"/>
                <a:ea typeface="Cambria"/>
              </a:rPr>
              <a:t> build! </a:t>
            </a:r>
            <a:r>
              <a:rPr lang="it-IT" sz="2800" b="1" strike="noStrike" spc="-1" dirty="0" err="1">
                <a:solidFill>
                  <a:srgbClr val="3C61B0"/>
                </a:solidFill>
                <a:latin typeface="Calibri"/>
                <a:ea typeface="Cambria"/>
              </a:rPr>
              <a:t>Gründungszentrum</a:t>
            </a:r>
            <a:r>
              <a:rPr lang="it-IT" sz="2800" b="1" strike="noStrike" spc="-1" dirty="0">
                <a:solidFill>
                  <a:srgbClr val="3C61B0"/>
                </a:solidFill>
                <a:latin typeface="Calibri"/>
                <a:ea typeface="Cambria"/>
              </a:rPr>
              <a:t> </a:t>
            </a:r>
            <a:r>
              <a:rPr lang="it-IT" sz="2800" b="1" strike="noStrike" spc="-1" dirty="0" err="1">
                <a:solidFill>
                  <a:srgbClr val="3C61B0"/>
                </a:solidFill>
                <a:latin typeface="Calibri"/>
                <a:ea typeface="Cambria"/>
              </a:rPr>
              <a:t>Kärnten</a:t>
            </a:r>
            <a:r>
              <a:rPr lang="it-IT" sz="2800" b="1" strike="noStrike" spc="-1" dirty="0">
                <a:solidFill>
                  <a:srgbClr val="3C61B0"/>
                </a:solidFill>
                <a:latin typeface="Calibri"/>
                <a:ea typeface="Cambria"/>
              </a:rPr>
              <a:t> GmbH</a:t>
            </a:r>
            <a:endParaRPr lang="it-IT" sz="2800" b="0" strike="noStrike" spc="-1" dirty="0">
              <a:solidFill>
                <a:srgbClr val="3C61B0"/>
              </a:solidFill>
              <a:latin typeface="Arial"/>
            </a:endParaRPr>
          </a:p>
        </p:txBody>
      </p:sp>
      <p:pic>
        <p:nvPicPr>
          <p:cNvPr id="2" name="Grafik 1">
            <a:extLst>
              <a:ext uri="{FF2B5EF4-FFF2-40B4-BE49-F238E27FC236}">
                <a16:creationId xmlns:a16="http://schemas.microsoft.com/office/drawing/2014/main" id="{99AC95E7-476D-6365-9FF6-829D6A91617F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1706" y="516579"/>
            <a:ext cx="666233" cy="383623"/>
          </a:xfrm>
          <a:prstGeom prst="rect">
            <a:avLst/>
          </a:prstGeom>
          <a:noFill/>
          <a:ln>
            <a:noFill/>
          </a:ln>
        </p:spPr>
      </p:pic>
      <p:pic>
        <p:nvPicPr>
          <p:cNvPr id="19" name="Grafik 18">
            <a:extLst>
              <a:ext uri="{FF2B5EF4-FFF2-40B4-BE49-F238E27FC236}">
                <a16:creationId xmlns:a16="http://schemas.microsoft.com/office/drawing/2014/main" id="{567872DF-0C1C-5C66-CB7A-13F3BC3E03DD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383452" y="1695711"/>
            <a:ext cx="6066509" cy="4132212"/>
          </a:xfrm>
          <a:prstGeom prst="rect">
            <a:avLst/>
          </a:prstGeom>
        </p:spPr>
      </p:pic>
      <p:pic>
        <p:nvPicPr>
          <p:cNvPr id="22" name="Grafik 21">
            <a:extLst>
              <a:ext uri="{FF2B5EF4-FFF2-40B4-BE49-F238E27FC236}">
                <a16:creationId xmlns:a16="http://schemas.microsoft.com/office/drawing/2014/main" id="{E93FE65A-516D-5344-C408-7DBF2DFF74C3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783953" y="2825596"/>
            <a:ext cx="3867273" cy="18088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60493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fik 3">
            <a:extLst>
              <a:ext uri="{FF2B5EF4-FFF2-40B4-BE49-F238E27FC236}">
                <a16:creationId xmlns:a16="http://schemas.microsoft.com/office/drawing/2014/main" id="{10B40A55-21C4-5E6F-BEBE-1A43D991F60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95861" y="172002"/>
            <a:ext cx="3748645" cy="1936956"/>
          </a:xfrm>
          <a:prstGeom prst="rect">
            <a:avLst/>
          </a:prstGeom>
        </p:spPr>
      </p:pic>
      <p:pic>
        <p:nvPicPr>
          <p:cNvPr id="7" name="Grafik 6">
            <a:extLst>
              <a:ext uri="{FF2B5EF4-FFF2-40B4-BE49-F238E27FC236}">
                <a16:creationId xmlns:a16="http://schemas.microsoft.com/office/drawing/2014/main" id="{F81E451C-E373-D0E6-4707-57D94256149C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9629" y="5983702"/>
            <a:ext cx="857250" cy="754380"/>
          </a:xfrm>
          <a:prstGeom prst="rect">
            <a:avLst/>
          </a:prstGeom>
        </p:spPr>
      </p:pic>
      <p:pic>
        <p:nvPicPr>
          <p:cNvPr id="8" name="Grafik 7">
            <a:extLst>
              <a:ext uri="{FF2B5EF4-FFF2-40B4-BE49-F238E27FC236}">
                <a16:creationId xmlns:a16="http://schemas.microsoft.com/office/drawing/2014/main" id="{98B5DD60-3B2C-CB21-31E3-D2EBA1EDF1EB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50301" y="6137593"/>
            <a:ext cx="1313180" cy="581660"/>
          </a:xfrm>
          <a:prstGeom prst="rect">
            <a:avLst/>
          </a:prstGeom>
        </p:spPr>
      </p:pic>
      <p:pic>
        <p:nvPicPr>
          <p:cNvPr id="9" name="Grafik 8">
            <a:extLst>
              <a:ext uri="{FF2B5EF4-FFF2-40B4-BE49-F238E27FC236}">
                <a16:creationId xmlns:a16="http://schemas.microsoft.com/office/drawing/2014/main" id="{B3A66FA3-AA25-3E35-D45F-20F4C10216DD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01911" y="6356585"/>
            <a:ext cx="885825" cy="348615"/>
          </a:xfrm>
          <a:prstGeom prst="rect">
            <a:avLst/>
          </a:prstGeom>
        </p:spPr>
      </p:pic>
      <p:pic>
        <p:nvPicPr>
          <p:cNvPr id="10" name="Grafik 9">
            <a:extLst>
              <a:ext uri="{FF2B5EF4-FFF2-40B4-BE49-F238E27FC236}">
                <a16:creationId xmlns:a16="http://schemas.microsoft.com/office/drawing/2014/main" id="{566B287A-AB8D-C2F6-BF4F-6B0260C78DF6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83121" y="6360892"/>
            <a:ext cx="1428750" cy="358775"/>
          </a:xfrm>
          <a:prstGeom prst="rect">
            <a:avLst/>
          </a:prstGeom>
        </p:spPr>
      </p:pic>
      <p:pic>
        <p:nvPicPr>
          <p:cNvPr id="11" name="Grafik 10">
            <a:extLst>
              <a:ext uri="{FF2B5EF4-FFF2-40B4-BE49-F238E27FC236}">
                <a16:creationId xmlns:a16="http://schemas.microsoft.com/office/drawing/2014/main" id="{9795861F-2BF6-C322-34EA-1CFB9AE100C0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5319" y="6309678"/>
            <a:ext cx="914400" cy="479425"/>
          </a:xfrm>
          <a:prstGeom prst="rect">
            <a:avLst/>
          </a:prstGeom>
        </p:spPr>
      </p:pic>
      <p:pic>
        <p:nvPicPr>
          <p:cNvPr id="12" name="Grafik 11">
            <a:extLst>
              <a:ext uri="{FF2B5EF4-FFF2-40B4-BE49-F238E27FC236}">
                <a16:creationId xmlns:a16="http://schemas.microsoft.com/office/drawing/2014/main" id="{E8EA17F7-C392-727F-8A7E-FB0547958853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95861" y="6309678"/>
            <a:ext cx="1769110" cy="409575"/>
          </a:xfrm>
          <a:prstGeom prst="rect">
            <a:avLst/>
          </a:prstGeom>
        </p:spPr>
      </p:pic>
      <p:pic>
        <p:nvPicPr>
          <p:cNvPr id="13" name="Grafik 12">
            <a:extLst>
              <a:ext uri="{FF2B5EF4-FFF2-40B4-BE49-F238E27FC236}">
                <a16:creationId xmlns:a16="http://schemas.microsoft.com/office/drawing/2014/main" id="{31E7C9C7-128E-1DFD-F50D-24D1300125DA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75396" y="6290628"/>
            <a:ext cx="1074420" cy="428625"/>
          </a:xfrm>
          <a:prstGeom prst="rect">
            <a:avLst/>
          </a:prstGeom>
        </p:spPr>
      </p:pic>
      <p:pic>
        <p:nvPicPr>
          <p:cNvPr id="14" name="Grafik 13">
            <a:extLst>
              <a:ext uri="{FF2B5EF4-FFF2-40B4-BE49-F238E27FC236}">
                <a16:creationId xmlns:a16="http://schemas.microsoft.com/office/drawing/2014/main" id="{685C4033-CB65-A822-ED5A-4CB0128C5A8F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46336" y="6185632"/>
            <a:ext cx="598170" cy="552450"/>
          </a:xfrm>
          <a:prstGeom prst="rect">
            <a:avLst/>
          </a:prstGeom>
        </p:spPr>
      </p:pic>
      <p:sp>
        <p:nvSpPr>
          <p:cNvPr id="15" name="Rectangle 2">
            <a:extLst>
              <a:ext uri="{FF2B5EF4-FFF2-40B4-BE49-F238E27FC236}">
                <a16:creationId xmlns:a16="http://schemas.microsoft.com/office/drawing/2014/main" id="{86CA23DB-D351-E04B-3F8D-BD0A24E3FF48}"/>
              </a:ext>
            </a:extLst>
          </p:cNvPr>
          <p:cNvSpPr>
            <a:spLocks noChangeArrowheads="1"/>
          </p:cNvSpPr>
          <p:nvPr/>
        </p:nvSpPr>
        <p:spPr bwMode="auto">
          <a:xfrm flipV="1">
            <a:off x="119641" y="5912079"/>
            <a:ext cx="11961263" cy="45719"/>
          </a:xfrm>
          <a:prstGeom prst="rect">
            <a:avLst/>
          </a:prstGeom>
          <a:solidFill>
            <a:srgbClr val="A0A0A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3" name="Textfeld 2">
            <a:extLst>
              <a:ext uri="{FF2B5EF4-FFF2-40B4-BE49-F238E27FC236}">
                <a16:creationId xmlns:a16="http://schemas.microsoft.com/office/drawing/2014/main" id="{61EA22DC-C071-3E37-9006-27FB682C450C}"/>
              </a:ext>
            </a:extLst>
          </p:cNvPr>
          <p:cNvSpPr txBox="1"/>
          <p:nvPr/>
        </p:nvSpPr>
        <p:spPr>
          <a:xfrm>
            <a:off x="147494" y="1187394"/>
            <a:ext cx="609460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0000"/>
              </a:lnSpc>
            </a:pPr>
            <a:r>
              <a:rPr lang="it-IT" sz="1800" b="1" strike="noStrike" spc="-1" dirty="0">
                <a:solidFill>
                  <a:srgbClr val="3C61B0"/>
                </a:solidFill>
                <a:latin typeface="Wingdings"/>
                <a:ea typeface="Cambria"/>
              </a:rPr>
              <a:t></a:t>
            </a:r>
            <a:r>
              <a:rPr lang="it-IT" sz="1800" b="1" strike="noStrike" spc="-1" dirty="0">
                <a:solidFill>
                  <a:srgbClr val="3C61B0"/>
                </a:solidFill>
                <a:latin typeface="Calibri"/>
                <a:ea typeface="Cambria"/>
              </a:rPr>
              <a:t> Your specific competence</a:t>
            </a:r>
            <a:endParaRPr lang="it-IT" sz="1800" b="0" strike="noStrike" spc="-1" dirty="0">
              <a:solidFill>
                <a:srgbClr val="3C61B0"/>
              </a:solidFill>
              <a:latin typeface="Arial"/>
            </a:endParaRPr>
          </a:p>
        </p:txBody>
      </p:sp>
      <p:sp>
        <p:nvSpPr>
          <p:cNvPr id="2" name="Rechteck 1">
            <a:extLst>
              <a:ext uri="{FF2B5EF4-FFF2-40B4-BE49-F238E27FC236}">
                <a16:creationId xmlns:a16="http://schemas.microsoft.com/office/drawing/2014/main" id="{E43E275E-8623-C649-E58F-1EFDAF706DCC}"/>
              </a:ext>
            </a:extLst>
          </p:cNvPr>
          <p:cNvSpPr/>
          <p:nvPr/>
        </p:nvSpPr>
        <p:spPr>
          <a:xfrm>
            <a:off x="147493" y="1632155"/>
            <a:ext cx="11897013" cy="4195768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3F379107-70A4-626E-FCFC-7FCB5F89520A}"/>
              </a:ext>
            </a:extLst>
          </p:cNvPr>
          <p:cNvSpPr>
            <a:spLocks noChangeArrowheads="1"/>
          </p:cNvSpPr>
          <p:nvPr/>
        </p:nvSpPr>
        <p:spPr bwMode="auto">
          <a:xfrm flipV="1">
            <a:off x="119641" y="5912079"/>
            <a:ext cx="11961263" cy="45719"/>
          </a:xfrm>
          <a:prstGeom prst="rect">
            <a:avLst/>
          </a:prstGeom>
          <a:solidFill>
            <a:srgbClr val="A0A0A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pic>
        <p:nvPicPr>
          <p:cNvPr id="21" name="Grafik 20">
            <a:extLst>
              <a:ext uri="{FF2B5EF4-FFF2-40B4-BE49-F238E27FC236}">
                <a16:creationId xmlns:a16="http://schemas.microsoft.com/office/drawing/2014/main" id="{F44F0305-E722-A9D3-0C04-C7457A2D93B3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317189" y="1644700"/>
            <a:ext cx="9958208" cy="4260741"/>
          </a:xfrm>
          <a:prstGeom prst="rect">
            <a:avLst/>
          </a:prstGeom>
        </p:spPr>
      </p:pic>
      <p:pic>
        <p:nvPicPr>
          <p:cNvPr id="22" name="Grafik 21">
            <a:extLst>
              <a:ext uri="{FF2B5EF4-FFF2-40B4-BE49-F238E27FC236}">
                <a16:creationId xmlns:a16="http://schemas.microsoft.com/office/drawing/2014/main" id="{F4FC5DBA-ED97-D1E7-55C1-360BCB7240F6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9836462" y="4266263"/>
            <a:ext cx="2038349" cy="14179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24139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fik 3">
            <a:extLst>
              <a:ext uri="{FF2B5EF4-FFF2-40B4-BE49-F238E27FC236}">
                <a16:creationId xmlns:a16="http://schemas.microsoft.com/office/drawing/2014/main" id="{10B40A55-21C4-5E6F-BEBE-1A43D991F60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95861" y="172002"/>
            <a:ext cx="3748645" cy="1936956"/>
          </a:xfrm>
          <a:prstGeom prst="rect">
            <a:avLst/>
          </a:prstGeom>
        </p:spPr>
      </p:pic>
      <p:sp>
        <p:nvSpPr>
          <p:cNvPr id="17" name="Rechteck 16">
            <a:extLst>
              <a:ext uri="{FF2B5EF4-FFF2-40B4-BE49-F238E27FC236}">
                <a16:creationId xmlns:a16="http://schemas.microsoft.com/office/drawing/2014/main" id="{75AE4A2D-E300-DE17-4403-F673D840ECCB}"/>
              </a:ext>
            </a:extLst>
          </p:cNvPr>
          <p:cNvSpPr/>
          <p:nvPr/>
        </p:nvSpPr>
        <p:spPr>
          <a:xfrm>
            <a:off x="147493" y="1632155"/>
            <a:ext cx="11897013" cy="4195768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pic>
        <p:nvPicPr>
          <p:cNvPr id="7" name="Grafik 6">
            <a:extLst>
              <a:ext uri="{FF2B5EF4-FFF2-40B4-BE49-F238E27FC236}">
                <a16:creationId xmlns:a16="http://schemas.microsoft.com/office/drawing/2014/main" id="{F81E451C-E373-D0E6-4707-57D94256149C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9629" y="5983702"/>
            <a:ext cx="857250" cy="754380"/>
          </a:xfrm>
          <a:prstGeom prst="rect">
            <a:avLst/>
          </a:prstGeom>
        </p:spPr>
      </p:pic>
      <p:pic>
        <p:nvPicPr>
          <p:cNvPr id="8" name="Grafik 7">
            <a:extLst>
              <a:ext uri="{FF2B5EF4-FFF2-40B4-BE49-F238E27FC236}">
                <a16:creationId xmlns:a16="http://schemas.microsoft.com/office/drawing/2014/main" id="{98B5DD60-3B2C-CB21-31E3-D2EBA1EDF1EB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50301" y="6137593"/>
            <a:ext cx="1313180" cy="581660"/>
          </a:xfrm>
          <a:prstGeom prst="rect">
            <a:avLst/>
          </a:prstGeom>
        </p:spPr>
      </p:pic>
      <p:pic>
        <p:nvPicPr>
          <p:cNvPr id="9" name="Grafik 8">
            <a:extLst>
              <a:ext uri="{FF2B5EF4-FFF2-40B4-BE49-F238E27FC236}">
                <a16:creationId xmlns:a16="http://schemas.microsoft.com/office/drawing/2014/main" id="{B3A66FA3-AA25-3E35-D45F-20F4C10216DD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01911" y="6356585"/>
            <a:ext cx="885825" cy="348615"/>
          </a:xfrm>
          <a:prstGeom prst="rect">
            <a:avLst/>
          </a:prstGeom>
        </p:spPr>
      </p:pic>
      <p:pic>
        <p:nvPicPr>
          <p:cNvPr id="10" name="Grafik 9">
            <a:extLst>
              <a:ext uri="{FF2B5EF4-FFF2-40B4-BE49-F238E27FC236}">
                <a16:creationId xmlns:a16="http://schemas.microsoft.com/office/drawing/2014/main" id="{566B287A-AB8D-C2F6-BF4F-6B0260C78DF6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83121" y="6360892"/>
            <a:ext cx="1428750" cy="358775"/>
          </a:xfrm>
          <a:prstGeom prst="rect">
            <a:avLst/>
          </a:prstGeom>
        </p:spPr>
      </p:pic>
      <p:pic>
        <p:nvPicPr>
          <p:cNvPr id="11" name="Grafik 10">
            <a:extLst>
              <a:ext uri="{FF2B5EF4-FFF2-40B4-BE49-F238E27FC236}">
                <a16:creationId xmlns:a16="http://schemas.microsoft.com/office/drawing/2014/main" id="{9795861F-2BF6-C322-34EA-1CFB9AE100C0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5319" y="6309678"/>
            <a:ext cx="914400" cy="479425"/>
          </a:xfrm>
          <a:prstGeom prst="rect">
            <a:avLst/>
          </a:prstGeom>
        </p:spPr>
      </p:pic>
      <p:pic>
        <p:nvPicPr>
          <p:cNvPr id="12" name="Grafik 11">
            <a:extLst>
              <a:ext uri="{FF2B5EF4-FFF2-40B4-BE49-F238E27FC236}">
                <a16:creationId xmlns:a16="http://schemas.microsoft.com/office/drawing/2014/main" id="{E8EA17F7-C392-727F-8A7E-FB0547958853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95861" y="6309678"/>
            <a:ext cx="1769110" cy="409575"/>
          </a:xfrm>
          <a:prstGeom prst="rect">
            <a:avLst/>
          </a:prstGeom>
        </p:spPr>
      </p:pic>
      <p:pic>
        <p:nvPicPr>
          <p:cNvPr id="13" name="Grafik 12">
            <a:extLst>
              <a:ext uri="{FF2B5EF4-FFF2-40B4-BE49-F238E27FC236}">
                <a16:creationId xmlns:a16="http://schemas.microsoft.com/office/drawing/2014/main" id="{31E7C9C7-128E-1DFD-F50D-24D1300125DA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75396" y="6290628"/>
            <a:ext cx="1074420" cy="428625"/>
          </a:xfrm>
          <a:prstGeom prst="rect">
            <a:avLst/>
          </a:prstGeom>
        </p:spPr>
      </p:pic>
      <p:pic>
        <p:nvPicPr>
          <p:cNvPr id="14" name="Grafik 13">
            <a:extLst>
              <a:ext uri="{FF2B5EF4-FFF2-40B4-BE49-F238E27FC236}">
                <a16:creationId xmlns:a16="http://schemas.microsoft.com/office/drawing/2014/main" id="{685C4033-CB65-A822-ED5A-4CB0128C5A8F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46336" y="6185632"/>
            <a:ext cx="598170" cy="552450"/>
          </a:xfrm>
          <a:prstGeom prst="rect">
            <a:avLst/>
          </a:prstGeom>
        </p:spPr>
      </p:pic>
      <p:sp>
        <p:nvSpPr>
          <p:cNvPr id="15" name="Rectangle 2">
            <a:extLst>
              <a:ext uri="{FF2B5EF4-FFF2-40B4-BE49-F238E27FC236}">
                <a16:creationId xmlns:a16="http://schemas.microsoft.com/office/drawing/2014/main" id="{86CA23DB-D351-E04B-3F8D-BD0A24E3FF48}"/>
              </a:ext>
            </a:extLst>
          </p:cNvPr>
          <p:cNvSpPr>
            <a:spLocks noChangeArrowheads="1"/>
          </p:cNvSpPr>
          <p:nvPr/>
        </p:nvSpPr>
        <p:spPr bwMode="auto">
          <a:xfrm flipV="1">
            <a:off x="119641" y="5912079"/>
            <a:ext cx="11961263" cy="45719"/>
          </a:xfrm>
          <a:prstGeom prst="rect">
            <a:avLst/>
          </a:prstGeom>
          <a:solidFill>
            <a:srgbClr val="A0A0A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3" name="Textfeld 2">
            <a:extLst>
              <a:ext uri="{FF2B5EF4-FFF2-40B4-BE49-F238E27FC236}">
                <a16:creationId xmlns:a16="http://schemas.microsoft.com/office/drawing/2014/main" id="{61EA22DC-C071-3E37-9006-27FB682C450C}"/>
              </a:ext>
            </a:extLst>
          </p:cNvPr>
          <p:cNvSpPr txBox="1"/>
          <p:nvPr/>
        </p:nvSpPr>
        <p:spPr>
          <a:xfrm>
            <a:off x="147493" y="1030077"/>
            <a:ext cx="7148041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0000"/>
              </a:lnSpc>
            </a:pPr>
            <a:r>
              <a:rPr lang="it-IT" sz="2800" b="1" strike="noStrike" spc="-1" dirty="0">
                <a:solidFill>
                  <a:srgbClr val="3C61B0"/>
                </a:solidFill>
                <a:latin typeface="Wingdings"/>
                <a:ea typeface="Cambria"/>
              </a:rPr>
              <a:t></a:t>
            </a:r>
            <a:r>
              <a:rPr lang="it-IT" sz="2800" b="1" strike="noStrike" spc="-1" dirty="0">
                <a:solidFill>
                  <a:srgbClr val="3C61B0"/>
                </a:solidFill>
                <a:latin typeface="Calibri"/>
                <a:ea typeface="Cambria"/>
              </a:rPr>
              <a:t> </a:t>
            </a:r>
            <a:r>
              <a:rPr lang="it-IT" sz="2800" b="1" strike="noStrike" spc="-1" dirty="0" err="1">
                <a:solidFill>
                  <a:srgbClr val="3C61B0"/>
                </a:solidFill>
                <a:latin typeface="Calibri"/>
                <a:ea typeface="Cambria"/>
              </a:rPr>
              <a:t>Carinthian</a:t>
            </a:r>
            <a:r>
              <a:rPr lang="it-IT" sz="2800" b="1" strike="noStrike" spc="-1" dirty="0">
                <a:solidFill>
                  <a:srgbClr val="3C61B0"/>
                </a:solidFill>
                <a:latin typeface="Calibri"/>
                <a:ea typeface="Cambria"/>
              </a:rPr>
              <a:t> Venture </a:t>
            </a:r>
            <a:r>
              <a:rPr lang="it-IT" sz="2800" b="1" strike="noStrike" spc="-1" dirty="0" err="1">
                <a:solidFill>
                  <a:srgbClr val="3C61B0"/>
                </a:solidFill>
                <a:latin typeface="Calibri"/>
                <a:ea typeface="Cambria"/>
              </a:rPr>
              <a:t>Fonds</a:t>
            </a:r>
            <a:r>
              <a:rPr lang="it-IT" sz="2800" b="1" strike="noStrike" spc="-1" dirty="0">
                <a:solidFill>
                  <a:srgbClr val="3C61B0"/>
                </a:solidFill>
                <a:latin typeface="Calibri"/>
                <a:ea typeface="Cambria"/>
              </a:rPr>
              <a:t> GmbH</a:t>
            </a:r>
            <a:endParaRPr lang="it-IT" sz="2800" b="0" strike="noStrike" spc="-1" dirty="0">
              <a:solidFill>
                <a:srgbClr val="3C61B0"/>
              </a:solidFill>
              <a:latin typeface="Arial"/>
            </a:endParaRP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976C6B68-6BEA-903F-BA32-1F4A875C555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97496" y="606334"/>
            <a:ext cx="1849354" cy="2996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Grafik 15">
            <a:extLst>
              <a:ext uri="{FF2B5EF4-FFF2-40B4-BE49-F238E27FC236}">
                <a16:creationId xmlns:a16="http://schemas.microsoft.com/office/drawing/2014/main" id="{D49E6B35-BAE6-E5A5-5F4C-5701D0844791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324464" y="1777541"/>
            <a:ext cx="9470799" cy="3906704"/>
          </a:xfrm>
          <a:prstGeom prst="rect">
            <a:avLst/>
          </a:prstGeom>
        </p:spPr>
      </p:pic>
      <p:pic>
        <p:nvPicPr>
          <p:cNvPr id="18" name="Grafik 17">
            <a:extLst>
              <a:ext uri="{FF2B5EF4-FFF2-40B4-BE49-F238E27FC236}">
                <a16:creationId xmlns:a16="http://schemas.microsoft.com/office/drawing/2014/main" id="{784D014F-71DF-0DA2-79CD-577923D64DE7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9608256" y="4185627"/>
            <a:ext cx="2259280" cy="14986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08452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fik 3">
            <a:extLst>
              <a:ext uri="{FF2B5EF4-FFF2-40B4-BE49-F238E27FC236}">
                <a16:creationId xmlns:a16="http://schemas.microsoft.com/office/drawing/2014/main" id="{10B40A55-21C4-5E6F-BEBE-1A43D991F60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95861" y="172002"/>
            <a:ext cx="3748645" cy="1936956"/>
          </a:xfrm>
          <a:prstGeom prst="rect">
            <a:avLst/>
          </a:prstGeom>
        </p:spPr>
      </p:pic>
      <p:pic>
        <p:nvPicPr>
          <p:cNvPr id="7" name="Grafik 6">
            <a:extLst>
              <a:ext uri="{FF2B5EF4-FFF2-40B4-BE49-F238E27FC236}">
                <a16:creationId xmlns:a16="http://schemas.microsoft.com/office/drawing/2014/main" id="{F81E451C-E373-D0E6-4707-57D94256149C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9629" y="5983702"/>
            <a:ext cx="857250" cy="754380"/>
          </a:xfrm>
          <a:prstGeom prst="rect">
            <a:avLst/>
          </a:prstGeom>
        </p:spPr>
      </p:pic>
      <p:pic>
        <p:nvPicPr>
          <p:cNvPr id="8" name="Grafik 7">
            <a:extLst>
              <a:ext uri="{FF2B5EF4-FFF2-40B4-BE49-F238E27FC236}">
                <a16:creationId xmlns:a16="http://schemas.microsoft.com/office/drawing/2014/main" id="{98B5DD60-3B2C-CB21-31E3-D2EBA1EDF1EB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50301" y="6137593"/>
            <a:ext cx="1313180" cy="581660"/>
          </a:xfrm>
          <a:prstGeom prst="rect">
            <a:avLst/>
          </a:prstGeom>
        </p:spPr>
      </p:pic>
      <p:pic>
        <p:nvPicPr>
          <p:cNvPr id="9" name="Grafik 8">
            <a:extLst>
              <a:ext uri="{FF2B5EF4-FFF2-40B4-BE49-F238E27FC236}">
                <a16:creationId xmlns:a16="http://schemas.microsoft.com/office/drawing/2014/main" id="{B3A66FA3-AA25-3E35-D45F-20F4C10216DD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01911" y="6356585"/>
            <a:ext cx="885825" cy="348615"/>
          </a:xfrm>
          <a:prstGeom prst="rect">
            <a:avLst/>
          </a:prstGeom>
        </p:spPr>
      </p:pic>
      <p:pic>
        <p:nvPicPr>
          <p:cNvPr id="10" name="Grafik 9">
            <a:extLst>
              <a:ext uri="{FF2B5EF4-FFF2-40B4-BE49-F238E27FC236}">
                <a16:creationId xmlns:a16="http://schemas.microsoft.com/office/drawing/2014/main" id="{566B287A-AB8D-C2F6-BF4F-6B0260C78DF6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83121" y="6360892"/>
            <a:ext cx="1428750" cy="358775"/>
          </a:xfrm>
          <a:prstGeom prst="rect">
            <a:avLst/>
          </a:prstGeom>
        </p:spPr>
      </p:pic>
      <p:pic>
        <p:nvPicPr>
          <p:cNvPr id="11" name="Grafik 10">
            <a:extLst>
              <a:ext uri="{FF2B5EF4-FFF2-40B4-BE49-F238E27FC236}">
                <a16:creationId xmlns:a16="http://schemas.microsoft.com/office/drawing/2014/main" id="{9795861F-2BF6-C322-34EA-1CFB9AE100C0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5319" y="6309678"/>
            <a:ext cx="914400" cy="479425"/>
          </a:xfrm>
          <a:prstGeom prst="rect">
            <a:avLst/>
          </a:prstGeom>
        </p:spPr>
      </p:pic>
      <p:pic>
        <p:nvPicPr>
          <p:cNvPr id="12" name="Grafik 11">
            <a:extLst>
              <a:ext uri="{FF2B5EF4-FFF2-40B4-BE49-F238E27FC236}">
                <a16:creationId xmlns:a16="http://schemas.microsoft.com/office/drawing/2014/main" id="{E8EA17F7-C392-727F-8A7E-FB0547958853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95861" y="6309678"/>
            <a:ext cx="1769110" cy="409575"/>
          </a:xfrm>
          <a:prstGeom prst="rect">
            <a:avLst/>
          </a:prstGeom>
        </p:spPr>
      </p:pic>
      <p:pic>
        <p:nvPicPr>
          <p:cNvPr id="13" name="Grafik 12">
            <a:extLst>
              <a:ext uri="{FF2B5EF4-FFF2-40B4-BE49-F238E27FC236}">
                <a16:creationId xmlns:a16="http://schemas.microsoft.com/office/drawing/2014/main" id="{31E7C9C7-128E-1DFD-F50D-24D1300125DA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75396" y="6290628"/>
            <a:ext cx="1074420" cy="428625"/>
          </a:xfrm>
          <a:prstGeom prst="rect">
            <a:avLst/>
          </a:prstGeom>
        </p:spPr>
      </p:pic>
      <p:pic>
        <p:nvPicPr>
          <p:cNvPr id="14" name="Grafik 13">
            <a:extLst>
              <a:ext uri="{FF2B5EF4-FFF2-40B4-BE49-F238E27FC236}">
                <a16:creationId xmlns:a16="http://schemas.microsoft.com/office/drawing/2014/main" id="{685C4033-CB65-A822-ED5A-4CB0128C5A8F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46336" y="6185632"/>
            <a:ext cx="598170" cy="552450"/>
          </a:xfrm>
          <a:prstGeom prst="rect">
            <a:avLst/>
          </a:prstGeom>
        </p:spPr>
      </p:pic>
      <p:sp>
        <p:nvSpPr>
          <p:cNvPr id="15" name="Rectangle 2">
            <a:extLst>
              <a:ext uri="{FF2B5EF4-FFF2-40B4-BE49-F238E27FC236}">
                <a16:creationId xmlns:a16="http://schemas.microsoft.com/office/drawing/2014/main" id="{86CA23DB-D351-E04B-3F8D-BD0A24E3FF48}"/>
              </a:ext>
            </a:extLst>
          </p:cNvPr>
          <p:cNvSpPr>
            <a:spLocks noChangeArrowheads="1"/>
          </p:cNvSpPr>
          <p:nvPr/>
        </p:nvSpPr>
        <p:spPr bwMode="auto">
          <a:xfrm flipV="1">
            <a:off x="119641" y="5912079"/>
            <a:ext cx="11961263" cy="45719"/>
          </a:xfrm>
          <a:prstGeom prst="rect">
            <a:avLst/>
          </a:prstGeom>
          <a:solidFill>
            <a:srgbClr val="A0A0A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3" name="Textfeld 2">
            <a:extLst>
              <a:ext uri="{FF2B5EF4-FFF2-40B4-BE49-F238E27FC236}">
                <a16:creationId xmlns:a16="http://schemas.microsoft.com/office/drawing/2014/main" id="{61EA22DC-C071-3E37-9006-27FB682C450C}"/>
              </a:ext>
            </a:extLst>
          </p:cNvPr>
          <p:cNvSpPr txBox="1"/>
          <p:nvPr/>
        </p:nvSpPr>
        <p:spPr>
          <a:xfrm>
            <a:off x="147494" y="1187394"/>
            <a:ext cx="609460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0000"/>
              </a:lnSpc>
            </a:pPr>
            <a:r>
              <a:rPr lang="it-IT" sz="1800" b="1" strike="noStrike" spc="-1" dirty="0">
                <a:solidFill>
                  <a:srgbClr val="3C61B0"/>
                </a:solidFill>
                <a:latin typeface="Wingdings"/>
                <a:ea typeface="Cambria"/>
              </a:rPr>
              <a:t></a:t>
            </a:r>
            <a:r>
              <a:rPr lang="it-IT" sz="1800" b="1" strike="noStrike" spc="-1" dirty="0">
                <a:solidFill>
                  <a:srgbClr val="3C61B0"/>
                </a:solidFill>
                <a:latin typeface="Calibri"/>
                <a:ea typeface="Cambria"/>
              </a:rPr>
              <a:t> </a:t>
            </a:r>
            <a:r>
              <a:rPr lang="it-IT" b="1" spc="-1" dirty="0">
                <a:solidFill>
                  <a:srgbClr val="3C61B0"/>
                </a:solidFill>
                <a:latin typeface="Calibri"/>
                <a:ea typeface="Cambria"/>
              </a:rPr>
              <a:t>Contact Information</a:t>
            </a:r>
            <a:endParaRPr lang="it-IT" sz="1800" b="0" strike="noStrike" spc="-1" dirty="0">
              <a:solidFill>
                <a:srgbClr val="3C61B0"/>
              </a:solidFill>
              <a:latin typeface="Arial"/>
            </a:endParaRPr>
          </a:p>
        </p:txBody>
      </p:sp>
      <p:sp>
        <p:nvSpPr>
          <p:cNvPr id="2" name="Rechteck 1">
            <a:extLst>
              <a:ext uri="{FF2B5EF4-FFF2-40B4-BE49-F238E27FC236}">
                <a16:creationId xmlns:a16="http://schemas.microsoft.com/office/drawing/2014/main" id="{E43E275E-8623-C649-E58F-1EFDAF706DCC}"/>
              </a:ext>
            </a:extLst>
          </p:cNvPr>
          <p:cNvSpPr/>
          <p:nvPr/>
        </p:nvSpPr>
        <p:spPr>
          <a:xfrm>
            <a:off x="147493" y="1632155"/>
            <a:ext cx="11897013" cy="4195768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3F379107-70A4-626E-FCFC-7FCB5F89520A}"/>
              </a:ext>
            </a:extLst>
          </p:cNvPr>
          <p:cNvSpPr>
            <a:spLocks noChangeArrowheads="1"/>
          </p:cNvSpPr>
          <p:nvPr/>
        </p:nvSpPr>
        <p:spPr bwMode="auto">
          <a:xfrm flipV="1">
            <a:off x="119641" y="5912079"/>
            <a:ext cx="11961263" cy="45719"/>
          </a:xfrm>
          <a:prstGeom prst="rect">
            <a:avLst/>
          </a:prstGeom>
          <a:solidFill>
            <a:srgbClr val="A0A0A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pic>
        <p:nvPicPr>
          <p:cNvPr id="16" name="Grafik 15">
            <a:extLst>
              <a:ext uri="{FF2B5EF4-FFF2-40B4-BE49-F238E27FC236}">
                <a16:creationId xmlns:a16="http://schemas.microsoft.com/office/drawing/2014/main" id="{BDBF82BD-CEA0-1A27-77B8-96EADC9255D5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459629" y="1685685"/>
            <a:ext cx="4664988" cy="40465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04962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BE30284FCED48548B9B0C20996C68E03" ma:contentTypeVersion="18" ma:contentTypeDescription="Ustvari nov dokument." ma:contentTypeScope="" ma:versionID="28780ffc4611a1ad5c651a55f4ec3daa">
  <xsd:schema xmlns:xsd="http://www.w3.org/2001/XMLSchema" xmlns:xs="http://www.w3.org/2001/XMLSchema" xmlns:p="http://schemas.microsoft.com/office/2006/metadata/properties" xmlns:ns2="f42627c6-e217-499c-b5a7-cf370326ee79" xmlns:ns3="a63e6597-4531-4dc2-bc76-96d4fb27f392" targetNamespace="http://schemas.microsoft.com/office/2006/metadata/properties" ma:root="true" ma:fieldsID="e0eb8a1868784104ddc1492aca4f1d4f" ns2:_="" ns3:_="">
    <xsd:import namespace="f42627c6-e217-499c-b5a7-cf370326ee79"/>
    <xsd:import namespace="a63e6597-4531-4dc2-bc76-96d4fb27f39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OCR" minOccurs="0"/>
                <xsd:element ref="ns2:MediaServiceLocation" minOccurs="0"/>
                <xsd:element ref="ns2:MediaServiceAutoKeyPoints" minOccurs="0"/>
                <xsd:element ref="ns2:MediaServiceKeyPoint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42627c6-e217-499c-b5a7-cf370326ee7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6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22" nillable="true" ma:taxonomy="true" ma:internalName="lcf76f155ced4ddcb4097134ff3c332f" ma:taxonomyFieldName="MediaServiceImageTags" ma:displayName="Oznake slike" ma:readOnly="false" ma:fieldId="{5cf76f15-5ced-4ddc-b409-7134ff3c332f}" ma:taxonomyMulti="true" ma:sspId="08d5e401-48a0-48e4-a2c9-35925744947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63e6597-4531-4dc2-bc76-96d4fb27f392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V skupni rabi z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V skupni rabi s podrobnostmi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41638d2e-464c-49af-b702-1f485c521d94}" ma:internalName="TaxCatchAll" ma:showField="CatchAllData" ma:web="a63e6597-4531-4dc2-bc76-96d4fb27f39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Vrsta vsebine"/>
        <xsd:element ref="dc:title" minOccurs="0" maxOccurs="1" ma:index="4" ma:displayName="Naslov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8B59C3AC-A1AE-43AA-931A-F4D9E569754D}"/>
</file>

<file path=customXml/itemProps2.xml><?xml version="1.0" encoding="utf-8"?>
<ds:datastoreItem xmlns:ds="http://schemas.openxmlformats.org/officeDocument/2006/customXml" ds:itemID="{E4653AF5-6715-49F0-87DD-18071EBCFF43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18</Words>
  <Application>Microsoft Office PowerPoint</Application>
  <PresentationFormat>Breitbild</PresentationFormat>
  <Paragraphs>4</Paragraphs>
  <Slides>4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Wingdings</vt:lpstr>
      <vt:lpstr>Office</vt:lpstr>
      <vt:lpstr>PowerPoint-Präsentation</vt:lpstr>
      <vt:lpstr>PowerPoint-Präsentation</vt:lpstr>
      <vt:lpstr>PowerPoint-Präsentation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Claudia Krobath</dc:creator>
  <cp:lastModifiedBy>Jürgen Kopeinig</cp:lastModifiedBy>
  <cp:revision>9</cp:revision>
  <dcterms:created xsi:type="dcterms:W3CDTF">2024-01-09T14:12:28Z</dcterms:created>
  <dcterms:modified xsi:type="dcterms:W3CDTF">2024-01-24T05:13:03Z</dcterms:modified>
</cp:coreProperties>
</file>