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74C7C-1390-4EFC-A53D-A37271BC58E6}" v="1" dt="2026-01-19T13:39:03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jer, Riske" userId="1188ae7f-e50b-4b05-a6fb-aa2f5e14ce72" providerId="ADAL" clId="{D81D872F-320E-4A08-B718-7C883EEEF40B}"/>
    <pc:docChg chg="custSel modSld">
      <pc:chgData name="Meijer, Riske" userId="1188ae7f-e50b-4b05-a6fb-aa2f5e14ce72" providerId="ADAL" clId="{D81D872F-320E-4A08-B718-7C883EEEF40B}" dt="2026-01-19T13:58:44.149" v="224" actId="20577"/>
      <pc:docMkLst>
        <pc:docMk/>
      </pc:docMkLst>
      <pc:sldChg chg="addSp modSp mod">
        <pc:chgData name="Meijer, Riske" userId="1188ae7f-e50b-4b05-a6fb-aa2f5e14ce72" providerId="ADAL" clId="{D81D872F-320E-4A08-B718-7C883EEEF40B}" dt="2026-01-19T13:58:44.149" v="224" actId="20577"/>
        <pc:sldMkLst>
          <pc:docMk/>
          <pc:sldMk cId="329473881" sldId="256"/>
        </pc:sldMkLst>
        <pc:spChg chg="mod">
          <ac:chgData name="Meijer, Riske" userId="1188ae7f-e50b-4b05-a6fb-aa2f5e14ce72" providerId="ADAL" clId="{D81D872F-320E-4A08-B718-7C883EEEF40B}" dt="2026-01-19T13:42:27.132" v="204" actId="20577"/>
          <ac:spMkLst>
            <pc:docMk/>
            <pc:sldMk cId="329473881" sldId="256"/>
            <ac:spMk id="8" creationId="{83FB3CEE-DEAE-37FA-26B9-22FCEA5C5A02}"/>
          </ac:spMkLst>
        </pc:spChg>
        <pc:graphicFrameChg chg="modGraphic">
          <ac:chgData name="Meijer, Riske" userId="1188ae7f-e50b-4b05-a6fb-aa2f5e14ce72" providerId="ADAL" clId="{D81D872F-320E-4A08-B718-7C883EEEF40B}" dt="2026-01-19T13:58:44.149" v="224" actId="20577"/>
          <ac:graphicFrameMkLst>
            <pc:docMk/>
            <pc:sldMk cId="329473881" sldId="256"/>
            <ac:graphicFrameMk id="11" creationId="{903202EF-9C10-AEDF-F416-25CA7478EFCA}"/>
          </ac:graphicFrameMkLst>
        </pc:graphicFrameChg>
        <pc:picChg chg="add mod">
          <ac:chgData name="Meijer, Riske" userId="1188ae7f-e50b-4b05-a6fb-aa2f5e14ce72" providerId="ADAL" clId="{D81D872F-320E-4A08-B718-7C883EEEF40B}" dt="2026-01-19T13:40:02.733" v="66" actId="1076"/>
          <ac:picMkLst>
            <pc:docMk/>
            <pc:sldMk cId="329473881" sldId="256"/>
            <ac:picMk id="3" creationId="{0A97F220-3A6F-485A-6A13-AB7D561FD4D2}"/>
          </ac:picMkLst>
        </pc:picChg>
        <pc:cxnChg chg="mod">
          <ac:chgData name="Meijer, Riske" userId="1188ae7f-e50b-4b05-a6fb-aa2f5e14ce72" providerId="ADAL" clId="{D81D872F-320E-4A08-B718-7C883EEEF40B}" dt="2026-01-19T13:39:36.643" v="63" actId="14100"/>
          <ac:cxnSpMkLst>
            <pc:docMk/>
            <pc:sldMk cId="329473881" sldId="256"/>
            <ac:cxnSpMk id="7" creationId="{C0851CF5-B640-8697-A702-2C023A3BA96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6AF7-3C91-6166-A940-BF47B7B97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C32B3-6C60-90B7-311F-22456C0B9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F717E-F881-84BF-5410-7EEDF8FC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41037-E190-AD5A-F091-63CD00E0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A7400-43FD-52CE-1DD3-977171C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6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3133-BEB0-F337-DC63-66BBA7C9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EFF5E-5734-863B-40F5-21A8F0F1A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CF91E-C002-CF61-3040-ABEE6A55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93FD3-23F3-0607-3ABA-0313463D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48EBE-5B05-BCC0-F541-6DC14EE2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6DF53B-53F9-87BF-C314-6F6965F9A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904AA-AA0B-FF69-146C-6F112BB83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3B74-5452-13DC-FA0A-37FD3481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41B80-C65D-ECBD-F662-46F46BC1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59BA8-D07B-7D50-39C1-016C93BA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4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5D54-C3A8-BF3F-40E8-6863D76E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0F922-0C1C-B6CC-38B3-C6552BFE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AE36-8082-4415-1059-DB17B2D8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40AB-881E-6A11-EF56-DC3C6FDA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F026C-047D-F7AC-B1EF-3E679514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9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B733-6D6C-6AA5-F973-FD331CD8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43470-7ECE-8E6C-A2F1-5A2A5B5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2CAD6-77A0-2123-0F65-9BFC57B6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67D43-47D2-FAE8-0B44-67FAE38F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1FD2-6333-2482-4B8B-604FFD0E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7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A090-1F74-E531-1F2F-594185DB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C3EB7-4303-64E0-64FB-51BE3545A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EED3B-C3C5-1287-50A2-262FA30E7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E7B6A-C018-09F7-3FE6-AE074FB1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940C2-EC26-88F6-9FB4-DD4FC9E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B3BCF-3DAA-78BF-D719-1DD5A5A5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D0F6-ED6E-93F7-80AD-BABE8A08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648B7-C697-D92D-549B-3B4B70CB5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256AC-3501-6F28-F3A9-2FB6173AB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79539-810E-994C-F5A8-94A2CC9EC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26D9C-EA35-F70F-F2A8-F238B0610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AA7A7-A55E-DC57-419F-56F75E74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EEBF7-2CF0-53FB-1C1A-2DF22AEB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50563-D2D6-E630-5023-3A96994B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EDDB-B4D2-FA30-4BE0-77EE4E3A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492B6-CCA8-27CF-A2D5-5464A9B6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33632-FF47-87D6-16AD-707A1BAD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7F9EE-6FA6-9F26-E991-3091A55E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EA14C-7B14-BB37-0EB1-35460E89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F9566-D2D5-1D89-E652-E7FC877B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B45D8-50CF-AE1E-F6E8-89B32678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69A0-5790-A43B-40CE-E42E2A2C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42B7-B95B-52AC-8414-0D247EB6F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B4CA-086B-D6F4-B948-A4DF4601B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240A3-DBD2-176D-6EB6-3D99C18A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A9D60-0716-0A71-E013-49A29D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6BAAA-2D8F-2B01-5EDA-742CAC4F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3E66-02F1-A24A-9857-FA83A2E3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AFA33-BAF5-AF4A-FE10-0A3E1A9A2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1BB07-6EA6-0EA5-B2AD-C699E3807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D971C-985A-F159-704E-4B106368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19757-6008-B4AF-047E-F23CA5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F08E1-F6B2-8002-2433-C95BB17D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0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FFA0F7-3C7F-19CE-58D4-46AC5DA1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BD361-9B4E-C5E0-86CF-A2107ADCF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23F93-968F-FB5C-706D-FBF2FBEC8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CDD11-340D-42C4-A945-4DAED645AA6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C5929-1729-80CD-89A3-76238430B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E640-942D-DCBB-011E-86939EEE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12FE4-73BD-42E8-94A9-C74F8035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1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.zhang1@tue.n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ghan's photo">
            <a:extLst>
              <a:ext uri="{FF2B5EF4-FFF2-40B4-BE49-F238E27FC236}">
                <a16:creationId xmlns:a16="http://schemas.microsoft.com/office/drawing/2014/main" id="{3E33DF0C-E376-35C6-19BE-9BDC060B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50" y="1438673"/>
            <a:ext cx="1829138" cy="2286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851CF5-B640-8697-A702-2C023A3BA969}"/>
              </a:ext>
            </a:extLst>
          </p:cNvPr>
          <p:cNvCxnSpPr>
            <a:cxnSpLocks/>
          </p:cNvCxnSpPr>
          <p:nvPr/>
        </p:nvCxnSpPr>
        <p:spPr>
          <a:xfrm>
            <a:off x="243840" y="1046480"/>
            <a:ext cx="894729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FB3CEE-DEAE-37FA-26B9-22FCEA5C5A02}"/>
              </a:ext>
            </a:extLst>
          </p:cNvPr>
          <p:cNvSpPr txBox="1"/>
          <p:nvPr/>
        </p:nvSpPr>
        <p:spPr>
          <a:xfrm>
            <a:off x="243840" y="74641"/>
            <a:ext cx="11464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Expertise: Signal processing &amp; modelling</a:t>
            </a:r>
          </a:p>
          <a:p>
            <a:r>
              <a:rPr lang="en-US" sz="2800" b="1"/>
              <a:t>                       - human </a:t>
            </a:r>
            <a:r>
              <a:rPr lang="en-US" sz="2800" b="1" dirty="0"/>
              <a:t>sensory data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3202EF-9C10-AEDF-F416-25CA7478E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73553"/>
              </p:ext>
            </p:extLst>
          </p:nvPr>
        </p:nvGraphicFramePr>
        <p:xfrm>
          <a:off x="243840" y="1162681"/>
          <a:ext cx="9131069" cy="5356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948">
                  <a:extLst>
                    <a:ext uri="{9D8B030D-6E8A-4147-A177-3AD203B41FA5}">
                      <a16:colId xmlns:a16="http://schemas.microsoft.com/office/drawing/2014/main" val="3911568730"/>
                    </a:ext>
                  </a:extLst>
                </a:gridCol>
                <a:gridCol w="7297121">
                  <a:extLst>
                    <a:ext uri="{9D8B030D-6E8A-4147-A177-3AD203B41FA5}">
                      <a16:colId xmlns:a16="http://schemas.microsoft.com/office/drawing/2014/main" val="4177689490"/>
                    </a:ext>
                  </a:extLst>
                </a:gridCol>
              </a:tblGrid>
              <a:tr h="4822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Name: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Linghan Zhang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4913611"/>
                  </a:ext>
                </a:extLst>
              </a:tr>
              <a:tr h="83235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Position: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Assistant Professor of Human-Technology Interaction (HTI); researcher of Expertise Centre of Dementia &amp; Technology (ECDT); researcher of Eindhoven AI Systems Institute (EAISI), research fellow of ethics of socially disruptive technologies (</a:t>
                      </a:r>
                      <a:r>
                        <a:rPr lang="en-US" sz="1600" dirty="0" err="1"/>
                        <a:t>ESDiT</a:t>
                      </a:r>
                      <a:r>
                        <a:rPr lang="en-US" sz="1600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8172200"/>
                  </a:ext>
                </a:extLst>
              </a:tr>
              <a:tr h="83235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Highest Education: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Ph.D. in Computer Science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464771"/>
                  </a:ext>
                </a:extLst>
              </a:tr>
              <a:tr h="118907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Technical Skills: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Signal Processing and Modeling (image, video, acoustic, speech, and other types of sensory data), Mobile/Wearable/Ubiquitous Sensing and Computing, Machine Learning/Deep Learning/AI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975554"/>
                  </a:ext>
                </a:extLst>
              </a:tr>
              <a:tr h="83235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Main Research Areas: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Assistive Technology, Affective Computing, Human-Computer Interaction, Learning Analytics, Human-centered Computing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852151"/>
                  </a:ext>
                </a:extLst>
              </a:tr>
              <a:tr h="83235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My Interests and Strength: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Trained in computer science and experienced in human factors studies, I am interested and capable of supporting transdisciplinary research that designs, builds, and deploys novel, as well as useful and usable technologies.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64381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6D5B415-6B1D-69DD-329C-10917EB6F367}"/>
              </a:ext>
            </a:extLst>
          </p:cNvPr>
          <p:cNvSpPr txBox="1"/>
          <p:nvPr/>
        </p:nvSpPr>
        <p:spPr>
          <a:xfrm>
            <a:off x="9374909" y="3867314"/>
            <a:ext cx="289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Please contact me at: 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l.zhang1@tue.nl</a:t>
            </a: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7F220-3A6F-485A-6A13-AB7D561FD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021" y="227418"/>
            <a:ext cx="2435352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178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Zhang, Linghan</dc:creator>
  <cp:lastModifiedBy>Meijer, Riske</cp:lastModifiedBy>
  <cp:revision>15</cp:revision>
  <dcterms:created xsi:type="dcterms:W3CDTF">2025-02-26T14:53:58Z</dcterms:created>
  <dcterms:modified xsi:type="dcterms:W3CDTF">2026-01-19T13:58:47Z</dcterms:modified>
</cp:coreProperties>
</file>