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2.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76"/>
  </p:sldMasterIdLst>
  <p:notesMasterIdLst>
    <p:notesMasterId r:id="rId89"/>
  </p:notesMasterIdLst>
  <p:handoutMasterIdLst>
    <p:handoutMasterId r:id="rId90"/>
  </p:handoutMasterIdLst>
  <p:sldIdLst>
    <p:sldId id="257" r:id="rId77"/>
    <p:sldId id="256" r:id="rId78"/>
    <p:sldId id="416" r:id="rId79"/>
    <p:sldId id="2147472601" r:id="rId80"/>
    <p:sldId id="2147472611" r:id="rId81"/>
    <p:sldId id="2147472621" r:id="rId82"/>
    <p:sldId id="2147472616" r:id="rId83"/>
    <p:sldId id="2147472607" r:id="rId84"/>
    <p:sldId id="2147472615" r:id="rId85"/>
    <p:sldId id="458" r:id="rId86"/>
    <p:sldId id="2147472617" r:id="rId87"/>
    <p:sldId id="2147472618" r:id="rId88"/>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Kelly" initials="CK" lastIdx="6" clrIdx="0">
    <p:extLst>
      <p:ext uri="{19B8F6BF-5375-455C-9EA6-DF929625EA0E}">
        <p15:presenceInfo xmlns:p15="http://schemas.microsoft.com/office/powerpoint/2012/main" userId="S::kelly@desantisbreindel.com::0ba36512-d3aa-4618-a14f-0c03f6c068d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95B"/>
    <a:srgbClr val="E1523D"/>
    <a:srgbClr val="F3F3F4"/>
    <a:srgbClr val="F5F6F8"/>
    <a:srgbClr val="CFD1D1"/>
    <a:srgbClr val="5781A6"/>
    <a:srgbClr val="008FBE"/>
    <a:srgbClr val="668D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E36441-CE8F-4CF9-9265-E8E5674A8947}" v="30" dt="2026-02-25T21:54:05.802"/>
  </p1510:revLst>
</p1510:revInfo>
</file>

<file path=ppt/tableStyles.xml><?xml version="1.0" encoding="utf-8"?>
<a:tblStyleLst xmlns:a="http://schemas.openxmlformats.org/drawingml/2006/main" def="{5C22544A-7EE6-4342-B048-85BDC9FD1C3A}">
  <a:tblStyle styleId="{5C22544A-7EE6-4342-B048-85BDC9FD1C3A}" styleName="FTI PowerPoint Standard Table Style">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0" cmpd="sng">
              <a:solidFill>
                <a:schemeClr val="lt1"/>
              </a:solidFill>
            </a:ln>
          </a:bottom>
          <a:insideH>
            <a:ln w="0" cmpd="sng">
              <a:solidFill>
                <a:schemeClr val="lt1"/>
              </a:solidFill>
            </a:ln>
          </a:insideH>
          <a:insideV>
            <a:ln w="12700" cmpd="sng">
              <a:solidFill>
                <a:srgbClr val="CFD1D1"/>
              </a:solidFill>
            </a:ln>
          </a:insideV>
        </a:tcBdr>
        <a:fill>
          <a:solidFill>
            <a:srgbClr val="EEEEEE"/>
          </a:solidFill>
        </a:fill>
      </a:tcStyle>
    </a:wholeTbl>
    <a:band1H>
      <a:tcStyle>
        <a:tcBdr/>
        <a:fill>
          <a:solidFill>
            <a:schemeClr val="bg1"/>
          </a:solidFill>
        </a:fill>
      </a:tcStyle>
    </a:band1H>
    <a:band2H>
      <a:tcStyle>
        <a:tcBdr/>
      </a:tcStyle>
    </a:band2H>
    <a:band1V>
      <a:tcStyle>
        <a:tcBdr/>
        <a:fill>
          <a:solidFill>
            <a:srgbClr val="EEEEEE"/>
          </a:solidFill>
        </a:fill>
      </a:tcStyle>
    </a:band1V>
    <a:band2V>
      <a:tcStyle>
        <a:tcBdr/>
      </a:tcStyle>
    </a:band2V>
    <a:lastCol>
      <a:tcTxStyle>
        <a:fontRef idx="major">
          <a:prstClr val="black"/>
        </a:fontRef>
        <a:schemeClr val="lt1"/>
      </a:tcTxStyle>
      <a:tcStyle>
        <a:tcBdr/>
        <a:fill>
          <a:solidFill>
            <a:schemeClr val="bg1"/>
          </a:solidFill>
        </a:fill>
      </a:tcStyle>
    </a:lastCol>
    <a:firstCol>
      <a:tcTxStyle>
        <a:fontRef idx="major">
          <a:prstClr val="black"/>
        </a:fontRef>
        <a:schemeClr val="lt1"/>
      </a:tcTxStyle>
      <a:tcStyle>
        <a:tcBdr/>
        <a:fill>
          <a:solidFill>
            <a:schemeClr val="bg1"/>
          </a:solidFill>
        </a:fill>
      </a:tcStyle>
    </a:firstCol>
    <a:lastRow>
      <a:tcTxStyle>
        <a:fontRef idx="major">
          <a:prstClr val="black"/>
        </a:fontRef>
        <a:schemeClr val="accent2"/>
      </a:tcTxStyle>
      <a:tcStyle>
        <a:tcBdr>
          <a:top>
            <a:ln w="12700" cmpd="sng">
              <a:solidFill>
                <a:schemeClr val="dk1"/>
              </a:solidFill>
            </a:ln>
          </a:top>
          <a:insideH>
            <a:ln w="0" cmpd="sng">
              <a:solidFill>
                <a:schemeClr val="lt1"/>
              </a:solidFill>
            </a:ln>
          </a:insideH>
        </a:tcBdr>
        <a:fill>
          <a:solidFill>
            <a:schemeClr val="bg1"/>
          </a:solidFill>
        </a:fill>
      </a:tcStyle>
    </a:lastRow>
    <a:firstRow>
      <a:tcTxStyle>
        <a:fontRef idx="major">
          <a:prstClr val="black"/>
        </a:fontRef>
        <a:schemeClr val="accent2"/>
      </a:tcTxStyle>
      <a:tcStyle>
        <a:tcBdr>
          <a:bottom>
            <a:ln w="12700" cmpd="sng">
              <a:solidFill>
                <a:srgbClr val="CFD1D1"/>
              </a:solidFill>
            </a:ln>
          </a:bottom>
          <a:insideH>
            <a:ln w="0" cmpd="sng">
              <a:solidFill>
                <a:schemeClr val="lt1"/>
              </a:solidFill>
            </a:ln>
          </a:insideH>
          <a:insideV>
            <a:ln w="12700" cmpd="sng">
              <a:solidFill>
                <a:srgbClr val="FFFFFF"/>
              </a:solidFill>
            </a:ln>
          </a:insideV>
        </a:tcBdr>
        <a:fill>
          <a:solidFill>
            <a:schemeClr val="bg1"/>
          </a:solidFill>
        </a:fill>
      </a:tcStyle>
    </a:firstRow>
  </a:tblStyle>
  <a:tblStyle styleId="{0A7431AF-0054-44FE-B905-994AC2BD7996}" styleName="FTI PowerPoint Blank Table Sty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95" autoAdjust="0"/>
  </p:normalViewPr>
  <p:slideViewPr>
    <p:cSldViewPr snapToGrid="0" snapToObjects="1" showGuides="1">
      <p:cViewPr varScale="1">
        <p:scale>
          <a:sx n="73" d="100"/>
          <a:sy n="73" d="100"/>
        </p:scale>
        <p:origin x="758" y="62"/>
      </p:cViewPr>
      <p:guideLst>
        <p:guide orient="horz" pos="2448"/>
        <p:guide pos="3168"/>
      </p:guideLst>
    </p:cSldViewPr>
  </p:slideViewPr>
  <p:outlineViewPr>
    <p:cViewPr>
      <p:scale>
        <a:sx n="33" d="100"/>
        <a:sy n="33" d="100"/>
      </p:scale>
      <p:origin x="0" y="-33296"/>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142" d="100"/>
          <a:sy n="142" d="100"/>
        </p:scale>
        <p:origin x="370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slide" Target="slides/slide8.xml"/><Relationship Id="rId89" Type="http://schemas.openxmlformats.org/officeDocument/2006/relationships/notesMaster" Target="notesMasters/notesMaster1.xml"/><Relationship Id="rId16" Type="http://schemas.openxmlformats.org/officeDocument/2006/relationships/customXml" Target="../customXml/item16.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customXml" Target="../customXml/item74.xml"/><Relationship Id="rId79" Type="http://schemas.openxmlformats.org/officeDocument/2006/relationships/slide" Target="slides/slide3.xml"/><Relationship Id="rId5" Type="http://schemas.openxmlformats.org/officeDocument/2006/relationships/customXml" Target="../customXml/item5.xml"/><Relationship Id="rId90" Type="http://schemas.openxmlformats.org/officeDocument/2006/relationships/handoutMaster" Target="handoutMasters/handoutMaster1.xml"/><Relationship Id="rId95" Type="http://schemas.openxmlformats.org/officeDocument/2006/relationships/tableStyles" Target="tableStyles.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customXml" Target="../customXml/item69.xml"/><Relationship Id="rId80" Type="http://schemas.openxmlformats.org/officeDocument/2006/relationships/slide" Target="slides/slide4.xml"/><Relationship Id="rId85" Type="http://schemas.openxmlformats.org/officeDocument/2006/relationships/slide" Target="slides/slide9.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customXml" Target="../customXml/item67.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customXml" Target="../customXml/item70.xml"/><Relationship Id="rId75" Type="http://schemas.openxmlformats.org/officeDocument/2006/relationships/customXml" Target="../customXml/item75.xml"/><Relationship Id="rId83" Type="http://schemas.openxmlformats.org/officeDocument/2006/relationships/slide" Target="slides/slide7.xml"/><Relationship Id="rId88" Type="http://schemas.openxmlformats.org/officeDocument/2006/relationships/slide" Target="slides/slide12.xml"/><Relationship Id="rId91" Type="http://schemas.openxmlformats.org/officeDocument/2006/relationships/commentAuthors" Target="commentAuthors.xml"/><Relationship Id="rId9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customXml" Target="../customXml/item65.xml"/><Relationship Id="rId73" Type="http://schemas.openxmlformats.org/officeDocument/2006/relationships/customXml" Target="../customXml/item73.xml"/><Relationship Id="rId78" Type="http://schemas.openxmlformats.org/officeDocument/2006/relationships/slide" Target="slides/slide2.xml"/><Relationship Id="rId81" Type="http://schemas.openxmlformats.org/officeDocument/2006/relationships/slide" Target="slides/slide5.xml"/><Relationship Id="rId86" Type="http://schemas.openxmlformats.org/officeDocument/2006/relationships/slide" Target="slides/slide10.xml"/><Relationship Id="rId9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slideMaster" Target="slideMasters/slideMaster1.xml"/><Relationship Id="rId97" Type="http://schemas.microsoft.com/office/2015/10/relationships/revisionInfo" Target="revisionInfo.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slide" Target="slides/slide11.xml"/><Relationship Id="rId61" Type="http://schemas.openxmlformats.org/officeDocument/2006/relationships/customXml" Target="../customXml/item61.xml"/><Relationship Id="rId82" Type="http://schemas.openxmlformats.org/officeDocument/2006/relationships/slide" Target="slides/slide6.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slide" Target="slides/slide1.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Saidi, Amani" userId="3ed185e8-1a2b-42f1-bc86-e6647dd5115c" providerId="ADAL" clId="{6F9A2115-B329-4951-A03C-CFBEF5536AA2}"/>
    <pc:docChg chg="custSel modSld">
      <pc:chgData name="Al-Saidi, Amani" userId="3ed185e8-1a2b-42f1-bc86-e6647dd5115c" providerId="ADAL" clId="{6F9A2115-B329-4951-A03C-CFBEF5536AA2}" dt="2026-02-25T21:55:16.810" v="221" actId="113"/>
      <pc:docMkLst>
        <pc:docMk/>
      </pc:docMkLst>
      <pc:sldChg chg="addSp delSp modSp mod">
        <pc:chgData name="Al-Saidi, Amani" userId="3ed185e8-1a2b-42f1-bc86-e6647dd5115c" providerId="ADAL" clId="{6F9A2115-B329-4951-A03C-CFBEF5536AA2}" dt="2026-02-25T21:52:57.835" v="81" actId="20577"/>
        <pc:sldMkLst>
          <pc:docMk/>
          <pc:sldMk cId="109857222" sldId="257"/>
        </pc:sldMkLst>
        <pc:spChg chg="add mod">
          <ac:chgData name="Al-Saidi, Amani" userId="3ed185e8-1a2b-42f1-bc86-e6647dd5115c" providerId="ADAL" clId="{6F9A2115-B329-4951-A03C-CFBEF5536AA2}" dt="2026-02-25T21:52:57.835" v="81" actId="20577"/>
          <ac:spMkLst>
            <pc:docMk/>
            <pc:sldMk cId="109857222" sldId="257"/>
            <ac:spMk id="4" creationId="{961EFC0D-83B1-BB06-B288-68EEB70F3F9C}"/>
          </ac:spMkLst>
        </pc:spChg>
        <pc:spChg chg="del">
          <ac:chgData name="Al-Saidi, Amani" userId="3ed185e8-1a2b-42f1-bc86-e6647dd5115c" providerId="ADAL" clId="{6F9A2115-B329-4951-A03C-CFBEF5536AA2}" dt="2026-02-25T21:51:16.435" v="27" actId="478"/>
          <ac:spMkLst>
            <pc:docMk/>
            <pc:sldMk cId="109857222" sldId="257"/>
            <ac:spMk id="7" creationId="{9EEF954E-B847-4CDD-949B-7768316898CA}"/>
          </ac:spMkLst>
        </pc:spChg>
      </pc:sldChg>
      <pc:sldChg chg="modSp mod">
        <pc:chgData name="Al-Saidi, Amani" userId="3ed185e8-1a2b-42f1-bc86-e6647dd5115c" providerId="ADAL" clId="{6F9A2115-B329-4951-A03C-CFBEF5536AA2}" dt="2026-02-25T21:53:25.315" v="82" actId="403"/>
        <pc:sldMkLst>
          <pc:docMk/>
          <pc:sldMk cId="4135807338" sldId="2147472601"/>
        </pc:sldMkLst>
        <pc:spChg chg="mod">
          <ac:chgData name="Al-Saidi, Amani" userId="3ed185e8-1a2b-42f1-bc86-e6647dd5115c" providerId="ADAL" clId="{6F9A2115-B329-4951-A03C-CFBEF5536AA2}" dt="2026-02-25T21:53:25.315" v="82" actId="403"/>
          <ac:spMkLst>
            <pc:docMk/>
            <pc:sldMk cId="4135807338" sldId="2147472601"/>
            <ac:spMk id="40" creationId="{1F55FAE8-69DC-D4D8-03DE-5B96385E66BF}"/>
          </ac:spMkLst>
        </pc:spChg>
        <pc:spChg chg="mod">
          <ac:chgData name="Al-Saidi, Amani" userId="3ed185e8-1a2b-42f1-bc86-e6647dd5115c" providerId="ADAL" clId="{6F9A2115-B329-4951-A03C-CFBEF5536AA2}" dt="2026-02-25T21:53:25.315" v="82" actId="403"/>
          <ac:spMkLst>
            <pc:docMk/>
            <pc:sldMk cId="4135807338" sldId="2147472601"/>
            <ac:spMk id="41" creationId="{85F9C460-1380-1300-637B-6CDF129D59AA}"/>
          </ac:spMkLst>
        </pc:spChg>
        <pc:spChg chg="mod">
          <ac:chgData name="Al-Saidi, Amani" userId="3ed185e8-1a2b-42f1-bc86-e6647dd5115c" providerId="ADAL" clId="{6F9A2115-B329-4951-A03C-CFBEF5536AA2}" dt="2026-02-25T21:53:25.315" v="82" actId="403"/>
          <ac:spMkLst>
            <pc:docMk/>
            <pc:sldMk cId="4135807338" sldId="2147472601"/>
            <ac:spMk id="42" creationId="{1AFD54C8-66E5-1D34-BAA6-0DA438BD2DA3}"/>
          </ac:spMkLst>
        </pc:spChg>
        <pc:spChg chg="mod">
          <ac:chgData name="Al-Saidi, Amani" userId="3ed185e8-1a2b-42f1-bc86-e6647dd5115c" providerId="ADAL" clId="{6F9A2115-B329-4951-A03C-CFBEF5536AA2}" dt="2026-02-25T21:53:25.315" v="82" actId="403"/>
          <ac:spMkLst>
            <pc:docMk/>
            <pc:sldMk cId="4135807338" sldId="2147472601"/>
            <ac:spMk id="43" creationId="{35C1AEC9-D1D1-8E0B-6975-BBA93261B18F}"/>
          </ac:spMkLst>
        </pc:spChg>
      </pc:sldChg>
      <pc:sldChg chg="modSp mod">
        <pc:chgData name="Al-Saidi, Amani" userId="3ed185e8-1a2b-42f1-bc86-e6647dd5115c" providerId="ADAL" clId="{6F9A2115-B329-4951-A03C-CFBEF5536AA2}" dt="2026-02-25T21:54:28.426" v="172" actId="113"/>
        <pc:sldMkLst>
          <pc:docMk/>
          <pc:sldMk cId="320554773" sldId="2147472611"/>
        </pc:sldMkLst>
        <pc:spChg chg="mod">
          <ac:chgData name="Al-Saidi, Amani" userId="3ed185e8-1a2b-42f1-bc86-e6647dd5115c" providerId="ADAL" clId="{6F9A2115-B329-4951-A03C-CFBEF5536AA2}" dt="2026-02-25T21:54:28.426" v="172" actId="113"/>
          <ac:spMkLst>
            <pc:docMk/>
            <pc:sldMk cId="320554773" sldId="2147472611"/>
            <ac:spMk id="5" creationId="{A1CA9BB3-F35F-F47D-962E-43F4FA928B32}"/>
          </ac:spMkLst>
        </pc:spChg>
      </pc:sldChg>
      <pc:sldChg chg="modSp mod">
        <pc:chgData name="Al-Saidi, Amani" userId="3ed185e8-1a2b-42f1-bc86-e6647dd5115c" providerId="ADAL" clId="{6F9A2115-B329-4951-A03C-CFBEF5536AA2}" dt="2026-02-25T21:55:16.810" v="221" actId="113"/>
        <pc:sldMkLst>
          <pc:docMk/>
          <pc:sldMk cId="373558221" sldId="2147472615"/>
        </pc:sldMkLst>
        <pc:spChg chg="mod">
          <ac:chgData name="Al-Saidi, Amani" userId="3ed185e8-1a2b-42f1-bc86-e6647dd5115c" providerId="ADAL" clId="{6F9A2115-B329-4951-A03C-CFBEF5536AA2}" dt="2026-02-25T21:55:16.810" v="221" actId="113"/>
          <ac:spMkLst>
            <pc:docMk/>
            <pc:sldMk cId="373558221" sldId="2147472615"/>
            <ac:spMk id="6" creationId="{4F23CC84-0BAD-DC64-3249-2D23BF1C4D27}"/>
          </ac:spMkLst>
        </pc:spChg>
      </pc:sldChg>
      <pc:sldChg chg="addSp modSp mod">
        <pc:chgData name="Al-Saidi, Amani" userId="3ed185e8-1a2b-42f1-bc86-e6647dd5115c" providerId="ADAL" clId="{6F9A2115-B329-4951-A03C-CFBEF5536AA2}" dt="2026-02-25T21:54:05.802" v="126" actId="1036"/>
        <pc:sldMkLst>
          <pc:docMk/>
          <pc:sldMk cId="2055348173" sldId="2147472616"/>
        </pc:sldMkLst>
        <pc:spChg chg="mod">
          <ac:chgData name="Al-Saidi, Amani" userId="3ed185e8-1a2b-42f1-bc86-e6647dd5115c" providerId="ADAL" clId="{6F9A2115-B329-4951-A03C-CFBEF5536AA2}" dt="2026-02-25T21:53:37" v="83" actId="403"/>
          <ac:spMkLst>
            <pc:docMk/>
            <pc:sldMk cId="2055348173" sldId="2147472616"/>
            <ac:spMk id="7" creationId="{05FC9C2F-7664-ED13-70FF-1CB75A834DD5}"/>
          </ac:spMkLst>
        </pc:spChg>
        <pc:spChg chg="mod">
          <ac:chgData name="Al-Saidi, Amani" userId="3ed185e8-1a2b-42f1-bc86-e6647dd5115c" providerId="ADAL" clId="{6F9A2115-B329-4951-A03C-CFBEF5536AA2}" dt="2026-02-25T21:53:37" v="83" actId="403"/>
          <ac:spMkLst>
            <pc:docMk/>
            <pc:sldMk cId="2055348173" sldId="2147472616"/>
            <ac:spMk id="9" creationId="{D6E64C47-52DA-C252-D15A-830C333BFC23}"/>
          </ac:spMkLst>
        </pc:spChg>
        <pc:spChg chg="mod">
          <ac:chgData name="Al-Saidi, Amani" userId="3ed185e8-1a2b-42f1-bc86-e6647dd5115c" providerId="ADAL" clId="{6F9A2115-B329-4951-A03C-CFBEF5536AA2}" dt="2026-02-25T21:54:05.802" v="126" actId="1036"/>
          <ac:spMkLst>
            <pc:docMk/>
            <pc:sldMk cId="2055348173" sldId="2147472616"/>
            <ac:spMk id="55" creationId="{7456D900-62C8-6760-5E8F-3EFAC31334B0}"/>
          </ac:spMkLst>
        </pc:spChg>
        <pc:spChg chg="mod">
          <ac:chgData name="Al-Saidi, Amani" userId="3ed185e8-1a2b-42f1-bc86-e6647dd5115c" providerId="ADAL" clId="{6F9A2115-B329-4951-A03C-CFBEF5536AA2}" dt="2026-02-25T21:54:05.802" v="126" actId="1036"/>
          <ac:spMkLst>
            <pc:docMk/>
            <pc:sldMk cId="2055348173" sldId="2147472616"/>
            <ac:spMk id="56" creationId="{C8A149E6-7CF7-C9F4-6A11-473AE649741A}"/>
          </ac:spMkLst>
        </pc:spChg>
        <pc:grpChg chg="add mod">
          <ac:chgData name="Al-Saidi, Amani" userId="3ed185e8-1a2b-42f1-bc86-e6647dd5115c" providerId="ADAL" clId="{6F9A2115-B329-4951-A03C-CFBEF5536AA2}" dt="2026-02-25T21:54:05.802" v="126" actId="1036"/>
          <ac:grpSpMkLst>
            <pc:docMk/>
            <pc:sldMk cId="2055348173" sldId="2147472616"/>
            <ac:grpSpMk id="6" creationId="{7E7A4498-FAE7-5306-6867-9236171DC31E}"/>
          </ac:grpSpMkLst>
        </pc:grpChg>
        <pc:grpChg chg="mod">
          <ac:chgData name="Al-Saidi, Amani" userId="3ed185e8-1a2b-42f1-bc86-e6647dd5115c" providerId="ADAL" clId="{6F9A2115-B329-4951-A03C-CFBEF5536AA2}" dt="2026-02-25T21:54:05.802" v="126" actId="1036"/>
          <ac:grpSpMkLst>
            <pc:docMk/>
            <pc:sldMk cId="2055348173" sldId="2147472616"/>
            <ac:grpSpMk id="54" creationId="{B537D7A2-68F0-F229-057C-63A3EA4A261D}"/>
          </ac:grpSpMkLst>
        </pc:grpChg>
        <pc:picChg chg="mod">
          <ac:chgData name="Al-Saidi, Amani" userId="3ed185e8-1a2b-42f1-bc86-e6647dd5115c" providerId="ADAL" clId="{6F9A2115-B329-4951-A03C-CFBEF5536AA2}" dt="2026-02-25T21:53:47.219" v="103" actId="1036"/>
          <ac:picMkLst>
            <pc:docMk/>
            <pc:sldMk cId="2055348173" sldId="2147472616"/>
            <ac:picMk id="17" creationId="{4EC7CEC0-B136-C31E-0130-EC99B766F825}"/>
          </ac:picMkLst>
        </pc:picChg>
        <pc:picChg chg="mod">
          <ac:chgData name="Al-Saidi, Amani" userId="3ed185e8-1a2b-42f1-bc86-e6647dd5115c" providerId="ADAL" clId="{6F9A2115-B329-4951-A03C-CFBEF5536AA2}" dt="2026-02-25T21:54:05.802" v="126" actId="1036"/>
          <ac:picMkLst>
            <pc:docMk/>
            <pc:sldMk cId="2055348173" sldId="2147472616"/>
            <ac:picMk id="60" creationId="{ECDFE5FB-230E-4A3C-8912-8F6169C49EFB}"/>
          </ac:picMkLst>
        </pc:picChg>
      </pc:sldChg>
      <pc:sldChg chg="delSp modSp mod">
        <pc:chgData name="Al-Saidi, Amani" userId="3ed185e8-1a2b-42f1-bc86-e6647dd5115c" providerId="ADAL" clId="{6F9A2115-B329-4951-A03C-CFBEF5536AA2}" dt="2026-02-25T18:18:37.619" v="26" actId="1035"/>
        <pc:sldMkLst>
          <pc:docMk/>
          <pc:sldMk cId="309906081" sldId="2147472621"/>
        </pc:sldMkLst>
        <pc:spChg chg="del">
          <ac:chgData name="Al-Saidi, Amani" userId="3ed185e8-1a2b-42f1-bc86-e6647dd5115c" providerId="ADAL" clId="{6F9A2115-B329-4951-A03C-CFBEF5536AA2}" dt="2026-02-25T18:18:29.065" v="13" actId="478"/>
          <ac:spMkLst>
            <pc:docMk/>
            <pc:sldMk cId="309906081" sldId="2147472621"/>
            <ac:spMk id="6" creationId="{7399A11F-4F7F-3775-EFB3-2EE83BC97CAA}"/>
          </ac:spMkLst>
        </pc:spChg>
        <pc:spChg chg="mod">
          <ac:chgData name="Al-Saidi, Amani" userId="3ed185e8-1a2b-42f1-bc86-e6647dd5115c" providerId="ADAL" clId="{6F9A2115-B329-4951-A03C-CFBEF5536AA2}" dt="2026-02-25T18:18:37.619" v="26" actId="1035"/>
          <ac:spMkLst>
            <pc:docMk/>
            <pc:sldMk cId="309906081" sldId="2147472621"/>
            <ac:spMk id="9" creationId="{32D766E3-761B-2571-5454-AD3D9F387CD8}"/>
          </ac:spMkLst>
        </pc:spChg>
        <pc:spChg chg="mod">
          <ac:chgData name="Al-Saidi, Amani" userId="3ed185e8-1a2b-42f1-bc86-e6647dd5115c" providerId="ADAL" clId="{6F9A2115-B329-4951-A03C-CFBEF5536AA2}" dt="2026-02-25T18:18:37.619" v="26" actId="1035"/>
          <ac:spMkLst>
            <pc:docMk/>
            <pc:sldMk cId="309906081" sldId="2147472621"/>
            <ac:spMk id="11" creationId="{C16D2FE8-3862-C92E-9587-DD1DE0EC2B1E}"/>
          </ac:spMkLst>
        </pc:spChg>
        <pc:spChg chg="mod">
          <ac:chgData name="Al-Saidi, Amani" userId="3ed185e8-1a2b-42f1-bc86-e6647dd5115c" providerId="ADAL" clId="{6F9A2115-B329-4951-A03C-CFBEF5536AA2}" dt="2026-02-25T18:18:37.619" v="26" actId="1035"/>
          <ac:spMkLst>
            <pc:docMk/>
            <pc:sldMk cId="309906081" sldId="2147472621"/>
            <ac:spMk id="12" creationId="{DACD5BBD-E514-97C1-55E4-31ABCD00FEEA}"/>
          </ac:spMkLst>
        </pc:spChg>
        <pc:spChg chg="mod">
          <ac:chgData name="Al-Saidi, Amani" userId="3ed185e8-1a2b-42f1-bc86-e6647dd5115c" providerId="ADAL" clId="{6F9A2115-B329-4951-A03C-CFBEF5536AA2}" dt="2026-02-25T18:18:37.619" v="26" actId="1035"/>
          <ac:spMkLst>
            <pc:docMk/>
            <pc:sldMk cId="309906081" sldId="2147472621"/>
            <ac:spMk id="15" creationId="{AFD90575-4045-78C0-93DC-400968B811C0}"/>
          </ac:spMkLst>
        </pc:spChg>
        <pc:spChg chg="del">
          <ac:chgData name="Al-Saidi, Amani" userId="3ed185e8-1a2b-42f1-bc86-e6647dd5115c" providerId="ADAL" clId="{6F9A2115-B329-4951-A03C-CFBEF5536AA2}" dt="2026-02-25T18:18:29.065" v="13" actId="478"/>
          <ac:spMkLst>
            <pc:docMk/>
            <pc:sldMk cId="309906081" sldId="2147472621"/>
            <ac:spMk id="351" creationId="{990770A4-54DE-2FF7-5EB0-5F35DCC093DE}"/>
          </ac:spMkLst>
        </pc:spChg>
        <pc:cxnChg chg="del">
          <ac:chgData name="Al-Saidi, Amani" userId="3ed185e8-1a2b-42f1-bc86-e6647dd5115c" providerId="ADAL" clId="{6F9A2115-B329-4951-A03C-CFBEF5536AA2}" dt="2026-02-25T18:18:29.065" v="13" actId="478"/>
          <ac:cxnSpMkLst>
            <pc:docMk/>
            <pc:sldMk cId="309906081" sldId="2147472621"/>
            <ac:cxnSpMk id="8" creationId="{159D0EF8-D26E-F4AD-6D76-EF6DC9F0AB23}"/>
          </ac:cxnSpMkLst>
        </pc:cxnChg>
        <pc:cxnChg chg="del">
          <ac:chgData name="Al-Saidi, Amani" userId="3ed185e8-1a2b-42f1-bc86-e6647dd5115c" providerId="ADAL" clId="{6F9A2115-B329-4951-A03C-CFBEF5536AA2}" dt="2026-02-25T18:18:29.065" v="13" actId="478"/>
          <ac:cxnSpMkLst>
            <pc:docMk/>
            <pc:sldMk cId="309906081" sldId="2147472621"/>
            <ac:cxnSpMk id="352" creationId="{E05EDEAA-1959-74EB-9D5C-F5511B947F9F}"/>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B8B566-98C9-AA42-9701-7E70A3244D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4941C56-1BDA-9A4A-8E38-7192F96AEC8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2DE972-2FAA-4543-B6A7-CF23F9E4C71F}" type="datetimeFigureOut">
              <a:rPr lang="en-US" smtClean="0"/>
              <a:t>2/25/2026</a:t>
            </a:fld>
            <a:endParaRPr lang="en-US"/>
          </a:p>
        </p:txBody>
      </p:sp>
      <p:sp>
        <p:nvSpPr>
          <p:cNvPr id="4" name="Footer Placeholder 3">
            <a:extLst>
              <a:ext uri="{FF2B5EF4-FFF2-40B4-BE49-F238E27FC236}">
                <a16:creationId xmlns:a16="http://schemas.microsoft.com/office/drawing/2014/main" id="{D6344002-702C-0942-BA3A-1DA08542EF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2657819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254472-0039-384D-B9D3-387B49D5CA2F}" type="datetimeFigureOut">
              <a:rPr lang="en-US" smtClean="0"/>
              <a:t>2/25/2026</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BAFCE-834F-894F-9B6D-7327375EF577}" type="slidenum">
              <a:rPr lang="en-US" smtClean="0"/>
              <a:t>‹#›</a:t>
            </a:fld>
            <a:endParaRPr lang="en-US"/>
          </a:p>
        </p:txBody>
      </p:sp>
    </p:spTree>
    <p:extLst>
      <p:ext uri="{BB962C8B-B14F-4D97-AF65-F5344CB8AC3E}">
        <p14:creationId xmlns:p14="http://schemas.microsoft.com/office/powerpoint/2010/main" val="4145365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F7132C-348F-47ED-9800-36C9CF89B962}" type="slidenum">
              <a:rPr lang="en-GB" smtClean="0"/>
              <a:pPr/>
              <a:t>3</a:t>
            </a:fld>
            <a:endParaRPr lang="en-GB" dirty="0"/>
          </a:p>
        </p:txBody>
      </p:sp>
    </p:spTree>
    <p:extLst>
      <p:ext uri="{BB962C8B-B14F-4D97-AF65-F5344CB8AC3E}">
        <p14:creationId xmlns:p14="http://schemas.microsoft.com/office/powerpoint/2010/main" val="4285989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2F7132C-348F-47ED-9800-36C9CF89B962}" type="slidenum">
              <a:rPr lang="en-US" smtClean="0"/>
              <a:t>10</a:t>
            </a:fld>
            <a:endParaRPr lang="en-US"/>
          </a:p>
        </p:txBody>
      </p:sp>
    </p:spTree>
    <p:extLst>
      <p:ext uri="{BB962C8B-B14F-4D97-AF65-F5344CB8AC3E}">
        <p14:creationId xmlns:p14="http://schemas.microsoft.com/office/powerpoint/2010/main" val="16648082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customXml" Target="../../customXml/item13.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customXml" Target="../../customXml/item14.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customXml" Target="../../customXml/item15.xml"/><Relationship Id="rId5" Type="http://schemas.openxmlformats.org/officeDocument/2006/relationships/image" Target="../media/image5.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customXml" Target="../../customXml/item16.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customXml" Target="../../customXml/item17.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1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1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2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2.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3.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4.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5.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6.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7.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8.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Master" Target="../slideMasters/slideMaster1.xml"/><Relationship Id="rId1" Type="http://schemas.openxmlformats.org/officeDocument/2006/relationships/customXml" Target="../../customXml/item5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5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5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customXml" Target="../../customXml/item5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customXml" Target="../../customXml/item5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customXml" Target="../../customXml/item5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customXml" Target="../../customXml/item5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customXml" Target="../../customXml/item57.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customXml" Target="../../customXml/item58.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customXml" Target="../../customXml/item59.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slideMaster" Target="../slideMasters/slideMaster1.xml"/><Relationship Id="rId7" Type="http://schemas.openxmlformats.org/officeDocument/2006/relationships/image" Target="../media/image13.png"/><Relationship Id="rId2" Type="http://schemas.openxmlformats.org/officeDocument/2006/relationships/customXml" Target="../../customXml/item60.xml"/><Relationship Id="rId1" Type="http://schemas.openxmlformats.org/officeDocument/2006/relationships/customXml" Target="../../customXml/item61.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1.xml"/><Relationship Id="rId1" Type="http://schemas.openxmlformats.org/officeDocument/2006/relationships/customXml" Target="../../customXml/item62.xml"/><Relationship Id="rId4" Type="http://schemas.openxmlformats.org/officeDocument/2006/relationships/image" Target="../media/image19.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Master" Target="../slideMasters/slideMaster1.xml"/><Relationship Id="rId1" Type="http://schemas.openxmlformats.org/officeDocument/2006/relationships/customXml" Target="../../customXml/item63.xml"/><Relationship Id="rId4" Type="http://schemas.openxmlformats.org/officeDocument/2006/relationships/image" Target="../media/image19.png"/></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6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Master" Target="../slideMasters/slideMaster1.xml"/><Relationship Id="rId1" Type="http://schemas.openxmlformats.org/officeDocument/2006/relationships/customXml" Target="../../customXml/item65.xml"/><Relationship Id="rId4" Type="http://schemas.openxmlformats.org/officeDocument/2006/relationships/image" Target="../media/image21.png"/></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66.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67.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68.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69.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70.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71.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7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1.xml"/><Relationship Id="rId1" Type="http://schemas.openxmlformats.org/officeDocument/2006/relationships/customXml" Target="../../customXml/item73.xml"/><Relationship Id="rId4" Type="http://schemas.openxmlformats.org/officeDocument/2006/relationships/image" Target="../media/image23.gif"/></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1.xml"/><Relationship Id="rId1" Type="http://schemas.openxmlformats.org/officeDocument/2006/relationships/customXml" Target="../../customXml/item74.xml"/><Relationship Id="rId4" Type="http://schemas.openxmlformats.org/officeDocument/2006/relationships/image" Target="../media/image23.gif"/></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customXml" Target="../../customXml/item7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 Image">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C4D2D4F-2F6D-C24E-ABBB-AC272782EFB4}"/>
              </a:ext>
            </a:extLst>
          </p:cNvPr>
          <p:cNvGrpSpPr/>
          <p:nvPr userDrawn="1"/>
        </p:nvGrpSpPr>
        <p:grpSpPr>
          <a:xfrm>
            <a:off x="1790700" y="2282826"/>
            <a:ext cx="8039100" cy="3316288"/>
            <a:chOff x="1790700" y="2282826"/>
            <a:chExt cx="8039100" cy="3316288"/>
          </a:xfrm>
        </p:grpSpPr>
        <p:sp>
          <p:nvSpPr>
            <p:cNvPr id="16" name="Rectangle 15">
              <a:extLst>
                <a:ext uri="{FF2B5EF4-FFF2-40B4-BE49-F238E27FC236}">
                  <a16:creationId xmlns:a16="http://schemas.microsoft.com/office/drawing/2014/main" id="{123648A9-77B1-A140-BEDC-48FB79740E73}"/>
                </a:ext>
              </a:extLst>
            </p:cNvPr>
            <p:cNvSpPr/>
            <p:nvPr/>
          </p:nvSpPr>
          <p:spPr>
            <a:xfrm>
              <a:off x="1790700" y="2282826"/>
              <a:ext cx="8039100" cy="331628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17" name="Picture 16">
              <a:extLst>
                <a:ext uri="{FF2B5EF4-FFF2-40B4-BE49-F238E27FC236}">
                  <a16:creationId xmlns:a16="http://schemas.microsoft.com/office/drawing/2014/main" id="{D99E1297-BB79-0846-8125-9E4B56BA893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239660" y="2593156"/>
              <a:ext cx="1209009" cy="385371"/>
            </a:xfrm>
            <a:prstGeom prst="rect">
              <a:avLst/>
            </a:prstGeom>
          </p:spPr>
        </p:pic>
      </p:grpSp>
      <p:sp>
        <p:nvSpPr>
          <p:cNvPr id="14" name="Freeform: Shape 13">
            <a:extLst>
              <a:ext uri="{FF2B5EF4-FFF2-40B4-BE49-F238E27FC236}">
                <a16:creationId xmlns:a16="http://schemas.microsoft.com/office/drawing/2014/main" id="{B1FE0311-3680-41D4-A47D-A83519032207}"/>
              </a:ext>
            </a:extLst>
          </p:cNvPr>
          <p:cNvSpPr/>
          <p:nvPr userDrawn="1"/>
        </p:nvSpPr>
        <p:spPr>
          <a:xfrm>
            <a:off x="0" y="0"/>
            <a:ext cx="10058400" cy="7772400"/>
          </a:xfrm>
          <a:custGeom>
            <a:avLst/>
            <a:gdLst>
              <a:gd name="connsiteX0" fmla="*/ 228600 w 10058400"/>
              <a:gd name="connsiteY0" fmla="*/ 228600 h 7772400"/>
              <a:gd name="connsiteX1" fmla="*/ 228600 w 10058400"/>
              <a:gd name="connsiteY1" fmla="*/ 6629400 h 7772400"/>
              <a:gd name="connsiteX2" fmla="*/ 9829800 w 10058400"/>
              <a:gd name="connsiteY2" fmla="*/ 6629400 h 7772400"/>
              <a:gd name="connsiteX3" fmla="*/ 9829800 w 10058400"/>
              <a:gd name="connsiteY3" fmla="*/ 228600 h 7772400"/>
              <a:gd name="connsiteX4" fmla="*/ 0 w 10058400"/>
              <a:gd name="connsiteY4" fmla="*/ 0 h 7772400"/>
              <a:gd name="connsiteX5" fmla="*/ 228600 w 10058400"/>
              <a:gd name="connsiteY5" fmla="*/ 0 h 7772400"/>
              <a:gd name="connsiteX6" fmla="*/ 228600 w 10058400"/>
              <a:gd name="connsiteY6" fmla="*/ 0 h 7772400"/>
              <a:gd name="connsiteX7" fmla="*/ 9829800 w 10058400"/>
              <a:gd name="connsiteY7" fmla="*/ 0 h 7772400"/>
              <a:gd name="connsiteX8" fmla="*/ 10058400 w 10058400"/>
              <a:gd name="connsiteY8" fmla="*/ 0 h 7772400"/>
              <a:gd name="connsiteX9" fmla="*/ 10058400 w 10058400"/>
              <a:gd name="connsiteY9" fmla="*/ 228600 h 7772400"/>
              <a:gd name="connsiteX10" fmla="*/ 10058400 w 10058400"/>
              <a:gd name="connsiteY10" fmla="*/ 6629400 h 7772400"/>
              <a:gd name="connsiteX11" fmla="*/ 10058400 w 10058400"/>
              <a:gd name="connsiteY11" fmla="*/ 7772400 h 7772400"/>
              <a:gd name="connsiteX12" fmla="*/ 9829800 w 10058400"/>
              <a:gd name="connsiteY12" fmla="*/ 7772400 h 7772400"/>
              <a:gd name="connsiteX13" fmla="*/ 228600 w 10058400"/>
              <a:gd name="connsiteY13" fmla="*/ 7772400 h 7772400"/>
              <a:gd name="connsiteX14" fmla="*/ 0 w 10058400"/>
              <a:gd name="connsiteY14" fmla="*/ 7772400 h 7772400"/>
              <a:gd name="connsiteX15" fmla="*/ 0 w 10058400"/>
              <a:gd name="connsiteY15" fmla="*/ 7772400 h 7772400"/>
              <a:gd name="connsiteX16" fmla="*/ 0 w 10058400"/>
              <a:gd name="connsiteY16" fmla="*/ 6629400 h 7772400"/>
              <a:gd name="connsiteX17" fmla="*/ 0 w 10058400"/>
              <a:gd name="connsiteY17" fmla="*/ 6629400 h 777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58400" h="7772400">
                <a:moveTo>
                  <a:pt x="228600" y="228600"/>
                </a:moveTo>
                <a:lnTo>
                  <a:pt x="228600" y="6629400"/>
                </a:lnTo>
                <a:lnTo>
                  <a:pt x="9829800" y="6629400"/>
                </a:lnTo>
                <a:lnTo>
                  <a:pt x="9829800" y="228600"/>
                </a:lnTo>
                <a:close/>
                <a:moveTo>
                  <a:pt x="0" y="0"/>
                </a:moveTo>
                <a:lnTo>
                  <a:pt x="228600" y="0"/>
                </a:lnTo>
                <a:lnTo>
                  <a:pt x="228600" y="0"/>
                </a:lnTo>
                <a:lnTo>
                  <a:pt x="9829800" y="0"/>
                </a:lnTo>
                <a:lnTo>
                  <a:pt x="10058400" y="0"/>
                </a:lnTo>
                <a:lnTo>
                  <a:pt x="10058400" y="228600"/>
                </a:lnTo>
                <a:lnTo>
                  <a:pt x="10058400" y="6629400"/>
                </a:lnTo>
                <a:lnTo>
                  <a:pt x="10058400" y="7772400"/>
                </a:lnTo>
                <a:lnTo>
                  <a:pt x="9829800" y="7772400"/>
                </a:lnTo>
                <a:lnTo>
                  <a:pt x="228600" y="7772400"/>
                </a:lnTo>
                <a:lnTo>
                  <a:pt x="0" y="7772400"/>
                </a:lnTo>
                <a:lnTo>
                  <a:pt x="0" y="7772400"/>
                </a:lnTo>
                <a:lnTo>
                  <a:pt x="0" y="6629400"/>
                </a:lnTo>
                <a:lnTo>
                  <a:pt x="0" y="66294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Subtitle 2">
            <a:extLst>
              <a:ext uri="{FF2B5EF4-FFF2-40B4-BE49-F238E27FC236}">
                <a16:creationId xmlns:a16="http://schemas.microsoft.com/office/drawing/2014/main" id="{B07E6A9B-3E43-694D-880E-A5A28E64B835}"/>
              </a:ext>
            </a:extLst>
          </p:cNvPr>
          <p:cNvSpPr>
            <a:spLocks noGrp="1"/>
          </p:cNvSpPr>
          <p:nvPr>
            <p:ph type="subTitle" idx="1" hasCustomPrompt="1"/>
          </p:nvPr>
        </p:nvSpPr>
        <p:spPr>
          <a:xfrm>
            <a:off x="3576638" y="4227513"/>
            <a:ext cx="6024561" cy="1090612"/>
          </a:xfrm>
          <a:prstGeom prst="rect">
            <a:avLst/>
          </a:prstGeom>
        </p:spPr>
        <p:txBody>
          <a:bodyPr wrap="square" lIns="0" tIns="0" rIns="0" bIns="0">
            <a:noAutofit/>
          </a:bodyPr>
          <a:lstStyle>
            <a:lvl1pPr marL="0" indent="0" algn="l">
              <a:lnSpc>
                <a:spcPct val="110000"/>
              </a:lnSpc>
              <a:buNone/>
              <a:defRPr lang="en-US" sz="2400" b="0" strike="noStrike" smtClean="0">
                <a:solidFill>
                  <a:schemeClr val="tx2"/>
                </a:solidFill>
                <a:effectLst/>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effectLst/>
                <a:latin typeface="Calibri" panose="020F0502020204030204" pitchFamily="34" charset="0"/>
              </a:rPr>
              <a:t>Insert client focus title – short description relevant to the client situation</a:t>
            </a:r>
          </a:p>
        </p:txBody>
      </p:sp>
      <p:sp>
        <p:nvSpPr>
          <p:cNvPr id="22" name="Title 1">
            <a:extLst>
              <a:ext uri="{FF2B5EF4-FFF2-40B4-BE49-F238E27FC236}">
                <a16:creationId xmlns:a16="http://schemas.microsoft.com/office/drawing/2014/main" id="{3F4023A9-21F5-004D-8603-0FFBFAF0F573}"/>
              </a:ext>
            </a:extLst>
          </p:cNvPr>
          <p:cNvSpPr>
            <a:spLocks noGrp="1"/>
          </p:cNvSpPr>
          <p:nvPr>
            <p:ph type="title" hasCustomPrompt="1"/>
          </p:nvPr>
        </p:nvSpPr>
        <p:spPr>
          <a:xfrm>
            <a:off x="3576638" y="2851150"/>
            <a:ext cx="6024561" cy="1376363"/>
          </a:xfrm>
          <a:prstGeom prst="rect">
            <a:avLst/>
          </a:prstGeom>
        </p:spPr>
        <p:txBody>
          <a:bodyPr wrap="square" lIns="0" tIns="0" rIns="0" bIns="0" anchor="ctr" anchorCtr="0">
            <a:noAutofit/>
          </a:bodyPr>
          <a:lstStyle>
            <a:lvl1pPr>
              <a:defRPr sz="3200" b="1" strike="noStrike">
                <a:solidFill>
                  <a:schemeClr val="accent2"/>
                </a:solidFill>
                <a:latin typeface="Calibri" panose="020F0502020204030204" pitchFamily="34" charset="0"/>
                <a:cs typeface="Calibri" panose="020F0502020204030204" pitchFamily="34" charset="0"/>
              </a:defRPr>
            </a:lvl1pPr>
          </a:lstStyle>
          <a:p>
            <a:r>
              <a:rPr lang="en-US" dirty="0"/>
              <a:t>Insert presentation title reflecting product or industry</a:t>
            </a:r>
          </a:p>
        </p:txBody>
      </p:sp>
      <p:sp>
        <p:nvSpPr>
          <p:cNvPr id="23" name="Text Placeholder 20">
            <a:extLst>
              <a:ext uri="{FF2B5EF4-FFF2-40B4-BE49-F238E27FC236}">
                <a16:creationId xmlns:a16="http://schemas.microsoft.com/office/drawing/2014/main" id="{88A18A43-D460-A34F-8536-8590830E746F}"/>
              </a:ext>
            </a:extLst>
          </p:cNvPr>
          <p:cNvSpPr>
            <a:spLocks noGrp="1"/>
          </p:cNvSpPr>
          <p:nvPr>
            <p:ph type="body" sz="quarter" idx="12" hasCustomPrompt="1"/>
          </p:nvPr>
        </p:nvSpPr>
        <p:spPr>
          <a:xfrm>
            <a:off x="3576638" y="2301764"/>
            <a:ext cx="6024561" cy="498765"/>
          </a:xfrm>
          <a:prstGeom prst="rect">
            <a:avLst/>
          </a:prstGeom>
          <a:noFill/>
        </p:spPr>
        <p:txBody>
          <a:bodyPr wrap="square" lIns="0" tIns="0" rIns="0" bIns="0" anchor="b"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sz="1800" b="1" i="0" strike="noStrike">
                <a:solidFill>
                  <a:schemeClr val="accent2"/>
                </a:solidFill>
                <a:latin typeface="Calibri" panose="020F0502020204030204" pitchFamily="34" charset="0"/>
                <a:cs typeface="Calibri" panose="020F0502020204030204" pitchFamily="34" charset="0"/>
              </a:defRPr>
            </a:lvl1pPr>
          </a:lstStyle>
          <a:p>
            <a:r>
              <a:rPr lang="en-US" dirty="0"/>
              <a:t>Presentation to [insert client name]</a:t>
            </a:r>
          </a:p>
        </p:txBody>
      </p:sp>
      <p:sp>
        <p:nvSpPr>
          <p:cNvPr id="6" name="Text Placeholder 5">
            <a:extLst>
              <a:ext uri="{FF2B5EF4-FFF2-40B4-BE49-F238E27FC236}">
                <a16:creationId xmlns:a16="http://schemas.microsoft.com/office/drawing/2014/main" id="{C7DE5801-68AA-914F-9405-0357EDFD4D21}"/>
              </a:ext>
            </a:extLst>
          </p:cNvPr>
          <p:cNvSpPr>
            <a:spLocks noGrp="1"/>
          </p:cNvSpPr>
          <p:nvPr>
            <p:ph type="body" sz="quarter" idx="17" hasCustomPrompt="1"/>
          </p:nvPr>
        </p:nvSpPr>
        <p:spPr>
          <a:xfrm>
            <a:off x="3576638" y="7018211"/>
            <a:ext cx="6024562" cy="349250"/>
          </a:xfrm>
        </p:spPr>
        <p:txBody>
          <a:bodyPr anchor="b"/>
          <a:lstStyle>
            <a:lvl1pPr marL="0" indent="0" algn="r" defTabSz="457200" rtl="0" eaLnBrk="1" latinLnBrk="0" hangingPunct="1">
              <a:buNone/>
              <a:defRPr lang="en-US" sz="1400" kern="1200" dirty="0">
                <a:solidFill>
                  <a:schemeClr val="tx2"/>
                </a:solidFill>
                <a:latin typeface="+mn-lt"/>
                <a:ea typeface="+mn-ea"/>
                <a:cs typeface="+mn-cs"/>
              </a:defRPr>
            </a:lvl1pPr>
          </a:lstStyle>
          <a:p>
            <a:pPr lvl="0"/>
            <a:r>
              <a:rPr lang="en-US" dirty="0"/>
              <a:t>Edit Date</a:t>
            </a:r>
          </a:p>
        </p:txBody>
      </p:sp>
      <p:pic>
        <p:nvPicPr>
          <p:cNvPr id="10" name="Picture 9">
            <a:extLst>
              <a:ext uri="{FF2B5EF4-FFF2-40B4-BE49-F238E27FC236}">
                <a16:creationId xmlns:a16="http://schemas.microsoft.com/office/drawing/2014/main" id="{E97B6DC3-560D-0B45-BCAE-29CAF6D71C88}"/>
              </a:ext>
            </a:extLst>
          </p:cNvPr>
          <p:cNvPicPr>
            <a:picLocks noChangeAspect="1"/>
          </p:cNvPicPr>
          <p:nvPr userDrawn="1"/>
        </p:nvPicPr>
        <p:blipFill>
          <a:blip r:embed="rId5"/>
          <a:stretch>
            <a:fillRect/>
          </a:stretch>
        </p:blipFill>
        <p:spPr>
          <a:xfrm>
            <a:off x="457200" y="6965951"/>
            <a:ext cx="1746249" cy="349250"/>
          </a:xfrm>
          <a:prstGeom prst="rect">
            <a:avLst/>
          </a:prstGeom>
        </p:spPr>
      </p:pic>
    </p:spTree>
    <p:custDataLst>
      <p:custData r:id="rId1"/>
    </p:custDataLst>
    <p:extLst>
      <p:ext uri="{BB962C8B-B14F-4D97-AF65-F5344CB8AC3E}">
        <p14:creationId xmlns:p14="http://schemas.microsoft.com/office/powerpoint/2010/main" val="3426361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o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17494-87AB-8444-937A-6B57FC4EEFEB}"/>
              </a:ext>
            </a:extLst>
          </p:cNvPr>
          <p:cNvSpPr/>
          <p:nvPr userDrawn="1"/>
        </p:nvSpPr>
        <p:spPr>
          <a:xfrm>
            <a:off x="1790700" y="1482725"/>
            <a:ext cx="8267700" cy="2463800"/>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Subtitle 2">
            <a:extLst>
              <a:ext uri="{FF2B5EF4-FFF2-40B4-BE49-F238E27FC236}">
                <a16:creationId xmlns:a16="http://schemas.microsoft.com/office/drawing/2014/main" id="{68625BA8-099B-6E44-8541-0F81B5D8CCDB}"/>
              </a:ext>
            </a:extLst>
          </p:cNvPr>
          <p:cNvSpPr>
            <a:spLocks noGrp="1"/>
          </p:cNvSpPr>
          <p:nvPr>
            <p:ph type="subTitle" idx="1" hasCustomPrompt="1"/>
          </p:nvPr>
        </p:nvSpPr>
        <p:spPr>
          <a:xfrm>
            <a:off x="3576639" y="4227514"/>
            <a:ext cx="6024562" cy="2471736"/>
          </a:xfrm>
          <a:prstGeom prst="rect">
            <a:avLst/>
          </a:prstGeom>
        </p:spPr>
        <p:txBody>
          <a:bodyPr lIns="0" tIns="0" rIns="0" bIns="0">
            <a:noAutofit/>
          </a:bodyPr>
          <a:lstStyle>
            <a:lvl1pPr marL="0" indent="0" algn="l">
              <a:lnSpc>
                <a:spcPct val="110000"/>
              </a:lnSpc>
              <a:buNone/>
              <a:defRPr lang="en-US" sz="2400" b="0" smtClean="0">
                <a:solidFill>
                  <a:schemeClr val="tx2"/>
                </a:solidFill>
                <a:effectLst/>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effectLst/>
                <a:latin typeface="Calibri" panose="020F0502020204030204" pitchFamily="34" charset="0"/>
              </a:rPr>
              <a:t>Insert client focus title – short description relevant to the client situation</a:t>
            </a:r>
          </a:p>
        </p:txBody>
      </p:sp>
      <p:sp>
        <p:nvSpPr>
          <p:cNvPr id="10" name="Title 1">
            <a:extLst>
              <a:ext uri="{FF2B5EF4-FFF2-40B4-BE49-F238E27FC236}">
                <a16:creationId xmlns:a16="http://schemas.microsoft.com/office/drawing/2014/main" id="{B6866B4F-D378-2F4F-B258-F17FF31CC7AA}"/>
              </a:ext>
            </a:extLst>
          </p:cNvPr>
          <p:cNvSpPr>
            <a:spLocks noGrp="1"/>
          </p:cNvSpPr>
          <p:nvPr>
            <p:ph type="title" hasCustomPrompt="1"/>
          </p:nvPr>
        </p:nvSpPr>
        <p:spPr>
          <a:xfrm>
            <a:off x="3576638" y="2033588"/>
            <a:ext cx="6024561" cy="1371600"/>
          </a:xfrm>
          <a:prstGeom prst="rect">
            <a:avLst/>
          </a:prstGeom>
        </p:spPr>
        <p:txBody>
          <a:bodyPr lIns="0" tIns="0" rIns="0" bIns="0" anchor="ctr" anchorCtr="0">
            <a:noAutofit/>
          </a:bodyPr>
          <a:lstStyle>
            <a:lvl1pPr>
              <a:defRPr sz="3200" b="1" strike="noStrike">
                <a:solidFill>
                  <a:schemeClr val="accent2"/>
                </a:solidFill>
                <a:latin typeface="Calibri" panose="020F0502020204030204" pitchFamily="34" charset="0"/>
                <a:cs typeface="Calibri" panose="020F0502020204030204" pitchFamily="34" charset="0"/>
              </a:defRPr>
            </a:lvl1pPr>
          </a:lstStyle>
          <a:p>
            <a:r>
              <a:rPr lang="en-US" dirty="0"/>
              <a:t>Insert presentation title reflecting product or industry</a:t>
            </a:r>
          </a:p>
        </p:txBody>
      </p:sp>
      <p:sp>
        <p:nvSpPr>
          <p:cNvPr id="14" name="Text Placeholder 20">
            <a:extLst>
              <a:ext uri="{FF2B5EF4-FFF2-40B4-BE49-F238E27FC236}">
                <a16:creationId xmlns:a16="http://schemas.microsoft.com/office/drawing/2014/main" id="{A30644E7-29DF-DA40-918D-42B9615CF51F}"/>
              </a:ext>
            </a:extLst>
          </p:cNvPr>
          <p:cNvSpPr>
            <a:spLocks noGrp="1"/>
          </p:cNvSpPr>
          <p:nvPr>
            <p:ph type="body" sz="quarter" idx="12" hasCustomPrompt="1"/>
          </p:nvPr>
        </p:nvSpPr>
        <p:spPr>
          <a:xfrm>
            <a:off x="3576638" y="1480081"/>
            <a:ext cx="6024561" cy="498765"/>
          </a:xfrm>
          <a:prstGeom prst="rect">
            <a:avLst/>
          </a:prstGeom>
          <a:noFill/>
        </p:spPr>
        <p:txBody>
          <a:bodyPr wrap="square" lIns="0" tIns="0" rIns="0" bIns="0" anchor="b"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sz="1800" b="1" i="0" strike="noStrike">
                <a:solidFill>
                  <a:schemeClr val="accent2"/>
                </a:solidFill>
                <a:latin typeface="Calibri" panose="020F0502020204030204" pitchFamily="34" charset="0"/>
                <a:cs typeface="Calibri" panose="020F0502020204030204" pitchFamily="34" charset="0"/>
              </a:defRPr>
            </a:lvl1pPr>
          </a:lstStyle>
          <a:p>
            <a:r>
              <a:rPr lang="en-US" dirty="0"/>
              <a:t>Presentation to [Insert Client Name]</a:t>
            </a:r>
          </a:p>
        </p:txBody>
      </p:sp>
      <p:pic>
        <p:nvPicPr>
          <p:cNvPr id="15" name="Picture 14">
            <a:extLst>
              <a:ext uri="{FF2B5EF4-FFF2-40B4-BE49-F238E27FC236}">
                <a16:creationId xmlns:a16="http://schemas.microsoft.com/office/drawing/2014/main" id="{0EBC366B-CC87-0542-B8F5-7C4C5DA83053}"/>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239660" y="1770532"/>
            <a:ext cx="1209009" cy="385371"/>
          </a:xfrm>
          <a:prstGeom prst="rect">
            <a:avLst/>
          </a:prstGeom>
        </p:spPr>
      </p:pic>
      <p:sp>
        <p:nvSpPr>
          <p:cNvPr id="11" name="Text Placeholder 5">
            <a:extLst>
              <a:ext uri="{FF2B5EF4-FFF2-40B4-BE49-F238E27FC236}">
                <a16:creationId xmlns:a16="http://schemas.microsoft.com/office/drawing/2014/main" id="{FA88D37F-31B4-AA47-AD5D-DA42D7C7C98E}"/>
              </a:ext>
            </a:extLst>
          </p:cNvPr>
          <p:cNvSpPr>
            <a:spLocks noGrp="1"/>
          </p:cNvSpPr>
          <p:nvPr>
            <p:ph type="body" sz="quarter" idx="17" hasCustomPrompt="1"/>
          </p:nvPr>
        </p:nvSpPr>
        <p:spPr>
          <a:xfrm>
            <a:off x="3576638" y="7103444"/>
            <a:ext cx="6024561" cy="246888"/>
          </a:xfrm>
        </p:spPr>
        <p:txBody>
          <a:bodyPr anchor="b"/>
          <a:lstStyle>
            <a:lvl1pPr marL="0" indent="0" algn="l" defTabSz="457200" rtl="0" eaLnBrk="1" latinLnBrk="0" hangingPunct="1">
              <a:buNone/>
              <a:defRPr lang="en-US" sz="1400" kern="1200" dirty="0">
                <a:solidFill>
                  <a:schemeClr val="tx2"/>
                </a:solidFill>
                <a:latin typeface="+mn-lt"/>
                <a:ea typeface="+mn-ea"/>
                <a:cs typeface="+mn-cs"/>
              </a:defRPr>
            </a:lvl1pPr>
          </a:lstStyle>
          <a:p>
            <a:pPr lvl="0"/>
            <a:r>
              <a:rPr lang="en-US" dirty="0"/>
              <a:t>Edit Date</a:t>
            </a:r>
          </a:p>
        </p:txBody>
      </p:sp>
      <p:pic>
        <p:nvPicPr>
          <p:cNvPr id="12" name="Picture 11">
            <a:extLst>
              <a:ext uri="{FF2B5EF4-FFF2-40B4-BE49-F238E27FC236}">
                <a16:creationId xmlns:a16="http://schemas.microsoft.com/office/drawing/2014/main" id="{9F619915-CAFE-0A4E-9441-1F1751D90299}"/>
              </a:ext>
            </a:extLst>
          </p:cNvPr>
          <p:cNvPicPr>
            <a:picLocks noChangeAspect="1"/>
          </p:cNvPicPr>
          <p:nvPr userDrawn="1"/>
        </p:nvPicPr>
        <p:blipFill>
          <a:blip r:embed="rId4"/>
          <a:stretch>
            <a:fillRect/>
          </a:stretch>
        </p:blipFill>
        <p:spPr>
          <a:xfrm>
            <a:off x="457200" y="6965951"/>
            <a:ext cx="1746249" cy="349250"/>
          </a:xfrm>
          <a:prstGeom prst="rect">
            <a:avLst/>
          </a:prstGeom>
        </p:spPr>
      </p:pic>
    </p:spTree>
    <p:custDataLst>
      <p:custData r:id="rId1"/>
    </p:custDataLst>
    <p:extLst>
      <p:ext uri="{BB962C8B-B14F-4D97-AF65-F5344CB8AC3E}">
        <p14:creationId xmlns:p14="http://schemas.microsoft.com/office/powerpoint/2010/main" val="4201927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w/ Imag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99A3F6B-9B68-EE44-9AA7-9B710A55F424}"/>
              </a:ext>
            </a:extLst>
          </p:cNvPr>
          <p:cNvSpPr/>
          <p:nvPr userDrawn="1"/>
        </p:nvSpPr>
        <p:spPr>
          <a:xfrm>
            <a:off x="982980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CC90DE-B009-854D-899D-FBA0C654F684}"/>
              </a:ext>
            </a:extLst>
          </p:cNvPr>
          <p:cNvSpPr/>
          <p:nvPr userDrawn="1"/>
        </p:nvSpPr>
        <p:spPr>
          <a:xfrm>
            <a:off x="0" y="6629400"/>
            <a:ext cx="10058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2842EF0-7114-814A-821E-38A1C61921DE}"/>
              </a:ext>
            </a:extLst>
          </p:cNvPr>
          <p:cNvSpPr/>
          <p:nvPr userDrawn="1"/>
        </p:nvSpPr>
        <p:spPr>
          <a:xfrm>
            <a:off x="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4588975-83F7-7445-9D42-F3C0F9020457}"/>
              </a:ext>
            </a:extLst>
          </p:cNvPr>
          <p:cNvSpPr/>
          <p:nvPr userDrawn="1"/>
        </p:nvSpPr>
        <p:spPr>
          <a:xfrm>
            <a:off x="0" y="0"/>
            <a:ext cx="10058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A88383B-63B5-9848-A578-625435793B79}"/>
              </a:ext>
            </a:extLst>
          </p:cNvPr>
          <p:cNvPicPr>
            <a:picLocks noChangeAspect="1"/>
          </p:cNvPicPr>
          <p:nvPr userDrawn="1"/>
        </p:nvPicPr>
        <p:blipFill>
          <a:blip r:embed="rId4"/>
          <a:stretch>
            <a:fillRect/>
          </a:stretch>
        </p:blipFill>
        <p:spPr>
          <a:xfrm>
            <a:off x="457200" y="6965951"/>
            <a:ext cx="1746249" cy="349250"/>
          </a:xfrm>
          <a:prstGeom prst="rect">
            <a:avLst/>
          </a:prstGeom>
        </p:spPr>
      </p:pic>
      <p:grpSp>
        <p:nvGrpSpPr>
          <p:cNvPr id="17" name="Group 16">
            <a:extLst>
              <a:ext uri="{FF2B5EF4-FFF2-40B4-BE49-F238E27FC236}">
                <a16:creationId xmlns:a16="http://schemas.microsoft.com/office/drawing/2014/main" id="{9F060515-6A23-5147-8305-EB5ADEBAD0E4}"/>
              </a:ext>
            </a:extLst>
          </p:cNvPr>
          <p:cNvGrpSpPr/>
          <p:nvPr userDrawn="1"/>
        </p:nvGrpSpPr>
        <p:grpSpPr>
          <a:xfrm>
            <a:off x="1790700" y="1828800"/>
            <a:ext cx="8039100" cy="3228975"/>
            <a:chOff x="1790700" y="1828800"/>
            <a:chExt cx="8039100" cy="3228975"/>
          </a:xfrm>
        </p:grpSpPr>
        <p:sp>
          <p:nvSpPr>
            <p:cNvPr id="18" name="Rectangle 17">
              <a:extLst>
                <a:ext uri="{FF2B5EF4-FFF2-40B4-BE49-F238E27FC236}">
                  <a16:creationId xmlns:a16="http://schemas.microsoft.com/office/drawing/2014/main" id="{E3980B1F-67D6-7945-8DE2-F9082044B14B}"/>
                </a:ext>
              </a:extLst>
            </p:cNvPr>
            <p:cNvSpPr/>
            <p:nvPr userDrawn="1"/>
          </p:nvSpPr>
          <p:spPr>
            <a:xfrm>
              <a:off x="1790700" y="1828800"/>
              <a:ext cx="8039100" cy="322897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0" name="Picture 19">
              <a:extLst>
                <a:ext uri="{FF2B5EF4-FFF2-40B4-BE49-F238E27FC236}">
                  <a16:creationId xmlns:a16="http://schemas.microsoft.com/office/drawing/2014/main" id="{87570CC5-63D6-644C-B0A2-28C22FEDC4FD}"/>
                </a:ext>
              </a:extLst>
            </p:cNvPr>
            <p:cNvPicPr>
              <a:picLocks noChangeAspect="1"/>
            </p:cNvPicPr>
            <p:nvPr/>
          </p:nvPicPr>
          <p:blipFill>
            <a:blip r:embed="rId5"/>
            <a:stretch>
              <a:fillRect/>
            </a:stretch>
          </p:blipFill>
          <p:spPr>
            <a:xfrm>
              <a:off x="2248421" y="2051818"/>
              <a:ext cx="1207008" cy="379523"/>
            </a:xfrm>
            <a:prstGeom prst="rect">
              <a:avLst/>
            </a:prstGeom>
          </p:spPr>
        </p:pic>
      </p:grpSp>
      <p:sp>
        <p:nvSpPr>
          <p:cNvPr id="19" name="Title 1">
            <a:extLst>
              <a:ext uri="{FF2B5EF4-FFF2-40B4-BE49-F238E27FC236}">
                <a16:creationId xmlns:a16="http://schemas.microsoft.com/office/drawing/2014/main" id="{FA6EE3C6-0EEF-8C4C-A141-D5CA6E033053}"/>
              </a:ext>
            </a:extLst>
          </p:cNvPr>
          <p:cNvSpPr>
            <a:spLocks noGrp="1"/>
          </p:cNvSpPr>
          <p:nvPr>
            <p:ph type="title" hasCustomPrompt="1"/>
          </p:nvPr>
        </p:nvSpPr>
        <p:spPr>
          <a:xfrm>
            <a:off x="3576638" y="2309812"/>
            <a:ext cx="6024563" cy="1362076"/>
          </a:xfrm>
        </p:spPr>
        <p:txBody>
          <a:bodyPr anchor="ctr"/>
          <a:lstStyle>
            <a:lvl1pPr marL="0" algn="l" defTabSz="1005840" rtl="0" eaLnBrk="1" latinLnBrk="0" hangingPunct="1">
              <a:lnSpc>
                <a:spcPct val="90000"/>
              </a:lnSpc>
              <a:spcBef>
                <a:spcPct val="0"/>
              </a:spcBef>
              <a:buNone/>
              <a:defRPr lang="en-US" sz="3200" b="1" strike="noStrike" kern="1200" dirty="0">
                <a:solidFill>
                  <a:schemeClr val="bg1"/>
                </a:solidFill>
                <a:latin typeface="Calibri" panose="020F0502020204030204" pitchFamily="34" charset="0"/>
                <a:ea typeface="+mj-ea"/>
                <a:cs typeface="Calibri" panose="020F0502020204030204" pitchFamily="34" charset="0"/>
              </a:defRPr>
            </a:lvl1pPr>
          </a:lstStyle>
          <a:p>
            <a:r>
              <a:rPr lang="en-US" dirty="0">
                <a:solidFill>
                  <a:schemeClr val="bg1"/>
                </a:solidFill>
              </a:rPr>
              <a:t>Click to add text</a:t>
            </a:r>
          </a:p>
        </p:txBody>
      </p:sp>
    </p:spTree>
    <p:custDataLst>
      <p:custData r:id="rId1"/>
    </p:custDataLst>
    <p:extLst>
      <p:ext uri="{BB962C8B-B14F-4D97-AF65-F5344CB8AC3E}">
        <p14:creationId xmlns:p14="http://schemas.microsoft.com/office/powerpoint/2010/main" val="3950959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w/o Image">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72555EF-8761-5445-8445-802D6B987B22}"/>
              </a:ext>
            </a:extLst>
          </p:cNvPr>
          <p:cNvSpPr/>
          <p:nvPr userDrawn="1"/>
        </p:nvSpPr>
        <p:spPr>
          <a:xfrm>
            <a:off x="0" y="0"/>
            <a:ext cx="10058400" cy="777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0E6EE47-A580-9B42-9B8E-1F80D0A7FD28}"/>
              </a:ext>
            </a:extLst>
          </p:cNvPr>
          <p:cNvSpPr/>
          <p:nvPr userDrawn="1"/>
        </p:nvSpPr>
        <p:spPr>
          <a:xfrm>
            <a:off x="1790700" y="1828800"/>
            <a:ext cx="8039100" cy="3228975"/>
          </a:xfrm>
          <a:prstGeom prst="rect">
            <a:avLst/>
          </a:prstGeom>
          <a:solidFill>
            <a:srgbClr val="F5F6F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8" name="Title 1">
            <a:extLst>
              <a:ext uri="{FF2B5EF4-FFF2-40B4-BE49-F238E27FC236}">
                <a16:creationId xmlns:a16="http://schemas.microsoft.com/office/drawing/2014/main" id="{ED63DE72-54BF-644D-841E-74B9E112CEF9}"/>
              </a:ext>
            </a:extLst>
          </p:cNvPr>
          <p:cNvSpPr>
            <a:spLocks noGrp="1"/>
          </p:cNvSpPr>
          <p:nvPr>
            <p:ph type="title" hasCustomPrompt="1"/>
          </p:nvPr>
        </p:nvSpPr>
        <p:spPr>
          <a:xfrm>
            <a:off x="3576639" y="2309812"/>
            <a:ext cx="6024562" cy="1362076"/>
          </a:xfrm>
        </p:spPr>
        <p:txBody>
          <a:bodyPr anchor="ctr"/>
          <a:lstStyle>
            <a:lvl1pPr marL="0" algn="l" defTabSz="1005840" rtl="0" eaLnBrk="1" latinLnBrk="0" hangingPunct="1">
              <a:lnSpc>
                <a:spcPct val="90000"/>
              </a:lnSpc>
              <a:spcBef>
                <a:spcPct val="0"/>
              </a:spcBef>
              <a:buNone/>
              <a:defRPr lang="en-US" sz="3200" b="1" strike="noStrike" kern="1200" dirty="0">
                <a:solidFill>
                  <a:schemeClr val="bg1"/>
                </a:solidFill>
                <a:latin typeface="Calibri" panose="020F0502020204030204" pitchFamily="34" charset="0"/>
                <a:ea typeface="+mj-ea"/>
                <a:cs typeface="Calibri" panose="020F0502020204030204" pitchFamily="34" charset="0"/>
              </a:defRPr>
            </a:lvl1pPr>
          </a:lstStyle>
          <a:p>
            <a:r>
              <a:rPr lang="en-US" dirty="0">
                <a:solidFill>
                  <a:schemeClr val="bg1"/>
                </a:solidFill>
              </a:rPr>
              <a:t>Click to add text</a:t>
            </a:r>
          </a:p>
        </p:txBody>
      </p:sp>
      <p:pic>
        <p:nvPicPr>
          <p:cNvPr id="9" name="Picture 8">
            <a:extLst>
              <a:ext uri="{FF2B5EF4-FFF2-40B4-BE49-F238E27FC236}">
                <a16:creationId xmlns:a16="http://schemas.microsoft.com/office/drawing/2014/main" id="{B7EF852D-C12D-C245-BDB1-FC8393B51B77}"/>
              </a:ext>
            </a:extLst>
          </p:cNvPr>
          <p:cNvPicPr>
            <a:picLocks noChangeAspect="1"/>
          </p:cNvPicPr>
          <p:nvPr userDrawn="1"/>
        </p:nvPicPr>
        <p:blipFill>
          <a:blip r:embed="rId3"/>
          <a:stretch>
            <a:fillRect/>
          </a:stretch>
        </p:blipFill>
        <p:spPr>
          <a:xfrm>
            <a:off x="2248421" y="2051818"/>
            <a:ext cx="1207008" cy="379523"/>
          </a:xfrm>
          <a:prstGeom prst="rect">
            <a:avLst/>
          </a:prstGeom>
        </p:spPr>
      </p:pic>
      <p:sp>
        <p:nvSpPr>
          <p:cNvPr id="10" name="Rectangle 9">
            <a:extLst>
              <a:ext uri="{FF2B5EF4-FFF2-40B4-BE49-F238E27FC236}">
                <a16:creationId xmlns:a16="http://schemas.microsoft.com/office/drawing/2014/main" id="{57CE9832-5B0C-3B49-A627-0B2B56C9D327}"/>
              </a:ext>
            </a:extLst>
          </p:cNvPr>
          <p:cNvSpPr/>
          <p:nvPr userDrawn="1"/>
        </p:nvSpPr>
        <p:spPr>
          <a:xfrm>
            <a:off x="982980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DB13DF9-B8E0-E04C-B5F7-2C233B2E7A37}"/>
              </a:ext>
            </a:extLst>
          </p:cNvPr>
          <p:cNvSpPr/>
          <p:nvPr userDrawn="1"/>
        </p:nvSpPr>
        <p:spPr>
          <a:xfrm>
            <a:off x="0" y="6629400"/>
            <a:ext cx="10058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78C1C4-1B2C-E54E-9755-F61C50A2207E}"/>
              </a:ext>
            </a:extLst>
          </p:cNvPr>
          <p:cNvSpPr/>
          <p:nvPr userDrawn="1"/>
        </p:nvSpPr>
        <p:spPr>
          <a:xfrm>
            <a:off x="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AC27711-EE24-FD48-86B6-2586CA337774}"/>
              </a:ext>
            </a:extLst>
          </p:cNvPr>
          <p:cNvSpPr/>
          <p:nvPr userDrawn="1"/>
        </p:nvSpPr>
        <p:spPr>
          <a:xfrm>
            <a:off x="0" y="0"/>
            <a:ext cx="10058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033CCC2-36E0-B244-98E6-6BCA4951F3A4}"/>
              </a:ext>
            </a:extLst>
          </p:cNvPr>
          <p:cNvPicPr>
            <a:picLocks noChangeAspect="1"/>
          </p:cNvPicPr>
          <p:nvPr userDrawn="1"/>
        </p:nvPicPr>
        <p:blipFill>
          <a:blip r:embed="rId4"/>
          <a:stretch>
            <a:fillRect/>
          </a:stretch>
        </p:blipFill>
        <p:spPr>
          <a:xfrm>
            <a:off x="457200" y="6965951"/>
            <a:ext cx="1746249" cy="349250"/>
          </a:xfrm>
          <a:prstGeom prst="rect">
            <a:avLst/>
          </a:prstGeom>
        </p:spPr>
      </p:pic>
    </p:spTree>
    <p:custDataLst>
      <p:custData r:id="rId1"/>
    </p:custDataLst>
    <p:extLst>
      <p:ext uri="{BB962C8B-B14F-4D97-AF65-F5344CB8AC3E}">
        <p14:creationId xmlns:p14="http://schemas.microsoft.com/office/powerpoint/2010/main" val="1805651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ubsection Divider">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72555EF-8761-5445-8445-802D6B987B22}"/>
              </a:ext>
            </a:extLst>
          </p:cNvPr>
          <p:cNvSpPr/>
          <p:nvPr userDrawn="1"/>
        </p:nvSpPr>
        <p:spPr>
          <a:xfrm>
            <a:off x="0" y="0"/>
            <a:ext cx="10058400" cy="777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0E6EE47-A580-9B42-9B8E-1F80D0A7FD28}"/>
              </a:ext>
            </a:extLst>
          </p:cNvPr>
          <p:cNvSpPr/>
          <p:nvPr userDrawn="1"/>
        </p:nvSpPr>
        <p:spPr>
          <a:xfrm>
            <a:off x="1790700" y="1828800"/>
            <a:ext cx="8039100" cy="3228975"/>
          </a:xfrm>
          <a:prstGeom prst="rect">
            <a:avLst/>
          </a:prstGeom>
          <a:solidFill>
            <a:srgbClr val="F5F6F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8" name="Title 1">
            <a:extLst>
              <a:ext uri="{FF2B5EF4-FFF2-40B4-BE49-F238E27FC236}">
                <a16:creationId xmlns:a16="http://schemas.microsoft.com/office/drawing/2014/main" id="{ED63DE72-54BF-644D-841E-74B9E112CEF9}"/>
              </a:ext>
            </a:extLst>
          </p:cNvPr>
          <p:cNvSpPr>
            <a:spLocks noGrp="1"/>
          </p:cNvSpPr>
          <p:nvPr>
            <p:ph type="title" hasCustomPrompt="1"/>
          </p:nvPr>
        </p:nvSpPr>
        <p:spPr>
          <a:xfrm>
            <a:off x="3576639" y="2309812"/>
            <a:ext cx="6024562" cy="1362076"/>
          </a:xfrm>
        </p:spPr>
        <p:txBody>
          <a:bodyPr anchor="ctr"/>
          <a:lstStyle>
            <a:lvl1pPr marL="0" algn="l" defTabSz="1005840" rtl="0" eaLnBrk="1" latinLnBrk="0" hangingPunct="1">
              <a:lnSpc>
                <a:spcPct val="90000"/>
              </a:lnSpc>
              <a:spcBef>
                <a:spcPct val="0"/>
              </a:spcBef>
              <a:buNone/>
              <a:defRPr lang="en-US" sz="3200" b="1" strike="noStrike" kern="1200" dirty="0">
                <a:solidFill>
                  <a:schemeClr val="bg1"/>
                </a:solidFill>
                <a:latin typeface="Calibri" panose="020F0502020204030204" pitchFamily="34" charset="0"/>
                <a:ea typeface="+mj-ea"/>
                <a:cs typeface="Calibri" panose="020F0502020204030204" pitchFamily="34" charset="0"/>
              </a:defRPr>
            </a:lvl1pPr>
          </a:lstStyle>
          <a:p>
            <a:r>
              <a:rPr lang="en-US" dirty="0">
                <a:solidFill>
                  <a:schemeClr val="bg1"/>
                </a:solidFill>
              </a:rPr>
              <a:t>Click to add text</a:t>
            </a:r>
          </a:p>
        </p:txBody>
      </p:sp>
      <p:pic>
        <p:nvPicPr>
          <p:cNvPr id="9" name="Picture 8">
            <a:extLst>
              <a:ext uri="{FF2B5EF4-FFF2-40B4-BE49-F238E27FC236}">
                <a16:creationId xmlns:a16="http://schemas.microsoft.com/office/drawing/2014/main" id="{B7EF852D-C12D-C245-BDB1-FC8393B51B77}"/>
              </a:ext>
            </a:extLst>
          </p:cNvPr>
          <p:cNvPicPr>
            <a:picLocks noChangeAspect="1"/>
          </p:cNvPicPr>
          <p:nvPr userDrawn="1"/>
        </p:nvPicPr>
        <p:blipFill>
          <a:blip r:embed="rId3"/>
          <a:stretch>
            <a:fillRect/>
          </a:stretch>
        </p:blipFill>
        <p:spPr>
          <a:xfrm>
            <a:off x="2248421" y="2051818"/>
            <a:ext cx="1207008" cy="379523"/>
          </a:xfrm>
          <a:prstGeom prst="rect">
            <a:avLst/>
          </a:prstGeom>
        </p:spPr>
      </p:pic>
      <p:sp>
        <p:nvSpPr>
          <p:cNvPr id="10" name="Rectangle 9">
            <a:extLst>
              <a:ext uri="{FF2B5EF4-FFF2-40B4-BE49-F238E27FC236}">
                <a16:creationId xmlns:a16="http://schemas.microsoft.com/office/drawing/2014/main" id="{57CE9832-5B0C-3B49-A627-0B2B56C9D327}"/>
              </a:ext>
            </a:extLst>
          </p:cNvPr>
          <p:cNvSpPr/>
          <p:nvPr userDrawn="1"/>
        </p:nvSpPr>
        <p:spPr>
          <a:xfrm>
            <a:off x="982980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DB13DF9-B8E0-E04C-B5F7-2C233B2E7A37}"/>
              </a:ext>
            </a:extLst>
          </p:cNvPr>
          <p:cNvSpPr/>
          <p:nvPr userDrawn="1"/>
        </p:nvSpPr>
        <p:spPr>
          <a:xfrm>
            <a:off x="0" y="6629400"/>
            <a:ext cx="10058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078C1C4-1B2C-E54E-9755-F61C50A2207E}"/>
              </a:ext>
            </a:extLst>
          </p:cNvPr>
          <p:cNvSpPr/>
          <p:nvPr userDrawn="1"/>
        </p:nvSpPr>
        <p:spPr>
          <a:xfrm>
            <a:off x="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AC27711-EE24-FD48-86B6-2586CA337774}"/>
              </a:ext>
            </a:extLst>
          </p:cNvPr>
          <p:cNvSpPr/>
          <p:nvPr userDrawn="1"/>
        </p:nvSpPr>
        <p:spPr>
          <a:xfrm>
            <a:off x="0" y="0"/>
            <a:ext cx="10058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033CCC2-36E0-B244-98E6-6BCA4951F3A4}"/>
              </a:ext>
            </a:extLst>
          </p:cNvPr>
          <p:cNvPicPr>
            <a:picLocks noChangeAspect="1"/>
          </p:cNvPicPr>
          <p:nvPr userDrawn="1"/>
        </p:nvPicPr>
        <p:blipFill>
          <a:blip r:embed="rId4"/>
          <a:stretch>
            <a:fillRect/>
          </a:stretch>
        </p:blipFill>
        <p:spPr>
          <a:xfrm>
            <a:off x="457200" y="6965951"/>
            <a:ext cx="1746249" cy="349250"/>
          </a:xfrm>
          <a:prstGeom prst="rect">
            <a:avLst/>
          </a:prstGeom>
        </p:spPr>
      </p:pic>
    </p:spTree>
    <p:custDataLst>
      <p:custData r:id="rId1"/>
    </p:custDataLst>
    <p:extLst>
      <p:ext uri="{BB962C8B-B14F-4D97-AF65-F5344CB8AC3E}">
        <p14:creationId xmlns:p14="http://schemas.microsoft.com/office/powerpoint/2010/main" val="4237393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s">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
        <p:nvSpPr>
          <p:cNvPr id="5" name="Table Placeholder 4">
            <a:extLst>
              <a:ext uri="{FF2B5EF4-FFF2-40B4-BE49-F238E27FC236}">
                <a16:creationId xmlns:a16="http://schemas.microsoft.com/office/drawing/2014/main" id="{55AF7F6F-D16B-0242-B119-41CB342F1A8A}"/>
              </a:ext>
            </a:extLst>
          </p:cNvPr>
          <p:cNvSpPr>
            <a:spLocks noGrp="1"/>
          </p:cNvSpPr>
          <p:nvPr>
            <p:ph type="tbl" sz="quarter" idx="24"/>
          </p:nvPr>
        </p:nvSpPr>
        <p:spPr>
          <a:xfrm>
            <a:off x="457200" y="1828800"/>
            <a:ext cx="7810500" cy="5137150"/>
          </a:xfrm>
        </p:spPr>
        <p:txBody>
          <a:bodyPr/>
          <a:lstStyle>
            <a:lvl1pPr marL="0" indent="0">
              <a:buNone/>
              <a:defRPr/>
            </a:lvl1pPr>
          </a:lstStyle>
          <a:p>
            <a:pPr lvl="0"/>
            <a:r>
              <a:rPr lang="en-US"/>
              <a:t>Click icon to add table</a:t>
            </a:r>
            <a:endParaRPr lang="en-US" dirty="0"/>
          </a:p>
        </p:txBody>
      </p:sp>
      <p:sp>
        <p:nvSpPr>
          <p:cNvPr id="9" name="Slide Number Placeholder 7">
            <a:extLst>
              <a:ext uri="{FF2B5EF4-FFF2-40B4-BE49-F238E27FC236}">
                <a16:creationId xmlns:a16="http://schemas.microsoft.com/office/drawing/2014/main" id="{BFBF3F71-8571-9349-8A7B-29FA1AAEF4D8}"/>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0" name="Footer Placeholder 2">
            <a:extLst>
              <a:ext uri="{FF2B5EF4-FFF2-40B4-BE49-F238E27FC236}">
                <a16:creationId xmlns:a16="http://schemas.microsoft.com/office/drawing/2014/main" id="{BB44EC0C-585D-0A44-96F9-8413FBBE2642}"/>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57829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7" name="Slide Number Placeholder 7">
            <a:extLst>
              <a:ext uri="{FF2B5EF4-FFF2-40B4-BE49-F238E27FC236}">
                <a16:creationId xmlns:a16="http://schemas.microsoft.com/office/drawing/2014/main" id="{35AA6125-1E08-C047-AAEF-5A875C2FBB6B}"/>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8" name="Footer Placeholder 2">
            <a:extLst>
              <a:ext uri="{FF2B5EF4-FFF2-40B4-BE49-F238E27FC236}">
                <a16:creationId xmlns:a16="http://schemas.microsoft.com/office/drawing/2014/main" id="{F1FAFD0E-CCDB-A046-B549-5EABEF01D858}"/>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077286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9144000"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err="1"/>
              <a:t>Subheader</a:t>
            </a:r>
            <a:endParaRPr lang="en-US" dirty="0"/>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875643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w/ Key Message">
    <p:bg>
      <p:bgPr>
        <a:solidFill>
          <a:schemeClr val="bg1"/>
        </a:solidFill>
        <a:effectLst/>
      </p:bgPr>
    </p:bg>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36D0986F-3F31-364B-9D5F-AA024893CB67}"/>
              </a:ext>
            </a:extLst>
          </p:cNvPr>
          <p:cNvSpPr/>
          <p:nvPr userDrawn="1"/>
        </p:nvSpPr>
        <p:spPr>
          <a:xfrm>
            <a:off x="457200"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endParaRPr lang="en-US" sz="1200" dirty="0">
              <a:latin typeface="Calibri" panose="020F0502020204030204" pitchFamily="34" charset="0"/>
            </a:endParaRP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9" name="Text Placeholder 3">
            <a:extLst>
              <a:ext uri="{FF2B5EF4-FFF2-40B4-BE49-F238E27FC236}">
                <a16:creationId xmlns:a16="http://schemas.microsoft.com/office/drawing/2014/main" id="{ADAE64F8-3252-F445-8344-31927E9025DD}"/>
              </a:ext>
            </a:extLst>
          </p:cNvPr>
          <p:cNvSpPr>
            <a:spLocks noGrp="1"/>
          </p:cNvSpPr>
          <p:nvPr>
            <p:ph type="body" sz="quarter" idx="15" hasCustomPrompt="1"/>
          </p:nvPr>
        </p:nvSpPr>
        <p:spPr>
          <a:xfrm>
            <a:off x="457200" y="1828800"/>
            <a:ext cx="2889504" cy="5138928"/>
          </a:xfrm>
          <a:prstGeom prst="rect">
            <a:avLst/>
          </a:prstGeom>
          <a:noFill/>
        </p:spPr>
        <p:txBody>
          <a:bodyPr wrap="square" lIns="182880" tIns="182880" rIns="182880" bIns="182880" anchor="ctr">
            <a:noAutofit/>
          </a:bodyPr>
          <a:lstStyle>
            <a:lvl1pPr marL="0" indent="0">
              <a:spcBef>
                <a:spcPts val="450"/>
              </a:spcBef>
              <a:buClr>
                <a:schemeClr val="tx1"/>
              </a:buClr>
              <a:buFont typeface="System Font Regular"/>
              <a:buNone/>
              <a:defRPr sz="1400">
                <a:solidFill>
                  <a:schemeClr val="accent1"/>
                </a:solidFill>
                <a:latin typeface="Calibri" panose="020F0502020204030204" pitchFamily="34" charset="0"/>
              </a:defRPr>
            </a:lvl1pPr>
            <a:lvl2pPr>
              <a:defRPr sz="1400"/>
            </a:lvl2pPr>
            <a:lvl3pPr marL="182880" indent="-182880">
              <a:buFont typeface="System Font Regular"/>
              <a:buChar char="■"/>
              <a:defRPr sz="1400"/>
            </a:lvl3pPr>
            <a:lvl4pPr marL="402336" indent="-219456">
              <a:buFont typeface="System Font Regular"/>
              <a:buChar char="—"/>
              <a:defRPr sz="1400"/>
            </a:lvl4pPr>
            <a:lvl5pPr marL="576072" indent="-173736">
              <a:buFont typeface="Vollkorn Regular" pitchFamily="2" charset="0"/>
              <a:buChar char="⭘"/>
              <a:defRPr sz="1400"/>
            </a:lvl5pPr>
            <a:lvl6pPr marL="731520">
              <a:defRPr/>
            </a:lvl6pPr>
          </a:lstStyle>
          <a:p>
            <a:pPr lvl="0"/>
            <a:r>
              <a:rPr lang="en-US" dirty="0"/>
              <a:t>Click to add key message</a:t>
            </a:r>
          </a:p>
          <a:p>
            <a:pPr lvl="2"/>
            <a:r>
              <a:rPr lang="en-US" dirty="0"/>
              <a:t>Insert text</a:t>
            </a:r>
          </a:p>
          <a:p>
            <a:pPr lvl="3"/>
            <a:r>
              <a:rPr lang="en-US" dirty="0"/>
              <a:t>Insert text</a:t>
            </a:r>
          </a:p>
        </p:txBody>
      </p:sp>
      <p:sp>
        <p:nvSpPr>
          <p:cNvPr id="10" name="Slide Number Placeholder 7">
            <a:extLst>
              <a:ext uri="{FF2B5EF4-FFF2-40B4-BE49-F238E27FC236}">
                <a16:creationId xmlns:a16="http://schemas.microsoft.com/office/drawing/2014/main" id="{AC27B276-D454-C84B-95B3-5AB9DF98E377}"/>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 name="Footer Placeholder 2">
            <a:extLst>
              <a:ext uri="{FF2B5EF4-FFF2-40B4-BE49-F238E27FC236}">
                <a16:creationId xmlns:a16="http://schemas.microsoft.com/office/drawing/2014/main" id="{A8754C9A-1E8B-FE4D-8421-A5856F9AF2EE}"/>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175794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661CDAE1-6A0E-DE4A-8347-C2B3E651E69F}"/>
              </a:ext>
            </a:extLst>
          </p:cNvPr>
          <p:cNvSpPr>
            <a:spLocks noGrp="1"/>
          </p:cNvSpPr>
          <p:nvPr>
            <p:ph type="body" sz="quarter" idx="16" hasCustomPrompt="1"/>
          </p:nvPr>
        </p:nvSpPr>
        <p:spPr>
          <a:xfrm>
            <a:off x="457200" y="1828800"/>
            <a:ext cx="9144000" cy="5138928"/>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3"/>
            <a:r>
              <a:rPr lang="en-US" dirty="0"/>
              <a:t>Insert text</a:t>
            </a:r>
          </a:p>
          <a:p>
            <a:pPr lvl="0"/>
            <a:endParaRPr lang="en-US" dirty="0"/>
          </a:p>
        </p:txBody>
      </p:sp>
      <p:sp>
        <p:nvSpPr>
          <p:cNvPr id="11" name="Slide Number Placeholder 7">
            <a:extLst>
              <a:ext uri="{FF2B5EF4-FFF2-40B4-BE49-F238E27FC236}">
                <a16:creationId xmlns:a16="http://schemas.microsoft.com/office/drawing/2014/main" id="{C0A5B22F-DB02-774D-A6B6-3579730D2CE4}"/>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2803A8EE-448B-3B41-ABED-E34457405A27}"/>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4065139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9144000" cy="548640"/>
          </a:xfrm>
        </p:spPr>
        <p:txBody>
          <a:bodyPr/>
          <a:lstStyle>
            <a:lvl1pPr marL="0" indent="0">
              <a:lnSpc>
                <a:spcPct val="100000"/>
              </a:lnSpc>
              <a:spcBef>
                <a:spcPts val="0"/>
              </a:spcBef>
              <a:spcAft>
                <a:spcPts val="0"/>
              </a:spcAft>
              <a:buNone/>
              <a:defRPr sz="1600" b="1">
                <a:solidFill>
                  <a:schemeClr val="accent1"/>
                </a:solidFill>
              </a:defRPr>
            </a:lvl1pPr>
            <a:lvl5pPr marL="521208" indent="0">
              <a:buNone/>
              <a:defRPr/>
            </a:lvl5pPr>
          </a:lstStyle>
          <a:p>
            <a:pPr lvl="0"/>
            <a:r>
              <a:rPr lang="en-US" dirty="0" err="1"/>
              <a:t>Subheader</a:t>
            </a:r>
            <a:endParaRPr lang="en-US" dirty="0"/>
          </a:p>
        </p:txBody>
      </p:sp>
      <p:sp>
        <p:nvSpPr>
          <p:cNvPr id="8" name="Text Placeholder 2">
            <a:extLst>
              <a:ext uri="{FF2B5EF4-FFF2-40B4-BE49-F238E27FC236}">
                <a16:creationId xmlns:a16="http://schemas.microsoft.com/office/drawing/2014/main" id="{F743EE18-6969-F444-ABFA-CC5B9BAF1413}"/>
              </a:ext>
            </a:extLst>
          </p:cNvPr>
          <p:cNvSpPr>
            <a:spLocks noGrp="1"/>
          </p:cNvSpPr>
          <p:nvPr>
            <p:ph type="body" sz="quarter" idx="17" hasCustomPrompt="1"/>
          </p:nvPr>
        </p:nvSpPr>
        <p:spPr>
          <a:xfrm>
            <a:off x="457200" y="2286000"/>
            <a:ext cx="9144000" cy="4681728"/>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3"/>
            <a:r>
              <a:rPr lang="en-US" dirty="0"/>
              <a:t>Insert text</a:t>
            </a:r>
          </a:p>
          <a:p>
            <a:pPr lvl="0"/>
            <a:endParaRPr lang="en-US" dirty="0"/>
          </a:p>
        </p:txBody>
      </p:sp>
      <p:sp>
        <p:nvSpPr>
          <p:cNvPr id="15" name="Slide Number Placeholder 7">
            <a:extLst>
              <a:ext uri="{FF2B5EF4-FFF2-40B4-BE49-F238E27FC236}">
                <a16:creationId xmlns:a16="http://schemas.microsoft.com/office/drawing/2014/main" id="{E3E069F8-F439-C741-AE4D-9DEB944F0E4A}"/>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6" name="Footer Placeholder 2">
            <a:extLst>
              <a:ext uri="{FF2B5EF4-FFF2-40B4-BE49-F238E27FC236}">
                <a16:creationId xmlns:a16="http://schemas.microsoft.com/office/drawing/2014/main" id="{BB74CD9A-D023-DF4A-AE1E-88154F8EBB9C}"/>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959666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1 Column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3" name="Table Placeholder 2">
            <a:extLst>
              <a:ext uri="{FF2B5EF4-FFF2-40B4-BE49-F238E27FC236}">
                <a16:creationId xmlns:a16="http://schemas.microsoft.com/office/drawing/2014/main" id="{9B2532B9-6712-4448-B257-7312FE4807DA}"/>
              </a:ext>
            </a:extLst>
          </p:cNvPr>
          <p:cNvSpPr>
            <a:spLocks noGrp="1"/>
          </p:cNvSpPr>
          <p:nvPr>
            <p:ph type="tbl" idx="1"/>
          </p:nvPr>
        </p:nvSpPr>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Tree>
    <p:custDataLst>
      <p:custData r:id="rId1"/>
    </p:custDataLst>
    <p:extLst>
      <p:ext uri="{BB962C8B-B14F-4D97-AF65-F5344CB8AC3E}">
        <p14:creationId xmlns:p14="http://schemas.microsoft.com/office/powerpoint/2010/main" val="1265900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lumn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9144000"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err="1"/>
              <a:t>Subheader</a:t>
            </a:r>
            <a:endParaRPr lang="en-US" dirty="0"/>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6" name="Table Placeholder 2">
            <a:extLst>
              <a:ext uri="{FF2B5EF4-FFF2-40B4-BE49-F238E27FC236}">
                <a16:creationId xmlns:a16="http://schemas.microsoft.com/office/drawing/2014/main" id="{37BFC21D-98DF-764B-945F-44A167049BE7}"/>
              </a:ext>
            </a:extLst>
          </p:cNvPr>
          <p:cNvSpPr>
            <a:spLocks noGrp="1"/>
          </p:cNvSpPr>
          <p:nvPr>
            <p:ph type="tbl" idx="1"/>
          </p:nvPr>
        </p:nvSpPr>
        <p:spPr>
          <a:xfrm>
            <a:off x="457200" y="2286000"/>
            <a:ext cx="9144000" cy="4681728"/>
          </a:xfrm>
        </p:spPr>
        <p:txBody>
          <a:bodyPr/>
          <a:lstStyle/>
          <a:p>
            <a:r>
              <a:rPr lang="en-US"/>
              <a:t>Click icon to add table</a:t>
            </a:r>
            <a:endParaRPr lang="en-US" dirty="0"/>
          </a:p>
        </p:txBody>
      </p:sp>
    </p:spTree>
    <p:custDataLst>
      <p:custData r:id="rId1"/>
    </p:custDataLst>
    <p:extLst>
      <p:ext uri="{BB962C8B-B14F-4D97-AF65-F5344CB8AC3E}">
        <p14:creationId xmlns:p14="http://schemas.microsoft.com/office/powerpoint/2010/main" val="119004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Column w/ Key Message">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2E2722A-8057-3947-971E-8C44F70F1A58}"/>
              </a:ext>
            </a:extLst>
          </p:cNvPr>
          <p:cNvSpPr/>
          <p:nvPr userDrawn="1"/>
        </p:nvSpPr>
        <p:spPr>
          <a:xfrm>
            <a:off x="457200"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endParaRPr lang="en-US" sz="1200" dirty="0">
              <a:latin typeface="Calibri" panose="020F0502020204030204" pitchFamily="34" charset="0"/>
            </a:endParaRPr>
          </a:p>
        </p:txBody>
      </p:sp>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43E1E028-8F80-D046-8562-F42803D07CEA}"/>
              </a:ext>
            </a:extLst>
          </p:cNvPr>
          <p:cNvSpPr>
            <a:spLocks noGrp="1"/>
          </p:cNvSpPr>
          <p:nvPr>
            <p:ph type="body" sz="quarter" idx="16" hasCustomPrompt="1"/>
          </p:nvPr>
        </p:nvSpPr>
        <p:spPr>
          <a:xfrm>
            <a:off x="3575304" y="1828800"/>
            <a:ext cx="6025896" cy="5138928"/>
          </a:xfrm>
          <a:prstGeom prst="rect">
            <a:avLst/>
          </a:prstGeom>
        </p:spPr>
        <p:txBody>
          <a:bodyPr lIns="0" tIns="0" rIns="0" bIns="0">
            <a:noAutofit/>
          </a:bodyPr>
          <a:lstStyle>
            <a:lvl1pPr marL="182880" indent="-182880">
              <a:buFont typeface="System Font Regular"/>
              <a:buChar char="■"/>
              <a:defRPr sz="1200">
                <a:solidFill>
                  <a:schemeClr val="tx1"/>
                </a:solidFill>
                <a:latin typeface="Calibri" panose="020F0502020204030204" pitchFamily="34" charset="0"/>
              </a:defRPr>
            </a:lvl1pPr>
            <a:lvl2pPr>
              <a:lnSpc>
                <a:spcPct val="110000"/>
              </a:lnSpc>
              <a:defRPr>
                <a:solidFill>
                  <a:schemeClr val="tx1"/>
                </a:solidFill>
              </a:defRPr>
            </a:lvl2pPr>
            <a:lvl4pPr marL="182880" indent="-182880">
              <a:lnSpc>
                <a:spcPct val="125000"/>
              </a:lnSpc>
              <a:spcBef>
                <a:spcPts val="0"/>
              </a:spcBef>
              <a:spcAft>
                <a:spcPts val="450"/>
              </a:spcAft>
              <a:buClr>
                <a:schemeClr val="accent2"/>
              </a:buClr>
              <a:buSzPct val="100000"/>
              <a:buFont typeface="System Font Regular"/>
              <a:buChar char="■"/>
              <a:defRPr sz="1200"/>
            </a:lvl4pPr>
            <a:lvl5pPr marL="384048" indent="-219456">
              <a:lnSpc>
                <a:spcPct val="125000"/>
              </a:lnSpc>
              <a:spcBef>
                <a:spcPts val="0"/>
              </a:spcBef>
              <a:spcAft>
                <a:spcPts val="450"/>
              </a:spcAft>
              <a:buClr>
                <a:schemeClr val="accent2"/>
              </a:buClr>
              <a:buSzPct val="100000"/>
              <a:buFont typeface="System Font Regular"/>
              <a:buChar char="—"/>
              <a:defRPr sz="1200"/>
            </a:lvl5pPr>
            <a:lvl6pPr marL="576072" indent="-173736">
              <a:lnSpc>
                <a:spcPct val="110000"/>
              </a:lnSpc>
              <a:spcBef>
                <a:spcPts val="0"/>
              </a:spcBef>
              <a:spcAft>
                <a:spcPts val="450"/>
              </a:spcAft>
              <a:buClr>
                <a:schemeClr val="accent2"/>
              </a:buClr>
              <a:buSzPct val="100000"/>
              <a:buFont typeface="System Font Regular"/>
              <a:buChar char="○"/>
              <a:defRPr sz="1200">
                <a:solidFill>
                  <a:schemeClr val="tx1"/>
                </a:solidFill>
              </a:defRPr>
            </a:lvl6pPr>
            <a:lvl7pPr marL="749808" indent="-171450">
              <a:lnSpc>
                <a:spcPct val="110000"/>
              </a:lnSpc>
              <a:spcBef>
                <a:spcPts val="0"/>
              </a:spcBef>
              <a:spcAft>
                <a:spcPts val="450"/>
              </a:spcAft>
              <a:buClr>
                <a:schemeClr val="accent2"/>
              </a:buClr>
              <a:buFont typeface="System Font Regular"/>
              <a:buChar char="○"/>
              <a:defRPr>
                <a:solidFill>
                  <a:schemeClr val="tx1"/>
                </a:solidFill>
              </a:defRPr>
            </a:lvl7pPr>
          </a:lstStyle>
          <a:p>
            <a:pPr lvl="0"/>
            <a:r>
              <a:rPr lang="en-US" dirty="0"/>
              <a:t>Click to add text</a:t>
            </a:r>
          </a:p>
          <a:p>
            <a:pPr lvl="1"/>
            <a:r>
              <a:rPr lang="en-US" dirty="0"/>
              <a:t>Insert text</a:t>
            </a:r>
          </a:p>
          <a:p>
            <a:pPr lvl="5"/>
            <a:r>
              <a:rPr lang="en-US" dirty="0"/>
              <a:t>Insert text</a:t>
            </a:r>
          </a:p>
          <a:p>
            <a:pPr lvl="6"/>
            <a:r>
              <a:rPr lang="en-US" dirty="0"/>
              <a:t>Insert text</a:t>
            </a:r>
          </a:p>
        </p:txBody>
      </p:sp>
      <p:sp>
        <p:nvSpPr>
          <p:cNvPr id="7" name="Text Placeholder 4">
            <a:extLst>
              <a:ext uri="{FF2B5EF4-FFF2-40B4-BE49-F238E27FC236}">
                <a16:creationId xmlns:a16="http://schemas.microsoft.com/office/drawing/2014/main" id="{B030825D-9EDB-5244-8CDC-AA3FF61315EB}"/>
              </a:ext>
            </a:extLst>
          </p:cNvPr>
          <p:cNvSpPr>
            <a:spLocks noGrp="1"/>
          </p:cNvSpPr>
          <p:nvPr>
            <p:ph type="body" sz="quarter" idx="15" hasCustomPrompt="1"/>
          </p:nvPr>
        </p:nvSpPr>
        <p:spPr>
          <a:xfrm>
            <a:off x="457200" y="1828800"/>
            <a:ext cx="2889504" cy="5138928"/>
          </a:xfrm>
          <a:prstGeom prst="rect">
            <a:avLst/>
          </a:prstGeom>
        </p:spPr>
        <p:txBody>
          <a:bodyPr wrap="square" lIns="182880" tIns="182880" rIns="182880" bIns="182880" anchor="ctr">
            <a:noAutofit/>
          </a:bodyPr>
          <a:lstStyle>
            <a:lvl1pPr marL="0" indent="0">
              <a:buClr>
                <a:schemeClr val="tx1"/>
              </a:buClr>
              <a:buFont typeface="System Font Regular"/>
              <a:buNone/>
              <a:defRPr sz="1400">
                <a:solidFill>
                  <a:schemeClr val="accent1"/>
                </a:solidFill>
                <a:latin typeface="Calibri" panose="020F0502020204030204" pitchFamily="34" charset="0"/>
              </a:defRPr>
            </a:lvl1pPr>
            <a:lvl3pPr marL="182880" indent="-182880">
              <a:buFont typeface="System Font Regular"/>
              <a:buChar char="■"/>
              <a:defRPr sz="1400"/>
            </a:lvl3pPr>
            <a:lvl4pPr marL="402336" indent="-219456">
              <a:buFont typeface="System Font Regular"/>
              <a:buChar char="—"/>
              <a:defRPr sz="1400"/>
            </a:lvl4pPr>
            <a:lvl5pPr marL="576072" indent="-173736">
              <a:defRPr sz="1400"/>
            </a:lvl5pPr>
            <a:lvl6pPr marL="731520">
              <a:defRPr/>
            </a:lvl6pPr>
          </a:lstStyle>
          <a:p>
            <a:r>
              <a:rPr lang="en-US" dirty="0"/>
              <a:t>Click to add key message</a:t>
            </a:r>
          </a:p>
          <a:p>
            <a:pPr lvl="2"/>
            <a:r>
              <a:rPr lang="en-US" dirty="0"/>
              <a:t>Insert text</a:t>
            </a:r>
          </a:p>
          <a:p>
            <a:pPr lvl="3"/>
            <a:r>
              <a:rPr lang="en-US" dirty="0"/>
              <a:t>Insert text</a:t>
            </a:r>
          </a:p>
          <a:p>
            <a:pPr lvl="4"/>
            <a:r>
              <a:rPr lang="en-US" dirty="0"/>
              <a:t>Insert text</a:t>
            </a:r>
          </a:p>
        </p:txBody>
      </p:sp>
      <p:sp>
        <p:nvSpPr>
          <p:cNvPr id="11" name="Slide Number Placeholder 7">
            <a:extLst>
              <a:ext uri="{FF2B5EF4-FFF2-40B4-BE49-F238E27FC236}">
                <a16:creationId xmlns:a16="http://schemas.microsoft.com/office/drawing/2014/main" id="{9979CAB0-FAAB-DA48-A260-69B4B2C73736}"/>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88A1875D-149D-2144-8116-1E1A8AFA55D4}"/>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968822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782B8D71-0811-E643-BF41-C632A142341C}"/>
              </a:ext>
            </a:extLst>
          </p:cNvPr>
          <p:cNvSpPr>
            <a:spLocks noGrp="1"/>
          </p:cNvSpPr>
          <p:nvPr>
            <p:ph type="body" sz="quarter" idx="16" hasCustomPrompt="1"/>
          </p:nvPr>
        </p:nvSpPr>
        <p:spPr>
          <a:xfrm>
            <a:off x="457200" y="1828800"/>
            <a:ext cx="4453128" cy="5138928"/>
          </a:xfrm>
          <a:prstGeom prst="rect">
            <a:avLst/>
          </a:prstGeom>
        </p:spPr>
        <p:txBody>
          <a:bodyPr lIns="0" tIns="0" rIns="0" bIns="0">
            <a:noAutofit/>
          </a:bodyPr>
          <a:lstStyle>
            <a:lvl1pPr>
              <a:spcBef>
                <a:spcPts val="0"/>
              </a:spcBef>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6" name="Text Placeholder 3">
            <a:extLst>
              <a:ext uri="{FF2B5EF4-FFF2-40B4-BE49-F238E27FC236}">
                <a16:creationId xmlns:a16="http://schemas.microsoft.com/office/drawing/2014/main" id="{432399B3-BC06-8B47-8123-AA64E6D77515}"/>
              </a:ext>
            </a:extLst>
          </p:cNvPr>
          <p:cNvSpPr>
            <a:spLocks noGrp="1"/>
          </p:cNvSpPr>
          <p:nvPr>
            <p:ph type="body" sz="quarter" idx="17" hasCustomPrompt="1"/>
          </p:nvPr>
        </p:nvSpPr>
        <p:spPr>
          <a:xfrm>
            <a:off x="5148072" y="1828800"/>
            <a:ext cx="4453128" cy="5138928"/>
          </a:xfrm>
          <a:prstGeom prst="rect">
            <a:avLst/>
          </a:prstGeom>
        </p:spPr>
        <p:txBody>
          <a:bodyPr lIns="0" tIns="0" rIns="0" bIns="0">
            <a:noAutofit/>
          </a:bodyPr>
          <a:lstStyle>
            <a:lvl1pPr>
              <a:spcBef>
                <a:spcPts val="0"/>
              </a:spcBef>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10" name="Slide Number Placeholder 7">
            <a:extLst>
              <a:ext uri="{FF2B5EF4-FFF2-40B4-BE49-F238E27FC236}">
                <a16:creationId xmlns:a16="http://schemas.microsoft.com/office/drawing/2014/main" id="{A8DA3912-1C82-1442-8E5B-E3270FD997F7}"/>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 name="Footer Placeholder 2">
            <a:extLst>
              <a:ext uri="{FF2B5EF4-FFF2-40B4-BE49-F238E27FC236}">
                <a16:creationId xmlns:a16="http://schemas.microsoft.com/office/drawing/2014/main" id="{03869EAB-231F-FD48-BA06-A23B6D0B68D0}"/>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383696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s w/ Char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95FA73A1-1224-4547-8A2A-E14C83510B92}"/>
              </a:ext>
            </a:extLst>
          </p:cNvPr>
          <p:cNvSpPr>
            <a:spLocks noGrp="1"/>
          </p:cNvSpPr>
          <p:nvPr>
            <p:ph type="chart" sz="quarter" idx="18" hasCustomPrompt="1"/>
          </p:nvPr>
        </p:nvSpPr>
        <p:spPr>
          <a:xfrm>
            <a:off x="5148263" y="1827636"/>
            <a:ext cx="4452937" cy="5138737"/>
          </a:xfrm>
        </p:spPr>
        <p:txBody>
          <a:bodyPr/>
          <a:lstStyle>
            <a:lvl1pPr marL="0" marR="0" indent="0" algn="l" defTabSz="1005840" rtl="0" eaLnBrk="1" fontAlgn="auto" latinLnBrk="0" hangingPunct="1">
              <a:lnSpc>
                <a:spcPct val="110000"/>
              </a:lnSpc>
              <a:spcBef>
                <a:spcPts val="450"/>
              </a:spcBef>
              <a:spcAft>
                <a:spcPts val="450"/>
              </a:spcAft>
              <a:buClr>
                <a:schemeClr val="accent2"/>
              </a:buClr>
              <a:buSzTx/>
              <a:buFont typeface="System Font Regular"/>
              <a:buNone/>
              <a:tabLst/>
              <a:defRPr/>
            </a:lvl1pPr>
          </a:lstStyle>
          <a:p>
            <a:pPr marL="182880" marR="0" lvl="0" indent="-182880" algn="l" defTabSz="1005840" rtl="0" eaLnBrk="1" fontAlgn="auto" latinLnBrk="0" hangingPunct="1">
              <a:lnSpc>
                <a:spcPct val="110000"/>
              </a:lnSpc>
              <a:spcBef>
                <a:spcPts val="450"/>
              </a:spcBef>
              <a:spcAft>
                <a:spcPts val="450"/>
              </a:spcAft>
              <a:buClr>
                <a:schemeClr val="accent2"/>
              </a:buClr>
              <a:buSzTx/>
              <a:buFont typeface="System Font Regular"/>
              <a:buChar char="■"/>
              <a:tabLst/>
              <a:defRPr/>
            </a:pPr>
            <a:r>
              <a:rPr lang="en-US" dirty="0"/>
              <a:t>Click icon to insert chart</a:t>
            </a:r>
          </a:p>
        </p:txBody>
      </p:sp>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782B8D71-0811-E643-BF41-C632A142341C}"/>
              </a:ext>
            </a:extLst>
          </p:cNvPr>
          <p:cNvSpPr>
            <a:spLocks noGrp="1"/>
          </p:cNvSpPr>
          <p:nvPr>
            <p:ph type="body" sz="quarter" idx="16" hasCustomPrompt="1"/>
          </p:nvPr>
        </p:nvSpPr>
        <p:spPr>
          <a:xfrm>
            <a:off x="457200" y="1828800"/>
            <a:ext cx="4453128" cy="5138928"/>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11" name="Slide Number Placeholder 7">
            <a:extLst>
              <a:ext uri="{FF2B5EF4-FFF2-40B4-BE49-F238E27FC236}">
                <a16:creationId xmlns:a16="http://schemas.microsoft.com/office/drawing/2014/main" id="{5082FEC3-EFB7-8B4C-8E4E-95D7BB008015}"/>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BA321C86-73F7-D245-B20C-9767A6B2A5A4}"/>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1206986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s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9144000" cy="548640"/>
          </a:xfrm>
        </p:spPr>
        <p:txBody>
          <a:bodyPr/>
          <a:lstStyle>
            <a:lvl1pPr marL="0" indent="0">
              <a:lnSpc>
                <a:spcPct val="100000"/>
              </a:lnSpc>
              <a:spcBef>
                <a:spcPts val="0"/>
              </a:spcBef>
              <a:spcAft>
                <a:spcPts val="0"/>
              </a:spcAft>
              <a:buNone/>
              <a:defRPr sz="1600" b="1">
                <a:solidFill>
                  <a:schemeClr val="accent1"/>
                </a:solidFill>
              </a:defRPr>
            </a:lvl1pPr>
            <a:lvl5pPr marL="521208" indent="0">
              <a:buNone/>
              <a:defRPr/>
            </a:lvl5pPr>
          </a:lstStyle>
          <a:p>
            <a:pPr lvl="0"/>
            <a:r>
              <a:rPr lang="en-US" dirty="0" err="1"/>
              <a:t>Subheader</a:t>
            </a:r>
            <a:endParaRPr lang="en-US" dirty="0"/>
          </a:p>
        </p:txBody>
      </p:sp>
      <p:sp>
        <p:nvSpPr>
          <p:cNvPr id="11" name="Text Placeholder 2">
            <a:extLst>
              <a:ext uri="{FF2B5EF4-FFF2-40B4-BE49-F238E27FC236}">
                <a16:creationId xmlns:a16="http://schemas.microsoft.com/office/drawing/2014/main" id="{D4C13AFD-1676-634B-98FC-B9070E8D0371}"/>
              </a:ext>
            </a:extLst>
          </p:cNvPr>
          <p:cNvSpPr>
            <a:spLocks noGrp="1"/>
          </p:cNvSpPr>
          <p:nvPr>
            <p:ph type="body" sz="quarter" idx="19" hasCustomPrompt="1"/>
          </p:nvPr>
        </p:nvSpPr>
        <p:spPr>
          <a:xfrm>
            <a:off x="457200" y="2286000"/>
            <a:ext cx="4453128" cy="4681728"/>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12" name="Text Placeholder 3">
            <a:extLst>
              <a:ext uri="{FF2B5EF4-FFF2-40B4-BE49-F238E27FC236}">
                <a16:creationId xmlns:a16="http://schemas.microsoft.com/office/drawing/2014/main" id="{5F6E31BC-B4C0-5441-9E23-FC117EC8C220}"/>
              </a:ext>
            </a:extLst>
          </p:cNvPr>
          <p:cNvSpPr>
            <a:spLocks noGrp="1"/>
          </p:cNvSpPr>
          <p:nvPr>
            <p:ph type="body" sz="quarter" idx="20" hasCustomPrompt="1"/>
          </p:nvPr>
        </p:nvSpPr>
        <p:spPr>
          <a:xfrm>
            <a:off x="5148072" y="2286000"/>
            <a:ext cx="4453128" cy="4681728"/>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15" name="Slide Number Placeholder 7">
            <a:extLst>
              <a:ext uri="{FF2B5EF4-FFF2-40B4-BE49-F238E27FC236}">
                <a16:creationId xmlns:a16="http://schemas.microsoft.com/office/drawing/2014/main" id="{44B2863A-25A5-9A45-B9A5-0B205C5FC3DD}"/>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6" name="Footer Placeholder 2">
            <a:extLst>
              <a:ext uri="{FF2B5EF4-FFF2-40B4-BE49-F238E27FC236}">
                <a16:creationId xmlns:a16="http://schemas.microsoft.com/office/drawing/2014/main" id="{9DAF0A10-687E-D44E-ACCD-F246871B4A5D}"/>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045214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s w/ Chart w/ Subheader">
    <p:bg>
      <p:bgPr>
        <a:solidFill>
          <a:schemeClr val="bg1"/>
        </a:solidFill>
        <a:effectLst/>
      </p:bgPr>
    </p:bg>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784FDDF9-5215-42C9-8404-E31CAC64B025}"/>
              </a:ext>
            </a:extLst>
          </p:cNvPr>
          <p:cNvSpPr>
            <a:spLocks noGrp="1"/>
          </p:cNvSpPr>
          <p:nvPr>
            <p:ph type="chart" sz="quarter" idx="18" hasCustomPrompt="1"/>
          </p:nvPr>
        </p:nvSpPr>
        <p:spPr>
          <a:xfrm>
            <a:off x="5143500" y="2286000"/>
            <a:ext cx="4457700" cy="4678363"/>
          </a:xfrm>
        </p:spPr>
        <p:txBody>
          <a:bodyPr/>
          <a:lstStyle>
            <a:lvl1pPr marL="0" marR="0" indent="0" algn="l" defTabSz="1005840" rtl="0" eaLnBrk="1" fontAlgn="auto" latinLnBrk="0" hangingPunct="1">
              <a:lnSpc>
                <a:spcPct val="110000"/>
              </a:lnSpc>
              <a:spcBef>
                <a:spcPts val="450"/>
              </a:spcBef>
              <a:spcAft>
                <a:spcPts val="450"/>
              </a:spcAft>
              <a:buClr>
                <a:schemeClr val="accent2"/>
              </a:buClr>
              <a:buSzTx/>
              <a:buFont typeface="System Font Regular"/>
              <a:buNone/>
              <a:tabLst/>
              <a:defRPr/>
            </a:lvl1pPr>
          </a:lstStyle>
          <a:p>
            <a:pPr marL="182880" marR="0" lvl="0" indent="-182880" algn="l" defTabSz="1005840" rtl="0" eaLnBrk="1" fontAlgn="auto" latinLnBrk="0" hangingPunct="1">
              <a:lnSpc>
                <a:spcPct val="110000"/>
              </a:lnSpc>
              <a:spcBef>
                <a:spcPts val="450"/>
              </a:spcBef>
              <a:spcAft>
                <a:spcPts val="450"/>
              </a:spcAft>
              <a:buClr>
                <a:schemeClr val="accent2"/>
              </a:buClr>
              <a:buSzTx/>
              <a:buFont typeface="System Font Regular"/>
              <a:buChar char="■"/>
              <a:tabLst/>
              <a:defRPr/>
            </a:pPr>
            <a:r>
              <a:rPr lang="en-US" dirty="0"/>
              <a:t>Click icon to insert chart</a:t>
            </a: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196"/>
            <a:ext cx="9144000" cy="546029"/>
          </a:xfrm>
        </p:spPr>
        <p:txBody>
          <a:bodyPr/>
          <a:lstStyle>
            <a:lvl1pPr marL="0" indent="0">
              <a:lnSpc>
                <a:spcPct val="100000"/>
              </a:lnSpc>
              <a:spcBef>
                <a:spcPts val="0"/>
              </a:spcBef>
              <a:spcAft>
                <a:spcPts val="0"/>
              </a:spcAft>
              <a:buNone/>
              <a:defRPr sz="1600" b="1">
                <a:solidFill>
                  <a:schemeClr val="accent1"/>
                </a:solidFill>
              </a:defRPr>
            </a:lvl1pPr>
            <a:lvl5pPr marL="521208" indent="0">
              <a:buNone/>
              <a:defRPr/>
            </a:lvl5pPr>
          </a:lstStyle>
          <a:p>
            <a:pPr lvl="0"/>
            <a:r>
              <a:rPr lang="en-US" dirty="0" err="1"/>
              <a:t>Subheader</a:t>
            </a:r>
            <a:endParaRPr lang="en-US" dirty="0"/>
          </a:p>
        </p:txBody>
      </p:sp>
      <p:sp>
        <p:nvSpPr>
          <p:cNvPr id="6" name="Text Placeholder 5">
            <a:extLst>
              <a:ext uri="{FF2B5EF4-FFF2-40B4-BE49-F238E27FC236}">
                <a16:creationId xmlns:a16="http://schemas.microsoft.com/office/drawing/2014/main" id="{B57BA44F-FE4B-C144-BD15-FBA071ED2577}"/>
              </a:ext>
            </a:extLst>
          </p:cNvPr>
          <p:cNvSpPr>
            <a:spLocks noGrp="1"/>
          </p:cNvSpPr>
          <p:nvPr>
            <p:ph type="body" sz="quarter" idx="17" hasCustomPrompt="1"/>
          </p:nvPr>
        </p:nvSpPr>
        <p:spPr>
          <a:xfrm>
            <a:off x="457200" y="2286000"/>
            <a:ext cx="4453128" cy="4681728"/>
          </a:xfrm>
        </p:spPr>
        <p:txBody>
          <a:bodyPr anchor="t"/>
          <a:lstStyle>
            <a:lvl1pPr marL="171450" indent="-171450">
              <a:lnSpc>
                <a:spcPct val="110000"/>
              </a:lnSpc>
              <a:spcBef>
                <a:spcPts val="450"/>
              </a:spcBef>
              <a:spcAft>
                <a:spcPts val="450"/>
              </a:spcAft>
              <a:buFont typeface="System Font Regular"/>
              <a:buChar char="■"/>
              <a:defRPr sz="1200" b="0">
                <a:solidFill>
                  <a:schemeClr val="tx1"/>
                </a:solidFill>
              </a:defRPr>
            </a:lvl1pPr>
            <a:lvl2pPr>
              <a:lnSpc>
                <a:spcPct val="110000"/>
              </a:lnSpc>
              <a:defRPr sz="1200"/>
            </a:lvl2pPr>
            <a:lvl3pPr>
              <a:lnSpc>
                <a:spcPct val="110000"/>
              </a:lnSpc>
              <a:defRPr sz="1200"/>
            </a:lvl3pPr>
            <a:lvl4pPr>
              <a:lnSpc>
                <a:spcPct val="110000"/>
              </a:lnSpc>
              <a:defRPr sz="1200"/>
            </a:lvl4pPr>
            <a:lvl5pPr marL="521208" indent="0">
              <a:buNone/>
              <a:defRPr/>
            </a:lvl5pPr>
            <a:lvl6pPr marL="749808" indent="-182880">
              <a:defRPr/>
            </a:lvl6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9" name="Slide Number Placeholder 7">
            <a:extLst>
              <a:ext uri="{FF2B5EF4-FFF2-40B4-BE49-F238E27FC236}">
                <a16:creationId xmlns:a16="http://schemas.microsoft.com/office/drawing/2014/main" id="{4067E1CA-900D-C64F-A5B5-AE6378CC1620}"/>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 name="Footer Placeholder 2">
            <a:extLst>
              <a:ext uri="{FF2B5EF4-FFF2-40B4-BE49-F238E27FC236}">
                <a16:creationId xmlns:a16="http://schemas.microsoft.com/office/drawing/2014/main" id="{C50FCAEE-99F0-3146-A51C-F0FF945E9852}"/>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3282015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s w/ Key Message">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5D04A0A6-D95E-0748-910C-52ED3A882CC3}"/>
              </a:ext>
            </a:extLst>
          </p:cNvPr>
          <p:cNvSpPr/>
          <p:nvPr userDrawn="1"/>
        </p:nvSpPr>
        <p:spPr>
          <a:xfrm>
            <a:off x="457200"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noAutofit/>
          </a:bodyPr>
          <a:lstStyle/>
          <a:p>
            <a:pPr algn="ctr"/>
            <a:endParaRPr lang="en-US" sz="1200" dirty="0">
              <a:latin typeface="Calibri" panose="020F0502020204030204" pitchFamily="34" charset="0"/>
            </a:endParaRPr>
          </a:p>
        </p:txBody>
      </p:sp>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F27DE4E1-1DA2-5A45-89FD-981D9B47C1CC}"/>
              </a:ext>
            </a:extLst>
          </p:cNvPr>
          <p:cNvSpPr>
            <a:spLocks noGrp="1"/>
          </p:cNvSpPr>
          <p:nvPr>
            <p:ph type="body" sz="quarter" idx="16" hasCustomPrompt="1"/>
          </p:nvPr>
        </p:nvSpPr>
        <p:spPr>
          <a:xfrm>
            <a:off x="3584448" y="1828800"/>
            <a:ext cx="2889504"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0E22726B-0EAF-994E-980F-03791EADEBA3}"/>
              </a:ext>
            </a:extLst>
          </p:cNvPr>
          <p:cNvSpPr>
            <a:spLocks noGrp="1"/>
          </p:cNvSpPr>
          <p:nvPr>
            <p:ph type="body" sz="quarter" idx="17" hasCustomPrompt="1"/>
          </p:nvPr>
        </p:nvSpPr>
        <p:spPr>
          <a:xfrm>
            <a:off x="6711696" y="1828800"/>
            <a:ext cx="2889504"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Text Placeholder 5">
            <a:extLst>
              <a:ext uri="{FF2B5EF4-FFF2-40B4-BE49-F238E27FC236}">
                <a16:creationId xmlns:a16="http://schemas.microsoft.com/office/drawing/2014/main" id="{F234788E-9ED5-2A43-B372-6B31AF389C6E}"/>
              </a:ext>
            </a:extLst>
          </p:cNvPr>
          <p:cNvSpPr>
            <a:spLocks noGrp="1"/>
          </p:cNvSpPr>
          <p:nvPr>
            <p:ph type="body" sz="quarter" idx="15" hasCustomPrompt="1"/>
          </p:nvPr>
        </p:nvSpPr>
        <p:spPr>
          <a:xfrm>
            <a:off x="457200" y="1828800"/>
            <a:ext cx="2889504" cy="5138928"/>
          </a:xfrm>
          <a:prstGeom prst="rect">
            <a:avLst/>
          </a:prstGeom>
        </p:spPr>
        <p:txBody>
          <a:bodyPr wrap="square" lIns="182880" tIns="182880" rIns="182880" bIns="182880" anchor="ctr">
            <a:noAutofit/>
          </a:bodyPr>
          <a:lstStyle>
            <a:lvl1pPr marL="0" indent="0">
              <a:spcBef>
                <a:spcPts val="450"/>
              </a:spcBef>
              <a:buFont typeface="System Font Regular"/>
              <a:buNone/>
              <a:defRPr sz="1400">
                <a:solidFill>
                  <a:schemeClr val="accent1"/>
                </a:solidFill>
                <a:latin typeface="Calibri" panose="020F0502020204030204" pitchFamily="34" charset="0"/>
              </a:defRPr>
            </a:lvl1pPr>
            <a:lvl2pPr marL="182880" indent="-182880">
              <a:buFont typeface="System Font Regular"/>
              <a:buChar char="■"/>
              <a:defRPr sz="1400"/>
            </a:lvl2pPr>
            <a:lvl3pPr marL="402336" indent="-219456">
              <a:buFont typeface="System Font Regular"/>
              <a:buChar char="—"/>
              <a:defRPr sz="1400"/>
            </a:lvl3pPr>
            <a:lvl4pPr marL="576072">
              <a:defRPr sz="1400"/>
            </a:lvl4pPr>
          </a:lstStyle>
          <a:p>
            <a:r>
              <a:rPr lang="en-US" dirty="0"/>
              <a:t>Click to add key message</a:t>
            </a:r>
          </a:p>
          <a:p>
            <a:pPr lvl="1"/>
            <a:r>
              <a:rPr lang="en-US" dirty="0"/>
              <a:t>Insert text</a:t>
            </a:r>
          </a:p>
          <a:p>
            <a:pPr lvl="2"/>
            <a:r>
              <a:rPr lang="en-US" dirty="0"/>
              <a:t>Insert text</a:t>
            </a:r>
          </a:p>
          <a:p>
            <a:pPr lvl="3"/>
            <a:r>
              <a:rPr lang="en-US" dirty="0"/>
              <a:t>Insert text</a:t>
            </a:r>
          </a:p>
        </p:txBody>
      </p:sp>
      <p:sp>
        <p:nvSpPr>
          <p:cNvPr id="14" name="Slide Number Placeholder 7">
            <a:extLst>
              <a:ext uri="{FF2B5EF4-FFF2-40B4-BE49-F238E27FC236}">
                <a16:creationId xmlns:a16="http://schemas.microsoft.com/office/drawing/2014/main" id="{4D1A583A-BFC1-BA4E-8708-EAAB1221B4F7}"/>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5" name="Footer Placeholder 2">
            <a:extLst>
              <a:ext uri="{FF2B5EF4-FFF2-40B4-BE49-F238E27FC236}">
                <a16:creationId xmlns:a16="http://schemas.microsoft.com/office/drawing/2014/main" id="{CF7D9AE3-07BE-D04A-90D8-A25D257083FF}"/>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119727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olumns w/ Chart w/ Key Message">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8CDD7F4F-B45D-47F3-8D35-5029C9B09B1A}"/>
              </a:ext>
            </a:extLst>
          </p:cNvPr>
          <p:cNvSpPr>
            <a:spLocks noGrp="1"/>
          </p:cNvSpPr>
          <p:nvPr>
            <p:ph type="chart" sz="quarter" idx="19" hasCustomPrompt="1"/>
          </p:nvPr>
        </p:nvSpPr>
        <p:spPr>
          <a:xfrm>
            <a:off x="6712373" y="1834409"/>
            <a:ext cx="2889250" cy="5138737"/>
          </a:xfrm>
        </p:spPr>
        <p:txBody>
          <a:bodyPr/>
          <a:lstStyle>
            <a:lvl1pPr marL="0" marR="0" indent="0" algn="l" defTabSz="1005840" rtl="0" eaLnBrk="1" fontAlgn="auto" latinLnBrk="0" hangingPunct="1">
              <a:lnSpc>
                <a:spcPct val="110000"/>
              </a:lnSpc>
              <a:spcBef>
                <a:spcPts val="450"/>
              </a:spcBef>
              <a:spcAft>
                <a:spcPts val="450"/>
              </a:spcAft>
              <a:buClr>
                <a:schemeClr val="accent2"/>
              </a:buClr>
              <a:buSzTx/>
              <a:buFont typeface="System Font Regular"/>
              <a:buNone/>
              <a:tabLst/>
              <a:defRPr/>
            </a:lvl1pPr>
          </a:lstStyle>
          <a:p>
            <a:pPr marL="182880" marR="0" lvl="0" indent="-182880" algn="l" defTabSz="1005840" rtl="0" eaLnBrk="1" fontAlgn="auto" latinLnBrk="0" hangingPunct="1">
              <a:lnSpc>
                <a:spcPct val="110000"/>
              </a:lnSpc>
              <a:spcBef>
                <a:spcPts val="450"/>
              </a:spcBef>
              <a:spcAft>
                <a:spcPts val="450"/>
              </a:spcAft>
              <a:buClr>
                <a:schemeClr val="accent2"/>
              </a:buClr>
              <a:buSzTx/>
              <a:buFont typeface="System Font Regular"/>
              <a:buChar char="■"/>
              <a:tabLst/>
              <a:defRPr/>
            </a:pPr>
            <a:r>
              <a:rPr lang="en-US" dirty="0"/>
              <a:t>Click icon to insert chart</a:t>
            </a:r>
          </a:p>
        </p:txBody>
      </p:sp>
      <p:sp>
        <p:nvSpPr>
          <p:cNvPr id="9" name="Rectangle 3">
            <a:extLst>
              <a:ext uri="{FF2B5EF4-FFF2-40B4-BE49-F238E27FC236}">
                <a16:creationId xmlns:a16="http://schemas.microsoft.com/office/drawing/2014/main" id="{5D04A0A6-D95E-0748-910C-52ED3A882CC3}"/>
              </a:ext>
            </a:extLst>
          </p:cNvPr>
          <p:cNvSpPr/>
          <p:nvPr userDrawn="1"/>
        </p:nvSpPr>
        <p:spPr>
          <a:xfrm>
            <a:off x="457200"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noAutofit/>
          </a:bodyPr>
          <a:lstStyle/>
          <a:p>
            <a:pPr algn="ctr"/>
            <a:endParaRPr lang="en-US" sz="1200" dirty="0">
              <a:latin typeface="Calibri" panose="020F0502020204030204" pitchFamily="34" charset="0"/>
            </a:endParaRPr>
          </a:p>
        </p:txBody>
      </p:sp>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F27DE4E1-1DA2-5A45-89FD-981D9B47C1CC}"/>
              </a:ext>
            </a:extLst>
          </p:cNvPr>
          <p:cNvSpPr>
            <a:spLocks noGrp="1"/>
          </p:cNvSpPr>
          <p:nvPr>
            <p:ph type="body" sz="quarter" idx="16" hasCustomPrompt="1"/>
          </p:nvPr>
        </p:nvSpPr>
        <p:spPr>
          <a:xfrm>
            <a:off x="3584448" y="1828800"/>
            <a:ext cx="2889504"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Text Placeholder 5">
            <a:extLst>
              <a:ext uri="{FF2B5EF4-FFF2-40B4-BE49-F238E27FC236}">
                <a16:creationId xmlns:a16="http://schemas.microsoft.com/office/drawing/2014/main" id="{F234788E-9ED5-2A43-B372-6B31AF389C6E}"/>
              </a:ext>
            </a:extLst>
          </p:cNvPr>
          <p:cNvSpPr>
            <a:spLocks noGrp="1"/>
          </p:cNvSpPr>
          <p:nvPr>
            <p:ph type="body" sz="quarter" idx="15" hasCustomPrompt="1"/>
          </p:nvPr>
        </p:nvSpPr>
        <p:spPr>
          <a:xfrm>
            <a:off x="457200" y="1828800"/>
            <a:ext cx="2889504" cy="5138928"/>
          </a:xfrm>
          <a:prstGeom prst="rect">
            <a:avLst/>
          </a:prstGeom>
        </p:spPr>
        <p:txBody>
          <a:bodyPr wrap="square" lIns="182880" tIns="182880" rIns="182880" bIns="182880" anchor="ctr">
            <a:noAutofit/>
          </a:bodyPr>
          <a:lstStyle>
            <a:lvl1pPr marL="0" indent="0">
              <a:spcBef>
                <a:spcPts val="450"/>
              </a:spcBef>
              <a:buFont typeface="System Font Regular"/>
              <a:buNone/>
              <a:defRPr sz="1400">
                <a:solidFill>
                  <a:schemeClr val="accent1"/>
                </a:solidFill>
                <a:latin typeface="Calibri" panose="020F0502020204030204" pitchFamily="34" charset="0"/>
              </a:defRPr>
            </a:lvl1pPr>
            <a:lvl2pPr marL="182880" indent="-182880">
              <a:buFont typeface="System Font Regular"/>
              <a:buChar char="■"/>
              <a:defRPr sz="1400"/>
            </a:lvl2pPr>
            <a:lvl3pPr marL="402336" indent="-219456">
              <a:buFont typeface="System Font Regular"/>
              <a:buChar char="—"/>
              <a:defRPr sz="1400"/>
            </a:lvl3pPr>
            <a:lvl4pPr marL="576072">
              <a:defRPr sz="1400"/>
            </a:lvl4pPr>
          </a:lstStyle>
          <a:p>
            <a:r>
              <a:rPr lang="en-US" dirty="0"/>
              <a:t>Click to add key message</a:t>
            </a:r>
          </a:p>
          <a:p>
            <a:pPr lvl="1"/>
            <a:r>
              <a:rPr lang="en-US" dirty="0"/>
              <a:t>Insert text</a:t>
            </a:r>
          </a:p>
          <a:p>
            <a:pPr lvl="2"/>
            <a:r>
              <a:rPr lang="en-US" dirty="0"/>
              <a:t>Insert text</a:t>
            </a:r>
          </a:p>
          <a:p>
            <a:pPr lvl="3"/>
            <a:r>
              <a:rPr lang="en-US" dirty="0"/>
              <a:t>Insert text</a:t>
            </a:r>
          </a:p>
        </p:txBody>
      </p:sp>
      <p:sp>
        <p:nvSpPr>
          <p:cNvPr id="14" name="Slide Number Placeholder 7">
            <a:extLst>
              <a:ext uri="{FF2B5EF4-FFF2-40B4-BE49-F238E27FC236}">
                <a16:creationId xmlns:a16="http://schemas.microsoft.com/office/drawing/2014/main" id="{4D1A583A-BFC1-BA4E-8708-EAAB1221B4F7}"/>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5" name="Footer Placeholder 2">
            <a:extLst>
              <a:ext uri="{FF2B5EF4-FFF2-40B4-BE49-F238E27FC236}">
                <a16:creationId xmlns:a16="http://schemas.microsoft.com/office/drawing/2014/main" id="{CF7D9AE3-07BE-D04A-90D8-A25D257083FF}"/>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192295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Row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695A571F-A546-A14E-B5EF-EAC057D50489}"/>
              </a:ext>
            </a:extLst>
          </p:cNvPr>
          <p:cNvSpPr>
            <a:spLocks noGrp="1"/>
          </p:cNvSpPr>
          <p:nvPr>
            <p:ph type="body" sz="quarter" idx="16" hasCustomPrompt="1"/>
          </p:nvPr>
        </p:nvSpPr>
        <p:spPr>
          <a:xfrm>
            <a:off x="457200" y="1828800"/>
            <a:ext cx="9144000"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6" name="Text Placeholder 3">
            <a:extLst>
              <a:ext uri="{FF2B5EF4-FFF2-40B4-BE49-F238E27FC236}">
                <a16:creationId xmlns:a16="http://schemas.microsoft.com/office/drawing/2014/main" id="{B7159C1F-5979-3146-8A62-46658AD1B326}"/>
              </a:ext>
            </a:extLst>
          </p:cNvPr>
          <p:cNvSpPr>
            <a:spLocks noGrp="1"/>
          </p:cNvSpPr>
          <p:nvPr>
            <p:ph type="body" sz="quarter" idx="17" hasCustomPrompt="1"/>
          </p:nvPr>
        </p:nvSpPr>
        <p:spPr>
          <a:xfrm>
            <a:off x="457200" y="4519167"/>
            <a:ext cx="9144000"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10" name="Slide Number Placeholder 7">
            <a:extLst>
              <a:ext uri="{FF2B5EF4-FFF2-40B4-BE49-F238E27FC236}">
                <a16:creationId xmlns:a16="http://schemas.microsoft.com/office/drawing/2014/main" id="{08F9C297-5279-454A-8DAC-3B629E8763D4}"/>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 name="Footer Placeholder 2">
            <a:extLst>
              <a:ext uri="{FF2B5EF4-FFF2-40B4-BE49-F238E27FC236}">
                <a16:creationId xmlns:a16="http://schemas.microsoft.com/office/drawing/2014/main" id="{BD3F0987-4668-6F41-BFB0-2DAAD9ADFBA2}"/>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576337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Rows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9144000"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err="1"/>
              <a:t>Subheader</a:t>
            </a:r>
            <a:endParaRPr lang="en-US" dirty="0"/>
          </a:p>
        </p:txBody>
      </p:sp>
      <p:sp>
        <p:nvSpPr>
          <p:cNvPr id="11" name="Text Placeholder 2">
            <a:extLst>
              <a:ext uri="{FF2B5EF4-FFF2-40B4-BE49-F238E27FC236}">
                <a16:creationId xmlns:a16="http://schemas.microsoft.com/office/drawing/2014/main" id="{754CDDA2-E05C-2A4F-A426-6CA058E144B2}"/>
              </a:ext>
            </a:extLst>
          </p:cNvPr>
          <p:cNvSpPr>
            <a:spLocks noGrp="1"/>
          </p:cNvSpPr>
          <p:nvPr>
            <p:ph type="body" sz="quarter" idx="16" hasCustomPrompt="1"/>
          </p:nvPr>
        </p:nvSpPr>
        <p:spPr>
          <a:xfrm>
            <a:off x="457200" y="2286000"/>
            <a:ext cx="9144000"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12" name="Text Placeholder 3">
            <a:extLst>
              <a:ext uri="{FF2B5EF4-FFF2-40B4-BE49-F238E27FC236}">
                <a16:creationId xmlns:a16="http://schemas.microsoft.com/office/drawing/2014/main" id="{4C86D187-4253-264A-8152-D845FB98695C}"/>
              </a:ext>
            </a:extLst>
          </p:cNvPr>
          <p:cNvSpPr>
            <a:spLocks noGrp="1"/>
          </p:cNvSpPr>
          <p:nvPr>
            <p:ph type="body" sz="quarter" idx="17" hasCustomPrompt="1"/>
          </p:nvPr>
        </p:nvSpPr>
        <p:spPr>
          <a:xfrm>
            <a:off x="457200" y="4745736"/>
            <a:ext cx="9144000"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14" name="Slide Number Placeholder 7">
            <a:extLst>
              <a:ext uri="{FF2B5EF4-FFF2-40B4-BE49-F238E27FC236}">
                <a16:creationId xmlns:a16="http://schemas.microsoft.com/office/drawing/2014/main" id="{0D053E37-E0FC-7E42-ADF4-E3576A6FC15D}"/>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5" name="Footer Placeholder 2">
            <a:extLst>
              <a:ext uri="{FF2B5EF4-FFF2-40B4-BE49-F238E27FC236}">
                <a16:creationId xmlns:a16="http://schemas.microsoft.com/office/drawing/2014/main" id="{80038B83-64E9-1142-9F72-769F1ED5BF9A}"/>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149924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 Rows w/ Key Message">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4B0DA94B-BCC5-D74A-A1F5-14299ACED1A7}"/>
              </a:ext>
            </a:extLst>
          </p:cNvPr>
          <p:cNvSpPr/>
          <p:nvPr userDrawn="1"/>
        </p:nvSpPr>
        <p:spPr>
          <a:xfrm>
            <a:off x="457200"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noAutofit/>
          </a:bodyPr>
          <a:lstStyle/>
          <a:p>
            <a:pPr algn="ctr"/>
            <a:endParaRPr lang="en-US" sz="1400" dirty="0">
              <a:latin typeface="Calibri" panose="020F0502020204030204" pitchFamily="34" charset="0"/>
            </a:endParaRPr>
          </a:p>
        </p:txBody>
      </p:sp>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BB842C2C-C00B-E146-8CE5-8D7248D84269}"/>
              </a:ext>
            </a:extLst>
          </p:cNvPr>
          <p:cNvSpPr>
            <a:spLocks noGrp="1"/>
          </p:cNvSpPr>
          <p:nvPr>
            <p:ph type="body" sz="quarter" idx="16" hasCustomPrompt="1"/>
          </p:nvPr>
        </p:nvSpPr>
        <p:spPr>
          <a:xfrm>
            <a:off x="3584013" y="1832429"/>
            <a:ext cx="6016752" cy="2450592"/>
          </a:xfrm>
          <a:prstGeom prst="rect">
            <a:avLst/>
          </a:prstGeom>
        </p:spPr>
        <p:txBody>
          <a:bodyPr lIns="0" tIns="0" rIns="0" bIns="0">
            <a:noAutofit/>
          </a:bodyPr>
          <a:lstStyle>
            <a:lvl1pPr marL="182880" indent="-182880">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01C050B9-F352-9243-9B96-0B5E7313E3EE}"/>
              </a:ext>
            </a:extLst>
          </p:cNvPr>
          <p:cNvSpPr>
            <a:spLocks noGrp="1"/>
          </p:cNvSpPr>
          <p:nvPr>
            <p:ph type="body" sz="quarter" idx="17" hasCustomPrompt="1"/>
          </p:nvPr>
        </p:nvSpPr>
        <p:spPr>
          <a:xfrm>
            <a:off x="3584013" y="4517136"/>
            <a:ext cx="6016752" cy="2450592"/>
          </a:xfrm>
          <a:prstGeom prst="rect">
            <a:avLst/>
          </a:prstGeom>
        </p:spPr>
        <p:txBody>
          <a:bodyPr lIns="0" tIns="0" rIns="0" bIns="0">
            <a:noAutofit/>
          </a:bodyPr>
          <a:lstStyle>
            <a:lvl1pPr marL="182880" indent="-182880">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Text Placeholder 5">
            <a:extLst>
              <a:ext uri="{FF2B5EF4-FFF2-40B4-BE49-F238E27FC236}">
                <a16:creationId xmlns:a16="http://schemas.microsoft.com/office/drawing/2014/main" id="{5F08DAB7-1B89-2048-8F14-671D98F77541}"/>
              </a:ext>
            </a:extLst>
          </p:cNvPr>
          <p:cNvSpPr>
            <a:spLocks noGrp="1"/>
          </p:cNvSpPr>
          <p:nvPr>
            <p:ph type="body" sz="quarter" idx="15" hasCustomPrompt="1"/>
          </p:nvPr>
        </p:nvSpPr>
        <p:spPr>
          <a:xfrm>
            <a:off x="457200" y="1828800"/>
            <a:ext cx="2889504" cy="5138928"/>
          </a:xfrm>
          <a:prstGeom prst="rect">
            <a:avLst/>
          </a:prstGeom>
        </p:spPr>
        <p:txBody>
          <a:bodyPr wrap="square" lIns="182880" tIns="182880" rIns="182880" bIns="182880" anchor="ctr">
            <a:noAutofit/>
          </a:bodyPr>
          <a:lstStyle>
            <a:lvl1pPr marL="0" indent="0">
              <a:spcBef>
                <a:spcPts val="450"/>
              </a:spcBef>
              <a:buFont typeface="System Font Regular"/>
              <a:buNone/>
              <a:defRPr sz="1400">
                <a:solidFill>
                  <a:schemeClr val="accent1"/>
                </a:solidFill>
                <a:latin typeface="Calibri" panose="020F0502020204030204" pitchFamily="34" charset="0"/>
              </a:defRPr>
            </a:lvl1pPr>
            <a:lvl2pPr marL="182880" indent="-182880">
              <a:buFont typeface="System Font Regular"/>
              <a:buChar char="■"/>
              <a:defRPr sz="1400"/>
            </a:lvl2pPr>
            <a:lvl3pPr marL="402336" indent="-219456">
              <a:buFont typeface="System Font Regular"/>
              <a:buChar char="—"/>
              <a:defRPr sz="1400"/>
            </a:lvl3pPr>
            <a:lvl4pPr marL="576072">
              <a:defRPr sz="1400"/>
            </a:lvl4pPr>
          </a:lstStyle>
          <a:p>
            <a:r>
              <a:rPr lang="en-US" dirty="0"/>
              <a:t>Click to add key message</a:t>
            </a:r>
          </a:p>
          <a:p>
            <a:pPr lvl="1"/>
            <a:r>
              <a:rPr lang="en-US" dirty="0"/>
              <a:t>Insert text</a:t>
            </a:r>
          </a:p>
          <a:p>
            <a:pPr lvl="2"/>
            <a:r>
              <a:rPr lang="en-US" dirty="0"/>
              <a:t>Insert text</a:t>
            </a:r>
          </a:p>
          <a:p>
            <a:pPr lvl="3"/>
            <a:r>
              <a:rPr lang="en-US" dirty="0"/>
              <a:t>Insert text</a:t>
            </a:r>
          </a:p>
        </p:txBody>
      </p:sp>
      <p:sp>
        <p:nvSpPr>
          <p:cNvPr id="11" name="Slide Number Placeholder 7">
            <a:extLst>
              <a:ext uri="{FF2B5EF4-FFF2-40B4-BE49-F238E27FC236}">
                <a16:creationId xmlns:a16="http://schemas.microsoft.com/office/drawing/2014/main" id="{48A1E651-BA68-294D-94F5-CA617FBA34FD}"/>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DCB57289-2187-824D-8706-EC231CFAED83}"/>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42849558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61FCE5C5-3F3D-6E44-8D4B-BA5F1B84EF3B}"/>
              </a:ext>
            </a:extLst>
          </p:cNvPr>
          <p:cNvSpPr>
            <a:spLocks noGrp="1"/>
          </p:cNvSpPr>
          <p:nvPr>
            <p:ph type="body" sz="quarter" idx="16" hasCustomPrompt="1"/>
          </p:nvPr>
        </p:nvSpPr>
        <p:spPr>
          <a:xfrm>
            <a:off x="457200" y="1828800"/>
            <a:ext cx="2889504" cy="5138928"/>
          </a:xfrm>
          <a:prstGeom prst="rect">
            <a:avLst/>
          </a:prstGeom>
        </p:spPr>
        <p:txBody>
          <a:bodyPr lIns="0" tIns="0" rIns="0" bIns="0">
            <a:noAutofit/>
          </a:bodyPr>
          <a:lstStyle>
            <a:lvl1pPr marL="182880" indent="-182880">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CDD3C00B-1A3C-DC43-922D-F4C93B8BC857}"/>
              </a:ext>
            </a:extLst>
          </p:cNvPr>
          <p:cNvSpPr>
            <a:spLocks noGrp="1"/>
          </p:cNvSpPr>
          <p:nvPr>
            <p:ph type="body" sz="quarter" idx="18" hasCustomPrompt="1"/>
          </p:nvPr>
        </p:nvSpPr>
        <p:spPr>
          <a:xfrm>
            <a:off x="6706841" y="1828800"/>
            <a:ext cx="2889504" cy="5138928"/>
          </a:xfrm>
          <a:prstGeom prst="rect">
            <a:avLst/>
          </a:prstGeom>
        </p:spPr>
        <p:txBody>
          <a:bodyPr lIns="0" tIns="0" rIns="0" bIns="0">
            <a:noAutofit/>
          </a:bodyPr>
          <a:lstStyle>
            <a:lvl1pPr marL="182880" indent="-182880">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4">
            <a:extLst>
              <a:ext uri="{FF2B5EF4-FFF2-40B4-BE49-F238E27FC236}">
                <a16:creationId xmlns:a16="http://schemas.microsoft.com/office/drawing/2014/main" id="{BBD61B71-7A65-ED4B-927A-03B0CFE74F46}"/>
              </a:ext>
            </a:extLst>
          </p:cNvPr>
          <p:cNvSpPr>
            <a:spLocks noGrp="1"/>
          </p:cNvSpPr>
          <p:nvPr>
            <p:ph type="body" sz="quarter" idx="17" hasCustomPrompt="1"/>
          </p:nvPr>
        </p:nvSpPr>
        <p:spPr>
          <a:xfrm>
            <a:off x="3585830" y="1828800"/>
            <a:ext cx="2889504" cy="5138928"/>
          </a:xfrm>
          <a:prstGeom prst="rect">
            <a:avLst/>
          </a:prstGeom>
        </p:spPr>
        <p:txBody>
          <a:bodyPr lIns="0" tIns="0" rIns="0" bIns="0">
            <a:noAutofit/>
          </a:bodyPr>
          <a:lstStyle>
            <a:lvl1pPr marL="182880" indent="-182880">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10" name="Slide Number Placeholder 7">
            <a:extLst>
              <a:ext uri="{FF2B5EF4-FFF2-40B4-BE49-F238E27FC236}">
                <a16:creationId xmlns:a16="http://schemas.microsoft.com/office/drawing/2014/main" id="{A38B174E-B975-544C-9C4F-23BD90BECA36}"/>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 name="Footer Placeholder 2">
            <a:extLst>
              <a:ext uri="{FF2B5EF4-FFF2-40B4-BE49-F238E27FC236}">
                <a16:creationId xmlns:a16="http://schemas.microsoft.com/office/drawing/2014/main" id="{74A9AFC2-225F-5141-AD75-AFD7DB8F9379}"/>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7825730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s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9144000" cy="548640"/>
          </a:xfrm>
        </p:spPr>
        <p:txBody>
          <a:bodyPr/>
          <a:lstStyle>
            <a:lvl1pPr marL="0" indent="0">
              <a:lnSpc>
                <a:spcPct val="100000"/>
              </a:lnSpc>
              <a:spcBef>
                <a:spcPts val="0"/>
              </a:spcBef>
              <a:spcAft>
                <a:spcPts val="0"/>
              </a:spcAft>
              <a:buNone/>
              <a:defRPr sz="1600" b="1">
                <a:solidFill>
                  <a:schemeClr val="accent1"/>
                </a:solidFill>
              </a:defRPr>
            </a:lvl1pPr>
            <a:lvl5pPr marL="521208" indent="0">
              <a:buNone/>
              <a:defRPr/>
            </a:lvl5pPr>
          </a:lstStyle>
          <a:p>
            <a:pPr lvl="0"/>
            <a:r>
              <a:rPr lang="en-US" dirty="0" err="1"/>
              <a:t>Subheader</a:t>
            </a:r>
            <a:endParaRPr lang="en-US" dirty="0"/>
          </a:p>
        </p:txBody>
      </p:sp>
      <p:sp>
        <p:nvSpPr>
          <p:cNvPr id="6" name="Text Placeholder 5">
            <a:extLst>
              <a:ext uri="{FF2B5EF4-FFF2-40B4-BE49-F238E27FC236}">
                <a16:creationId xmlns:a16="http://schemas.microsoft.com/office/drawing/2014/main" id="{767132D6-2280-B54E-8DFE-5541A45A77A0}"/>
              </a:ext>
            </a:extLst>
          </p:cNvPr>
          <p:cNvSpPr>
            <a:spLocks noGrp="1"/>
          </p:cNvSpPr>
          <p:nvPr>
            <p:ph type="body" sz="quarter" idx="17" hasCustomPrompt="1"/>
          </p:nvPr>
        </p:nvSpPr>
        <p:spPr>
          <a:xfrm>
            <a:off x="457200" y="2286000"/>
            <a:ext cx="2889504" cy="4681728"/>
          </a:xfrm>
        </p:spPr>
        <p:txBody>
          <a:bodyPr/>
          <a:lstStyle>
            <a:lvl1pPr marL="182880" indent="-182880">
              <a:lnSpc>
                <a:spcPct val="110000"/>
              </a:lnSpc>
              <a:spcBef>
                <a:spcPts val="450"/>
              </a:spcBef>
              <a:spcAft>
                <a:spcPts val="450"/>
              </a:spcAft>
              <a:buFont typeface="System Font Regular"/>
              <a:buChar char="■"/>
              <a:defRPr sz="1200" b="0">
                <a:solidFill>
                  <a:schemeClr val="tx1"/>
                </a:solidFill>
              </a:defRPr>
            </a:lvl1pPr>
            <a:lvl2pPr>
              <a:lnSpc>
                <a:spcPct val="110000"/>
              </a:lnSpc>
              <a:defRPr sz="1200"/>
            </a:lvl2pPr>
            <a:lvl3pPr>
              <a:lnSpc>
                <a:spcPct val="110000"/>
              </a:lnSpc>
              <a:defRPr sz="1200"/>
            </a:lvl3pPr>
            <a:lvl4pPr>
              <a:lnSpc>
                <a:spcPct val="110000"/>
              </a:lnSpc>
              <a:defRPr sz="1200"/>
            </a:lvl4pPr>
            <a:lvl5pPr marL="521208" indent="0">
              <a:buNone/>
              <a:defRPr/>
            </a:lvl5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2">
            <a:extLst>
              <a:ext uri="{FF2B5EF4-FFF2-40B4-BE49-F238E27FC236}">
                <a16:creationId xmlns:a16="http://schemas.microsoft.com/office/drawing/2014/main" id="{44F45E9E-FAC7-CF4D-8694-EDB81009BA9F}"/>
              </a:ext>
            </a:extLst>
          </p:cNvPr>
          <p:cNvSpPr>
            <a:spLocks noGrp="1"/>
          </p:cNvSpPr>
          <p:nvPr>
            <p:ph type="body" sz="quarter" idx="18" hasCustomPrompt="1"/>
          </p:nvPr>
        </p:nvSpPr>
        <p:spPr>
          <a:xfrm>
            <a:off x="3584448" y="2286000"/>
            <a:ext cx="2889504" cy="4681728"/>
          </a:xfrm>
          <a:prstGeom prst="rect">
            <a:avLst/>
          </a:prstGeom>
        </p:spPr>
        <p:txBody>
          <a:bodyPr lIns="0" tIns="0" rIns="0" bIns="0">
            <a:noAutofit/>
          </a:bodyPr>
          <a:lstStyle>
            <a:lvl1pPr marL="182880" indent="-182880">
              <a:lnSpc>
                <a:spcPct val="110000"/>
              </a:lnSpc>
              <a:spcBef>
                <a:spcPts val="450"/>
              </a:spcBef>
              <a:buFont typeface="System Font Regular"/>
              <a:buChar char="■"/>
              <a:defRPr sz="1200">
                <a:latin typeface="Calibri" panose="020F0502020204030204" pitchFamily="34" charset="0"/>
              </a:defRPr>
            </a:lvl1pPr>
            <a:lvl2pPr>
              <a:lnSpc>
                <a:spcPct val="110000"/>
              </a:lnSpc>
              <a:spcBef>
                <a:spcPts val="0"/>
              </a:spcBef>
              <a:defRPr sz="1200"/>
            </a:lvl2pPr>
            <a:lvl3pPr>
              <a:lnSpc>
                <a:spcPct val="110000"/>
              </a:lnSpc>
              <a:spcBef>
                <a:spcPts val="0"/>
              </a:spcBef>
              <a:defRPr sz="1200"/>
            </a:lvl3pPr>
            <a:lvl4pPr>
              <a:lnSpc>
                <a:spcPct val="110000"/>
              </a:lnSpc>
              <a:spcBef>
                <a:spcPts val="0"/>
              </a:spcBef>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Text Placeholder 3">
            <a:extLst>
              <a:ext uri="{FF2B5EF4-FFF2-40B4-BE49-F238E27FC236}">
                <a16:creationId xmlns:a16="http://schemas.microsoft.com/office/drawing/2014/main" id="{E99F891B-22BF-B14B-89C7-45E8EBBB88C7}"/>
              </a:ext>
            </a:extLst>
          </p:cNvPr>
          <p:cNvSpPr>
            <a:spLocks noGrp="1"/>
          </p:cNvSpPr>
          <p:nvPr>
            <p:ph type="body" sz="quarter" idx="19" hasCustomPrompt="1"/>
          </p:nvPr>
        </p:nvSpPr>
        <p:spPr>
          <a:xfrm>
            <a:off x="6711696" y="2286000"/>
            <a:ext cx="2889504" cy="4681728"/>
          </a:xfrm>
          <a:prstGeom prst="rect">
            <a:avLst/>
          </a:prstGeom>
        </p:spPr>
        <p:txBody>
          <a:bodyPr lIns="0" tIns="0" rIns="0" bIns="0">
            <a:noAutofit/>
          </a:bodyPr>
          <a:lstStyle>
            <a:lvl1pPr marL="182880" indent="-182880">
              <a:lnSpc>
                <a:spcPct val="110000"/>
              </a:lnSpc>
              <a:buFont typeface="System Font Regular"/>
              <a:buChar char="■"/>
              <a:defRPr sz="1200">
                <a:latin typeface="Calibri" panose="020F0502020204030204" pitchFamily="34" charset="0"/>
              </a:defRPr>
            </a:lvl1pPr>
            <a:lvl2pPr>
              <a:lnSpc>
                <a:spcPct val="110000"/>
              </a:lnSpc>
              <a:defRPr sz="1200"/>
            </a:lvl2pPr>
            <a:lvl3pPr>
              <a:lnSpc>
                <a:spcPct val="110000"/>
              </a:lnSpc>
              <a:defRPr sz="1200"/>
            </a:lvl3pPr>
            <a:lvl4pPr>
              <a:lnSpc>
                <a:spcPct val="110000"/>
              </a:lnSpc>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11" name="Slide Number Placeholder 7">
            <a:extLst>
              <a:ext uri="{FF2B5EF4-FFF2-40B4-BE49-F238E27FC236}">
                <a16:creationId xmlns:a16="http://schemas.microsoft.com/office/drawing/2014/main" id="{76F25591-B252-7E40-9269-23D496FF33B1}"/>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2024B5B5-4686-AE4C-84B1-89C31EE7E3CE}"/>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41325670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s w/ Key Mess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C76FD594-D96F-1843-AA7A-EC0BCE6FEE50}"/>
              </a:ext>
            </a:extLst>
          </p:cNvPr>
          <p:cNvSpPr>
            <a:spLocks noGrp="1"/>
          </p:cNvSpPr>
          <p:nvPr>
            <p:ph type="body" sz="quarter" idx="16" hasCustomPrompt="1"/>
          </p:nvPr>
        </p:nvSpPr>
        <p:spPr>
          <a:xfrm>
            <a:off x="3499218" y="1832361"/>
            <a:ext cx="1929384"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FF54B35D-7EFD-1741-9213-131867970AA5}"/>
              </a:ext>
            </a:extLst>
          </p:cNvPr>
          <p:cNvSpPr>
            <a:spLocks noGrp="1"/>
          </p:cNvSpPr>
          <p:nvPr>
            <p:ph type="body" sz="quarter" idx="18" hasCustomPrompt="1"/>
          </p:nvPr>
        </p:nvSpPr>
        <p:spPr>
          <a:xfrm>
            <a:off x="7663014" y="1832361"/>
            <a:ext cx="1929384"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4">
            <a:extLst>
              <a:ext uri="{FF2B5EF4-FFF2-40B4-BE49-F238E27FC236}">
                <a16:creationId xmlns:a16="http://schemas.microsoft.com/office/drawing/2014/main" id="{19672385-6FD4-284F-B474-ACD4DB25C39A}"/>
              </a:ext>
            </a:extLst>
          </p:cNvPr>
          <p:cNvSpPr>
            <a:spLocks noGrp="1"/>
          </p:cNvSpPr>
          <p:nvPr>
            <p:ph type="body" sz="quarter" idx="17" hasCustomPrompt="1"/>
          </p:nvPr>
        </p:nvSpPr>
        <p:spPr>
          <a:xfrm>
            <a:off x="5581116" y="1825589"/>
            <a:ext cx="1929384"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Rectangle 5">
            <a:extLst>
              <a:ext uri="{FF2B5EF4-FFF2-40B4-BE49-F238E27FC236}">
                <a16:creationId xmlns:a16="http://schemas.microsoft.com/office/drawing/2014/main" id="{C6F8E34F-3589-0649-8282-148751DE4CBE}"/>
              </a:ext>
            </a:extLst>
          </p:cNvPr>
          <p:cNvSpPr/>
          <p:nvPr userDrawn="1"/>
        </p:nvSpPr>
        <p:spPr>
          <a:xfrm>
            <a:off x="457200"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noAutofit/>
          </a:bodyPr>
          <a:lstStyle/>
          <a:p>
            <a:pPr algn="ctr"/>
            <a:endParaRPr lang="en-US" sz="1200" dirty="0">
              <a:latin typeface="Calibri" panose="020F0502020204030204" pitchFamily="34" charset="0"/>
            </a:endParaRPr>
          </a:p>
        </p:txBody>
      </p:sp>
      <p:sp>
        <p:nvSpPr>
          <p:cNvPr id="9" name="Text Placeholder 6">
            <a:extLst>
              <a:ext uri="{FF2B5EF4-FFF2-40B4-BE49-F238E27FC236}">
                <a16:creationId xmlns:a16="http://schemas.microsoft.com/office/drawing/2014/main" id="{28649001-60EF-814E-81E8-8B6411FEDEB5}"/>
              </a:ext>
            </a:extLst>
          </p:cNvPr>
          <p:cNvSpPr>
            <a:spLocks noGrp="1"/>
          </p:cNvSpPr>
          <p:nvPr>
            <p:ph type="body" sz="quarter" idx="15" hasCustomPrompt="1"/>
          </p:nvPr>
        </p:nvSpPr>
        <p:spPr>
          <a:xfrm>
            <a:off x="457200" y="1828800"/>
            <a:ext cx="2889504" cy="5138928"/>
          </a:xfrm>
          <a:prstGeom prst="rect">
            <a:avLst/>
          </a:prstGeom>
        </p:spPr>
        <p:txBody>
          <a:bodyPr wrap="square" lIns="182880" tIns="182880" rIns="182880" bIns="182880" anchor="ctr">
            <a:noAutofit/>
          </a:bodyPr>
          <a:lstStyle>
            <a:lvl1pPr marL="0" indent="0">
              <a:spcBef>
                <a:spcPts val="450"/>
              </a:spcBef>
              <a:buFont typeface="System Font Regular"/>
              <a:buNone/>
              <a:defRPr sz="1400">
                <a:solidFill>
                  <a:schemeClr val="accent1"/>
                </a:solidFill>
                <a:latin typeface="Calibri" panose="020F0502020204030204" pitchFamily="34" charset="0"/>
              </a:defRPr>
            </a:lvl1pPr>
            <a:lvl2pPr marL="182880" indent="-182880">
              <a:buFont typeface="System Font Regular"/>
              <a:buChar char="■"/>
              <a:defRPr sz="1400"/>
            </a:lvl2pPr>
            <a:lvl3pPr marL="402336" indent="-219456">
              <a:buFont typeface="System Font Regular"/>
              <a:buChar char="—"/>
              <a:defRPr sz="1400"/>
            </a:lvl3pPr>
            <a:lvl4pPr marL="576072">
              <a:defRPr sz="1400"/>
            </a:lvl4pPr>
          </a:lstStyle>
          <a:p>
            <a:r>
              <a:rPr lang="en-US" dirty="0"/>
              <a:t>Click to add key message</a:t>
            </a:r>
          </a:p>
          <a:p>
            <a:pPr lvl="1"/>
            <a:r>
              <a:rPr lang="en-US" dirty="0"/>
              <a:t>Insert text</a:t>
            </a:r>
          </a:p>
          <a:p>
            <a:pPr lvl="2"/>
            <a:r>
              <a:rPr lang="en-US" dirty="0"/>
              <a:t>Insert text</a:t>
            </a:r>
          </a:p>
          <a:p>
            <a:pPr lvl="3"/>
            <a:r>
              <a:rPr lang="en-US" dirty="0"/>
              <a:t>Insert text</a:t>
            </a:r>
          </a:p>
        </p:txBody>
      </p:sp>
      <p:sp>
        <p:nvSpPr>
          <p:cNvPr id="11" name="Slide Number Placeholder 7">
            <a:extLst>
              <a:ext uri="{FF2B5EF4-FFF2-40B4-BE49-F238E27FC236}">
                <a16:creationId xmlns:a16="http://schemas.microsoft.com/office/drawing/2014/main" id="{7AC287BD-97E8-2E48-AC57-E15365DB5E78}"/>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C74B787C-1B1E-6C44-B46A-1B9DF68D56AB}"/>
              </a:ext>
            </a:extLst>
          </p:cNvPr>
          <p:cNvSpPr>
            <a:spLocks noGrp="1"/>
          </p:cNvSpPr>
          <p:nvPr>
            <p:ph type="ftr" sz="quarter" idx="3"/>
          </p:nvPr>
        </p:nvSpPr>
        <p:spPr>
          <a:xfrm>
            <a:off x="5029200" y="6978061"/>
            <a:ext cx="4114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41024722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Boxes Left Combin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E7684144-00BC-9246-B170-DE93B3574B49}"/>
              </a:ext>
            </a:extLst>
          </p:cNvPr>
          <p:cNvSpPr>
            <a:spLocks noGrp="1"/>
          </p:cNvSpPr>
          <p:nvPr>
            <p:ph type="body" sz="quarter" idx="17" hasCustomPrompt="1"/>
          </p:nvPr>
        </p:nvSpPr>
        <p:spPr>
          <a:xfrm>
            <a:off x="457200" y="1828800"/>
            <a:ext cx="4456113"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C68593EE-929A-9241-B9FF-2AEB95326BB0}"/>
              </a:ext>
            </a:extLst>
          </p:cNvPr>
          <p:cNvSpPr>
            <a:spLocks noGrp="1"/>
          </p:cNvSpPr>
          <p:nvPr>
            <p:ph type="body" sz="quarter" idx="18" hasCustomPrompt="1"/>
          </p:nvPr>
        </p:nvSpPr>
        <p:spPr>
          <a:xfrm>
            <a:off x="5141106" y="1832926"/>
            <a:ext cx="4453128"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4">
            <a:extLst>
              <a:ext uri="{FF2B5EF4-FFF2-40B4-BE49-F238E27FC236}">
                <a16:creationId xmlns:a16="http://schemas.microsoft.com/office/drawing/2014/main" id="{A65705F0-4780-AD44-A267-F6ABFD97A9B7}"/>
              </a:ext>
            </a:extLst>
          </p:cNvPr>
          <p:cNvSpPr>
            <a:spLocks noGrp="1"/>
          </p:cNvSpPr>
          <p:nvPr>
            <p:ph type="body" sz="quarter" idx="19" hasCustomPrompt="1"/>
          </p:nvPr>
        </p:nvSpPr>
        <p:spPr>
          <a:xfrm>
            <a:off x="5141106" y="4519300"/>
            <a:ext cx="4453128"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Slide Number Placeholder 7">
            <a:extLst>
              <a:ext uri="{FF2B5EF4-FFF2-40B4-BE49-F238E27FC236}">
                <a16:creationId xmlns:a16="http://schemas.microsoft.com/office/drawing/2014/main" id="{33F5CF27-88F9-4946-BB1D-C7866A29271B}"/>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C61792AB-E02C-604B-B8AE-50BF279C5057}"/>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5624133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Boxes Left Combined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9144000" cy="548640"/>
          </a:xfrm>
        </p:spPr>
        <p:txBody>
          <a:bodyPr/>
          <a:lstStyle>
            <a:lvl1pPr marL="0" indent="0">
              <a:lnSpc>
                <a:spcPct val="100000"/>
              </a:lnSpc>
              <a:spcBef>
                <a:spcPts val="0"/>
              </a:spcBef>
              <a:spcAft>
                <a:spcPts val="0"/>
              </a:spcAft>
              <a:buNone/>
              <a:defRPr sz="1600" b="1">
                <a:solidFill>
                  <a:schemeClr val="accent1"/>
                </a:solidFill>
              </a:defRPr>
            </a:lvl1pPr>
            <a:lvl5pPr marL="521208" indent="0">
              <a:buNone/>
              <a:defRPr/>
            </a:lvl5pPr>
          </a:lstStyle>
          <a:p>
            <a:pPr lvl="0"/>
            <a:r>
              <a:rPr lang="en-US" dirty="0" err="1"/>
              <a:t>Subheader</a:t>
            </a:r>
            <a:endParaRPr lang="en-US" dirty="0"/>
          </a:p>
        </p:txBody>
      </p:sp>
      <p:sp>
        <p:nvSpPr>
          <p:cNvPr id="6" name="Text Placeholder 5">
            <a:extLst>
              <a:ext uri="{FF2B5EF4-FFF2-40B4-BE49-F238E27FC236}">
                <a16:creationId xmlns:a16="http://schemas.microsoft.com/office/drawing/2014/main" id="{0CD02356-FF50-7E43-ADE0-AD96315ED456}"/>
              </a:ext>
            </a:extLst>
          </p:cNvPr>
          <p:cNvSpPr>
            <a:spLocks noGrp="1"/>
          </p:cNvSpPr>
          <p:nvPr>
            <p:ph type="body" sz="quarter" idx="17" hasCustomPrompt="1"/>
          </p:nvPr>
        </p:nvSpPr>
        <p:spPr>
          <a:xfrm>
            <a:off x="457200" y="2286000"/>
            <a:ext cx="4453128" cy="4681728"/>
          </a:xfrm>
        </p:spPr>
        <p:txBody>
          <a:bodyPr/>
          <a:lstStyle>
            <a:lvl1pPr marL="182880" indent="-182880">
              <a:lnSpc>
                <a:spcPct val="110000"/>
              </a:lnSpc>
              <a:spcBef>
                <a:spcPts val="450"/>
              </a:spcBef>
              <a:spcAft>
                <a:spcPts val="450"/>
              </a:spcAft>
              <a:buFont typeface="System Font Regular"/>
              <a:buChar char="■"/>
              <a:defRPr sz="1200" b="0">
                <a:solidFill>
                  <a:schemeClr val="tx1"/>
                </a:solidFill>
              </a:defRPr>
            </a:lvl1pPr>
            <a:lvl2pPr>
              <a:lnSpc>
                <a:spcPct val="110000"/>
              </a:lnSpc>
              <a:defRPr sz="1200"/>
            </a:lvl2pPr>
            <a:lvl3pPr>
              <a:lnSpc>
                <a:spcPct val="110000"/>
              </a:lnSpc>
              <a:defRPr sz="1200"/>
            </a:lvl3pPr>
            <a:lvl4pPr>
              <a:lnSpc>
                <a:spcPct val="110000"/>
              </a:lnSpc>
              <a:defRPr sz="1200"/>
            </a:lvl4pPr>
            <a:lvl5pPr marL="521208" indent="0">
              <a:buNone/>
              <a:defRPr/>
            </a:lvl5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2">
            <a:extLst>
              <a:ext uri="{FF2B5EF4-FFF2-40B4-BE49-F238E27FC236}">
                <a16:creationId xmlns:a16="http://schemas.microsoft.com/office/drawing/2014/main" id="{7F2D6D8E-75DB-CE49-B24B-6717D7A63C0B}"/>
              </a:ext>
            </a:extLst>
          </p:cNvPr>
          <p:cNvSpPr>
            <a:spLocks noGrp="1"/>
          </p:cNvSpPr>
          <p:nvPr>
            <p:ph type="body" sz="quarter" idx="18" hasCustomPrompt="1"/>
          </p:nvPr>
        </p:nvSpPr>
        <p:spPr>
          <a:xfrm>
            <a:off x="5138928" y="2286000"/>
            <a:ext cx="4456113" cy="2221992"/>
          </a:xfrm>
          <a:prstGeom prst="rect">
            <a:avLst/>
          </a:prstGeom>
        </p:spPr>
        <p:txBody>
          <a:bodyPr lIns="0" tIns="0" rIns="0" bIns="0">
            <a:noAutofit/>
          </a:bodyPr>
          <a:lstStyle>
            <a:lvl1pPr marL="182880" indent="-182880">
              <a:lnSpc>
                <a:spcPct val="110000"/>
              </a:lnSpc>
              <a:spcBef>
                <a:spcPts val="450"/>
              </a:spcBef>
              <a:buFont typeface="System Font Regular"/>
              <a:buChar char="■"/>
              <a:defRPr sz="1200">
                <a:latin typeface="Calibri" panose="020F0502020204030204" pitchFamily="34" charset="0"/>
              </a:defRPr>
            </a:lvl1pPr>
            <a:lvl2pPr>
              <a:lnSpc>
                <a:spcPct val="110000"/>
              </a:lnSpc>
              <a:defRPr sz="1200"/>
            </a:lvl2pPr>
            <a:lvl3pPr>
              <a:lnSpc>
                <a:spcPct val="110000"/>
              </a:lnSpc>
              <a:defRPr sz="1200"/>
            </a:lvl3pPr>
            <a:lvl4pPr>
              <a:lnSpc>
                <a:spcPct val="110000"/>
              </a:lnSpc>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Text Placeholder 3">
            <a:extLst>
              <a:ext uri="{FF2B5EF4-FFF2-40B4-BE49-F238E27FC236}">
                <a16:creationId xmlns:a16="http://schemas.microsoft.com/office/drawing/2014/main" id="{4F388BFF-62A8-8444-B673-A02BF47792A5}"/>
              </a:ext>
            </a:extLst>
          </p:cNvPr>
          <p:cNvSpPr>
            <a:spLocks noGrp="1"/>
          </p:cNvSpPr>
          <p:nvPr>
            <p:ph type="body" sz="quarter" idx="19" hasCustomPrompt="1"/>
          </p:nvPr>
        </p:nvSpPr>
        <p:spPr>
          <a:xfrm>
            <a:off x="5141106" y="4745736"/>
            <a:ext cx="4453128" cy="2221992"/>
          </a:xfrm>
          <a:prstGeom prst="rect">
            <a:avLst/>
          </a:prstGeom>
        </p:spPr>
        <p:txBody>
          <a:bodyPr lIns="0" tIns="0" rIns="0" bIns="0">
            <a:noAutofit/>
          </a:bodyPr>
          <a:lstStyle>
            <a:lvl1pPr marL="182880" indent="-182880">
              <a:lnSpc>
                <a:spcPct val="110000"/>
              </a:lnSpc>
              <a:spcBef>
                <a:spcPts val="450"/>
              </a:spcBef>
              <a:buFont typeface="System Font Regular"/>
              <a:buChar char="■"/>
              <a:defRPr sz="1200">
                <a:latin typeface="Calibri" panose="020F0502020204030204" pitchFamily="34" charset="0"/>
              </a:defRPr>
            </a:lvl1pPr>
            <a:lvl2pPr>
              <a:lnSpc>
                <a:spcPct val="110000"/>
              </a:lnSpc>
              <a:defRPr sz="1200"/>
            </a:lvl2pPr>
            <a:lvl3pPr>
              <a:lnSpc>
                <a:spcPct val="110000"/>
              </a:lnSpc>
              <a:defRPr sz="1200"/>
            </a:lvl3pPr>
            <a:lvl4pPr>
              <a:lnSpc>
                <a:spcPct val="110000"/>
              </a:lnSpc>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9" name="Slide Number Placeholder 7">
            <a:extLst>
              <a:ext uri="{FF2B5EF4-FFF2-40B4-BE49-F238E27FC236}">
                <a16:creationId xmlns:a16="http://schemas.microsoft.com/office/drawing/2014/main" id="{0411457B-C449-474D-AB20-779922B80605}"/>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0" name="Footer Placeholder 2">
            <a:extLst>
              <a:ext uri="{FF2B5EF4-FFF2-40B4-BE49-F238E27FC236}">
                <a16:creationId xmlns:a16="http://schemas.microsoft.com/office/drawing/2014/main" id="{4347369D-297D-5A47-A861-DB8C21D1E0BB}"/>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35074216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Boxes Left Combined w/ Key Mess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A77D59E6-7712-BF4C-AC89-D574E6082637}"/>
              </a:ext>
            </a:extLst>
          </p:cNvPr>
          <p:cNvSpPr>
            <a:spLocks noGrp="1"/>
          </p:cNvSpPr>
          <p:nvPr>
            <p:ph type="body" sz="quarter" idx="17" hasCustomPrompt="1"/>
          </p:nvPr>
        </p:nvSpPr>
        <p:spPr>
          <a:xfrm>
            <a:off x="3576637" y="1828800"/>
            <a:ext cx="2889504" cy="5138928"/>
          </a:xfrm>
          <a:prstGeom prst="rect">
            <a:avLst/>
          </a:prstGeom>
        </p:spPr>
        <p:txBody>
          <a:bodyPr lIns="0" tIns="0" rIns="0" bIns="0">
            <a:noAutofit/>
          </a:bodyPr>
          <a:lstStyle>
            <a:lvl1pPr marL="182880" indent="-182880">
              <a:lnSpc>
                <a:spcPct val="110000"/>
              </a:lnSpc>
              <a:spcBef>
                <a:spcPts val="450"/>
              </a:spcBef>
              <a:spcAft>
                <a:spcPts val="450"/>
              </a:spcAft>
              <a:buFont typeface="System Font Regular"/>
              <a:buChar char="■"/>
              <a:defRPr sz="1200">
                <a:latin typeface="Calibri" panose="020F0502020204030204" pitchFamily="34" charset="0"/>
              </a:defRPr>
            </a:lvl1pPr>
            <a:lvl2pPr>
              <a:lnSpc>
                <a:spcPct val="110000"/>
              </a:lnSpc>
              <a:defRPr sz="1200"/>
            </a:lvl2pPr>
            <a:lvl3pPr>
              <a:lnSpc>
                <a:spcPct val="110000"/>
              </a:lnSpc>
              <a:defRPr sz="1200"/>
            </a:lvl3pPr>
            <a:lvl4pPr>
              <a:lnSpc>
                <a:spcPct val="110000"/>
              </a:lnSpc>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E2CEDDF0-F76B-DB4E-9104-336D88E38F86}"/>
              </a:ext>
            </a:extLst>
          </p:cNvPr>
          <p:cNvSpPr>
            <a:spLocks noGrp="1"/>
          </p:cNvSpPr>
          <p:nvPr>
            <p:ph type="body" sz="quarter" idx="18" hasCustomPrompt="1"/>
          </p:nvPr>
        </p:nvSpPr>
        <p:spPr>
          <a:xfrm>
            <a:off x="6697663" y="1828800"/>
            <a:ext cx="2889504" cy="2450592"/>
          </a:xfrm>
          <a:prstGeom prst="rect">
            <a:avLst/>
          </a:prstGeom>
        </p:spPr>
        <p:txBody>
          <a:bodyPr lIns="0" tIns="0" rIns="0" bIns="0">
            <a:noAutofit/>
          </a:bodyPr>
          <a:lstStyle>
            <a:lvl1pPr marL="182880" indent="-182880">
              <a:lnSpc>
                <a:spcPct val="110000"/>
              </a:lnSpc>
              <a:spcBef>
                <a:spcPts val="450"/>
              </a:spcBef>
              <a:spcAft>
                <a:spcPts val="450"/>
              </a:spcAft>
              <a:buFont typeface="System Font Regular"/>
              <a:buChar char="■"/>
              <a:defRPr sz="1200">
                <a:latin typeface="Calibri" panose="020F0502020204030204" pitchFamily="34" charset="0"/>
              </a:defRPr>
            </a:lvl1pPr>
            <a:lvl2pPr>
              <a:lnSpc>
                <a:spcPct val="110000"/>
              </a:lnSpc>
              <a:defRPr sz="1200"/>
            </a:lvl2pPr>
            <a:lvl3pPr>
              <a:lnSpc>
                <a:spcPct val="110000"/>
              </a:lnSpc>
              <a:defRPr sz="1200"/>
            </a:lvl3pPr>
            <a:lvl4pPr>
              <a:lnSpc>
                <a:spcPct val="110000"/>
              </a:lnSpc>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4">
            <a:extLst>
              <a:ext uri="{FF2B5EF4-FFF2-40B4-BE49-F238E27FC236}">
                <a16:creationId xmlns:a16="http://schemas.microsoft.com/office/drawing/2014/main" id="{84F1F79E-A404-5D4B-9334-8ED4E1A30652}"/>
              </a:ext>
            </a:extLst>
          </p:cNvPr>
          <p:cNvSpPr>
            <a:spLocks noGrp="1"/>
          </p:cNvSpPr>
          <p:nvPr>
            <p:ph type="body" sz="quarter" idx="19" hasCustomPrompt="1"/>
          </p:nvPr>
        </p:nvSpPr>
        <p:spPr>
          <a:xfrm>
            <a:off x="6697663" y="4517136"/>
            <a:ext cx="2889504" cy="2450592"/>
          </a:xfrm>
          <a:prstGeom prst="rect">
            <a:avLst/>
          </a:prstGeom>
        </p:spPr>
        <p:txBody>
          <a:bodyPr lIns="0" tIns="0" rIns="0" bIns="0">
            <a:noAutofit/>
          </a:bodyPr>
          <a:lstStyle>
            <a:lvl1pPr marL="182880" indent="-182880">
              <a:lnSpc>
                <a:spcPct val="110000"/>
              </a:lnSpc>
              <a:spcBef>
                <a:spcPts val="450"/>
              </a:spcBef>
              <a:spcAft>
                <a:spcPts val="450"/>
              </a:spcAft>
              <a:buFont typeface="System Font Regular"/>
              <a:buChar char="■"/>
              <a:defRPr sz="1200">
                <a:latin typeface="Calibri" panose="020F0502020204030204" pitchFamily="34" charset="0"/>
              </a:defRPr>
            </a:lvl1pPr>
            <a:lvl2pPr>
              <a:lnSpc>
                <a:spcPct val="110000"/>
              </a:lnSpc>
              <a:defRPr sz="1200"/>
            </a:lvl2pPr>
            <a:lvl3pPr>
              <a:lnSpc>
                <a:spcPct val="110000"/>
              </a:lnSpc>
              <a:defRPr sz="1200"/>
            </a:lvl3pPr>
            <a:lvl4pPr>
              <a:lnSpc>
                <a:spcPct val="110000"/>
              </a:lnSpc>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Rectangle 5">
            <a:extLst>
              <a:ext uri="{FF2B5EF4-FFF2-40B4-BE49-F238E27FC236}">
                <a16:creationId xmlns:a16="http://schemas.microsoft.com/office/drawing/2014/main" id="{4D90179C-296C-A948-A523-2BF0CB012BB9}"/>
              </a:ext>
            </a:extLst>
          </p:cNvPr>
          <p:cNvSpPr/>
          <p:nvPr userDrawn="1"/>
        </p:nvSpPr>
        <p:spPr>
          <a:xfrm>
            <a:off x="457197"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noAutofit/>
          </a:bodyPr>
          <a:lstStyle/>
          <a:p>
            <a:pPr marL="182880" indent="-182880" algn="ctr">
              <a:lnSpc>
                <a:spcPct val="125000"/>
              </a:lnSpc>
              <a:spcBef>
                <a:spcPts val="0"/>
              </a:spcBef>
              <a:spcAft>
                <a:spcPts val="450"/>
              </a:spcAft>
              <a:buFont typeface="System Font Regular"/>
              <a:buChar char="—"/>
            </a:pPr>
            <a:endParaRPr lang="en-US" sz="1200" dirty="0">
              <a:latin typeface="Calibri" panose="020F0502020204030204" pitchFamily="34" charset="0"/>
            </a:endParaRPr>
          </a:p>
        </p:txBody>
      </p:sp>
      <p:sp>
        <p:nvSpPr>
          <p:cNvPr id="9" name="Text Placeholder 6">
            <a:extLst>
              <a:ext uri="{FF2B5EF4-FFF2-40B4-BE49-F238E27FC236}">
                <a16:creationId xmlns:a16="http://schemas.microsoft.com/office/drawing/2014/main" id="{9C5756A6-2CD6-FD43-BE10-397EE10F3FB3}"/>
              </a:ext>
            </a:extLst>
          </p:cNvPr>
          <p:cNvSpPr>
            <a:spLocks noGrp="1"/>
          </p:cNvSpPr>
          <p:nvPr>
            <p:ph type="body" sz="quarter" idx="15" hasCustomPrompt="1"/>
          </p:nvPr>
        </p:nvSpPr>
        <p:spPr>
          <a:xfrm>
            <a:off x="457199" y="1828800"/>
            <a:ext cx="2889504" cy="5138928"/>
          </a:xfrm>
          <a:prstGeom prst="rect">
            <a:avLst/>
          </a:prstGeom>
        </p:spPr>
        <p:txBody>
          <a:bodyPr wrap="square" lIns="182880" tIns="182880" rIns="182880" bIns="182880" anchor="ctr">
            <a:noAutofit/>
          </a:bodyPr>
          <a:lstStyle>
            <a:lvl1pPr marL="0" indent="0">
              <a:lnSpc>
                <a:spcPct val="125000"/>
              </a:lnSpc>
              <a:spcBef>
                <a:spcPts val="450"/>
              </a:spcBef>
              <a:spcAft>
                <a:spcPts val="450"/>
              </a:spcAft>
              <a:buFont typeface="System Font Regular"/>
              <a:buNone/>
              <a:defRPr sz="1400">
                <a:solidFill>
                  <a:schemeClr val="accent1"/>
                </a:solidFill>
                <a:latin typeface="Calibri" panose="020F0502020204030204" pitchFamily="34" charset="0"/>
              </a:defRPr>
            </a:lvl1pPr>
            <a:lvl2pPr marL="182880" indent="-182880">
              <a:buFont typeface="System Font Regular"/>
              <a:buChar char="■"/>
              <a:defRPr sz="1400"/>
            </a:lvl2pPr>
            <a:lvl3pPr marL="402336" indent="-219456">
              <a:buFont typeface="System Font Regular"/>
              <a:buChar char="—"/>
              <a:defRPr sz="1400"/>
            </a:lvl3pPr>
            <a:lvl4pPr marL="576072" indent="-173736">
              <a:defRPr sz="1400"/>
            </a:lvl4pPr>
          </a:lstStyle>
          <a:p>
            <a:r>
              <a:rPr lang="en-US" dirty="0"/>
              <a:t>Click to add key message</a:t>
            </a:r>
          </a:p>
          <a:p>
            <a:pPr lvl="1"/>
            <a:r>
              <a:rPr lang="en-US" dirty="0"/>
              <a:t>Insert text</a:t>
            </a:r>
          </a:p>
          <a:p>
            <a:pPr lvl="2"/>
            <a:r>
              <a:rPr lang="en-US" dirty="0"/>
              <a:t>Insert text</a:t>
            </a:r>
          </a:p>
          <a:p>
            <a:pPr lvl="3"/>
            <a:r>
              <a:rPr lang="en-US" dirty="0"/>
              <a:t>Insert text</a:t>
            </a:r>
          </a:p>
        </p:txBody>
      </p:sp>
      <p:sp>
        <p:nvSpPr>
          <p:cNvPr id="10" name="Slide Number Placeholder 7">
            <a:extLst>
              <a:ext uri="{FF2B5EF4-FFF2-40B4-BE49-F238E27FC236}">
                <a16:creationId xmlns:a16="http://schemas.microsoft.com/office/drawing/2014/main" id="{11960CBE-3188-9E43-83D9-C197C115C4E8}"/>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 name="Footer Placeholder 2">
            <a:extLst>
              <a:ext uri="{FF2B5EF4-FFF2-40B4-BE49-F238E27FC236}">
                <a16:creationId xmlns:a16="http://schemas.microsoft.com/office/drawing/2014/main" id="{566D2E8F-C13F-AD4F-8698-A73F08F79AE2}"/>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7411089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Boxes Right Combin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296D3244-DD33-6547-B3EA-24294779BFAF}"/>
              </a:ext>
            </a:extLst>
          </p:cNvPr>
          <p:cNvSpPr>
            <a:spLocks noGrp="1"/>
          </p:cNvSpPr>
          <p:nvPr>
            <p:ph type="body" sz="quarter" idx="18" hasCustomPrompt="1"/>
          </p:nvPr>
        </p:nvSpPr>
        <p:spPr>
          <a:xfrm>
            <a:off x="457200" y="4517136"/>
            <a:ext cx="4453128"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351AB959-D369-8548-A12C-C00AE09A27A9}"/>
              </a:ext>
            </a:extLst>
          </p:cNvPr>
          <p:cNvSpPr>
            <a:spLocks noGrp="1"/>
          </p:cNvSpPr>
          <p:nvPr>
            <p:ph type="body" sz="quarter" idx="19" hasCustomPrompt="1"/>
          </p:nvPr>
        </p:nvSpPr>
        <p:spPr>
          <a:xfrm>
            <a:off x="5138928" y="1828800"/>
            <a:ext cx="4453128"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4">
            <a:extLst>
              <a:ext uri="{FF2B5EF4-FFF2-40B4-BE49-F238E27FC236}">
                <a16:creationId xmlns:a16="http://schemas.microsoft.com/office/drawing/2014/main" id="{CCE74C9A-F2B5-B64B-A900-2E932B3535AE}"/>
              </a:ext>
            </a:extLst>
          </p:cNvPr>
          <p:cNvSpPr>
            <a:spLocks noGrp="1"/>
          </p:cNvSpPr>
          <p:nvPr>
            <p:ph type="body" sz="quarter" idx="17" hasCustomPrompt="1"/>
          </p:nvPr>
        </p:nvSpPr>
        <p:spPr>
          <a:xfrm>
            <a:off x="457200" y="1828800"/>
            <a:ext cx="4453128"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Slide Number Placeholder 7">
            <a:extLst>
              <a:ext uri="{FF2B5EF4-FFF2-40B4-BE49-F238E27FC236}">
                <a16:creationId xmlns:a16="http://schemas.microsoft.com/office/drawing/2014/main" id="{8609F8D1-B74D-0B4B-B0F7-1E90E8B7FB19}"/>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F8870C25-EC66-4147-920A-F793C34FC7BB}"/>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7378755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Boxes Right Combined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9144000" cy="548640"/>
          </a:xfrm>
        </p:spPr>
        <p:txBody>
          <a:bodyPr/>
          <a:lstStyle>
            <a:lvl1pPr marL="0" indent="0">
              <a:lnSpc>
                <a:spcPct val="100000"/>
              </a:lnSpc>
              <a:spcBef>
                <a:spcPts val="0"/>
              </a:spcBef>
              <a:spcAft>
                <a:spcPts val="0"/>
              </a:spcAft>
              <a:buNone/>
              <a:defRPr sz="1600" b="1">
                <a:solidFill>
                  <a:schemeClr val="accent1"/>
                </a:solidFill>
              </a:defRPr>
            </a:lvl1pPr>
            <a:lvl5pPr marL="521208" indent="0">
              <a:buNone/>
              <a:defRPr/>
            </a:lvl5pPr>
          </a:lstStyle>
          <a:p>
            <a:pPr lvl="0"/>
            <a:r>
              <a:rPr lang="en-US" dirty="0" err="1"/>
              <a:t>Subheader</a:t>
            </a:r>
            <a:endParaRPr lang="en-US" dirty="0"/>
          </a:p>
        </p:txBody>
      </p:sp>
      <p:sp>
        <p:nvSpPr>
          <p:cNvPr id="6" name="Text Placeholder 5">
            <a:extLst>
              <a:ext uri="{FF2B5EF4-FFF2-40B4-BE49-F238E27FC236}">
                <a16:creationId xmlns:a16="http://schemas.microsoft.com/office/drawing/2014/main" id="{C89879B0-0D2B-8743-B842-FDEFD34C7569}"/>
              </a:ext>
            </a:extLst>
          </p:cNvPr>
          <p:cNvSpPr>
            <a:spLocks noGrp="1"/>
          </p:cNvSpPr>
          <p:nvPr>
            <p:ph type="body" sz="quarter" idx="17" hasCustomPrompt="1"/>
          </p:nvPr>
        </p:nvSpPr>
        <p:spPr>
          <a:xfrm>
            <a:off x="457200" y="2286000"/>
            <a:ext cx="4453128" cy="2221992"/>
          </a:xfrm>
        </p:spPr>
        <p:txBody>
          <a:bodyPr/>
          <a:lstStyle>
            <a:lvl1pPr marL="182880" indent="-182880">
              <a:lnSpc>
                <a:spcPct val="110000"/>
              </a:lnSpc>
              <a:spcBef>
                <a:spcPts val="450"/>
              </a:spcBef>
              <a:spcAft>
                <a:spcPts val="450"/>
              </a:spcAft>
              <a:buFont typeface="System Font Regular"/>
              <a:buChar char="■"/>
              <a:defRPr sz="1200" b="0">
                <a:solidFill>
                  <a:schemeClr val="tx1"/>
                </a:solidFill>
              </a:defRPr>
            </a:lvl1pPr>
            <a:lvl2pPr>
              <a:lnSpc>
                <a:spcPct val="110000"/>
              </a:lnSpc>
              <a:defRPr sz="1200"/>
            </a:lvl2pPr>
            <a:lvl3pPr>
              <a:lnSpc>
                <a:spcPct val="110000"/>
              </a:lnSpc>
              <a:defRPr sz="1200"/>
            </a:lvl3pPr>
            <a:lvl4pPr>
              <a:lnSpc>
                <a:spcPct val="110000"/>
              </a:lnSpc>
              <a:defRPr sz="1200"/>
            </a:lvl4pPr>
            <a:lvl5pPr marL="521208" indent="0">
              <a:buNone/>
              <a:defRPr/>
            </a:lvl5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2">
            <a:extLst>
              <a:ext uri="{FF2B5EF4-FFF2-40B4-BE49-F238E27FC236}">
                <a16:creationId xmlns:a16="http://schemas.microsoft.com/office/drawing/2014/main" id="{54EF695E-D5E7-E54B-9112-5E7517624220}"/>
              </a:ext>
            </a:extLst>
          </p:cNvPr>
          <p:cNvSpPr>
            <a:spLocks noGrp="1"/>
          </p:cNvSpPr>
          <p:nvPr>
            <p:ph type="body" sz="quarter" idx="18" hasCustomPrompt="1"/>
          </p:nvPr>
        </p:nvSpPr>
        <p:spPr>
          <a:xfrm>
            <a:off x="5135336" y="2286000"/>
            <a:ext cx="4453128" cy="4681728"/>
          </a:xfrm>
          <a:prstGeom prst="rect">
            <a:avLst/>
          </a:prstGeom>
        </p:spPr>
        <p:txBody>
          <a:bodyPr lIns="0" tIns="0" rIns="0" bIns="0">
            <a:noAutofit/>
          </a:bodyPr>
          <a:lstStyle>
            <a:lvl1pPr marL="182880" indent="-182880">
              <a:lnSpc>
                <a:spcPct val="100000"/>
              </a:lnSpc>
              <a:spcBef>
                <a:spcPts val="450"/>
              </a:spcBef>
              <a:buFont typeface="System Font Regular"/>
              <a:buChar char="■"/>
              <a:defRPr sz="1200">
                <a:latin typeface="Calibri" panose="020F0502020204030204" pitchFamily="34" charset="0"/>
              </a:defRPr>
            </a:lvl1pPr>
            <a:lvl2pPr>
              <a:lnSpc>
                <a:spcPct val="100000"/>
              </a:lnSpc>
              <a:defRPr sz="1200"/>
            </a:lvl2pPr>
            <a:lvl3pPr>
              <a:defRPr sz="1200"/>
            </a:lvl3pPr>
            <a:lvl4pPr marL="576072" marR="0" indent="-171450" algn="l" defTabSz="1005840" rtl="0" eaLnBrk="1" fontAlgn="auto" latinLnBrk="0" hangingPunct="1">
              <a:lnSpc>
                <a:spcPct val="100000"/>
              </a:lnSpc>
              <a:spcBef>
                <a:spcPts val="0"/>
              </a:spcBef>
              <a:spcAft>
                <a:spcPts val="450"/>
              </a:spcAft>
              <a:buClr>
                <a:schemeClr val="accent2"/>
              </a:buClr>
              <a:buSzTx/>
              <a:buFont typeface="System Font Regular"/>
              <a:buChar char="○"/>
              <a:tabLst/>
              <a:defRPr sz="1200"/>
            </a:lvl4pPr>
            <a:lvl5pPr marL="576072">
              <a:defRPr/>
            </a:lvl5pPr>
          </a:lstStyle>
          <a:p>
            <a:pPr lvl="0"/>
            <a:r>
              <a:rPr lang="en-US" dirty="0"/>
              <a:t>Click to add text</a:t>
            </a:r>
          </a:p>
          <a:p>
            <a:pPr lvl="1"/>
            <a:r>
              <a:rPr lang="en-US" dirty="0"/>
              <a:t>Insert text</a:t>
            </a:r>
          </a:p>
          <a:p>
            <a:pPr marL="576072" marR="0" lvl="3" indent="-171450" algn="l" defTabSz="1005840" rtl="0" eaLnBrk="1" fontAlgn="auto" latinLnBrk="0" hangingPunct="1">
              <a:lnSpc>
                <a:spcPct val="125000"/>
              </a:lnSpc>
              <a:spcBef>
                <a:spcPts val="0"/>
              </a:spcBef>
              <a:spcAft>
                <a:spcPts val="450"/>
              </a:spcAft>
              <a:buClr>
                <a:schemeClr val="accent2"/>
              </a:buClr>
              <a:buSzTx/>
              <a:buFont typeface="System Font Regular"/>
              <a:buChar char="○"/>
              <a:tabLst/>
              <a:defRPr/>
            </a:pPr>
            <a:r>
              <a:rPr lang="en-US" dirty="0"/>
              <a:t>Insert text</a:t>
            </a:r>
          </a:p>
          <a:p>
            <a:pPr marL="749808" marR="0" lvl="1" indent="-171450" algn="l" defTabSz="1005840" rtl="0" eaLnBrk="1" fontAlgn="auto" latinLnBrk="0" hangingPunct="1">
              <a:lnSpc>
                <a:spcPct val="125000"/>
              </a:lnSpc>
              <a:spcBef>
                <a:spcPts val="0"/>
              </a:spcBef>
              <a:spcAft>
                <a:spcPts val="450"/>
              </a:spcAft>
              <a:buClr>
                <a:schemeClr val="accent2"/>
              </a:buClr>
              <a:buSzTx/>
              <a:buFont typeface="System Font Regular"/>
              <a:buChar char="○"/>
              <a:tabLst/>
              <a:defRPr/>
            </a:pPr>
            <a:r>
              <a:rPr lang="en-US" dirty="0"/>
              <a:t>Insert text</a:t>
            </a:r>
          </a:p>
          <a:p>
            <a:pPr lvl="3"/>
            <a:endParaRPr lang="en-US" dirty="0"/>
          </a:p>
        </p:txBody>
      </p:sp>
      <p:sp>
        <p:nvSpPr>
          <p:cNvPr id="8" name="Text Placeholder 4">
            <a:extLst>
              <a:ext uri="{FF2B5EF4-FFF2-40B4-BE49-F238E27FC236}">
                <a16:creationId xmlns:a16="http://schemas.microsoft.com/office/drawing/2014/main" id="{498D0F3C-F32F-A84A-8277-95B175B2361D}"/>
              </a:ext>
            </a:extLst>
          </p:cNvPr>
          <p:cNvSpPr>
            <a:spLocks noGrp="1"/>
          </p:cNvSpPr>
          <p:nvPr>
            <p:ph type="body" sz="quarter" idx="19" hasCustomPrompt="1"/>
          </p:nvPr>
        </p:nvSpPr>
        <p:spPr>
          <a:xfrm>
            <a:off x="457200" y="4745736"/>
            <a:ext cx="4453128" cy="2221992"/>
          </a:xfrm>
          <a:prstGeom prst="rect">
            <a:avLst/>
          </a:prstGeom>
        </p:spPr>
        <p:txBody>
          <a:bodyPr lIns="0" tIns="0" rIns="0" bIns="0">
            <a:noAutofit/>
          </a:bodyPr>
          <a:lstStyle>
            <a:lvl1pPr marL="182880" indent="-182880">
              <a:lnSpc>
                <a:spcPct val="110000"/>
              </a:lnSpc>
              <a:spcBef>
                <a:spcPts val="450"/>
              </a:spcBef>
              <a:buFont typeface="System Font Regular"/>
              <a:buChar char="■"/>
              <a:defRPr sz="1200">
                <a:latin typeface="Calibri" panose="020F0502020204030204" pitchFamily="34" charset="0"/>
              </a:defRPr>
            </a:lvl1pPr>
            <a:lvl2pPr>
              <a:lnSpc>
                <a:spcPct val="110000"/>
              </a:lnSpc>
              <a:defRPr sz="1200"/>
            </a:lvl2pPr>
            <a:lvl3pPr>
              <a:lnSpc>
                <a:spcPct val="110000"/>
              </a:lnSpc>
              <a:defRPr sz="1200"/>
            </a:lvl3pPr>
            <a:lvl4pPr>
              <a:lnSpc>
                <a:spcPct val="110000"/>
              </a:lnSpc>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9" name="Slide Number Placeholder 7">
            <a:extLst>
              <a:ext uri="{FF2B5EF4-FFF2-40B4-BE49-F238E27FC236}">
                <a16:creationId xmlns:a16="http://schemas.microsoft.com/office/drawing/2014/main" id="{3748192C-D58C-D94F-ADB7-B75ABE169D83}"/>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0" name="Footer Placeholder 2">
            <a:extLst>
              <a:ext uri="{FF2B5EF4-FFF2-40B4-BE49-F238E27FC236}">
                <a16:creationId xmlns:a16="http://schemas.microsoft.com/office/drawing/2014/main" id="{A8D8ED5B-EA2C-BC49-B201-2111C0E3FBEC}"/>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32408402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Boxes Right Combined w/ Key Mess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51B6740F-99A8-1642-B2AD-D9F5440AA6FE}"/>
              </a:ext>
            </a:extLst>
          </p:cNvPr>
          <p:cNvSpPr>
            <a:spLocks noGrp="1"/>
          </p:cNvSpPr>
          <p:nvPr>
            <p:ph type="body" sz="quarter" idx="18" hasCustomPrompt="1"/>
          </p:nvPr>
        </p:nvSpPr>
        <p:spPr>
          <a:xfrm>
            <a:off x="3575304" y="4517136"/>
            <a:ext cx="2889504"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8A0AECC8-9DE2-9448-BD09-7B2B9E2F084E}"/>
              </a:ext>
            </a:extLst>
          </p:cNvPr>
          <p:cNvSpPr>
            <a:spLocks noGrp="1"/>
          </p:cNvSpPr>
          <p:nvPr>
            <p:ph type="body" sz="quarter" idx="19" hasCustomPrompt="1"/>
          </p:nvPr>
        </p:nvSpPr>
        <p:spPr>
          <a:xfrm>
            <a:off x="6711696" y="1828800"/>
            <a:ext cx="2889504" cy="5138928"/>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4">
            <a:extLst>
              <a:ext uri="{FF2B5EF4-FFF2-40B4-BE49-F238E27FC236}">
                <a16:creationId xmlns:a16="http://schemas.microsoft.com/office/drawing/2014/main" id="{F5A46A79-912F-FD4E-B3C3-8588B0D5B664}"/>
              </a:ext>
            </a:extLst>
          </p:cNvPr>
          <p:cNvSpPr>
            <a:spLocks noGrp="1"/>
          </p:cNvSpPr>
          <p:nvPr>
            <p:ph type="body" sz="quarter" idx="17" hasCustomPrompt="1"/>
          </p:nvPr>
        </p:nvSpPr>
        <p:spPr>
          <a:xfrm>
            <a:off x="3575304" y="1828800"/>
            <a:ext cx="2889504"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Rectangle 5">
            <a:extLst>
              <a:ext uri="{FF2B5EF4-FFF2-40B4-BE49-F238E27FC236}">
                <a16:creationId xmlns:a16="http://schemas.microsoft.com/office/drawing/2014/main" id="{340FDD1B-6A33-1344-9133-3850C0E62B23}"/>
              </a:ext>
            </a:extLst>
          </p:cNvPr>
          <p:cNvSpPr/>
          <p:nvPr userDrawn="1"/>
        </p:nvSpPr>
        <p:spPr>
          <a:xfrm>
            <a:off x="457200"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noAutofit/>
          </a:bodyPr>
          <a:lstStyle/>
          <a:p>
            <a:pPr algn="ctr"/>
            <a:endParaRPr lang="en-US" sz="1200" dirty="0">
              <a:latin typeface="Calibri" panose="020F0502020204030204" pitchFamily="34" charset="0"/>
            </a:endParaRPr>
          </a:p>
        </p:txBody>
      </p:sp>
      <p:sp>
        <p:nvSpPr>
          <p:cNvPr id="9" name="Text Placeholder 6">
            <a:extLst>
              <a:ext uri="{FF2B5EF4-FFF2-40B4-BE49-F238E27FC236}">
                <a16:creationId xmlns:a16="http://schemas.microsoft.com/office/drawing/2014/main" id="{1ABEC359-1DA9-0448-96DF-AD4B49F6C4D7}"/>
              </a:ext>
            </a:extLst>
          </p:cNvPr>
          <p:cNvSpPr>
            <a:spLocks noGrp="1"/>
          </p:cNvSpPr>
          <p:nvPr>
            <p:ph type="body" sz="quarter" idx="15" hasCustomPrompt="1"/>
          </p:nvPr>
        </p:nvSpPr>
        <p:spPr>
          <a:xfrm>
            <a:off x="457200" y="1828800"/>
            <a:ext cx="2889504" cy="5138928"/>
          </a:xfrm>
          <a:prstGeom prst="rect">
            <a:avLst/>
          </a:prstGeom>
        </p:spPr>
        <p:txBody>
          <a:bodyPr wrap="square" lIns="182880" tIns="182880" rIns="182880" bIns="182880" anchor="ctr">
            <a:noAutofit/>
          </a:bodyPr>
          <a:lstStyle>
            <a:lvl1pPr marL="0" indent="0">
              <a:spcBef>
                <a:spcPts val="450"/>
              </a:spcBef>
              <a:buFont typeface="System Font Regular"/>
              <a:buNone/>
              <a:defRPr sz="1400">
                <a:solidFill>
                  <a:schemeClr val="accent1"/>
                </a:solidFill>
                <a:latin typeface="Calibri" panose="020F0502020204030204" pitchFamily="34" charset="0"/>
              </a:defRPr>
            </a:lvl1pPr>
            <a:lvl2pPr marL="182880" indent="-182880">
              <a:buFont typeface="System Font Regular"/>
              <a:buChar char="■"/>
              <a:defRPr sz="1400"/>
            </a:lvl2pPr>
            <a:lvl3pPr marL="402336" indent="-219456">
              <a:buFont typeface="System Font Regular"/>
              <a:buChar char="—"/>
              <a:defRPr sz="1400"/>
            </a:lvl3pPr>
            <a:lvl4pPr marL="576072">
              <a:defRPr sz="1400"/>
            </a:lvl4pPr>
          </a:lstStyle>
          <a:p>
            <a:r>
              <a:rPr lang="en-US" dirty="0"/>
              <a:t>Click to add key message</a:t>
            </a:r>
          </a:p>
          <a:p>
            <a:pPr lvl="1"/>
            <a:r>
              <a:rPr lang="en-US" dirty="0"/>
              <a:t>Insert text</a:t>
            </a:r>
          </a:p>
          <a:p>
            <a:pPr lvl="2"/>
            <a:r>
              <a:rPr lang="en-US" dirty="0"/>
              <a:t>Insert text</a:t>
            </a:r>
          </a:p>
          <a:p>
            <a:pPr lvl="3"/>
            <a:r>
              <a:rPr lang="en-US" dirty="0"/>
              <a:t>Insert text</a:t>
            </a:r>
          </a:p>
        </p:txBody>
      </p:sp>
      <p:sp>
        <p:nvSpPr>
          <p:cNvPr id="10" name="Slide Number Placeholder 7">
            <a:extLst>
              <a:ext uri="{FF2B5EF4-FFF2-40B4-BE49-F238E27FC236}">
                <a16:creationId xmlns:a16="http://schemas.microsoft.com/office/drawing/2014/main" id="{41AD3E7A-C568-B14D-8ECA-0039EE93AA0F}"/>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03A170A0-FF4E-6742-8D91-2888D6BAE98E}"/>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39048582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Boxes w/ Key Mess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51B6740F-99A8-1642-B2AD-D9F5440AA6FE}"/>
              </a:ext>
            </a:extLst>
          </p:cNvPr>
          <p:cNvSpPr>
            <a:spLocks noGrp="1"/>
          </p:cNvSpPr>
          <p:nvPr>
            <p:ph type="body" sz="quarter" idx="18" hasCustomPrompt="1"/>
          </p:nvPr>
        </p:nvSpPr>
        <p:spPr>
          <a:xfrm>
            <a:off x="3575304" y="4517136"/>
            <a:ext cx="2889504"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6" name="Text Placeholder 3">
            <a:extLst>
              <a:ext uri="{FF2B5EF4-FFF2-40B4-BE49-F238E27FC236}">
                <a16:creationId xmlns:a16="http://schemas.microsoft.com/office/drawing/2014/main" id="{8A0AECC8-9DE2-9448-BD09-7B2B9E2F084E}"/>
              </a:ext>
            </a:extLst>
          </p:cNvPr>
          <p:cNvSpPr>
            <a:spLocks noGrp="1"/>
          </p:cNvSpPr>
          <p:nvPr>
            <p:ph type="body" sz="quarter" idx="19" hasCustomPrompt="1"/>
          </p:nvPr>
        </p:nvSpPr>
        <p:spPr>
          <a:xfrm>
            <a:off x="6711696" y="1828800"/>
            <a:ext cx="2889504"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7" name="Text Placeholder 4">
            <a:extLst>
              <a:ext uri="{FF2B5EF4-FFF2-40B4-BE49-F238E27FC236}">
                <a16:creationId xmlns:a16="http://schemas.microsoft.com/office/drawing/2014/main" id="{F5A46A79-912F-FD4E-B3C3-8588B0D5B664}"/>
              </a:ext>
            </a:extLst>
          </p:cNvPr>
          <p:cNvSpPr>
            <a:spLocks noGrp="1"/>
          </p:cNvSpPr>
          <p:nvPr>
            <p:ph type="body" sz="quarter" idx="17" hasCustomPrompt="1"/>
          </p:nvPr>
        </p:nvSpPr>
        <p:spPr>
          <a:xfrm>
            <a:off x="3575304" y="1828800"/>
            <a:ext cx="2889504"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
        <p:nvSpPr>
          <p:cNvPr id="8" name="Rectangle 5">
            <a:extLst>
              <a:ext uri="{FF2B5EF4-FFF2-40B4-BE49-F238E27FC236}">
                <a16:creationId xmlns:a16="http://schemas.microsoft.com/office/drawing/2014/main" id="{340FDD1B-6A33-1344-9133-3850C0E62B23}"/>
              </a:ext>
            </a:extLst>
          </p:cNvPr>
          <p:cNvSpPr/>
          <p:nvPr userDrawn="1"/>
        </p:nvSpPr>
        <p:spPr>
          <a:xfrm>
            <a:off x="457200" y="1828800"/>
            <a:ext cx="2889504"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tIns="182880" rIns="182880" bIns="182880" rtlCol="0" anchor="ctr">
            <a:noAutofit/>
          </a:bodyPr>
          <a:lstStyle/>
          <a:p>
            <a:pPr algn="ctr"/>
            <a:endParaRPr lang="en-US" sz="1200" dirty="0">
              <a:latin typeface="Calibri" panose="020F0502020204030204" pitchFamily="34" charset="0"/>
            </a:endParaRPr>
          </a:p>
        </p:txBody>
      </p:sp>
      <p:sp>
        <p:nvSpPr>
          <p:cNvPr id="9" name="Text Placeholder 6">
            <a:extLst>
              <a:ext uri="{FF2B5EF4-FFF2-40B4-BE49-F238E27FC236}">
                <a16:creationId xmlns:a16="http://schemas.microsoft.com/office/drawing/2014/main" id="{1ABEC359-1DA9-0448-96DF-AD4B49F6C4D7}"/>
              </a:ext>
            </a:extLst>
          </p:cNvPr>
          <p:cNvSpPr>
            <a:spLocks noGrp="1"/>
          </p:cNvSpPr>
          <p:nvPr>
            <p:ph type="body" sz="quarter" idx="15" hasCustomPrompt="1"/>
          </p:nvPr>
        </p:nvSpPr>
        <p:spPr>
          <a:xfrm>
            <a:off x="457200" y="1828800"/>
            <a:ext cx="2889504" cy="5138928"/>
          </a:xfrm>
          <a:prstGeom prst="rect">
            <a:avLst/>
          </a:prstGeom>
        </p:spPr>
        <p:txBody>
          <a:bodyPr wrap="square" lIns="182880" tIns="182880" rIns="182880" bIns="182880" anchor="ctr">
            <a:noAutofit/>
          </a:bodyPr>
          <a:lstStyle>
            <a:lvl1pPr marL="0" indent="0">
              <a:spcBef>
                <a:spcPts val="450"/>
              </a:spcBef>
              <a:buFont typeface="System Font Regular"/>
              <a:buNone/>
              <a:defRPr sz="1400">
                <a:solidFill>
                  <a:schemeClr val="accent1"/>
                </a:solidFill>
                <a:latin typeface="Calibri" panose="020F0502020204030204" pitchFamily="34" charset="0"/>
              </a:defRPr>
            </a:lvl1pPr>
            <a:lvl2pPr marL="182880" indent="-182880">
              <a:buFont typeface="System Font Regular"/>
              <a:buChar char="■"/>
              <a:defRPr sz="1400"/>
            </a:lvl2pPr>
            <a:lvl3pPr marL="402336" indent="-219456">
              <a:buFont typeface="System Font Regular"/>
              <a:buChar char="—"/>
              <a:defRPr sz="1400"/>
            </a:lvl3pPr>
            <a:lvl4pPr marL="576072">
              <a:defRPr sz="1400"/>
            </a:lvl4pPr>
          </a:lstStyle>
          <a:p>
            <a:r>
              <a:rPr lang="en-US" dirty="0"/>
              <a:t>Click to add key message</a:t>
            </a:r>
          </a:p>
          <a:p>
            <a:pPr lvl="1"/>
            <a:r>
              <a:rPr lang="en-US" dirty="0"/>
              <a:t>Insert text</a:t>
            </a:r>
          </a:p>
          <a:p>
            <a:pPr lvl="2"/>
            <a:r>
              <a:rPr lang="en-US" dirty="0"/>
              <a:t>Insert text</a:t>
            </a:r>
          </a:p>
          <a:p>
            <a:pPr lvl="3"/>
            <a:r>
              <a:rPr lang="en-US" dirty="0"/>
              <a:t>Insert text</a:t>
            </a:r>
          </a:p>
        </p:txBody>
      </p:sp>
      <p:sp>
        <p:nvSpPr>
          <p:cNvPr id="10" name="Slide Number Placeholder 7">
            <a:extLst>
              <a:ext uri="{FF2B5EF4-FFF2-40B4-BE49-F238E27FC236}">
                <a16:creationId xmlns:a16="http://schemas.microsoft.com/office/drawing/2014/main" id="{41AD3E7A-C568-B14D-8ECA-0039EE93AA0F}"/>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03A170A0-FF4E-6742-8D91-2888D6BAE98E}"/>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Text Placeholder 3">
            <a:extLst>
              <a:ext uri="{FF2B5EF4-FFF2-40B4-BE49-F238E27FC236}">
                <a16:creationId xmlns:a16="http://schemas.microsoft.com/office/drawing/2014/main" id="{FD303926-B3CE-4A30-89EB-B46BDC4712FC}"/>
              </a:ext>
            </a:extLst>
          </p:cNvPr>
          <p:cNvSpPr>
            <a:spLocks noGrp="1"/>
          </p:cNvSpPr>
          <p:nvPr>
            <p:ph type="body" sz="quarter" idx="20" hasCustomPrompt="1"/>
          </p:nvPr>
        </p:nvSpPr>
        <p:spPr>
          <a:xfrm>
            <a:off x="6711696" y="4522303"/>
            <a:ext cx="2889504" cy="2450592"/>
          </a:xfrm>
          <a:prstGeom prst="rect">
            <a:avLst/>
          </a:prstGeom>
        </p:spPr>
        <p:txBody>
          <a:bodyPr lIns="0" tIns="0" rIns="0" bIns="0">
            <a:noAutofit/>
          </a:bodyPr>
          <a:lstStyle>
            <a:lvl1pPr marL="182880" indent="-182880">
              <a:spcBef>
                <a:spcPts val="450"/>
              </a:spcBef>
              <a:buFont typeface="System Font Regular"/>
              <a:buChar char="■"/>
              <a:defRPr sz="1200">
                <a:latin typeface="Calibri" panose="020F0502020204030204" pitchFamily="34" charset="0"/>
              </a:defRPr>
            </a:lvl1pPr>
            <a:lvl2pPr>
              <a:defRPr sz="1200"/>
            </a:lvl2pPr>
            <a:lvl3pPr>
              <a:defRPr sz="1200"/>
            </a:lvl3pPr>
            <a:lvl4pPr>
              <a:defRPr sz="1200"/>
            </a:lvl4pPr>
          </a:lstStyle>
          <a:p>
            <a:pPr lvl="0"/>
            <a:r>
              <a:rPr lang="en-US" dirty="0"/>
              <a:t>Click to add text</a:t>
            </a:r>
          </a:p>
          <a:p>
            <a:pPr lvl="1"/>
            <a:r>
              <a:rPr lang="en-US" dirty="0"/>
              <a:t>Insert text</a:t>
            </a:r>
          </a:p>
          <a:p>
            <a:pPr lvl="2"/>
            <a:r>
              <a:rPr lang="en-US" dirty="0"/>
              <a:t>Insert text</a:t>
            </a:r>
          </a:p>
          <a:p>
            <a:pPr lvl="3"/>
            <a:r>
              <a:rPr lang="en-US" dirty="0"/>
              <a:t>Insert text</a:t>
            </a:r>
          </a:p>
        </p:txBody>
      </p:sp>
    </p:spTree>
    <p:custDataLst>
      <p:custData r:id="rId1"/>
    </p:custDataLst>
    <p:extLst>
      <p:ext uri="{BB962C8B-B14F-4D97-AF65-F5344CB8AC3E}">
        <p14:creationId xmlns:p14="http://schemas.microsoft.com/office/powerpoint/2010/main" val="4599967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077EA87C-4705-5B42-AFA1-4DF850620F36}"/>
              </a:ext>
            </a:extLst>
          </p:cNvPr>
          <p:cNvSpPr>
            <a:spLocks noGrp="1"/>
          </p:cNvSpPr>
          <p:nvPr>
            <p:ph type="body" sz="quarter" idx="16" hasCustomPrompt="1"/>
          </p:nvPr>
        </p:nvSpPr>
        <p:spPr>
          <a:xfrm>
            <a:off x="452437" y="1830488"/>
            <a:ext cx="4471416"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6" name="Text Placeholder 3">
            <a:extLst>
              <a:ext uri="{FF2B5EF4-FFF2-40B4-BE49-F238E27FC236}">
                <a16:creationId xmlns:a16="http://schemas.microsoft.com/office/drawing/2014/main" id="{4E13EA59-58D2-FC47-A9CE-E8F00FD0F4A8}"/>
              </a:ext>
            </a:extLst>
          </p:cNvPr>
          <p:cNvSpPr>
            <a:spLocks noGrp="1"/>
          </p:cNvSpPr>
          <p:nvPr>
            <p:ph type="body" sz="quarter" idx="22" hasCustomPrompt="1"/>
          </p:nvPr>
        </p:nvSpPr>
        <p:spPr>
          <a:xfrm>
            <a:off x="5143500" y="1830488"/>
            <a:ext cx="4471416"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7" name="Text Placeholder 4">
            <a:extLst>
              <a:ext uri="{FF2B5EF4-FFF2-40B4-BE49-F238E27FC236}">
                <a16:creationId xmlns:a16="http://schemas.microsoft.com/office/drawing/2014/main" id="{722568F2-5C8D-1249-87D3-F414B88562C6}"/>
              </a:ext>
            </a:extLst>
          </p:cNvPr>
          <p:cNvSpPr>
            <a:spLocks noGrp="1"/>
          </p:cNvSpPr>
          <p:nvPr>
            <p:ph type="body" sz="quarter" idx="21" hasCustomPrompt="1"/>
          </p:nvPr>
        </p:nvSpPr>
        <p:spPr>
          <a:xfrm>
            <a:off x="452437" y="4521708"/>
            <a:ext cx="4471416"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8" name="Text Placeholder 5">
            <a:extLst>
              <a:ext uri="{FF2B5EF4-FFF2-40B4-BE49-F238E27FC236}">
                <a16:creationId xmlns:a16="http://schemas.microsoft.com/office/drawing/2014/main" id="{9978AA52-0AC8-F840-9B42-182F3BF23C0B}"/>
              </a:ext>
            </a:extLst>
          </p:cNvPr>
          <p:cNvSpPr>
            <a:spLocks noGrp="1"/>
          </p:cNvSpPr>
          <p:nvPr>
            <p:ph type="body" sz="quarter" idx="25" hasCustomPrompt="1"/>
          </p:nvPr>
        </p:nvSpPr>
        <p:spPr>
          <a:xfrm>
            <a:off x="5143500" y="4521708"/>
            <a:ext cx="4471416"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14" name="Slide Number Placeholder 7">
            <a:extLst>
              <a:ext uri="{FF2B5EF4-FFF2-40B4-BE49-F238E27FC236}">
                <a16:creationId xmlns:a16="http://schemas.microsoft.com/office/drawing/2014/main" id="{DA17DE29-75EC-0040-9F49-94E0103BA01B}"/>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5" name="Footer Placeholder 2">
            <a:extLst>
              <a:ext uri="{FF2B5EF4-FFF2-40B4-BE49-F238E27FC236}">
                <a16:creationId xmlns:a16="http://schemas.microsoft.com/office/drawing/2014/main" id="{CC919880-17FC-4743-B883-1A7D84B3970E}"/>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42312780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 Boxes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9144000" cy="548640"/>
          </a:xfrm>
        </p:spPr>
        <p:txBody>
          <a:bodyPr/>
          <a:lstStyle>
            <a:lvl1pPr marL="0" indent="0">
              <a:lnSpc>
                <a:spcPct val="100000"/>
              </a:lnSpc>
              <a:spcBef>
                <a:spcPts val="0"/>
              </a:spcBef>
              <a:spcAft>
                <a:spcPts val="0"/>
              </a:spcAft>
              <a:buNone/>
              <a:defRPr sz="1600" b="1">
                <a:solidFill>
                  <a:schemeClr val="accent1"/>
                </a:solidFill>
              </a:defRPr>
            </a:lvl1pPr>
            <a:lvl5pPr marL="521208" indent="0">
              <a:buNone/>
              <a:defRPr/>
            </a:lvl5pPr>
          </a:lstStyle>
          <a:p>
            <a:pPr lvl="0"/>
            <a:r>
              <a:rPr lang="en-US" dirty="0" err="1"/>
              <a:t>Subheader</a:t>
            </a:r>
            <a:endParaRPr lang="en-US" dirty="0"/>
          </a:p>
        </p:txBody>
      </p:sp>
      <p:sp>
        <p:nvSpPr>
          <p:cNvPr id="19" name="Text Placeholder 2">
            <a:extLst>
              <a:ext uri="{FF2B5EF4-FFF2-40B4-BE49-F238E27FC236}">
                <a16:creationId xmlns:a16="http://schemas.microsoft.com/office/drawing/2014/main" id="{135DD196-52AB-A846-9254-3D00D1960034}"/>
              </a:ext>
            </a:extLst>
          </p:cNvPr>
          <p:cNvSpPr>
            <a:spLocks noGrp="1"/>
          </p:cNvSpPr>
          <p:nvPr>
            <p:ph type="body" sz="quarter" idx="17" hasCustomPrompt="1"/>
          </p:nvPr>
        </p:nvSpPr>
        <p:spPr>
          <a:xfrm>
            <a:off x="452437" y="2286000"/>
            <a:ext cx="4471416"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20" name="Text Placeholder 3">
            <a:extLst>
              <a:ext uri="{FF2B5EF4-FFF2-40B4-BE49-F238E27FC236}">
                <a16:creationId xmlns:a16="http://schemas.microsoft.com/office/drawing/2014/main" id="{D103D5D4-5395-824C-BEA6-A528A81D8D15}"/>
              </a:ext>
            </a:extLst>
          </p:cNvPr>
          <p:cNvSpPr>
            <a:spLocks noGrp="1"/>
          </p:cNvSpPr>
          <p:nvPr>
            <p:ph type="body" sz="quarter" idx="22" hasCustomPrompt="1"/>
          </p:nvPr>
        </p:nvSpPr>
        <p:spPr>
          <a:xfrm>
            <a:off x="5143500" y="2286000"/>
            <a:ext cx="4471416"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21" name="Text Placeholder 4">
            <a:extLst>
              <a:ext uri="{FF2B5EF4-FFF2-40B4-BE49-F238E27FC236}">
                <a16:creationId xmlns:a16="http://schemas.microsoft.com/office/drawing/2014/main" id="{79BF07CC-E1F8-4C48-A0B8-1904556F6996}"/>
              </a:ext>
            </a:extLst>
          </p:cNvPr>
          <p:cNvSpPr>
            <a:spLocks noGrp="1"/>
          </p:cNvSpPr>
          <p:nvPr>
            <p:ph type="body" sz="quarter" idx="21" hasCustomPrompt="1"/>
          </p:nvPr>
        </p:nvSpPr>
        <p:spPr>
          <a:xfrm>
            <a:off x="452437" y="4745736"/>
            <a:ext cx="4471416"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22" name="Text Placeholder 5">
            <a:extLst>
              <a:ext uri="{FF2B5EF4-FFF2-40B4-BE49-F238E27FC236}">
                <a16:creationId xmlns:a16="http://schemas.microsoft.com/office/drawing/2014/main" id="{C3596F81-D37D-3C42-84DB-75F067C82977}"/>
              </a:ext>
            </a:extLst>
          </p:cNvPr>
          <p:cNvSpPr>
            <a:spLocks noGrp="1"/>
          </p:cNvSpPr>
          <p:nvPr>
            <p:ph type="body" sz="quarter" idx="25" hasCustomPrompt="1"/>
          </p:nvPr>
        </p:nvSpPr>
        <p:spPr>
          <a:xfrm>
            <a:off x="5143500" y="4745736"/>
            <a:ext cx="4471416"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26" name="Slide Number Placeholder 7">
            <a:extLst>
              <a:ext uri="{FF2B5EF4-FFF2-40B4-BE49-F238E27FC236}">
                <a16:creationId xmlns:a16="http://schemas.microsoft.com/office/drawing/2014/main" id="{764ECACE-3BEF-4045-AB66-6CC3C201C746}"/>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7" name="Footer Placeholder 2">
            <a:extLst>
              <a:ext uri="{FF2B5EF4-FFF2-40B4-BE49-F238E27FC236}">
                <a16:creationId xmlns:a16="http://schemas.microsoft.com/office/drawing/2014/main" id="{1073AC2C-B4E0-794F-AE1E-478DBB414531}"/>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3654050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Text Placeholder 2">
            <a:extLst>
              <a:ext uri="{FF2B5EF4-FFF2-40B4-BE49-F238E27FC236}">
                <a16:creationId xmlns:a16="http://schemas.microsoft.com/office/drawing/2014/main" id="{C1DA719F-A145-7545-A880-5A02267204D6}"/>
              </a:ext>
            </a:extLst>
          </p:cNvPr>
          <p:cNvSpPr>
            <a:spLocks noGrp="1"/>
          </p:cNvSpPr>
          <p:nvPr>
            <p:ph type="body" sz="quarter" idx="16" hasCustomPrompt="1"/>
          </p:nvPr>
        </p:nvSpPr>
        <p:spPr>
          <a:xfrm>
            <a:off x="457200" y="1828800"/>
            <a:ext cx="2889504"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6" name="Text Placeholder 3">
            <a:extLst>
              <a:ext uri="{FF2B5EF4-FFF2-40B4-BE49-F238E27FC236}">
                <a16:creationId xmlns:a16="http://schemas.microsoft.com/office/drawing/2014/main" id="{112DB173-55DD-1249-830A-F6D91D365EA6}"/>
              </a:ext>
            </a:extLst>
          </p:cNvPr>
          <p:cNvSpPr>
            <a:spLocks noGrp="1"/>
          </p:cNvSpPr>
          <p:nvPr>
            <p:ph type="body" sz="quarter" idx="24" hasCustomPrompt="1"/>
          </p:nvPr>
        </p:nvSpPr>
        <p:spPr>
          <a:xfrm>
            <a:off x="3584508" y="1828800"/>
            <a:ext cx="2889504"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7" name="Text Placeholder 4">
            <a:extLst>
              <a:ext uri="{FF2B5EF4-FFF2-40B4-BE49-F238E27FC236}">
                <a16:creationId xmlns:a16="http://schemas.microsoft.com/office/drawing/2014/main" id="{6B58D3C5-38BC-0840-8566-423F51D22A5D}"/>
              </a:ext>
            </a:extLst>
          </p:cNvPr>
          <p:cNvSpPr>
            <a:spLocks noGrp="1"/>
          </p:cNvSpPr>
          <p:nvPr>
            <p:ph type="body" sz="quarter" idx="20" hasCustomPrompt="1"/>
          </p:nvPr>
        </p:nvSpPr>
        <p:spPr>
          <a:xfrm>
            <a:off x="6711696" y="1828800"/>
            <a:ext cx="2889504"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8" name="Text Placeholder 5">
            <a:extLst>
              <a:ext uri="{FF2B5EF4-FFF2-40B4-BE49-F238E27FC236}">
                <a16:creationId xmlns:a16="http://schemas.microsoft.com/office/drawing/2014/main" id="{A7C9B920-AB51-A44C-9378-474C1EE5247F}"/>
              </a:ext>
            </a:extLst>
          </p:cNvPr>
          <p:cNvSpPr>
            <a:spLocks noGrp="1"/>
          </p:cNvSpPr>
          <p:nvPr>
            <p:ph type="body" sz="quarter" idx="19" hasCustomPrompt="1"/>
          </p:nvPr>
        </p:nvSpPr>
        <p:spPr>
          <a:xfrm>
            <a:off x="457200" y="4507992"/>
            <a:ext cx="2889504"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9" name="Text Placeholder 6">
            <a:extLst>
              <a:ext uri="{FF2B5EF4-FFF2-40B4-BE49-F238E27FC236}">
                <a16:creationId xmlns:a16="http://schemas.microsoft.com/office/drawing/2014/main" id="{A9BB33E9-C486-344D-877F-D2FDC5D4982C}"/>
              </a:ext>
            </a:extLst>
          </p:cNvPr>
          <p:cNvSpPr>
            <a:spLocks noGrp="1"/>
          </p:cNvSpPr>
          <p:nvPr>
            <p:ph type="body" sz="quarter" idx="27" hasCustomPrompt="1"/>
          </p:nvPr>
        </p:nvSpPr>
        <p:spPr>
          <a:xfrm>
            <a:off x="3584508" y="4507992"/>
            <a:ext cx="2889504"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10" name="Text Placeholder 7">
            <a:extLst>
              <a:ext uri="{FF2B5EF4-FFF2-40B4-BE49-F238E27FC236}">
                <a16:creationId xmlns:a16="http://schemas.microsoft.com/office/drawing/2014/main" id="{CC1126F4-FF0C-654E-8379-3C2B59D8C4D1}"/>
              </a:ext>
            </a:extLst>
          </p:cNvPr>
          <p:cNvSpPr>
            <a:spLocks noGrp="1"/>
          </p:cNvSpPr>
          <p:nvPr>
            <p:ph type="body" sz="quarter" idx="23" hasCustomPrompt="1"/>
          </p:nvPr>
        </p:nvSpPr>
        <p:spPr>
          <a:xfrm>
            <a:off x="6711696" y="4507992"/>
            <a:ext cx="2889504" cy="24505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14" name="Slide Number Placeholder 7">
            <a:extLst>
              <a:ext uri="{FF2B5EF4-FFF2-40B4-BE49-F238E27FC236}">
                <a16:creationId xmlns:a16="http://schemas.microsoft.com/office/drawing/2014/main" id="{BDE4AD8A-F4C1-2B46-BF7A-3B65380BD4A3}"/>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5" name="Footer Placeholder 2">
            <a:extLst>
              <a:ext uri="{FF2B5EF4-FFF2-40B4-BE49-F238E27FC236}">
                <a16:creationId xmlns:a16="http://schemas.microsoft.com/office/drawing/2014/main" id="{C4D76C67-DA4C-1747-957E-EF304C0F929E}"/>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8231074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 Boxes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9144000" cy="548640"/>
          </a:xfrm>
        </p:spPr>
        <p:txBody>
          <a:bodyPr/>
          <a:lstStyle>
            <a:lvl1pPr marL="0" indent="0">
              <a:lnSpc>
                <a:spcPct val="100000"/>
              </a:lnSpc>
              <a:spcBef>
                <a:spcPts val="0"/>
              </a:spcBef>
              <a:spcAft>
                <a:spcPts val="0"/>
              </a:spcAft>
              <a:buNone/>
              <a:defRPr sz="1600" b="1">
                <a:solidFill>
                  <a:schemeClr val="accent1"/>
                </a:solidFill>
              </a:defRPr>
            </a:lvl1pPr>
            <a:lvl5pPr marL="521208" indent="0">
              <a:buNone/>
              <a:defRPr/>
            </a:lvl5pPr>
          </a:lstStyle>
          <a:p>
            <a:pPr lvl="0"/>
            <a:r>
              <a:rPr lang="en-US" dirty="0" err="1"/>
              <a:t>Subheader</a:t>
            </a:r>
            <a:endParaRPr lang="en-US" dirty="0"/>
          </a:p>
        </p:txBody>
      </p:sp>
      <p:sp>
        <p:nvSpPr>
          <p:cNvPr id="31" name="Text Placeholder 2">
            <a:extLst>
              <a:ext uri="{FF2B5EF4-FFF2-40B4-BE49-F238E27FC236}">
                <a16:creationId xmlns:a16="http://schemas.microsoft.com/office/drawing/2014/main" id="{6B0A2D29-7130-EB4E-8E13-7D6B7E030989}"/>
              </a:ext>
            </a:extLst>
          </p:cNvPr>
          <p:cNvSpPr>
            <a:spLocks noGrp="1"/>
          </p:cNvSpPr>
          <p:nvPr>
            <p:ph type="body" sz="quarter" idx="17" hasCustomPrompt="1"/>
          </p:nvPr>
        </p:nvSpPr>
        <p:spPr>
          <a:xfrm>
            <a:off x="457200" y="2286000"/>
            <a:ext cx="2889504"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32" name="Text Placeholder 3">
            <a:extLst>
              <a:ext uri="{FF2B5EF4-FFF2-40B4-BE49-F238E27FC236}">
                <a16:creationId xmlns:a16="http://schemas.microsoft.com/office/drawing/2014/main" id="{D73EEB7A-0840-0945-8D97-A18D798F1CAE}"/>
              </a:ext>
            </a:extLst>
          </p:cNvPr>
          <p:cNvSpPr>
            <a:spLocks noGrp="1"/>
          </p:cNvSpPr>
          <p:nvPr>
            <p:ph type="body" sz="quarter" idx="24" hasCustomPrompt="1"/>
          </p:nvPr>
        </p:nvSpPr>
        <p:spPr>
          <a:xfrm>
            <a:off x="3584508" y="2286000"/>
            <a:ext cx="2889504"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33" name="Text Placeholder 4">
            <a:extLst>
              <a:ext uri="{FF2B5EF4-FFF2-40B4-BE49-F238E27FC236}">
                <a16:creationId xmlns:a16="http://schemas.microsoft.com/office/drawing/2014/main" id="{84CDB96B-9945-EB45-9D88-9B4FCBB589AF}"/>
              </a:ext>
            </a:extLst>
          </p:cNvPr>
          <p:cNvSpPr>
            <a:spLocks noGrp="1"/>
          </p:cNvSpPr>
          <p:nvPr>
            <p:ph type="body" sz="quarter" idx="20" hasCustomPrompt="1"/>
          </p:nvPr>
        </p:nvSpPr>
        <p:spPr>
          <a:xfrm>
            <a:off x="6711696" y="2286000"/>
            <a:ext cx="2889504"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34" name="Text Placeholder 5">
            <a:extLst>
              <a:ext uri="{FF2B5EF4-FFF2-40B4-BE49-F238E27FC236}">
                <a16:creationId xmlns:a16="http://schemas.microsoft.com/office/drawing/2014/main" id="{6F7F6103-9D74-464F-B6AD-107ED40AEBFD}"/>
              </a:ext>
            </a:extLst>
          </p:cNvPr>
          <p:cNvSpPr>
            <a:spLocks noGrp="1"/>
          </p:cNvSpPr>
          <p:nvPr>
            <p:ph type="body" sz="quarter" idx="19" hasCustomPrompt="1"/>
          </p:nvPr>
        </p:nvSpPr>
        <p:spPr>
          <a:xfrm>
            <a:off x="457200" y="4745736"/>
            <a:ext cx="2889504"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a:p>
            <a:pPr lvl="0"/>
            <a:endParaRPr lang="en-US" dirty="0"/>
          </a:p>
        </p:txBody>
      </p:sp>
      <p:sp>
        <p:nvSpPr>
          <p:cNvPr id="35" name="Text Placeholder 6">
            <a:extLst>
              <a:ext uri="{FF2B5EF4-FFF2-40B4-BE49-F238E27FC236}">
                <a16:creationId xmlns:a16="http://schemas.microsoft.com/office/drawing/2014/main" id="{C13BFABA-0FE9-034D-BA2C-32FF55B60441}"/>
              </a:ext>
            </a:extLst>
          </p:cNvPr>
          <p:cNvSpPr>
            <a:spLocks noGrp="1"/>
          </p:cNvSpPr>
          <p:nvPr>
            <p:ph type="body" sz="quarter" idx="27" hasCustomPrompt="1"/>
          </p:nvPr>
        </p:nvSpPr>
        <p:spPr>
          <a:xfrm>
            <a:off x="3584508" y="4745736"/>
            <a:ext cx="2889504"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36" name="Text Placeholder 7">
            <a:extLst>
              <a:ext uri="{FF2B5EF4-FFF2-40B4-BE49-F238E27FC236}">
                <a16:creationId xmlns:a16="http://schemas.microsoft.com/office/drawing/2014/main" id="{14B13C9D-0BDF-4A49-8A82-805EE651AF6F}"/>
              </a:ext>
            </a:extLst>
          </p:cNvPr>
          <p:cNvSpPr>
            <a:spLocks noGrp="1"/>
          </p:cNvSpPr>
          <p:nvPr>
            <p:ph type="body" sz="quarter" idx="23" hasCustomPrompt="1"/>
          </p:nvPr>
        </p:nvSpPr>
        <p:spPr>
          <a:xfrm>
            <a:off x="6711696" y="4745736"/>
            <a:ext cx="2889504" cy="2221992"/>
          </a:xfrm>
          <a:prstGeom prst="rect">
            <a:avLst/>
          </a:prstGeom>
        </p:spPr>
        <p:txBody>
          <a:bodyPr lIns="0" tIns="0" rIns="0" bIns="0">
            <a:noAutofit/>
          </a:bodyPr>
          <a:lstStyle>
            <a:lvl1pPr>
              <a:defRPr>
                <a:latin typeface="Calibri" panose="020F0502020204030204" pitchFamily="34" charset="0"/>
              </a:defRPr>
            </a:lvl1pPr>
          </a:lstStyle>
          <a:p>
            <a:pPr lvl="0"/>
            <a:r>
              <a:rPr lang="en-US" dirty="0"/>
              <a:t>Click to add text</a:t>
            </a:r>
          </a:p>
          <a:p>
            <a:pPr lvl="1"/>
            <a:r>
              <a:rPr lang="en-US" dirty="0"/>
              <a:t>Insert text</a:t>
            </a:r>
          </a:p>
          <a:p>
            <a:pPr lvl="2"/>
            <a:r>
              <a:rPr lang="en-US" dirty="0"/>
              <a:t>Insert text</a:t>
            </a:r>
          </a:p>
        </p:txBody>
      </p:sp>
      <p:sp>
        <p:nvSpPr>
          <p:cNvPr id="40" name="Slide Number Placeholder 7">
            <a:extLst>
              <a:ext uri="{FF2B5EF4-FFF2-40B4-BE49-F238E27FC236}">
                <a16:creationId xmlns:a16="http://schemas.microsoft.com/office/drawing/2014/main" id="{ABCF3D03-CD37-E841-B356-A9D4FB40C301}"/>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1" name="Footer Placeholder 2">
            <a:extLst>
              <a:ext uri="{FF2B5EF4-FFF2-40B4-BE49-F238E27FC236}">
                <a16:creationId xmlns:a16="http://schemas.microsoft.com/office/drawing/2014/main" id="{6FB97AA7-BCA3-F740-9546-D2BBBA380D31}"/>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6081520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ample Bio">
    <p:bg>
      <p:bgPr>
        <a:solidFill>
          <a:schemeClr val="bg1"/>
        </a:solidFill>
        <a:effectLst/>
      </p:bgPr>
    </p:bg>
    <p:spTree>
      <p:nvGrpSpPr>
        <p:cNvPr id="1" name=""/>
        <p:cNvGrpSpPr/>
        <p:nvPr/>
      </p:nvGrpSpPr>
      <p:grpSpPr>
        <a:xfrm>
          <a:off x="0" y="0"/>
          <a:ext cx="0" cy="0"/>
          <a:chOff x="0" y="0"/>
          <a:chExt cx="0" cy="0"/>
        </a:xfrm>
      </p:grpSpPr>
      <p:sp>
        <p:nvSpPr>
          <p:cNvPr id="15" name="TextBox 14"/>
          <p:cNvSpPr txBox="1"/>
          <p:nvPr userDrawn="1"/>
        </p:nvSpPr>
        <p:spPr>
          <a:xfrm>
            <a:off x="613122" y="3585973"/>
            <a:ext cx="1508760" cy="3233928"/>
          </a:xfrm>
          <a:prstGeom prst="rect">
            <a:avLst/>
          </a:prstGeom>
          <a:noFill/>
        </p:spPr>
        <p:txBody>
          <a:bodyPr wrap="square" lIns="0" tIns="0" rIns="0" bIns="91440" rtlCol="0">
            <a:noAutofit/>
          </a:bodyPr>
          <a:lstStyle/>
          <a:p>
            <a:pPr>
              <a:lnSpc>
                <a:spcPct val="100000"/>
              </a:lnSpc>
              <a:spcBef>
                <a:spcPts val="0"/>
              </a:spcBef>
            </a:pPr>
            <a:r>
              <a:rPr lang="en-US" sz="1000" b="1" dirty="0">
                <a:solidFill>
                  <a:schemeClr val="accent2"/>
                </a:solidFill>
              </a:rPr>
              <a:t>Phone (optional)</a:t>
            </a:r>
          </a:p>
          <a:p>
            <a:pPr>
              <a:lnSpc>
                <a:spcPct val="100000"/>
              </a:lnSpc>
              <a:spcBef>
                <a:spcPts val="0"/>
              </a:spcBef>
            </a:pPr>
            <a:r>
              <a:rPr lang="en-US" sz="1000" dirty="0"/>
              <a:t>0000 0000</a:t>
            </a:r>
          </a:p>
          <a:p>
            <a:pPr>
              <a:lnSpc>
                <a:spcPct val="100000"/>
              </a:lnSpc>
              <a:spcBef>
                <a:spcPts val="0"/>
              </a:spcBef>
            </a:pPr>
            <a:r>
              <a:rPr lang="en-US" sz="1000" dirty="0"/>
              <a:t>0000 0000</a:t>
            </a:r>
          </a:p>
          <a:p>
            <a:pPr>
              <a:lnSpc>
                <a:spcPct val="100000"/>
              </a:lnSpc>
              <a:spcBef>
                <a:spcPts val="900"/>
              </a:spcBef>
            </a:pPr>
            <a:r>
              <a:rPr lang="en-US" sz="1000" b="1" dirty="0">
                <a:solidFill>
                  <a:schemeClr val="accent2"/>
                </a:solidFill>
              </a:rPr>
              <a:t>Location (optional)</a:t>
            </a:r>
          </a:p>
          <a:p>
            <a:pPr>
              <a:lnSpc>
                <a:spcPct val="100000"/>
              </a:lnSpc>
              <a:spcBef>
                <a:spcPts val="0"/>
              </a:spcBef>
            </a:pPr>
            <a:r>
              <a:rPr lang="en-US" sz="1000" dirty="0" err="1"/>
              <a:t>Lorum</a:t>
            </a:r>
            <a:r>
              <a:rPr lang="en-US" sz="1000" dirty="0"/>
              <a:t> </a:t>
            </a:r>
            <a:r>
              <a:rPr lang="en-US" sz="1000" dirty="0" err="1"/>
              <a:t>ipsem</a:t>
            </a:r>
            <a:endParaRPr lang="en-US" sz="1000" dirty="0"/>
          </a:p>
          <a:p>
            <a:pPr>
              <a:lnSpc>
                <a:spcPct val="100000"/>
              </a:lnSpc>
              <a:spcBef>
                <a:spcPts val="0"/>
              </a:spcBef>
            </a:pPr>
            <a:r>
              <a:rPr lang="en-US" sz="1000" dirty="0" err="1"/>
              <a:t>Lorum</a:t>
            </a:r>
            <a:r>
              <a:rPr lang="en-US" sz="1000" dirty="0"/>
              <a:t> </a:t>
            </a:r>
            <a:r>
              <a:rPr lang="en-US" sz="1000" dirty="0" err="1"/>
              <a:t>ipsem</a:t>
            </a:r>
            <a:endParaRPr lang="en-US" sz="1000" dirty="0"/>
          </a:p>
          <a:p>
            <a:pPr>
              <a:lnSpc>
                <a:spcPct val="100000"/>
              </a:lnSpc>
              <a:spcBef>
                <a:spcPts val="900"/>
              </a:spcBef>
            </a:pPr>
            <a:r>
              <a:rPr lang="en-US" sz="1000" b="1" dirty="0">
                <a:solidFill>
                  <a:schemeClr val="accent2"/>
                </a:solidFill>
              </a:rPr>
              <a:t>Certifications (optional)</a:t>
            </a:r>
          </a:p>
          <a:p>
            <a:pPr>
              <a:lnSpc>
                <a:spcPct val="100000"/>
              </a:lnSpc>
              <a:spcBef>
                <a:spcPts val="0"/>
              </a:spcBef>
            </a:pPr>
            <a:r>
              <a:rPr lang="en-US" sz="1000" dirty="0" err="1"/>
              <a:t>Lorum</a:t>
            </a:r>
            <a:r>
              <a:rPr lang="en-US" sz="1000" dirty="0"/>
              <a:t> </a:t>
            </a:r>
            <a:r>
              <a:rPr lang="en-US" sz="1000" dirty="0" err="1"/>
              <a:t>ipsem</a:t>
            </a:r>
            <a:endParaRPr lang="en-US" sz="1000" dirty="0"/>
          </a:p>
          <a:p>
            <a:pPr>
              <a:lnSpc>
                <a:spcPct val="100000"/>
              </a:lnSpc>
              <a:spcBef>
                <a:spcPts val="0"/>
              </a:spcBef>
            </a:pPr>
            <a:r>
              <a:rPr lang="en-US" sz="1000" dirty="0" err="1"/>
              <a:t>Lorum</a:t>
            </a:r>
            <a:r>
              <a:rPr lang="en-US" sz="1000" dirty="0"/>
              <a:t> </a:t>
            </a:r>
            <a:r>
              <a:rPr lang="en-US" sz="1000" dirty="0" err="1"/>
              <a:t>ipsem</a:t>
            </a:r>
            <a:endParaRPr lang="en-US" sz="1000" dirty="0"/>
          </a:p>
          <a:p>
            <a:pPr>
              <a:lnSpc>
                <a:spcPct val="100000"/>
              </a:lnSpc>
              <a:spcBef>
                <a:spcPts val="900"/>
              </a:spcBef>
            </a:pPr>
            <a:r>
              <a:rPr lang="en-US" sz="1000" b="1" dirty="0">
                <a:solidFill>
                  <a:schemeClr val="accent2"/>
                </a:solidFill>
              </a:rPr>
              <a:t>Professional Affiliations (optional)</a:t>
            </a:r>
          </a:p>
          <a:p>
            <a:pPr>
              <a:lnSpc>
                <a:spcPct val="100000"/>
              </a:lnSpc>
              <a:spcBef>
                <a:spcPts val="0"/>
              </a:spcBef>
            </a:pPr>
            <a:r>
              <a:rPr lang="en-US" sz="1000" dirty="0" err="1"/>
              <a:t>Lorum</a:t>
            </a:r>
            <a:r>
              <a:rPr lang="en-US" sz="1000" dirty="0"/>
              <a:t> </a:t>
            </a:r>
            <a:r>
              <a:rPr lang="en-US" sz="1000" dirty="0" err="1"/>
              <a:t>ipsem</a:t>
            </a:r>
            <a:endParaRPr lang="en-US" sz="1000" dirty="0"/>
          </a:p>
          <a:p>
            <a:pPr>
              <a:lnSpc>
                <a:spcPct val="100000"/>
              </a:lnSpc>
              <a:spcBef>
                <a:spcPts val="0"/>
              </a:spcBef>
            </a:pPr>
            <a:r>
              <a:rPr lang="en-US" sz="1000" dirty="0" err="1"/>
              <a:t>Lorum</a:t>
            </a:r>
            <a:r>
              <a:rPr lang="en-US" sz="1000" dirty="0"/>
              <a:t> </a:t>
            </a:r>
            <a:r>
              <a:rPr lang="en-US" sz="1000" dirty="0" err="1"/>
              <a:t>ipsem</a:t>
            </a:r>
            <a:endParaRPr lang="en-US" sz="1000" dirty="0"/>
          </a:p>
          <a:p>
            <a:pPr>
              <a:lnSpc>
                <a:spcPct val="100000"/>
              </a:lnSpc>
              <a:spcBef>
                <a:spcPts val="900"/>
              </a:spcBef>
            </a:pPr>
            <a:r>
              <a:rPr lang="en-US" sz="1000" b="1" dirty="0">
                <a:solidFill>
                  <a:schemeClr val="accent2"/>
                </a:solidFill>
              </a:rPr>
              <a:t>Education (optional)</a:t>
            </a:r>
          </a:p>
          <a:p>
            <a:pPr>
              <a:lnSpc>
                <a:spcPct val="100000"/>
              </a:lnSpc>
              <a:spcBef>
                <a:spcPts val="0"/>
              </a:spcBef>
            </a:pPr>
            <a:r>
              <a:rPr lang="en-US" sz="1000" dirty="0" err="1"/>
              <a:t>Lorum</a:t>
            </a:r>
            <a:r>
              <a:rPr lang="en-US" sz="1000" dirty="0"/>
              <a:t> </a:t>
            </a:r>
            <a:r>
              <a:rPr lang="en-US" sz="1000" dirty="0" err="1"/>
              <a:t>ipsem</a:t>
            </a:r>
            <a:endParaRPr lang="en-US" sz="1000" dirty="0"/>
          </a:p>
        </p:txBody>
      </p:sp>
      <p:sp>
        <p:nvSpPr>
          <p:cNvPr id="2" name="TextBox 1"/>
          <p:cNvSpPr txBox="1"/>
          <p:nvPr userDrawn="1"/>
        </p:nvSpPr>
        <p:spPr>
          <a:xfrm>
            <a:off x="457200" y="685800"/>
            <a:ext cx="9144000" cy="685800"/>
          </a:xfrm>
          <a:prstGeom prst="rect">
            <a:avLst/>
          </a:prstGeom>
          <a:noFill/>
        </p:spPr>
        <p:txBody>
          <a:bodyPr wrap="square" lIns="0" tIns="0" rIns="0" bIns="0" rtlCol="0" anchor="b">
            <a:noAutofit/>
          </a:bodyPr>
          <a:lstStyle/>
          <a:p>
            <a:pPr>
              <a:lnSpc>
                <a:spcPct val="90000"/>
              </a:lnSpc>
            </a:pPr>
            <a:r>
              <a:rPr lang="en-US" sz="2400" dirty="0" err="1">
                <a:solidFill>
                  <a:schemeClr val="accent2"/>
                </a:solidFill>
              </a:rPr>
              <a:t>Firstname</a:t>
            </a:r>
            <a:r>
              <a:rPr lang="en-US" sz="2400" dirty="0">
                <a:solidFill>
                  <a:schemeClr val="accent2"/>
                </a:solidFill>
              </a:rPr>
              <a:t> </a:t>
            </a:r>
            <a:r>
              <a:rPr lang="en-US" sz="2400" dirty="0" err="1">
                <a:solidFill>
                  <a:schemeClr val="accent2"/>
                </a:solidFill>
              </a:rPr>
              <a:t>Lastname</a:t>
            </a:r>
            <a:endParaRPr lang="en-US" sz="2400" dirty="0">
              <a:solidFill>
                <a:schemeClr val="accent2"/>
              </a:solidFill>
            </a:endParaRPr>
          </a:p>
        </p:txBody>
      </p:sp>
      <p:sp>
        <p:nvSpPr>
          <p:cNvPr id="17" name="TextBox 16"/>
          <p:cNvSpPr txBox="1"/>
          <p:nvPr userDrawn="1"/>
        </p:nvSpPr>
        <p:spPr>
          <a:xfrm>
            <a:off x="457200" y="1499616"/>
            <a:ext cx="6016752" cy="329184"/>
          </a:xfrm>
          <a:prstGeom prst="rect">
            <a:avLst/>
          </a:prstGeom>
          <a:noFill/>
        </p:spPr>
        <p:txBody>
          <a:bodyPr wrap="square" lIns="0" tIns="0" rIns="0" bIns="0" rtlCol="0" anchor="t">
            <a:noAutofit/>
          </a:bodyPr>
          <a:lstStyle/>
          <a:p>
            <a:r>
              <a:rPr lang="en-US" sz="1600" dirty="0">
                <a:solidFill>
                  <a:schemeClr val="accent1"/>
                </a:solidFill>
              </a:rPr>
              <a:t>Managing Director</a:t>
            </a:r>
          </a:p>
        </p:txBody>
      </p:sp>
      <p:sp>
        <p:nvSpPr>
          <p:cNvPr id="9" name="TextBox 8"/>
          <p:cNvSpPr txBox="1"/>
          <p:nvPr userDrawn="1"/>
        </p:nvSpPr>
        <p:spPr>
          <a:xfrm>
            <a:off x="6719888" y="1499616"/>
            <a:ext cx="2880360" cy="329184"/>
          </a:xfrm>
          <a:prstGeom prst="rect">
            <a:avLst/>
          </a:prstGeom>
          <a:noFill/>
        </p:spPr>
        <p:txBody>
          <a:bodyPr wrap="square" lIns="0" tIns="0" rIns="0" bIns="0" rtlCol="0" anchor="t">
            <a:noAutofit/>
          </a:bodyPr>
          <a:lstStyle/>
          <a:p>
            <a:pPr marL="0" marR="0" lvl="0" indent="0" algn="l" defTabSz="120691" rtl="0" eaLnBrk="1" fontAlgn="auto" latinLnBrk="0" hangingPunct="1">
              <a:lnSpc>
                <a:spcPct val="100000"/>
              </a:lnSpc>
              <a:spcBef>
                <a:spcPts val="0"/>
              </a:spcBef>
              <a:spcAft>
                <a:spcPts val="0"/>
              </a:spcAft>
              <a:buClrTx/>
              <a:buSzTx/>
              <a:buFontTx/>
              <a:buNone/>
              <a:tabLst/>
              <a:defRPr/>
            </a:pPr>
            <a:r>
              <a:rPr lang="en-US" sz="1200" dirty="0"/>
              <a:t>212-444-3444 </a:t>
            </a:r>
            <a:br>
              <a:rPr lang="en-US" sz="1200" dirty="0"/>
            </a:br>
            <a:r>
              <a:rPr lang="en-US" sz="1200" dirty="0" err="1"/>
              <a:t>Firstname.Lastname@EmailAddress.com</a:t>
            </a:r>
            <a:endParaRPr lang="en-US" sz="1200" dirty="0"/>
          </a:p>
        </p:txBody>
      </p:sp>
      <p:sp>
        <p:nvSpPr>
          <p:cNvPr id="18" name="Rectangle 3">
            <a:extLst>
              <a:ext uri="{FF2B5EF4-FFF2-40B4-BE49-F238E27FC236}">
                <a16:creationId xmlns:a16="http://schemas.microsoft.com/office/drawing/2014/main" id="{6D453674-3552-BF4B-8A50-01DE82B0D069}"/>
              </a:ext>
            </a:extLst>
          </p:cNvPr>
          <p:cNvSpPr/>
          <p:nvPr userDrawn="1"/>
        </p:nvSpPr>
        <p:spPr>
          <a:xfrm>
            <a:off x="480696" y="2077669"/>
            <a:ext cx="1764029" cy="4873752"/>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endParaRPr>
          </a:p>
        </p:txBody>
      </p:sp>
      <p:sp>
        <p:nvSpPr>
          <p:cNvPr id="12" name="TextBox 11">
            <a:extLst>
              <a:ext uri="{FF2B5EF4-FFF2-40B4-BE49-F238E27FC236}">
                <a16:creationId xmlns:a16="http://schemas.microsoft.com/office/drawing/2014/main" id="{0B4E3627-0E8B-6A40-9CF4-DB609D2404C5}"/>
              </a:ext>
            </a:extLst>
          </p:cNvPr>
          <p:cNvSpPr txBox="1"/>
          <p:nvPr userDrawn="1"/>
        </p:nvSpPr>
        <p:spPr>
          <a:xfrm>
            <a:off x="2483788" y="2066544"/>
            <a:ext cx="3984783" cy="4911070"/>
          </a:xfrm>
          <a:prstGeom prst="rect">
            <a:avLst/>
          </a:prstGeom>
          <a:noFill/>
        </p:spPr>
        <p:txBody>
          <a:bodyPr wrap="square" lIns="0" tIns="0" rIns="0" bIns="0" rtlCol="0">
            <a:noAutofit/>
          </a:bodyPr>
          <a:lstStyle/>
          <a:p>
            <a:pPr>
              <a:lnSpc>
                <a:spcPct val="110000"/>
              </a:lnSpc>
              <a:spcBef>
                <a:spcPts val="0"/>
              </a:spcBef>
              <a:spcAft>
                <a:spcPts val="900"/>
              </a:spcAft>
            </a:pPr>
            <a:r>
              <a:rPr lang="en-US" sz="1200" b="1" dirty="0">
                <a:solidFill>
                  <a:schemeClr val="accent2"/>
                </a:solidFill>
              </a:rPr>
              <a:t>Ken Smith provides and implements solutions to produce an efficient organization. Mr. Smith has industry expertise which includes health care, pharmaceutical, service providers and distributors. He has more than 30 years of experience in providing interim management, including as Chief Operations Officer and Chief Executive Officer, advising on operational and financial improvements, restructurings and project management. Mr. Smith is a member of the firm’s Executive Committee.</a:t>
            </a:r>
          </a:p>
          <a:p>
            <a:pPr>
              <a:lnSpc>
                <a:spcPct val="110000"/>
              </a:lnSpc>
              <a:spcBef>
                <a:spcPts val="0"/>
              </a:spcBef>
              <a:spcAft>
                <a:spcPts val="450"/>
              </a:spcAft>
            </a:pPr>
            <a:r>
              <a:rPr lang="en-US" sz="1200" dirty="0">
                <a:solidFill>
                  <a:schemeClr val="tx1"/>
                </a:solidFill>
              </a:rPr>
              <a:t>Mr. Smith has led performance improvement and operations restructuring engagements for numerous healthcare organizations throughout the United States and Southern Canada. He has provided leadership to clients in developing strategic options in regard to possible mergers, development of integrated systems, development of physician networks, negotiations with managed care companies, and the establishment of other alliances. He has also assisted a number of clients in the exploration of strategic business options, including service expansion, consolidation, and divestiture of non-performing assets. All of these engagements have focused on balancing market demands and operating strategies with prudent economics.</a:t>
            </a:r>
          </a:p>
        </p:txBody>
      </p:sp>
      <p:sp>
        <p:nvSpPr>
          <p:cNvPr id="14" name="TextBox 13">
            <a:extLst>
              <a:ext uri="{FF2B5EF4-FFF2-40B4-BE49-F238E27FC236}">
                <a16:creationId xmlns:a16="http://schemas.microsoft.com/office/drawing/2014/main" id="{209B569E-7FF3-5349-B33B-DB0B94A103E4}"/>
              </a:ext>
            </a:extLst>
          </p:cNvPr>
          <p:cNvSpPr txBox="1"/>
          <p:nvPr userDrawn="1"/>
        </p:nvSpPr>
        <p:spPr>
          <a:xfrm>
            <a:off x="6716865" y="2066544"/>
            <a:ext cx="2880360" cy="4911070"/>
          </a:xfrm>
          <a:prstGeom prst="rect">
            <a:avLst/>
          </a:prstGeom>
          <a:noFill/>
        </p:spPr>
        <p:txBody>
          <a:bodyPr wrap="square" lIns="0" tIns="0" rIns="0" bIns="182880" rtlCol="0">
            <a:noAutofit/>
          </a:bodyPr>
          <a:lstStyle/>
          <a:p>
            <a:pPr marL="182880" indent="-182880">
              <a:lnSpc>
                <a:spcPct val="110000"/>
              </a:lnSpc>
              <a:spcAft>
                <a:spcPts val="450"/>
              </a:spcAft>
            </a:pPr>
            <a:r>
              <a:rPr lang="en-US" sz="1200" b="1" dirty="0">
                <a:solidFill>
                  <a:schemeClr val="accent2"/>
                </a:solidFill>
              </a:rPr>
              <a:t>Relevant Experience (optional)</a:t>
            </a:r>
          </a:p>
          <a:p>
            <a:pPr marL="182880" lvl="1" indent="-182880">
              <a:lnSpc>
                <a:spcPct val="110000"/>
              </a:lnSpc>
              <a:spcAft>
                <a:spcPts val="450"/>
              </a:spcAft>
              <a:buClr>
                <a:schemeClr val="accent2"/>
              </a:buClr>
              <a:buFont typeface="System Font Regular"/>
              <a:buChar char="■"/>
            </a:pPr>
            <a:r>
              <a:rPr lang="en-US" sz="1200" dirty="0" err="1">
                <a:solidFill>
                  <a:schemeClr val="tx1"/>
                </a:solidFill>
              </a:rPr>
              <a:t>Aliquiscia</a:t>
            </a:r>
            <a:r>
              <a:rPr lang="en-US" sz="1200" dirty="0">
                <a:solidFill>
                  <a:schemeClr val="tx1"/>
                </a:solidFill>
              </a:rPr>
              <a:t> et </a:t>
            </a:r>
            <a:r>
              <a:rPr lang="en-US" sz="1200" dirty="0" err="1">
                <a:solidFill>
                  <a:schemeClr val="tx1"/>
                </a:solidFill>
              </a:rPr>
              <a:t>aut</a:t>
            </a:r>
            <a:r>
              <a:rPr lang="en-US" sz="1200" dirty="0">
                <a:solidFill>
                  <a:schemeClr val="tx1"/>
                </a:solidFill>
              </a:rPr>
              <a:t> la </a:t>
            </a:r>
            <a:r>
              <a:rPr lang="en-US" sz="1200" dirty="0" err="1">
                <a:solidFill>
                  <a:schemeClr val="tx1"/>
                </a:solidFill>
              </a:rPr>
              <a:t>dolorep</a:t>
            </a:r>
            <a:r>
              <a:rPr lang="en-US" sz="1200" dirty="0">
                <a:solidFill>
                  <a:schemeClr val="tx1"/>
                </a:solidFill>
              </a:rPr>
              <a:t> </a:t>
            </a:r>
            <a:r>
              <a:rPr lang="en-US" sz="1200" dirty="0" err="1">
                <a:solidFill>
                  <a:schemeClr val="tx1"/>
                </a:solidFill>
              </a:rPr>
              <a:t>udaepedi</a:t>
            </a:r>
            <a:r>
              <a:rPr lang="en-US" sz="1200" dirty="0">
                <a:solidFill>
                  <a:schemeClr val="tx1"/>
                </a:solidFill>
              </a:rPr>
              <a:t> rest </a:t>
            </a:r>
            <a:r>
              <a:rPr lang="en-US" sz="1200" dirty="0" err="1">
                <a:solidFill>
                  <a:schemeClr val="tx1"/>
                </a:solidFill>
              </a:rPr>
              <a:t>officia</a:t>
            </a:r>
            <a:r>
              <a:rPr lang="en-US" sz="1200" dirty="0">
                <a:solidFill>
                  <a:schemeClr val="tx1"/>
                </a:solidFill>
              </a:rPr>
              <a:t> </a:t>
            </a:r>
            <a:r>
              <a:rPr lang="en-US" sz="1200" dirty="0" err="1">
                <a:solidFill>
                  <a:schemeClr val="tx1"/>
                </a:solidFill>
              </a:rPr>
              <a:t>ssitius</a:t>
            </a:r>
            <a:r>
              <a:rPr lang="en-US" sz="1200" dirty="0">
                <a:solidFill>
                  <a:schemeClr val="tx1"/>
                </a:solidFill>
              </a:rPr>
              <a:t> </a:t>
            </a:r>
            <a:r>
              <a:rPr lang="en-US" sz="1200" dirty="0" err="1">
                <a:solidFill>
                  <a:schemeClr val="tx1"/>
                </a:solidFill>
              </a:rPr>
              <a:t>vernat</a:t>
            </a:r>
            <a:r>
              <a:rPr lang="en-US" sz="1200" dirty="0">
                <a:solidFill>
                  <a:schemeClr val="tx1"/>
                </a:solidFill>
              </a:rPr>
              <a:t>.</a:t>
            </a:r>
          </a:p>
          <a:p>
            <a:pPr marL="182880" lvl="1" indent="-182880">
              <a:lnSpc>
                <a:spcPct val="110000"/>
              </a:lnSpc>
              <a:spcAft>
                <a:spcPts val="450"/>
              </a:spcAft>
              <a:buClr>
                <a:schemeClr val="accent2"/>
              </a:buClr>
              <a:buFont typeface="System Font Regular"/>
              <a:buChar char="■"/>
            </a:pPr>
            <a:r>
              <a:rPr lang="en-US" sz="1200" dirty="0" err="1">
                <a:solidFill>
                  <a:schemeClr val="tx1"/>
                </a:solidFill>
              </a:rPr>
              <a:t>Aliquiscia</a:t>
            </a:r>
            <a:r>
              <a:rPr lang="en-US" sz="1200" dirty="0">
                <a:solidFill>
                  <a:schemeClr val="tx1"/>
                </a:solidFill>
              </a:rPr>
              <a:t> et </a:t>
            </a:r>
            <a:r>
              <a:rPr lang="en-US" sz="1200" dirty="0" err="1">
                <a:solidFill>
                  <a:schemeClr val="tx1"/>
                </a:solidFill>
              </a:rPr>
              <a:t>aut</a:t>
            </a:r>
            <a:r>
              <a:rPr lang="en-US" sz="1200" dirty="0">
                <a:solidFill>
                  <a:schemeClr val="tx1"/>
                </a:solidFill>
              </a:rPr>
              <a:t> la </a:t>
            </a:r>
            <a:r>
              <a:rPr lang="en-US" sz="1200" dirty="0" err="1">
                <a:solidFill>
                  <a:schemeClr val="tx1"/>
                </a:solidFill>
              </a:rPr>
              <a:t>dolorep</a:t>
            </a:r>
            <a:r>
              <a:rPr lang="en-US" sz="1200" dirty="0">
                <a:solidFill>
                  <a:schemeClr val="tx1"/>
                </a:solidFill>
              </a:rPr>
              <a:t> </a:t>
            </a:r>
            <a:r>
              <a:rPr lang="en-US" sz="1200" dirty="0" err="1">
                <a:solidFill>
                  <a:schemeClr val="tx1"/>
                </a:solidFill>
              </a:rPr>
              <a:t>udaepedi</a:t>
            </a:r>
            <a:r>
              <a:rPr lang="en-US" sz="1200" dirty="0">
                <a:solidFill>
                  <a:schemeClr val="tx1"/>
                </a:solidFill>
              </a:rPr>
              <a:t> rest </a:t>
            </a:r>
            <a:r>
              <a:rPr lang="en-US" sz="1200" dirty="0" err="1">
                <a:solidFill>
                  <a:schemeClr val="tx1"/>
                </a:solidFill>
              </a:rPr>
              <a:t>officia</a:t>
            </a:r>
            <a:r>
              <a:rPr lang="en-US" sz="1200" dirty="0">
                <a:solidFill>
                  <a:schemeClr val="tx1"/>
                </a:solidFill>
              </a:rPr>
              <a:t> </a:t>
            </a:r>
            <a:r>
              <a:rPr lang="en-US" sz="1200" dirty="0" err="1">
                <a:solidFill>
                  <a:schemeClr val="tx1"/>
                </a:solidFill>
              </a:rPr>
              <a:t>ssitius</a:t>
            </a:r>
            <a:r>
              <a:rPr lang="en-US" sz="1200" dirty="0">
                <a:solidFill>
                  <a:schemeClr val="tx1"/>
                </a:solidFill>
              </a:rPr>
              <a:t> </a:t>
            </a:r>
            <a:r>
              <a:rPr lang="en-US" sz="1200" dirty="0" err="1">
                <a:solidFill>
                  <a:schemeClr val="tx1"/>
                </a:solidFill>
              </a:rPr>
              <a:t>vernat</a:t>
            </a:r>
            <a:r>
              <a:rPr lang="en-US" sz="1200" dirty="0">
                <a:solidFill>
                  <a:schemeClr val="tx1"/>
                </a:solidFill>
              </a:rPr>
              <a:t>.</a:t>
            </a:r>
          </a:p>
          <a:p>
            <a:pPr marL="182880" lvl="1" indent="-182880">
              <a:lnSpc>
                <a:spcPct val="110000"/>
              </a:lnSpc>
              <a:spcAft>
                <a:spcPts val="450"/>
              </a:spcAft>
              <a:buClr>
                <a:schemeClr val="accent2"/>
              </a:buClr>
              <a:buFont typeface="System Font Regular"/>
              <a:buChar char="■"/>
            </a:pPr>
            <a:r>
              <a:rPr lang="en-US" sz="1200" dirty="0" err="1">
                <a:solidFill>
                  <a:schemeClr val="tx1"/>
                </a:solidFill>
              </a:rPr>
              <a:t>Aliquiscia</a:t>
            </a:r>
            <a:r>
              <a:rPr lang="en-US" sz="1200" dirty="0">
                <a:solidFill>
                  <a:schemeClr val="tx1"/>
                </a:solidFill>
              </a:rPr>
              <a:t> et </a:t>
            </a:r>
            <a:r>
              <a:rPr lang="en-US" sz="1200" dirty="0" err="1">
                <a:solidFill>
                  <a:schemeClr val="tx1"/>
                </a:solidFill>
              </a:rPr>
              <a:t>aut</a:t>
            </a:r>
            <a:r>
              <a:rPr lang="en-US" sz="1200" dirty="0">
                <a:solidFill>
                  <a:schemeClr val="tx1"/>
                </a:solidFill>
              </a:rPr>
              <a:t> la </a:t>
            </a:r>
            <a:r>
              <a:rPr lang="en-US" sz="1200" dirty="0" err="1">
                <a:solidFill>
                  <a:schemeClr val="tx1"/>
                </a:solidFill>
              </a:rPr>
              <a:t>dolorep</a:t>
            </a:r>
            <a:r>
              <a:rPr lang="en-US" sz="1200" dirty="0">
                <a:solidFill>
                  <a:schemeClr val="tx1"/>
                </a:solidFill>
              </a:rPr>
              <a:t> </a:t>
            </a:r>
            <a:r>
              <a:rPr lang="en-US" sz="1200" dirty="0" err="1">
                <a:solidFill>
                  <a:schemeClr val="tx1"/>
                </a:solidFill>
              </a:rPr>
              <a:t>udaepedi</a:t>
            </a:r>
            <a:r>
              <a:rPr lang="en-US" sz="1200" dirty="0">
                <a:solidFill>
                  <a:schemeClr val="tx1"/>
                </a:solidFill>
              </a:rPr>
              <a:t> rest </a:t>
            </a:r>
            <a:r>
              <a:rPr lang="en-US" sz="1200" dirty="0" err="1">
                <a:solidFill>
                  <a:schemeClr val="tx1"/>
                </a:solidFill>
              </a:rPr>
              <a:t>officia</a:t>
            </a:r>
            <a:r>
              <a:rPr lang="en-US" sz="1200" dirty="0">
                <a:solidFill>
                  <a:schemeClr val="tx1"/>
                </a:solidFill>
              </a:rPr>
              <a:t> </a:t>
            </a:r>
            <a:r>
              <a:rPr lang="en-US" sz="1200" dirty="0" err="1">
                <a:solidFill>
                  <a:schemeClr val="tx1"/>
                </a:solidFill>
              </a:rPr>
              <a:t>ssitius</a:t>
            </a:r>
            <a:r>
              <a:rPr lang="en-US" sz="1200" dirty="0">
                <a:solidFill>
                  <a:schemeClr val="tx1"/>
                </a:solidFill>
              </a:rPr>
              <a:t> </a:t>
            </a:r>
            <a:r>
              <a:rPr lang="en-US" sz="1200" dirty="0" err="1">
                <a:solidFill>
                  <a:schemeClr val="tx1"/>
                </a:solidFill>
              </a:rPr>
              <a:t>vernat</a:t>
            </a:r>
            <a:r>
              <a:rPr lang="en-US" sz="1200" dirty="0">
                <a:solidFill>
                  <a:schemeClr val="tx1"/>
                </a:solidFill>
              </a:rPr>
              <a:t>.</a:t>
            </a:r>
          </a:p>
          <a:p>
            <a:pPr marL="182880" indent="-182880">
              <a:lnSpc>
                <a:spcPct val="110000"/>
              </a:lnSpc>
              <a:spcBef>
                <a:spcPts val="450"/>
              </a:spcBef>
              <a:spcAft>
                <a:spcPts val="450"/>
              </a:spcAft>
            </a:pPr>
            <a:r>
              <a:rPr lang="en-US" sz="1200" b="1" dirty="0">
                <a:solidFill>
                  <a:schemeClr val="accent2"/>
                </a:solidFill>
              </a:rPr>
              <a:t>Awards &amp; Recognition (optional)</a:t>
            </a:r>
          </a:p>
          <a:p>
            <a:pPr marL="182880" lvl="1" indent="-182880">
              <a:lnSpc>
                <a:spcPct val="110000"/>
              </a:lnSpc>
              <a:spcAft>
                <a:spcPts val="0"/>
              </a:spcAft>
              <a:buClr>
                <a:schemeClr val="accent2"/>
              </a:buClr>
              <a:buFont typeface="System Font Regular"/>
              <a:buChar char="■"/>
            </a:pPr>
            <a:r>
              <a:rPr lang="en-US" sz="1200" b="1" dirty="0">
                <a:solidFill>
                  <a:schemeClr val="tx1"/>
                </a:solidFill>
              </a:rPr>
              <a:t>Who’s Who Legal: Competition Economist Expert of the Year, Law Business Research</a:t>
            </a:r>
          </a:p>
          <a:p>
            <a:pPr marL="182880" lvl="1" indent="0">
              <a:lnSpc>
                <a:spcPct val="110000"/>
              </a:lnSpc>
              <a:spcAft>
                <a:spcPts val="450"/>
              </a:spcAft>
              <a:buFont typeface="Calibri" panose="020F0502020204030204" pitchFamily="34" charset="0"/>
              <a:buNone/>
            </a:pPr>
            <a:r>
              <a:rPr lang="en-US" sz="1200" dirty="0">
                <a:solidFill>
                  <a:schemeClr val="tx1"/>
                </a:solidFill>
              </a:rPr>
              <a:t>(2012-2018)</a:t>
            </a:r>
          </a:p>
          <a:p>
            <a:pPr marL="182880" lvl="1" indent="-182880">
              <a:lnSpc>
                <a:spcPct val="110000"/>
              </a:lnSpc>
              <a:spcAft>
                <a:spcPts val="0"/>
              </a:spcAft>
              <a:buClr>
                <a:schemeClr val="accent2"/>
              </a:buClr>
              <a:buFont typeface="System Font Regular"/>
              <a:buChar char="■"/>
            </a:pPr>
            <a:r>
              <a:rPr lang="en-US" sz="1200" b="1" dirty="0">
                <a:solidFill>
                  <a:schemeClr val="tx1"/>
                </a:solidFill>
              </a:rPr>
              <a:t>10th Annual M&amp;A Advisor Turnaround Awards, Restructuring Deal of the Year </a:t>
            </a:r>
          </a:p>
          <a:p>
            <a:pPr marL="182880" lvl="1" indent="0">
              <a:lnSpc>
                <a:spcPct val="110000"/>
              </a:lnSpc>
              <a:spcAft>
                <a:spcPts val="450"/>
              </a:spcAft>
              <a:buFont typeface="Calibri" panose="020F0502020204030204" pitchFamily="34" charset="0"/>
              <a:buNone/>
              <a:tabLst/>
            </a:pPr>
            <a:r>
              <a:rPr lang="en-US" sz="1200" dirty="0">
                <a:solidFill>
                  <a:schemeClr val="tx1"/>
                </a:solidFill>
              </a:rPr>
              <a:t>(Over $500 million to $1 billion), The M&amp;A Advisor (2017)</a:t>
            </a:r>
          </a:p>
        </p:txBody>
      </p:sp>
      <p:sp>
        <p:nvSpPr>
          <p:cNvPr id="13" name="TextBox 12">
            <a:extLst>
              <a:ext uri="{FF2B5EF4-FFF2-40B4-BE49-F238E27FC236}">
                <a16:creationId xmlns:a16="http://schemas.microsoft.com/office/drawing/2014/main" id="{B63134BA-E170-DF4E-9C21-4A599A6A1DA7}"/>
              </a:ext>
            </a:extLst>
          </p:cNvPr>
          <p:cNvSpPr txBox="1"/>
          <p:nvPr userDrawn="1"/>
        </p:nvSpPr>
        <p:spPr>
          <a:xfrm>
            <a:off x="10176509" y="689685"/>
            <a:ext cx="3819492" cy="1139115"/>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ea typeface="ＭＳ Ｐゴシック"/>
              </a:rPr>
              <a:t>Enter one (1) main phone number at which the client can reach out. </a:t>
            </a:r>
            <a:r>
              <a:rPr lang="en-US" sz="1400" dirty="0">
                <a:latin typeface="Calibri" panose="020F0502020204030204" pitchFamily="34" charset="0"/>
                <a:cs typeface="Calibri" panose="020F0502020204030204" pitchFamily="34" charset="0"/>
              </a:rPr>
              <a:t>Additional phone numbers can be placed in the left rail.</a:t>
            </a:r>
            <a:endParaRPr lang="en-US" sz="1400" b="1" kern="0" dirty="0">
              <a:solidFill>
                <a:schemeClr val="accent2"/>
              </a:solidFill>
              <a:ea typeface="ＭＳ Ｐゴシック"/>
            </a:endParaRPr>
          </a:p>
          <a:p>
            <a:pPr>
              <a:lnSpc>
                <a:spcPct val="120000"/>
              </a:lnSpc>
              <a:defRPr/>
            </a:pPr>
            <a:endParaRPr lang="en-US" sz="1400" b="1" kern="0" dirty="0">
              <a:solidFill>
                <a:schemeClr val="accent2"/>
              </a:solidFill>
              <a:ea typeface="ＭＳ Ｐゴシック"/>
            </a:endParaRPr>
          </a:p>
        </p:txBody>
      </p:sp>
      <p:sp>
        <p:nvSpPr>
          <p:cNvPr id="16" name="TextBox 15">
            <a:extLst>
              <a:ext uri="{FF2B5EF4-FFF2-40B4-BE49-F238E27FC236}">
                <a16:creationId xmlns:a16="http://schemas.microsoft.com/office/drawing/2014/main" id="{5F0313E5-64C1-5C4F-9947-0FAC72A16337}"/>
              </a:ext>
            </a:extLst>
          </p:cNvPr>
          <p:cNvSpPr txBox="1"/>
          <p:nvPr userDrawn="1"/>
        </p:nvSpPr>
        <p:spPr>
          <a:xfrm>
            <a:off x="-2529716" y="1049501"/>
            <a:ext cx="2411606" cy="892174"/>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ea typeface="ＭＳ Ｐゴシック"/>
              </a:rPr>
              <a:t>Corporate Title is represented in the </a:t>
            </a:r>
            <a:r>
              <a:rPr lang="en-US" sz="1400" b="1" kern="0" dirty="0" err="1">
                <a:solidFill>
                  <a:schemeClr val="accent2"/>
                </a:solidFill>
                <a:ea typeface="ＭＳ Ｐゴシック"/>
              </a:rPr>
              <a:t>subheader</a:t>
            </a:r>
            <a:r>
              <a:rPr lang="en-US" sz="1400" b="1" kern="0" dirty="0">
                <a:solidFill>
                  <a:schemeClr val="accent2"/>
                </a:solidFill>
                <a:ea typeface="ＭＳ Ｐゴシック"/>
              </a:rPr>
              <a:t> – </a:t>
            </a:r>
            <a:r>
              <a:rPr lang="en-US" sz="1200" dirty="0">
                <a:latin typeface="Calibri" panose="020F0502020204030204" pitchFamily="34" charset="0"/>
                <a:cs typeface="Calibri" panose="020F0502020204030204" pitchFamily="34" charset="0"/>
              </a:rPr>
              <a:t>not to be included elsewhere within the bio.</a:t>
            </a:r>
          </a:p>
        </p:txBody>
      </p:sp>
      <p:sp>
        <p:nvSpPr>
          <p:cNvPr id="19" name="TextBox 18">
            <a:extLst>
              <a:ext uri="{FF2B5EF4-FFF2-40B4-BE49-F238E27FC236}">
                <a16:creationId xmlns:a16="http://schemas.microsoft.com/office/drawing/2014/main" id="{31F3FB9F-EBC2-EC4E-BBEF-709BAA5C6BFA}"/>
              </a:ext>
            </a:extLst>
          </p:cNvPr>
          <p:cNvSpPr txBox="1"/>
          <p:nvPr userDrawn="1"/>
        </p:nvSpPr>
        <p:spPr>
          <a:xfrm>
            <a:off x="-1883173" y="2054224"/>
            <a:ext cx="1758462" cy="1326124"/>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ea typeface="ＭＳ Ｐゴシック"/>
              </a:rPr>
              <a:t>Professional Portrait is optional. </a:t>
            </a:r>
            <a:r>
              <a:rPr lang="en-US" sz="1200" dirty="0">
                <a:latin typeface="Calibri" panose="020F0502020204030204" pitchFamily="34" charset="0"/>
                <a:cs typeface="Calibri" panose="020F0502020204030204" pitchFamily="34" charset="0"/>
              </a:rPr>
              <a:t>If not including the Professional Portrait, utilize the Bio slide layout w/o image.</a:t>
            </a:r>
          </a:p>
        </p:txBody>
      </p:sp>
      <p:sp>
        <p:nvSpPr>
          <p:cNvPr id="20" name="TextBox 19">
            <a:extLst>
              <a:ext uri="{FF2B5EF4-FFF2-40B4-BE49-F238E27FC236}">
                <a16:creationId xmlns:a16="http://schemas.microsoft.com/office/drawing/2014/main" id="{0CD3A72B-C3EF-C64E-8343-3CE5634A40BB}"/>
              </a:ext>
            </a:extLst>
          </p:cNvPr>
          <p:cNvSpPr txBox="1"/>
          <p:nvPr userDrawn="1"/>
        </p:nvSpPr>
        <p:spPr>
          <a:xfrm>
            <a:off x="-1698171" y="3752526"/>
            <a:ext cx="1573460" cy="1833025"/>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ea typeface="ＭＳ Ｐゴシック"/>
              </a:rPr>
              <a:t>Items in the left rail are optional – please include what is relevant. </a:t>
            </a:r>
            <a:r>
              <a:rPr lang="en-US" sz="1200" dirty="0">
                <a:latin typeface="Calibri" panose="020F0502020204030204" pitchFamily="34" charset="0"/>
                <a:cs typeface="Calibri" panose="020F0502020204030204" pitchFamily="34" charset="0"/>
              </a:rPr>
              <a:t>If included, listing should be in alphabetical or chronological order.</a:t>
            </a:r>
          </a:p>
        </p:txBody>
      </p:sp>
      <p:sp>
        <p:nvSpPr>
          <p:cNvPr id="21" name="TextBox 20">
            <a:extLst>
              <a:ext uri="{FF2B5EF4-FFF2-40B4-BE49-F238E27FC236}">
                <a16:creationId xmlns:a16="http://schemas.microsoft.com/office/drawing/2014/main" id="{B18D3823-157C-7947-98C5-7D36F76F67E2}"/>
              </a:ext>
            </a:extLst>
          </p:cNvPr>
          <p:cNvSpPr txBox="1"/>
          <p:nvPr userDrawn="1"/>
        </p:nvSpPr>
        <p:spPr>
          <a:xfrm>
            <a:off x="10176509" y="2054224"/>
            <a:ext cx="4847591" cy="8966702"/>
          </a:xfrm>
          <a:prstGeom prst="rect">
            <a:avLst/>
          </a:prstGeom>
          <a:solidFill>
            <a:schemeClr val="bg1"/>
          </a:solidFill>
          <a:ln w="25400">
            <a:solidFill>
              <a:srgbClr val="FF0000"/>
            </a:solidFill>
          </a:ln>
        </p:spPr>
        <p:txBody>
          <a:bodyPr vert="horz" lIns="85723" tIns="0" rIns="0" bIns="0" rtlCol="0" anchor="t" anchorCtr="0">
            <a:noAutofit/>
          </a:bodyPr>
          <a:lstStyle/>
          <a:p>
            <a:pPr marL="0" lvl="1" defTabSz="1005840" fontAlgn="base">
              <a:lnSpc>
                <a:spcPct val="125000"/>
              </a:lnSpc>
              <a:spcAft>
                <a:spcPts val="450"/>
              </a:spcAft>
              <a:buClr>
                <a:schemeClr val="accent2"/>
              </a:buClr>
              <a:buSzPct val="80000"/>
              <a:defRPr/>
            </a:pPr>
            <a:r>
              <a:rPr lang="en-US" sz="1400" b="1" dirty="0">
                <a:solidFill>
                  <a:schemeClr val="accent2"/>
                </a:solidFill>
              </a:rPr>
              <a:t>Bio Policy Guidelines</a:t>
            </a:r>
            <a:endParaRPr lang="en-US" sz="1400" dirty="0">
              <a:solidFill>
                <a:srgbClr val="000000"/>
              </a:solidFill>
            </a:endParaRP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After first mention of formal name, utilize Honorific Title or first name thereafter and consistently through  </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rPr>
              <a:t>Name should be used consistently throughout (i.e. Mr. Smith OR John)</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rPr>
              <a:t>He / She is permitted throughout</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Information should be written in a chronological manner within each paragraph</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Headings and / or bullets </a:t>
            </a:r>
            <a:r>
              <a:rPr lang="en-US" sz="1200" b="1" dirty="0">
                <a:solidFill>
                  <a:srgbClr val="000000"/>
                </a:solidFill>
                <a:latin typeface="Calibri" panose="020F0502020204030204" pitchFamily="34" charset="0"/>
                <a:cs typeface="Calibri" panose="020F0502020204030204" pitchFamily="34" charset="0"/>
              </a:rPr>
              <a:t>not permitted within Professional Expertise / Body Context / Education Paragraphs</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b="1" dirty="0">
                <a:solidFill>
                  <a:srgbClr val="000000"/>
                </a:solidFill>
                <a:latin typeface="Calibri" panose="020F0502020204030204" pitchFamily="34" charset="0"/>
                <a:cs typeface="Calibri" panose="020F0502020204030204" pitchFamily="34" charset="0"/>
              </a:rPr>
              <a:t>Relevant Experience </a:t>
            </a:r>
            <a:r>
              <a:rPr lang="en-US" sz="1200" dirty="0">
                <a:solidFill>
                  <a:srgbClr val="000000"/>
                </a:solidFill>
                <a:latin typeface="Calibri" panose="020F0502020204030204" pitchFamily="34" charset="0"/>
                <a:cs typeface="Calibri" panose="020F0502020204030204" pitchFamily="34" charset="0"/>
              </a:rPr>
              <a:t>and</a:t>
            </a:r>
            <a:r>
              <a:rPr lang="en-US" sz="1200" b="1" dirty="0">
                <a:solidFill>
                  <a:srgbClr val="000000"/>
                </a:solidFill>
                <a:latin typeface="Calibri" panose="020F0502020204030204" pitchFamily="34" charset="0"/>
                <a:cs typeface="Calibri" panose="020F0502020204030204" pitchFamily="34" charset="0"/>
              </a:rPr>
              <a:t> Awards &amp; Recognition Paragraphs </a:t>
            </a:r>
            <a:r>
              <a:rPr lang="en-US" sz="1200" dirty="0">
                <a:solidFill>
                  <a:srgbClr val="000000"/>
                </a:solidFill>
                <a:latin typeface="Calibri" panose="020F0502020204030204" pitchFamily="34" charset="0"/>
                <a:cs typeface="Calibri" panose="020F0502020204030204" pitchFamily="34" charset="0"/>
              </a:rPr>
              <a:t>should include </a:t>
            </a:r>
            <a:r>
              <a:rPr lang="en-US" sz="1200" b="1" dirty="0">
                <a:solidFill>
                  <a:srgbClr val="000000"/>
                </a:solidFill>
                <a:latin typeface="Calibri" panose="020F0502020204030204" pitchFamily="34" charset="0"/>
                <a:cs typeface="Calibri" panose="020F0502020204030204" pitchFamily="34" charset="0"/>
              </a:rPr>
              <a:t>headings as seen within templates</a:t>
            </a:r>
          </a:p>
          <a:p>
            <a:pPr marL="0" lvl="1" defTabSz="1005840" fontAlgn="base">
              <a:lnSpc>
                <a:spcPct val="125000"/>
              </a:lnSpc>
              <a:spcAft>
                <a:spcPts val="450"/>
              </a:spcAft>
              <a:buClr>
                <a:schemeClr val="accent2"/>
              </a:buClr>
              <a:buSzPct val="80000"/>
              <a:defRPr/>
            </a:pPr>
            <a:r>
              <a:rPr lang="en-US" sz="1400" b="1" dirty="0">
                <a:solidFill>
                  <a:schemeClr val="accent2"/>
                </a:solidFill>
                <a:latin typeface="Calibri" panose="020F0502020204030204" pitchFamily="34" charset="0"/>
                <a:cs typeface="Calibri" panose="020F0502020204030204" pitchFamily="34" charset="0"/>
              </a:rPr>
              <a:t>Optional Areas: </a:t>
            </a:r>
            <a:r>
              <a:rPr lang="en-US" sz="1200" dirty="0">
                <a:solidFill>
                  <a:srgbClr val="000000"/>
                </a:solidFill>
                <a:latin typeface="Calibri" panose="020F0502020204030204" pitchFamily="34" charset="0"/>
                <a:cs typeface="Calibri" panose="020F0502020204030204" pitchFamily="34" charset="0"/>
              </a:rPr>
              <a:t>if included, format / guidelines should be used as follows </a:t>
            </a:r>
            <a:endParaRPr lang="en-US" sz="1200" b="1" dirty="0">
              <a:solidFill>
                <a:srgbClr val="000000"/>
              </a:solidFill>
              <a:latin typeface="Calibri" panose="020F0502020204030204" pitchFamily="34" charset="0"/>
              <a:cs typeface="Calibri" panose="020F0502020204030204" pitchFamily="34" charset="0"/>
            </a:endParaRP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Education Paragraph (to be included if need to detail more information than is in the left rail and add where/as relevant)</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rPr>
              <a:t>Format: 1. Degrees: [Name] holds a [degree using periods, listed in ascending order – lowest to highest] in [subject; lowercase] from [School] ; 2. Certification(s): [Name] is a [Certification; caps] and a member of [Organization]. 3. Affiliations (listed in order of importance / degree of involvement) [Name] [serves as the Title or is member; caps] of [Organization (and location if applicable)] </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Relevant Experience</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rPr>
              <a:t>Bulleted to delineate quickly professional’s key engagements </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Awards &amp; Recognition</a:t>
            </a:r>
            <a:endParaRPr lang="en-US" sz="1200" dirty="0">
              <a:solidFill>
                <a:srgbClr val="000000"/>
              </a:solidFill>
            </a:endParaRP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rPr>
              <a:t>Format: </a:t>
            </a:r>
            <a:r>
              <a:rPr lang="en-US" sz="1200" b="1" dirty="0">
                <a:solidFill>
                  <a:srgbClr val="000000"/>
                </a:solidFill>
              </a:rPr>
              <a:t>Name of award (bold), </a:t>
            </a:r>
            <a:r>
              <a:rPr lang="en-US" sz="1200" dirty="0">
                <a:solidFill>
                  <a:srgbClr val="000000"/>
                </a:solidFill>
              </a:rPr>
              <a:t>Category, special recognition or honorary mention if part of award, </a:t>
            </a:r>
            <a:r>
              <a:rPr lang="en-US" sz="1200" i="1" dirty="0">
                <a:solidFill>
                  <a:srgbClr val="000000"/>
                </a:solidFill>
              </a:rPr>
              <a:t>Sponsor firm or publisher name (italics), </a:t>
            </a:r>
            <a:r>
              <a:rPr lang="en-US" sz="1200" dirty="0">
                <a:solidFill>
                  <a:srgbClr val="000000"/>
                </a:solidFill>
              </a:rPr>
              <a:t>Year (unitalicized)</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rPr>
              <a:t>Awards which repeat over several years should be cited as (earliest year – latest year)</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rPr>
              <a:t>Awards with official recognition from the sponsor firm as ‘winner or leader’ may be listed; finalist status not permitted</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rPr>
              <a:t>Quote or subjective commentary not permitted </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rPr>
              <a:t>Client deals to be listed only if part of the official award recognition announcement and of public knowledge </a:t>
            </a:r>
          </a:p>
          <a:p>
            <a:pPr lvl="1" indent="-231775" defTabSz="1005840" fontAlgn="base">
              <a:lnSpc>
                <a:spcPct val="125000"/>
              </a:lnSpc>
              <a:spcAft>
                <a:spcPts val="450"/>
              </a:spcAft>
              <a:buClr>
                <a:schemeClr val="accent2"/>
              </a:buClr>
              <a:buSzPct val="80000"/>
              <a:buFont typeface="System Font Regular"/>
              <a:buChar char="—"/>
              <a:defRPr/>
            </a:pPr>
            <a:endParaRPr lang="en-US" sz="1200" dirty="0">
              <a:solidFill>
                <a:srgbClr val="000000"/>
              </a:solidFill>
            </a:endParaRPr>
          </a:p>
          <a:p>
            <a:pPr marL="0" lvl="1" defTabSz="1005840" fontAlgn="base">
              <a:lnSpc>
                <a:spcPct val="125000"/>
              </a:lnSpc>
              <a:spcAft>
                <a:spcPts val="450"/>
              </a:spcAft>
              <a:buClr>
                <a:schemeClr val="accent2"/>
              </a:buClr>
              <a:buSzPct val="80000"/>
              <a:defRPr/>
            </a:pPr>
            <a:endParaRPr lang="en-US" sz="1200" dirty="0">
              <a:solidFill>
                <a:srgbClr val="000000"/>
              </a:solidFill>
            </a:endParaRPr>
          </a:p>
        </p:txBody>
      </p:sp>
      <p:sp>
        <p:nvSpPr>
          <p:cNvPr id="23" name="Slide Number Placeholder 7">
            <a:extLst>
              <a:ext uri="{FF2B5EF4-FFF2-40B4-BE49-F238E27FC236}">
                <a16:creationId xmlns:a16="http://schemas.microsoft.com/office/drawing/2014/main" id="{D3BAAD51-7488-B649-8FC1-70A55BF8490D}"/>
              </a:ext>
            </a:extLst>
          </p:cNvPr>
          <p:cNvSpPr>
            <a:spLocks noGrp="1"/>
          </p:cNvSpPr>
          <p:nvPr>
            <p:ph type="sldNum" sz="quarter" idx="4"/>
          </p:nvPr>
        </p:nvSpPr>
        <p:spPr>
          <a:xfrm>
            <a:off x="9144000" y="6971187"/>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4" name="Footer Placeholder 2">
            <a:extLst>
              <a:ext uri="{FF2B5EF4-FFF2-40B4-BE49-F238E27FC236}">
                <a16:creationId xmlns:a16="http://schemas.microsoft.com/office/drawing/2014/main" id="{9FBD0641-6D6E-C74A-A2A2-50323F9398AA}"/>
              </a:ext>
            </a:extLst>
          </p:cNvPr>
          <p:cNvSpPr>
            <a:spLocks noGrp="1"/>
          </p:cNvSpPr>
          <p:nvPr>
            <p:ph type="ftr" sz="quarter" idx="3"/>
          </p:nvPr>
        </p:nvSpPr>
        <p:spPr>
          <a:xfrm>
            <a:off x="480697" y="6978061"/>
            <a:ext cx="8663304"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pic>
        <p:nvPicPr>
          <p:cNvPr id="4" name="Picture 3" descr="A person wearing a suit and tie smiling at the camera&#10;&#10;Description automatically generated">
            <a:extLst>
              <a:ext uri="{FF2B5EF4-FFF2-40B4-BE49-F238E27FC236}">
                <a16:creationId xmlns:a16="http://schemas.microsoft.com/office/drawing/2014/main" id="{9F9785C4-6CEF-4BDF-8735-59C8E6ABE8FA}"/>
              </a:ext>
            </a:extLst>
          </p:cNvPr>
          <p:cNvPicPr>
            <a:picLocks noChangeAspect="1"/>
          </p:cNvPicPr>
          <p:nvPr userDrawn="1"/>
        </p:nvPicPr>
        <p:blipFill>
          <a:blip r:embed="rId3"/>
          <a:stretch>
            <a:fillRect/>
          </a:stretch>
        </p:blipFill>
        <p:spPr>
          <a:xfrm>
            <a:off x="603504" y="2203704"/>
            <a:ext cx="1508760" cy="1243584"/>
          </a:xfrm>
          <a:prstGeom prst="rect">
            <a:avLst/>
          </a:prstGeom>
        </p:spPr>
      </p:pic>
    </p:spTree>
    <p:custDataLst>
      <p:custData r:id="rId1"/>
    </p:custDataLst>
    <p:extLst>
      <p:ext uri="{BB962C8B-B14F-4D97-AF65-F5344CB8AC3E}">
        <p14:creationId xmlns:p14="http://schemas.microsoft.com/office/powerpoint/2010/main" val="1131420798"/>
      </p:ext>
    </p:extLst>
  </p:cSld>
  <p:clrMapOvr>
    <a:masterClrMapping/>
  </p:clrMapOvr>
  <p:extLst>
    <p:ext uri="{DCECCB84-F9BA-43D5-87BE-67443E8EF086}">
      <p15:sldGuideLst xmlns:p15="http://schemas.microsoft.com/office/powerpoint/2012/main">
        <p15:guide id="1" pos="288">
          <p15:clr>
            <a:srgbClr val="A4A3A4"/>
          </p15:clr>
        </p15:guide>
        <p15:guide id="2" pos="1426">
          <p15:clr>
            <a:srgbClr val="A4A3A4"/>
          </p15:clr>
        </p15:guide>
        <p15:guide id="3" pos="1569">
          <p15:clr>
            <a:srgbClr val="A4A3A4"/>
          </p15:clr>
        </p15:guide>
        <p15:guide id="4" pos="4076">
          <p15:clr>
            <a:srgbClr val="A4A3A4"/>
          </p15:clr>
        </p15:guide>
        <p15:guide id="5" pos="4229">
          <p15:clr>
            <a:srgbClr val="A4A3A4"/>
          </p15:clr>
        </p15:guide>
        <p15:guide id="6" pos="6050">
          <p15:clr>
            <a:srgbClr val="A4A3A4"/>
          </p15:clr>
        </p15:guide>
        <p15:guide id="7" orient="horz" pos="429">
          <p15:clr>
            <a:srgbClr val="A4A3A4"/>
          </p15:clr>
        </p15:guide>
        <p15:guide id="8" orient="horz" pos="864">
          <p15:clr>
            <a:srgbClr val="A4A3A4"/>
          </p15:clr>
        </p15:guide>
        <p15:guide id="9" orient="horz" pos="943">
          <p15:clr>
            <a:srgbClr val="A4A3A4"/>
          </p15:clr>
        </p15:guide>
        <p15:guide id="10" orient="horz" pos="1152">
          <p15:clr>
            <a:srgbClr val="A4A3A4"/>
          </p15:clr>
        </p15:guide>
        <p15:guide id="11" orient="horz" pos="1302">
          <p15:clr>
            <a:srgbClr val="A4A3A4"/>
          </p15:clr>
        </p15:guide>
        <p15:guide id="12" orient="horz" pos="4390">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ngle Bio w/ Photo">
    <p:bg>
      <p:bgPr>
        <a:solidFill>
          <a:schemeClr val="bg1"/>
        </a:solidFill>
        <a:effectLst/>
      </p:bgPr>
    </p:bg>
    <p:spTree>
      <p:nvGrpSpPr>
        <p:cNvPr id="1" name=""/>
        <p:cNvGrpSpPr/>
        <p:nvPr/>
      </p:nvGrpSpPr>
      <p:grpSpPr>
        <a:xfrm>
          <a:off x="0" y="0"/>
          <a:ext cx="0" cy="0"/>
          <a:chOff x="0" y="0"/>
          <a:chExt cx="0" cy="0"/>
        </a:xfrm>
      </p:grpSpPr>
      <p:sp>
        <p:nvSpPr>
          <p:cNvPr id="3" name="Bio 1">
            <a:extLst>
              <a:ext uri="{FF2B5EF4-FFF2-40B4-BE49-F238E27FC236}">
                <a16:creationId xmlns:a16="http://schemas.microsoft.com/office/drawing/2014/main" id="{8E289337-D3F9-4643-9791-41520E5D0D73}"/>
              </a:ext>
            </a:extLst>
          </p:cNvPr>
          <p:cNvSpPr>
            <a:spLocks noGrp="1"/>
          </p:cNvSpPr>
          <p:nvPr>
            <p:ph type="body" sz="quarter" idx="92" hasCustomPrompt="1"/>
          </p:nvPr>
        </p:nvSpPr>
        <p:spPr>
          <a:xfrm>
            <a:off x="2485971" y="2057400"/>
            <a:ext cx="3988324" cy="4910328"/>
          </a:xfrm>
          <a:noFill/>
        </p:spPr>
        <p:txBody>
          <a:bodyPr/>
          <a:lstStyle>
            <a:lvl1pPr marL="0" marR="0" indent="0" algn="l" defTabSz="1005840" rtl="0" eaLnBrk="1" fontAlgn="auto" latinLnBrk="0" hangingPunct="1">
              <a:lnSpc>
                <a:spcPct val="110000"/>
              </a:lnSpc>
              <a:spcBef>
                <a:spcPts val="450"/>
              </a:spcBef>
              <a:spcAft>
                <a:spcPts val="450"/>
              </a:spcAft>
              <a:buClr>
                <a:schemeClr val="accent2"/>
              </a:buClr>
              <a:buSzTx/>
              <a:buFontTx/>
              <a:buNone/>
              <a:tabLst/>
              <a:defRPr b="1">
                <a:solidFill>
                  <a:schemeClr val="accent2"/>
                </a:solidFill>
              </a:defRPr>
            </a:lvl1pPr>
            <a:lvl2pPr marL="0" marR="0" indent="0" algn="l" defTabSz="1005840" rtl="0" eaLnBrk="1" fontAlgn="auto" latinLnBrk="0" hangingPunct="1">
              <a:lnSpc>
                <a:spcPct val="110000"/>
              </a:lnSpc>
              <a:spcBef>
                <a:spcPts val="0"/>
              </a:spcBef>
              <a:spcAft>
                <a:spcPts val="450"/>
              </a:spcAft>
              <a:buClr>
                <a:schemeClr val="accent2"/>
              </a:buClr>
              <a:buSzTx/>
              <a:buFontTx/>
              <a:buNone/>
              <a:tabLst/>
              <a:defRPr/>
            </a:lvl2pPr>
            <a:lvl3pPr marL="0" marR="0" indent="0" algn="l" defTabSz="1005840" rtl="0" eaLnBrk="1" fontAlgn="auto" latinLnBrk="0" hangingPunct="1">
              <a:lnSpc>
                <a:spcPct val="110000"/>
              </a:lnSpc>
              <a:spcBef>
                <a:spcPts val="0"/>
              </a:spcBef>
              <a:spcAft>
                <a:spcPts val="450"/>
              </a:spcAft>
              <a:buClr>
                <a:schemeClr val="accent2"/>
              </a:buClr>
              <a:buSzTx/>
              <a:buFontTx/>
              <a:buNone/>
              <a:tabLst/>
              <a:defRPr b="1">
                <a:solidFill>
                  <a:schemeClr val="tx1"/>
                </a:solidFill>
              </a:defRPr>
            </a:lvl3pPr>
            <a:lvl4pPr marL="182880" marR="0" indent="-182880" algn="l" defTabSz="1005840" rtl="0" eaLnBrk="1" fontAlgn="auto" latinLnBrk="0" hangingPunct="1">
              <a:lnSpc>
                <a:spcPct val="110000"/>
              </a:lnSpc>
              <a:spcBef>
                <a:spcPts val="0"/>
              </a:spcBef>
              <a:spcAft>
                <a:spcPts val="450"/>
              </a:spcAft>
              <a:buClr>
                <a:schemeClr val="accent2"/>
              </a:buClr>
              <a:buSzTx/>
              <a:buFont typeface="System Font Regular"/>
              <a:buChar char="■"/>
              <a:tabLst/>
              <a:defRPr/>
            </a:lvl4pPr>
            <a:lvl5pPr marL="402336" marR="0" indent="-219456" algn="l" defTabSz="1005840" rtl="0" eaLnBrk="1" fontAlgn="auto" latinLnBrk="0" hangingPunct="1">
              <a:lnSpc>
                <a:spcPct val="110000"/>
              </a:lnSpc>
              <a:spcBef>
                <a:spcPts val="0"/>
              </a:spcBef>
              <a:spcAft>
                <a:spcPts val="450"/>
              </a:spcAft>
              <a:buClr>
                <a:schemeClr val="accent2"/>
              </a:buClr>
              <a:buSzTx/>
              <a:buFont typeface="System Font Regular"/>
              <a:buChar char="—"/>
              <a:tabLst/>
              <a:defRPr/>
            </a:lvl5pPr>
          </a:lstStyle>
          <a:p>
            <a:pPr marL="0" marR="0" lvl="0" indent="0" algn="l" defTabSz="1005840" rtl="0" eaLnBrk="1" fontAlgn="auto" latinLnBrk="0" hangingPunct="1">
              <a:lnSpc>
                <a:spcPct val="110000"/>
              </a:lnSpc>
              <a:spcBef>
                <a:spcPts val="450"/>
              </a:spcBef>
              <a:spcAft>
                <a:spcPts val="450"/>
              </a:spcAft>
              <a:buClr>
                <a:schemeClr val="accent2"/>
              </a:buClr>
              <a:buSzTx/>
              <a:buFontTx/>
              <a:buNone/>
              <a:tabLst/>
              <a:defRPr/>
            </a:pPr>
            <a:r>
              <a:rPr lang="en-US" dirty="0"/>
              <a:t>Intro Paragraph (Remove header; utilize medium blue/bold font for relevant expertise sentence)</a:t>
            </a:r>
          </a:p>
          <a:p>
            <a:pPr marL="0" marR="0" lvl="1" indent="0" algn="l" defTabSz="1005840" rtl="0" eaLnBrk="1" fontAlgn="auto" latinLnBrk="0" hangingPunct="1">
              <a:lnSpc>
                <a:spcPct val="110000"/>
              </a:lnSpc>
              <a:spcBef>
                <a:spcPts val="0"/>
              </a:spcBef>
              <a:spcAft>
                <a:spcPts val="450"/>
              </a:spcAft>
              <a:buClr>
                <a:schemeClr val="accent2"/>
              </a:buClr>
              <a:buSzTx/>
              <a:buFontTx/>
              <a:buNone/>
              <a:tabLst/>
              <a:defRPr/>
            </a:pPr>
            <a:endParaRPr lang="en-US" dirty="0"/>
          </a:p>
          <a:p>
            <a:pPr marL="0" marR="0" lvl="1" indent="0" algn="l" defTabSz="1005840" rtl="0" eaLnBrk="1" fontAlgn="auto" latinLnBrk="0" hangingPunct="1">
              <a:lnSpc>
                <a:spcPct val="110000"/>
              </a:lnSpc>
              <a:spcBef>
                <a:spcPts val="0"/>
              </a:spcBef>
              <a:spcAft>
                <a:spcPts val="450"/>
              </a:spcAft>
              <a:buClr>
                <a:schemeClr val="accent2"/>
              </a:buClr>
              <a:buSzTx/>
              <a:buFontTx/>
              <a:buNone/>
              <a:tabLst/>
              <a:defRPr/>
            </a:pPr>
            <a:r>
              <a:rPr lang="en-US" dirty="0"/>
              <a:t>Experience &amp; Education Paragraph (should not include headers; utilize font as seen here)</a:t>
            </a:r>
          </a:p>
        </p:txBody>
      </p:sp>
      <p:sp>
        <p:nvSpPr>
          <p:cNvPr id="4" name="Name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chor="b">
            <a:noAutofit/>
          </a:bodyPr>
          <a:lstStyle>
            <a:lvl1pPr>
              <a:defRPr/>
            </a:lvl1pPr>
          </a:lstStyle>
          <a:p>
            <a:r>
              <a:rPr lang="en-US" dirty="0"/>
              <a:t>Enter </a:t>
            </a:r>
            <a:r>
              <a:rPr lang="en-US" dirty="0" err="1"/>
              <a:t>Firstname</a:t>
            </a:r>
            <a:r>
              <a:rPr lang="en-US" dirty="0"/>
              <a:t> </a:t>
            </a:r>
            <a:r>
              <a:rPr lang="en-US" dirty="0" err="1"/>
              <a:t>Lastname</a:t>
            </a:r>
            <a:endParaRPr lang="en-US" dirty="0"/>
          </a:p>
        </p:txBody>
      </p:sp>
      <p:sp>
        <p:nvSpPr>
          <p:cNvPr id="12" name="Title 1">
            <a:extLst>
              <a:ext uri="{FF2B5EF4-FFF2-40B4-BE49-F238E27FC236}">
                <a16:creationId xmlns:a16="http://schemas.microsoft.com/office/drawing/2014/main" id="{1FE489CB-B3D7-DF4C-85E1-7517C4E6A2C4}"/>
              </a:ext>
            </a:extLst>
          </p:cNvPr>
          <p:cNvSpPr>
            <a:spLocks noGrp="1"/>
          </p:cNvSpPr>
          <p:nvPr>
            <p:ph type="body" sz="quarter" idx="14" hasCustomPrompt="1"/>
          </p:nvPr>
        </p:nvSpPr>
        <p:spPr>
          <a:xfrm>
            <a:off x="457200" y="1499616"/>
            <a:ext cx="6016752" cy="329184"/>
          </a:xfrm>
        </p:spPr>
        <p:txBody>
          <a:bodyPr anchor="t"/>
          <a:lstStyle>
            <a:lvl1pPr marL="0" indent="0">
              <a:lnSpc>
                <a:spcPct val="100000"/>
              </a:lnSpc>
              <a:spcBef>
                <a:spcPts val="0"/>
              </a:spcBef>
              <a:spcAft>
                <a:spcPts val="0"/>
              </a:spcAft>
              <a:buFontTx/>
              <a:buNone/>
              <a:defRPr sz="1600" b="0">
                <a:solidFill>
                  <a:schemeClr val="accent1"/>
                </a:solidFill>
              </a:defRPr>
            </a:lvl1pPr>
            <a:lvl5pPr marL="476922" indent="0">
              <a:buNone/>
              <a:defRPr/>
            </a:lvl5pPr>
          </a:lstStyle>
          <a:p>
            <a:pPr lvl="0"/>
            <a:r>
              <a:rPr lang="en-US" dirty="0"/>
              <a:t>Click to add Job Title</a:t>
            </a:r>
          </a:p>
        </p:txBody>
      </p:sp>
      <p:sp>
        <p:nvSpPr>
          <p:cNvPr id="16" name="Photo 1">
            <a:extLst>
              <a:ext uri="{FF2B5EF4-FFF2-40B4-BE49-F238E27FC236}">
                <a16:creationId xmlns:a16="http://schemas.microsoft.com/office/drawing/2014/main" id="{1A79BBFD-A18E-7D48-BACE-46D5081D33FA}"/>
              </a:ext>
            </a:extLst>
          </p:cNvPr>
          <p:cNvSpPr>
            <a:spLocks noGrp="1"/>
          </p:cNvSpPr>
          <p:nvPr>
            <p:ph type="pic" sz="quarter" idx="84"/>
          </p:nvPr>
        </p:nvSpPr>
        <p:spPr bwMode="gray">
          <a:xfrm>
            <a:off x="603504" y="2203704"/>
            <a:ext cx="1508760" cy="1271016"/>
          </a:xfrm>
        </p:spPr>
        <p:txBody>
          <a:bodyPr/>
          <a:lstStyle>
            <a:lvl1pPr marL="0" indent="0">
              <a:buFontTx/>
              <a:buNone/>
              <a:defRPr/>
            </a:lvl1pPr>
          </a:lstStyle>
          <a:p>
            <a:r>
              <a:rPr lang="en-US"/>
              <a:t>Click icon to add picture</a:t>
            </a:r>
            <a:endParaRPr lang="en-US" dirty="0"/>
          </a:p>
        </p:txBody>
      </p:sp>
      <p:sp>
        <p:nvSpPr>
          <p:cNvPr id="5" name="Text Placeholder 4">
            <a:extLst>
              <a:ext uri="{FF2B5EF4-FFF2-40B4-BE49-F238E27FC236}">
                <a16:creationId xmlns:a16="http://schemas.microsoft.com/office/drawing/2014/main" id="{3E1EE993-DF52-6C4B-81A8-53E5F2B79B20}"/>
              </a:ext>
            </a:extLst>
          </p:cNvPr>
          <p:cNvSpPr>
            <a:spLocks noGrp="1"/>
          </p:cNvSpPr>
          <p:nvPr>
            <p:ph type="body" sz="quarter" idx="93" hasCustomPrompt="1"/>
          </p:nvPr>
        </p:nvSpPr>
        <p:spPr>
          <a:xfrm>
            <a:off x="603504" y="3584448"/>
            <a:ext cx="1508760" cy="3236976"/>
          </a:xfrm>
        </p:spPr>
        <p:txBody>
          <a:bodyPr/>
          <a:lstStyle>
            <a:lvl1pPr marL="0" marR="0" indent="0" algn="l" defTabSz="1005840" rtl="0" eaLnBrk="1" fontAlgn="auto" latinLnBrk="0" hangingPunct="1">
              <a:lnSpc>
                <a:spcPct val="100000"/>
              </a:lnSpc>
              <a:spcBef>
                <a:spcPts val="0"/>
              </a:spcBef>
              <a:spcAft>
                <a:spcPts val="0"/>
              </a:spcAft>
              <a:buClr>
                <a:schemeClr val="accent2"/>
              </a:buClr>
              <a:buSzTx/>
              <a:buFont typeface="System Font Regular"/>
              <a:buNone/>
              <a:tabLst/>
              <a:defRPr sz="1000" b="1">
                <a:solidFill>
                  <a:schemeClr val="accent2"/>
                </a:solidFill>
              </a:defRPr>
            </a:lvl1pPr>
            <a:lvl2pPr marL="0" indent="0">
              <a:lnSpc>
                <a:spcPct val="100000"/>
              </a:lnSpc>
              <a:spcBef>
                <a:spcPts val="0"/>
              </a:spcBef>
              <a:spcAft>
                <a:spcPts val="0"/>
              </a:spcAft>
              <a:buNone/>
              <a:defRPr sz="1000"/>
            </a:lvl2pPr>
            <a:lvl3pPr marL="0" indent="0">
              <a:lnSpc>
                <a:spcPct val="100000"/>
              </a:lnSpc>
              <a:spcBef>
                <a:spcPts val="900"/>
              </a:spcBef>
              <a:spcAft>
                <a:spcPts val="0"/>
              </a:spcAft>
              <a:buNone/>
              <a:defRPr sz="1000" b="1">
                <a:solidFill>
                  <a:schemeClr val="accent2"/>
                </a:solidFill>
              </a:defRPr>
            </a:lvl3pPr>
            <a:lvl4pPr marL="0" indent="0">
              <a:lnSpc>
                <a:spcPct val="100000"/>
              </a:lnSpc>
              <a:spcBef>
                <a:spcPts val="0"/>
              </a:spcBef>
              <a:spcAft>
                <a:spcPts val="0"/>
              </a:spcAft>
              <a:buNone/>
              <a:defRPr sz="1000"/>
            </a:lvl4pPr>
            <a:lvl5pPr marL="0" indent="0">
              <a:lnSpc>
                <a:spcPct val="100000"/>
              </a:lnSpc>
              <a:spcBef>
                <a:spcPts val="0"/>
              </a:spcBef>
              <a:spcAft>
                <a:spcPts val="0"/>
              </a:spcAft>
              <a:buNone/>
              <a:defRPr sz="1000" i="1"/>
            </a:lvl5pPr>
          </a:lstStyle>
          <a:p>
            <a:pPr marL="0" marR="0" lvl="0" indent="0" algn="l" defTabSz="1005840" rtl="0" eaLnBrk="1" fontAlgn="auto" latinLnBrk="0" hangingPunct="1">
              <a:lnSpc>
                <a:spcPct val="100000"/>
              </a:lnSpc>
              <a:spcBef>
                <a:spcPts val="0"/>
              </a:spcBef>
              <a:spcAft>
                <a:spcPts val="0"/>
              </a:spcAft>
              <a:buClr>
                <a:schemeClr val="accent2"/>
              </a:buClr>
              <a:buSzTx/>
              <a:buFont typeface="System Font Regular"/>
              <a:buNone/>
              <a:tabLst/>
              <a:defRPr/>
            </a:pPr>
            <a:r>
              <a:rPr lang="en-US" dirty="0"/>
              <a:t>Phone, Location, Certifications, Professional Affiliations, Education (optional) – Level 1 Heading Style</a:t>
            </a:r>
          </a:p>
          <a:p>
            <a:pPr lvl="1"/>
            <a:r>
              <a:rPr lang="en-US" dirty="0"/>
              <a:t>Level 1 Text Style</a:t>
            </a:r>
          </a:p>
          <a:p>
            <a:pPr lvl="2"/>
            <a:r>
              <a:rPr lang="en-US" dirty="0"/>
              <a:t>Levels 2 + Heading Style</a:t>
            </a:r>
          </a:p>
          <a:p>
            <a:pPr lvl="3"/>
            <a:r>
              <a:rPr lang="en-US" dirty="0"/>
              <a:t>Levels 2 + Text Style</a:t>
            </a:r>
          </a:p>
          <a:p>
            <a:pPr lvl="4"/>
            <a:r>
              <a:rPr lang="en-US" dirty="0"/>
              <a:t>Additional Level Style</a:t>
            </a:r>
          </a:p>
        </p:txBody>
      </p:sp>
      <p:sp>
        <p:nvSpPr>
          <p:cNvPr id="18" name="Text Placeholder 5">
            <a:extLst>
              <a:ext uri="{FF2B5EF4-FFF2-40B4-BE49-F238E27FC236}">
                <a16:creationId xmlns:a16="http://schemas.microsoft.com/office/drawing/2014/main" id="{49536698-2335-9343-B056-A2ABF1D9A6DD}"/>
              </a:ext>
            </a:extLst>
          </p:cNvPr>
          <p:cNvSpPr>
            <a:spLocks noGrp="1"/>
          </p:cNvSpPr>
          <p:nvPr>
            <p:ph type="body" sz="quarter" idx="86" hasCustomPrompt="1"/>
          </p:nvPr>
        </p:nvSpPr>
        <p:spPr>
          <a:xfrm>
            <a:off x="6720840" y="1499616"/>
            <a:ext cx="2880360" cy="329184"/>
          </a:xfrm>
        </p:spPr>
        <p:txBody>
          <a:bodyPr anchor="t"/>
          <a:lstStyle>
            <a:lvl1pPr marL="0" indent="0" algn="l">
              <a:lnSpc>
                <a:spcPct val="100000"/>
              </a:lnSpc>
              <a:spcBef>
                <a:spcPts val="0"/>
              </a:spcBef>
              <a:spcAft>
                <a:spcPts val="0"/>
              </a:spcAft>
              <a:buFontTx/>
              <a:buNone/>
              <a:defRPr sz="1200" b="0">
                <a:solidFill>
                  <a:schemeClr val="tx1"/>
                </a:solidFill>
              </a:defRPr>
            </a:lvl1pPr>
            <a:lvl5pPr marL="476922" indent="0">
              <a:buNone/>
              <a:defRPr/>
            </a:lvl5pPr>
          </a:lstStyle>
          <a:p>
            <a:pPr lvl="0"/>
            <a:r>
              <a:rPr lang="en-US" dirty="0"/>
              <a:t>Click to add Phone Number</a:t>
            </a:r>
            <a:br>
              <a:rPr lang="en-US" dirty="0"/>
            </a:br>
            <a:r>
              <a:rPr lang="en-US" dirty="0"/>
              <a:t>Email Address</a:t>
            </a:r>
          </a:p>
        </p:txBody>
      </p:sp>
      <p:sp>
        <p:nvSpPr>
          <p:cNvPr id="13" name="Rectangle 3">
            <a:extLst>
              <a:ext uri="{FF2B5EF4-FFF2-40B4-BE49-F238E27FC236}">
                <a16:creationId xmlns:a16="http://schemas.microsoft.com/office/drawing/2014/main" id="{2AF1EAA3-631C-7D4C-A2A6-1A9D5697AEAE}"/>
              </a:ext>
            </a:extLst>
          </p:cNvPr>
          <p:cNvSpPr/>
          <p:nvPr userDrawn="1"/>
        </p:nvSpPr>
        <p:spPr>
          <a:xfrm>
            <a:off x="480696" y="2077669"/>
            <a:ext cx="1764029" cy="4873752"/>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endParaRPr>
          </a:p>
        </p:txBody>
      </p:sp>
      <p:sp>
        <p:nvSpPr>
          <p:cNvPr id="25" name="Slide Number Placeholder 7">
            <a:extLst>
              <a:ext uri="{FF2B5EF4-FFF2-40B4-BE49-F238E27FC236}">
                <a16:creationId xmlns:a16="http://schemas.microsoft.com/office/drawing/2014/main" id="{0540AE1B-9485-9E42-8CA9-8153C8115118}"/>
              </a:ext>
            </a:extLst>
          </p:cNvPr>
          <p:cNvSpPr>
            <a:spLocks noGrp="1"/>
          </p:cNvSpPr>
          <p:nvPr>
            <p:ph type="sldNum" sz="quarter" idx="4"/>
          </p:nvPr>
        </p:nvSpPr>
        <p:spPr>
          <a:xfrm>
            <a:off x="9144000" y="6971187"/>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6" name="Footer Placeholder 2">
            <a:extLst>
              <a:ext uri="{FF2B5EF4-FFF2-40B4-BE49-F238E27FC236}">
                <a16:creationId xmlns:a16="http://schemas.microsoft.com/office/drawing/2014/main" id="{311093D7-9FC8-1048-9AAF-8FA887DA4F5F}"/>
              </a:ext>
            </a:extLst>
          </p:cNvPr>
          <p:cNvSpPr>
            <a:spLocks noGrp="1"/>
          </p:cNvSpPr>
          <p:nvPr>
            <p:ph type="ftr" sz="quarter" idx="3"/>
          </p:nvPr>
        </p:nvSpPr>
        <p:spPr>
          <a:xfrm>
            <a:off x="5029200" y="6978061"/>
            <a:ext cx="4114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27" name="Text Placeholder 16">
            <a:extLst>
              <a:ext uri="{FF2B5EF4-FFF2-40B4-BE49-F238E27FC236}">
                <a16:creationId xmlns:a16="http://schemas.microsoft.com/office/drawing/2014/main" id="{7B64764D-DABA-485F-AF14-12FB741048D5}"/>
              </a:ext>
            </a:extLst>
          </p:cNvPr>
          <p:cNvSpPr>
            <a:spLocks noGrp="1"/>
          </p:cNvSpPr>
          <p:nvPr>
            <p:ph type="body" sz="quarter" idx="33" hasCustomPrompt="1"/>
          </p:nvPr>
        </p:nvSpPr>
        <p:spPr>
          <a:xfrm>
            <a:off x="-2470660" y="854765"/>
            <a:ext cx="2411606" cy="4910328"/>
          </a:xfrm>
          <a:blipFill>
            <a:blip r:embed="rId3">
              <a:extLst>
                <a:ext uri="{28A0092B-C50C-407E-A947-70E740481C1C}">
                  <a14:useLocalDpi xmlns:a14="http://schemas.microsoft.com/office/drawing/2010/main" val="0"/>
                </a:ext>
              </a:extLst>
            </a:blip>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8" name="Text Placeholder 16">
            <a:extLst>
              <a:ext uri="{FF2B5EF4-FFF2-40B4-BE49-F238E27FC236}">
                <a16:creationId xmlns:a16="http://schemas.microsoft.com/office/drawing/2014/main" id="{989FE6CB-40D8-4870-B9AB-F72E6C861D2F}"/>
              </a:ext>
            </a:extLst>
          </p:cNvPr>
          <p:cNvSpPr>
            <a:spLocks noGrp="1"/>
          </p:cNvSpPr>
          <p:nvPr>
            <p:ph type="body" sz="quarter" idx="94" hasCustomPrompt="1"/>
          </p:nvPr>
        </p:nvSpPr>
        <p:spPr>
          <a:xfrm>
            <a:off x="10102849" y="628650"/>
            <a:ext cx="3831725" cy="1200150"/>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9" name="Text Placeholder 16">
            <a:extLst>
              <a:ext uri="{FF2B5EF4-FFF2-40B4-BE49-F238E27FC236}">
                <a16:creationId xmlns:a16="http://schemas.microsoft.com/office/drawing/2014/main" id="{3777D510-26A5-41A4-B726-439CBA35F5F9}"/>
              </a:ext>
            </a:extLst>
          </p:cNvPr>
          <p:cNvSpPr>
            <a:spLocks noGrp="1"/>
          </p:cNvSpPr>
          <p:nvPr>
            <p:ph type="body" sz="quarter" idx="95" hasCustomPrompt="1"/>
          </p:nvPr>
        </p:nvSpPr>
        <p:spPr>
          <a:xfrm>
            <a:off x="10102849" y="1962151"/>
            <a:ext cx="4422776" cy="7885234"/>
          </a:xfrm>
          <a:blipFill dpi="0" rotWithShape="1">
            <a:blip r:embed="rId5">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0" name="Text Placeholder 7">
            <a:extLst>
              <a:ext uri="{FF2B5EF4-FFF2-40B4-BE49-F238E27FC236}">
                <a16:creationId xmlns:a16="http://schemas.microsoft.com/office/drawing/2014/main" id="{48110326-9F44-43EF-AAB2-A93A432A1D69}"/>
              </a:ext>
            </a:extLst>
          </p:cNvPr>
          <p:cNvSpPr>
            <a:spLocks noGrp="1"/>
          </p:cNvSpPr>
          <p:nvPr>
            <p:ph type="body" sz="quarter" idx="85" hasCustomPrompt="1"/>
          </p:nvPr>
        </p:nvSpPr>
        <p:spPr>
          <a:xfrm>
            <a:off x="6715541" y="2057401"/>
            <a:ext cx="2885659" cy="519544"/>
          </a:xfrm>
          <a:prstGeom prst="rect">
            <a:avLst/>
          </a:prstGeom>
        </p:spPr>
        <p:txBody>
          <a:bodyPr/>
          <a:lstStyle>
            <a:lvl1pPr marL="0" marR="0" indent="0" algn="l" defTabSz="920376" rtl="0" eaLnBrk="1" fontAlgn="auto" latinLnBrk="0" hangingPunct="1">
              <a:lnSpc>
                <a:spcPct val="100000"/>
              </a:lnSpc>
              <a:spcBef>
                <a:spcPts val="0"/>
              </a:spcBef>
              <a:spcAft>
                <a:spcPts val="0"/>
              </a:spcAft>
              <a:buClrTx/>
              <a:buSzTx/>
              <a:buFont typeface="System Font Regular"/>
              <a:buNone/>
              <a:tabLst/>
              <a:defRPr sz="1200" b="1">
                <a:solidFill>
                  <a:schemeClr val="accent2"/>
                </a:solidFill>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Relevant Experience and/or Awards &amp; Recognition (optional, keep header if including facts; utilize bullets below for facts)</a:t>
            </a:r>
          </a:p>
        </p:txBody>
      </p:sp>
      <p:sp>
        <p:nvSpPr>
          <p:cNvPr id="21" name="Text Placeholder 4">
            <a:extLst>
              <a:ext uri="{FF2B5EF4-FFF2-40B4-BE49-F238E27FC236}">
                <a16:creationId xmlns:a16="http://schemas.microsoft.com/office/drawing/2014/main" id="{E23FDC17-2DDA-4459-BC15-AC1854ECB579}"/>
              </a:ext>
            </a:extLst>
          </p:cNvPr>
          <p:cNvSpPr>
            <a:spLocks noGrp="1"/>
          </p:cNvSpPr>
          <p:nvPr>
            <p:ph type="body" sz="quarter" idx="20" hasCustomPrompt="1"/>
          </p:nvPr>
        </p:nvSpPr>
        <p:spPr>
          <a:xfrm>
            <a:off x="6720841" y="2583820"/>
            <a:ext cx="2880360" cy="4367602"/>
          </a:xfrm>
          <a:prstGeom prst="rect">
            <a:avLst/>
          </a:prstGeom>
        </p:spPr>
        <p:txBody>
          <a:bodyPr lIns="0" tIns="0" rIns="0" bIns="0">
            <a:noAutofit/>
          </a:bodyPr>
          <a:lstStyle>
            <a:lvl1pPr>
              <a:defRPr>
                <a:latin typeface="Calibri" panose="020F0502020204030204" pitchFamily="34" charset="0"/>
              </a:defRPr>
            </a:lvl1pPr>
            <a:lvl2pPr>
              <a:defRPr/>
            </a:lvl2pPr>
            <a:lvl3pPr>
              <a:defRPr/>
            </a:lvl3pPr>
          </a:lstStyle>
          <a:p>
            <a:pPr lvl="0"/>
            <a:r>
              <a:rPr lang="en-US" dirty="0"/>
              <a:t>Utilize bullets if including Relevant Experience facts and/or Awards; see Guidelines on right for formatting specifics</a:t>
            </a:r>
          </a:p>
          <a:p>
            <a:pPr lvl="1"/>
            <a:r>
              <a:rPr lang="en-US" dirty="0"/>
              <a:t>Insert text</a:t>
            </a:r>
          </a:p>
          <a:p>
            <a:pPr lvl="2"/>
            <a:r>
              <a:rPr lang="en-US" dirty="0"/>
              <a:t>Insert text</a:t>
            </a:r>
          </a:p>
        </p:txBody>
      </p:sp>
    </p:spTree>
    <p:custDataLst>
      <p:custData r:id="rId1"/>
    </p:custDataLst>
    <p:extLst>
      <p:ext uri="{BB962C8B-B14F-4D97-AF65-F5344CB8AC3E}">
        <p14:creationId xmlns:p14="http://schemas.microsoft.com/office/powerpoint/2010/main" val="1175194924"/>
      </p:ext>
    </p:extLst>
  </p:cSld>
  <p:clrMapOvr>
    <a:masterClrMapping/>
  </p:clrMapOvr>
  <p:extLst>
    <p:ext uri="{DCECCB84-F9BA-43D5-87BE-67443E8EF086}">
      <p15:sldGuideLst xmlns:p15="http://schemas.microsoft.com/office/powerpoint/2012/main">
        <p15:guide id="1" orient="horz" pos="1292">
          <p15:clr>
            <a:srgbClr val="A4A3A4"/>
          </p15:clr>
        </p15:guide>
        <p15:guide id="2" orient="horz" pos="4392">
          <p15:clr>
            <a:srgbClr val="A4A3A4"/>
          </p15:clr>
        </p15:guide>
        <p15:guide id="3" orient="horz" pos="1152">
          <p15:clr>
            <a:srgbClr val="A4A3A4"/>
          </p15:clr>
        </p15:guide>
        <p15:guide id="4" orient="horz" pos="942">
          <p15:clr>
            <a:srgbClr val="A4A3A4"/>
          </p15:clr>
        </p15:guide>
        <p15:guide id="5" orient="horz" pos="867">
          <p15:clr>
            <a:srgbClr val="A4A3A4"/>
          </p15:clr>
        </p15:guide>
        <p15:guide id="6" orient="horz" pos="426">
          <p15:clr>
            <a:srgbClr val="A4A3A4"/>
          </p15:clr>
        </p15:guide>
        <p15:guide id="7" pos="285">
          <p15:clr>
            <a:srgbClr val="A4A3A4"/>
          </p15:clr>
        </p15:guide>
        <p15:guide id="8" pos="1427">
          <p15:clr>
            <a:srgbClr val="A4A3A4"/>
          </p15:clr>
        </p15:guide>
        <p15:guide id="9" pos="1560">
          <p15:clr>
            <a:srgbClr val="A4A3A4"/>
          </p15:clr>
        </p15:guide>
        <p15:guide id="10" pos="4082">
          <p15:clr>
            <a:srgbClr val="A4A3A4"/>
          </p15:clr>
        </p15:guide>
        <p15:guide id="11" pos="4232">
          <p15:clr>
            <a:srgbClr val="A4A3A4"/>
          </p15:clr>
        </p15:guide>
        <p15:guide id="12" pos="6051">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ingle Bio w/o Photo">
    <p:bg>
      <p:bgPr>
        <a:solidFill>
          <a:schemeClr val="bg1"/>
        </a:solidFill>
        <a:effectLst/>
      </p:bgPr>
    </p:bg>
    <p:spTree>
      <p:nvGrpSpPr>
        <p:cNvPr id="1" name=""/>
        <p:cNvGrpSpPr/>
        <p:nvPr/>
      </p:nvGrpSpPr>
      <p:grpSpPr>
        <a:xfrm>
          <a:off x="0" y="0"/>
          <a:ext cx="0" cy="0"/>
          <a:chOff x="0" y="0"/>
          <a:chExt cx="0" cy="0"/>
        </a:xfrm>
      </p:grpSpPr>
      <p:sp>
        <p:nvSpPr>
          <p:cNvPr id="3" name="Bio 1">
            <a:extLst>
              <a:ext uri="{FF2B5EF4-FFF2-40B4-BE49-F238E27FC236}">
                <a16:creationId xmlns:a16="http://schemas.microsoft.com/office/drawing/2014/main" id="{8E289337-D3F9-4643-9791-41520E5D0D73}"/>
              </a:ext>
            </a:extLst>
          </p:cNvPr>
          <p:cNvSpPr>
            <a:spLocks noGrp="1"/>
          </p:cNvSpPr>
          <p:nvPr>
            <p:ph type="body" sz="quarter" idx="92" hasCustomPrompt="1"/>
          </p:nvPr>
        </p:nvSpPr>
        <p:spPr>
          <a:xfrm>
            <a:off x="2485971" y="2057400"/>
            <a:ext cx="3988324" cy="4910328"/>
          </a:xfrm>
          <a:noFill/>
        </p:spPr>
        <p:txBody>
          <a:bodyPr/>
          <a:lstStyle>
            <a:lvl1pPr marL="0" marR="0" indent="0" algn="l" defTabSz="1005840" rtl="0" eaLnBrk="1" fontAlgn="auto" latinLnBrk="0" hangingPunct="1">
              <a:lnSpc>
                <a:spcPct val="110000"/>
              </a:lnSpc>
              <a:spcBef>
                <a:spcPts val="450"/>
              </a:spcBef>
              <a:spcAft>
                <a:spcPts val="450"/>
              </a:spcAft>
              <a:buClr>
                <a:schemeClr val="accent2"/>
              </a:buClr>
              <a:buSzTx/>
              <a:buFontTx/>
              <a:buNone/>
              <a:tabLst/>
              <a:defRPr b="1">
                <a:solidFill>
                  <a:schemeClr val="accent2"/>
                </a:solidFill>
              </a:defRPr>
            </a:lvl1pPr>
            <a:lvl2pPr marL="0" marR="0" indent="0" algn="l" defTabSz="1005840" rtl="0" eaLnBrk="1" fontAlgn="auto" latinLnBrk="0" hangingPunct="1">
              <a:lnSpc>
                <a:spcPct val="110000"/>
              </a:lnSpc>
              <a:spcBef>
                <a:spcPts val="0"/>
              </a:spcBef>
              <a:spcAft>
                <a:spcPts val="450"/>
              </a:spcAft>
              <a:buClr>
                <a:schemeClr val="accent2"/>
              </a:buClr>
              <a:buSzTx/>
              <a:buFontTx/>
              <a:buNone/>
              <a:tabLst/>
              <a:defRPr/>
            </a:lvl2pPr>
            <a:lvl3pPr marL="0" marR="0" indent="0" algn="l" defTabSz="1005840" rtl="0" eaLnBrk="1" fontAlgn="auto" latinLnBrk="0" hangingPunct="1">
              <a:lnSpc>
                <a:spcPct val="110000"/>
              </a:lnSpc>
              <a:spcBef>
                <a:spcPts val="0"/>
              </a:spcBef>
              <a:spcAft>
                <a:spcPts val="450"/>
              </a:spcAft>
              <a:buClr>
                <a:schemeClr val="accent2"/>
              </a:buClr>
              <a:buSzTx/>
              <a:buFontTx/>
              <a:buNone/>
              <a:tabLst/>
              <a:defRPr b="1">
                <a:solidFill>
                  <a:schemeClr val="tx1"/>
                </a:solidFill>
              </a:defRPr>
            </a:lvl3pPr>
            <a:lvl4pPr marL="182880" marR="0" indent="-182880" algn="l" defTabSz="1005840" rtl="0" eaLnBrk="1" fontAlgn="auto" latinLnBrk="0" hangingPunct="1">
              <a:lnSpc>
                <a:spcPct val="110000"/>
              </a:lnSpc>
              <a:spcBef>
                <a:spcPts val="0"/>
              </a:spcBef>
              <a:spcAft>
                <a:spcPts val="450"/>
              </a:spcAft>
              <a:buClr>
                <a:schemeClr val="accent2"/>
              </a:buClr>
              <a:buSzTx/>
              <a:buFont typeface="System Font Regular"/>
              <a:buChar char="■"/>
              <a:tabLst/>
              <a:defRPr/>
            </a:lvl4pPr>
            <a:lvl5pPr marL="402336" marR="0" indent="-219456" algn="l" defTabSz="1005840" rtl="0" eaLnBrk="1" fontAlgn="auto" latinLnBrk="0" hangingPunct="1">
              <a:lnSpc>
                <a:spcPct val="110000"/>
              </a:lnSpc>
              <a:spcBef>
                <a:spcPts val="0"/>
              </a:spcBef>
              <a:spcAft>
                <a:spcPts val="450"/>
              </a:spcAft>
              <a:buClr>
                <a:schemeClr val="accent2"/>
              </a:buClr>
              <a:buSzTx/>
              <a:buFont typeface="System Font Regular"/>
              <a:buChar char="—"/>
              <a:tabLst/>
              <a:defRPr/>
            </a:lvl5pPr>
          </a:lstStyle>
          <a:p>
            <a:pPr marL="0" marR="0" lvl="0" indent="0" algn="l" defTabSz="1005840" rtl="0" eaLnBrk="1" fontAlgn="auto" latinLnBrk="0" hangingPunct="1">
              <a:lnSpc>
                <a:spcPct val="110000"/>
              </a:lnSpc>
              <a:spcBef>
                <a:spcPts val="450"/>
              </a:spcBef>
              <a:spcAft>
                <a:spcPts val="450"/>
              </a:spcAft>
              <a:buClr>
                <a:schemeClr val="accent2"/>
              </a:buClr>
              <a:buSzTx/>
              <a:buFontTx/>
              <a:buNone/>
              <a:tabLst/>
              <a:defRPr/>
            </a:pPr>
            <a:r>
              <a:rPr lang="en-US" dirty="0"/>
              <a:t>Intro Paragraph (Remove header; utilize medium blue/bold font for relevant expertise sentence)</a:t>
            </a:r>
          </a:p>
          <a:p>
            <a:pPr marL="0" marR="0" lvl="1" indent="0" algn="l" defTabSz="1005840" rtl="0" eaLnBrk="1" fontAlgn="auto" latinLnBrk="0" hangingPunct="1">
              <a:lnSpc>
                <a:spcPct val="110000"/>
              </a:lnSpc>
              <a:spcBef>
                <a:spcPts val="0"/>
              </a:spcBef>
              <a:spcAft>
                <a:spcPts val="450"/>
              </a:spcAft>
              <a:buClr>
                <a:schemeClr val="accent2"/>
              </a:buClr>
              <a:buSzTx/>
              <a:buFontTx/>
              <a:buNone/>
              <a:tabLst/>
              <a:defRPr/>
            </a:pPr>
            <a:endParaRPr lang="en-US" dirty="0"/>
          </a:p>
          <a:p>
            <a:pPr marL="0" marR="0" lvl="1" indent="0" algn="l" defTabSz="1005840" rtl="0" eaLnBrk="1" fontAlgn="auto" latinLnBrk="0" hangingPunct="1">
              <a:lnSpc>
                <a:spcPct val="110000"/>
              </a:lnSpc>
              <a:spcBef>
                <a:spcPts val="0"/>
              </a:spcBef>
              <a:spcAft>
                <a:spcPts val="450"/>
              </a:spcAft>
              <a:buClr>
                <a:schemeClr val="accent2"/>
              </a:buClr>
              <a:buSzTx/>
              <a:buFontTx/>
              <a:buNone/>
              <a:tabLst/>
              <a:defRPr/>
            </a:pPr>
            <a:r>
              <a:rPr lang="en-US" dirty="0"/>
              <a:t>Experience &amp; Education Paragraph (should not include headers; utilize font as seen here)</a:t>
            </a:r>
          </a:p>
        </p:txBody>
      </p:sp>
      <p:sp>
        <p:nvSpPr>
          <p:cNvPr id="4" name="Name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chor="b">
            <a:noAutofit/>
          </a:bodyPr>
          <a:lstStyle>
            <a:lvl1pPr>
              <a:defRPr/>
            </a:lvl1pPr>
          </a:lstStyle>
          <a:p>
            <a:r>
              <a:rPr lang="en-US" dirty="0"/>
              <a:t>Enter </a:t>
            </a:r>
            <a:r>
              <a:rPr lang="en-US" dirty="0" err="1"/>
              <a:t>Firstname</a:t>
            </a:r>
            <a:r>
              <a:rPr lang="en-US" dirty="0"/>
              <a:t> </a:t>
            </a:r>
            <a:r>
              <a:rPr lang="en-US" dirty="0" err="1"/>
              <a:t>Lastname</a:t>
            </a:r>
            <a:endParaRPr lang="en-US" dirty="0"/>
          </a:p>
        </p:txBody>
      </p:sp>
      <p:sp>
        <p:nvSpPr>
          <p:cNvPr id="12" name="Title 1">
            <a:extLst>
              <a:ext uri="{FF2B5EF4-FFF2-40B4-BE49-F238E27FC236}">
                <a16:creationId xmlns:a16="http://schemas.microsoft.com/office/drawing/2014/main" id="{1FE489CB-B3D7-DF4C-85E1-7517C4E6A2C4}"/>
              </a:ext>
            </a:extLst>
          </p:cNvPr>
          <p:cNvSpPr>
            <a:spLocks noGrp="1"/>
          </p:cNvSpPr>
          <p:nvPr>
            <p:ph type="body" sz="quarter" idx="14" hasCustomPrompt="1"/>
          </p:nvPr>
        </p:nvSpPr>
        <p:spPr>
          <a:xfrm>
            <a:off x="457200" y="1499616"/>
            <a:ext cx="6016752" cy="329184"/>
          </a:xfrm>
        </p:spPr>
        <p:txBody>
          <a:bodyPr anchor="t"/>
          <a:lstStyle>
            <a:lvl1pPr marL="0" indent="0">
              <a:lnSpc>
                <a:spcPct val="100000"/>
              </a:lnSpc>
              <a:spcBef>
                <a:spcPts val="0"/>
              </a:spcBef>
              <a:spcAft>
                <a:spcPts val="0"/>
              </a:spcAft>
              <a:buFontTx/>
              <a:buNone/>
              <a:defRPr sz="1600" b="0">
                <a:solidFill>
                  <a:schemeClr val="accent1"/>
                </a:solidFill>
              </a:defRPr>
            </a:lvl1pPr>
            <a:lvl5pPr marL="476922" indent="0">
              <a:buNone/>
              <a:defRPr/>
            </a:lvl5pPr>
          </a:lstStyle>
          <a:p>
            <a:pPr lvl="0"/>
            <a:r>
              <a:rPr lang="en-US" dirty="0"/>
              <a:t>Click to add Job Title</a:t>
            </a:r>
          </a:p>
        </p:txBody>
      </p:sp>
      <p:sp>
        <p:nvSpPr>
          <p:cNvPr id="5" name="Text Placeholder 4">
            <a:extLst>
              <a:ext uri="{FF2B5EF4-FFF2-40B4-BE49-F238E27FC236}">
                <a16:creationId xmlns:a16="http://schemas.microsoft.com/office/drawing/2014/main" id="{3E1EE993-DF52-6C4B-81A8-53E5F2B79B20}"/>
              </a:ext>
            </a:extLst>
          </p:cNvPr>
          <p:cNvSpPr>
            <a:spLocks noGrp="1"/>
          </p:cNvSpPr>
          <p:nvPr>
            <p:ph type="body" sz="quarter" idx="93" hasCustomPrompt="1"/>
          </p:nvPr>
        </p:nvSpPr>
        <p:spPr>
          <a:xfrm>
            <a:off x="603504" y="2203704"/>
            <a:ext cx="1508760" cy="4617720"/>
          </a:xfrm>
        </p:spPr>
        <p:txBody>
          <a:bodyPr/>
          <a:lstStyle>
            <a:lvl1pPr marL="0" marR="0" indent="0" algn="l" defTabSz="1005840" rtl="0" eaLnBrk="1" fontAlgn="auto" latinLnBrk="0" hangingPunct="1">
              <a:lnSpc>
                <a:spcPct val="100000"/>
              </a:lnSpc>
              <a:spcBef>
                <a:spcPts val="0"/>
              </a:spcBef>
              <a:spcAft>
                <a:spcPts val="0"/>
              </a:spcAft>
              <a:buClr>
                <a:schemeClr val="accent2"/>
              </a:buClr>
              <a:buSzTx/>
              <a:buFont typeface="System Font Regular"/>
              <a:buNone/>
              <a:tabLst/>
              <a:defRPr sz="1000" b="1">
                <a:solidFill>
                  <a:schemeClr val="accent2"/>
                </a:solidFill>
              </a:defRPr>
            </a:lvl1pPr>
            <a:lvl2pPr marL="0" indent="0">
              <a:lnSpc>
                <a:spcPct val="100000"/>
              </a:lnSpc>
              <a:spcBef>
                <a:spcPts val="0"/>
              </a:spcBef>
              <a:spcAft>
                <a:spcPts val="0"/>
              </a:spcAft>
              <a:buNone/>
              <a:defRPr sz="1000"/>
            </a:lvl2pPr>
            <a:lvl3pPr marL="0" indent="0">
              <a:lnSpc>
                <a:spcPct val="100000"/>
              </a:lnSpc>
              <a:spcBef>
                <a:spcPts val="900"/>
              </a:spcBef>
              <a:spcAft>
                <a:spcPts val="0"/>
              </a:spcAft>
              <a:buNone/>
              <a:defRPr sz="1000" b="1">
                <a:solidFill>
                  <a:schemeClr val="accent2"/>
                </a:solidFill>
              </a:defRPr>
            </a:lvl3pPr>
            <a:lvl4pPr marL="0" indent="0">
              <a:lnSpc>
                <a:spcPct val="100000"/>
              </a:lnSpc>
              <a:spcBef>
                <a:spcPts val="0"/>
              </a:spcBef>
              <a:spcAft>
                <a:spcPts val="0"/>
              </a:spcAft>
              <a:buNone/>
              <a:defRPr sz="1000"/>
            </a:lvl4pPr>
            <a:lvl5pPr marL="0" indent="0">
              <a:lnSpc>
                <a:spcPct val="100000"/>
              </a:lnSpc>
              <a:spcBef>
                <a:spcPts val="0"/>
              </a:spcBef>
              <a:spcAft>
                <a:spcPts val="0"/>
              </a:spcAft>
              <a:buNone/>
              <a:defRPr sz="1000" i="1"/>
            </a:lvl5pPr>
          </a:lstStyle>
          <a:p>
            <a:pPr marL="0" marR="0" lvl="0" indent="0" algn="l" defTabSz="1005840" rtl="0" eaLnBrk="1" fontAlgn="auto" latinLnBrk="0" hangingPunct="1">
              <a:lnSpc>
                <a:spcPct val="100000"/>
              </a:lnSpc>
              <a:spcBef>
                <a:spcPts val="0"/>
              </a:spcBef>
              <a:spcAft>
                <a:spcPts val="0"/>
              </a:spcAft>
              <a:buClr>
                <a:schemeClr val="accent2"/>
              </a:buClr>
              <a:buSzTx/>
              <a:buFont typeface="System Font Regular"/>
              <a:buNone/>
              <a:tabLst/>
              <a:defRPr/>
            </a:pPr>
            <a:r>
              <a:rPr lang="en-US" dirty="0"/>
              <a:t>Phone, Location, Certifications, Professional Affiliations, Education (optional) – Level 1 Heading Style</a:t>
            </a:r>
          </a:p>
          <a:p>
            <a:pPr lvl="1"/>
            <a:r>
              <a:rPr lang="en-US" dirty="0"/>
              <a:t>Level 1 Text Style</a:t>
            </a:r>
          </a:p>
          <a:p>
            <a:pPr lvl="2"/>
            <a:r>
              <a:rPr lang="en-US" dirty="0"/>
              <a:t>Levels 2 + Heading Style</a:t>
            </a:r>
          </a:p>
          <a:p>
            <a:pPr lvl="3"/>
            <a:r>
              <a:rPr lang="en-US" dirty="0"/>
              <a:t>Levels 2 + Text Style</a:t>
            </a:r>
          </a:p>
          <a:p>
            <a:pPr lvl="4"/>
            <a:r>
              <a:rPr lang="en-US" dirty="0"/>
              <a:t>Additional Level Style</a:t>
            </a:r>
          </a:p>
        </p:txBody>
      </p:sp>
      <p:sp>
        <p:nvSpPr>
          <p:cNvPr id="18" name="Text Placeholder 5">
            <a:extLst>
              <a:ext uri="{FF2B5EF4-FFF2-40B4-BE49-F238E27FC236}">
                <a16:creationId xmlns:a16="http://schemas.microsoft.com/office/drawing/2014/main" id="{49536698-2335-9343-B056-A2ABF1D9A6DD}"/>
              </a:ext>
            </a:extLst>
          </p:cNvPr>
          <p:cNvSpPr>
            <a:spLocks noGrp="1"/>
          </p:cNvSpPr>
          <p:nvPr>
            <p:ph type="body" sz="quarter" idx="86" hasCustomPrompt="1"/>
          </p:nvPr>
        </p:nvSpPr>
        <p:spPr>
          <a:xfrm>
            <a:off x="6720840" y="1499616"/>
            <a:ext cx="2880360" cy="329184"/>
          </a:xfrm>
        </p:spPr>
        <p:txBody>
          <a:bodyPr anchor="t"/>
          <a:lstStyle>
            <a:lvl1pPr marL="0" indent="0" algn="l">
              <a:lnSpc>
                <a:spcPct val="100000"/>
              </a:lnSpc>
              <a:spcBef>
                <a:spcPts val="0"/>
              </a:spcBef>
              <a:spcAft>
                <a:spcPts val="0"/>
              </a:spcAft>
              <a:buFontTx/>
              <a:buNone/>
              <a:defRPr sz="1200" b="0">
                <a:solidFill>
                  <a:schemeClr val="tx1"/>
                </a:solidFill>
              </a:defRPr>
            </a:lvl1pPr>
            <a:lvl5pPr marL="476922" indent="0">
              <a:buNone/>
              <a:defRPr/>
            </a:lvl5pPr>
          </a:lstStyle>
          <a:p>
            <a:pPr lvl="0"/>
            <a:r>
              <a:rPr lang="en-US" dirty="0"/>
              <a:t>Click to add Phone Number</a:t>
            </a:r>
            <a:br>
              <a:rPr lang="en-US" dirty="0"/>
            </a:br>
            <a:r>
              <a:rPr lang="en-US" dirty="0"/>
              <a:t>Email Address</a:t>
            </a:r>
          </a:p>
        </p:txBody>
      </p:sp>
      <p:sp>
        <p:nvSpPr>
          <p:cNvPr id="13" name="Rectangle 3">
            <a:extLst>
              <a:ext uri="{FF2B5EF4-FFF2-40B4-BE49-F238E27FC236}">
                <a16:creationId xmlns:a16="http://schemas.microsoft.com/office/drawing/2014/main" id="{2AF1EAA3-631C-7D4C-A2A6-1A9D5697AEAE}"/>
              </a:ext>
            </a:extLst>
          </p:cNvPr>
          <p:cNvSpPr/>
          <p:nvPr userDrawn="1"/>
        </p:nvSpPr>
        <p:spPr>
          <a:xfrm>
            <a:off x="480696" y="2077669"/>
            <a:ext cx="1764029" cy="4873752"/>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endParaRPr>
          </a:p>
        </p:txBody>
      </p:sp>
      <p:sp>
        <p:nvSpPr>
          <p:cNvPr id="20" name="Slide Number Placeholder 7">
            <a:extLst>
              <a:ext uri="{FF2B5EF4-FFF2-40B4-BE49-F238E27FC236}">
                <a16:creationId xmlns:a16="http://schemas.microsoft.com/office/drawing/2014/main" id="{68E90A04-5308-5342-9DB7-7F319983E16B}"/>
              </a:ext>
            </a:extLst>
          </p:cNvPr>
          <p:cNvSpPr>
            <a:spLocks noGrp="1"/>
          </p:cNvSpPr>
          <p:nvPr>
            <p:ph type="sldNum" sz="quarter" idx="4"/>
          </p:nvPr>
        </p:nvSpPr>
        <p:spPr>
          <a:xfrm>
            <a:off x="9144000" y="6971187"/>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5" name="Footer Placeholder 2">
            <a:extLst>
              <a:ext uri="{FF2B5EF4-FFF2-40B4-BE49-F238E27FC236}">
                <a16:creationId xmlns:a16="http://schemas.microsoft.com/office/drawing/2014/main" id="{7E17EB21-6990-D945-A25E-E98A2633280B}"/>
              </a:ext>
            </a:extLst>
          </p:cNvPr>
          <p:cNvSpPr>
            <a:spLocks noGrp="1"/>
          </p:cNvSpPr>
          <p:nvPr>
            <p:ph type="ftr" sz="quarter" idx="3"/>
          </p:nvPr>
        </p:nvSpPr>
        <p:spPr>
          <a:xfrm>
            <a:off x="5029200" y="6978061"/>
            <a:ext cx="4114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26" name="Text Placeholder 16">
            <a:extLst>
              <a:ext uri="{FF2B5EF4-FFF2-40B4-BE49-F238E27FC236}">
                <a16:creationId xmlns:a16="http://schemas.microsoft.com/office/drawing/2014/main" id="{98CE9A69-2401-4F59-805B-D2080FFA58C9}"/>
              </a:ext>
            </a:extLst>
          </p:cNvPr>
          <p:cNvSpPr>
            <a:spLocks noGrp="1"/>
          </p:cNvSpPr>
          <p:nvPr>
            <p:ph type="body" sz="quarter" idx="33" hasCustomPrompt="1"/>
          </p:nvPr>
        </p:nvSpPr>
        <p:spPr>
          <a:xfrm>
            <a:off x="-2470660" y="854765"/>
            <a:ext cx="2411606" cy="4910328"/>
          </a:xfrm>
          <a:blipFill>
            <a:blip r:embed="rId3">
              <a:extLst>
                <a:ext uri="{28A0092B-C50C-407E-A947-70E740481C1C}">
                  <a14:useLocalDpi xmlns:a14="http://schemas.microsoft.com/office/drawing/2010/main" val="0"/>
                </a:ext>
              </a:extLst>
            </a:blip>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19" name="Text Placeholder 16">
            <a:extLst>
              <a:ext uri="{FF2B5EF4-FFF2-40B4-BE49-F238E27FC236}">
                <a16:creationId xmlns:a16="http://schemas.microsoft.com/office/drawing/2014/main" id="{1A12BA46-8B17-4DD5-A1FE-C3BDE3E07FE3}"/>
              </a:ext>
            </a:extLst>
          </p:cNvPr>
          <p:cNvSpPr>
            <a:spLocks noGrp="1"/>
          </p:cNvSpPr>
          <p:nvPr>
            <p:ph type="body" sz="quarter" idx="94" hasCustomPrompt="1"/>
          </p:nvPr>
        </p:nvSpPr>
        <p:spPr>
          <a:xfrm>
            <a:off x="10102849" y="628650"/>
            <a:ext cx="3831725" cy="1200150"/>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7" name="Text Placeholder 16">
            <a:extLst>
              <a:ext uri="{FF2B5EF4-FFF2-40B4-BE49-F238E27FC236}">
                <a16:creationId xmlns:a16="http://schemas.microsoft.com/office/drawing/2014/main" id="{EDFB606C-3A7A-45D1-BE08-FC3DF137B515}"/>
              </a:ext>
            </a:extLst>
          </p:cNvPr>
          <p:cNvSpPr>
            <a:spLocks noGrp="1"/>
          </p:cNvSpPr>
          <p:nvPr>
            <p:ph type="body" sz="quarter" idx="95" hasCustomPrompt="1"/>
          </p:nvPr>
        </p:nvSpPr>
        <p:spPr>
          <a:xfrm>
            <a:off x="10102849" y="1962151"/>
            <a:ext cx="4422776" cy="7885234"/>
          </a:xfrm>
          <a:blipFill dpi="0" rotWithShape="1">
            <a:blip r:embed="rId5">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14" name="Text Placeholder 7">
            <a:extLst>
              <a:ext uri="{FF2B5EF4-FFF2-40B4-BE49-F238E27FC236}">
                <a16:creationId xmlns:a16="http://schemas.microsoft.com/office/drawing/2014/main" id="{42C3C3FA-2FBA-4E7B-A689-4D1ED067C881}"/>
              </a:ext>
            </a:extLst>
          </p:cNvPr>
          <p:cNvSpPr>
            <a:spLocks noGrp="1"/>
          </p:cNvSpPr>
          <p:nvPr>
            <p:ph type="body" sz="quarter" idx="85" hasCustomPrompt="1"/>
          </p:nvPr>
        </p:nvSpPr>
        <p:spPr>
          <a:xfrm>
            <a:off x="6715541" y="2057401"/>
            <a:ext cx="2885659" cy="519544"/>
          </a:xfrm>
          <a:prstGeom prst="rect">
            <a:avLst/>
          </a:prstGeom>
        </p:spPr>
        <p:txBody>
          <a:bodyPr/>
          <a:lstStyle>
            <a:lvl1pPr marL="0" marR="0" indent="0" algn="l" defTabSz="920376" rtl="0" eaLnBrk="1" fontAlgn="auto" latinLnBrk="0" hangingPunct="1">
              <a:lnSpc>
                <a:spcPct val="100000"/>
              </a:lnSpc>
              <a:spcBef>
                <a:spcPts val="0"/>
              </a:spcBef>
              <a:spcAft>
                <a:spcPts val="0"/>
              </a:spcAft>
              <a:buClrTx/>
              <a:buSzTx/>
              <a:buFont typeface="System Font Regular"/>
              <a:buNone/>
              <a:tabLst/>
              <a:defRPr sz="1200" b="1">
                <a:solidFill>
                  <a:schemeClr val="accent2"/>
                </a:solidFill>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Relevant Experience and/or Awards &amp; Recognition (optional, keep header if including facts; utilize bullets below for facts)</a:t>
            </a:r>
          </a:p>
        </p:txBody>
      </p:sp>
      <p:sp>
        <p:nvSpPr>
          <p:cNvPr id="15" name="Text Placeholder 4">
            <a:extLst>
              <a:ext uri="{FF2B5EF4-FFF2-40B4-BE49-F238E27FC236}">
                <a16:creationId xmlns:a16="http://schemas.microsoft.com/office/drawing/2014/main" id="{A7F31468-8DDD-4B8D-BA55-A0423681308A}"/>
              </a:ext>
            </a:extLst>
          </p:cNvPr>
          <p:cNvSpPr>
            <a:spLocks noGrp="1"/>
          </p:cNvSpPr>
          <p:nvPr>
            <p:ph type="body" sz="quarter" idx="20" hasCustomPrompt="1"/>
          </p:nvPr>
        </p:nvSpPr>
        <p:spPr>
          <a:xfrm>
            <a:off x="6720841" y="2583820"/>
            <a:ext cx="2880360" cy="4367602"/>
          </a:xfrm>
          <a:prstGeom prst="rect">
            <a:avLst/>
          </a:prstGeom>
        </p:spPr>
        <p:txBody>
          <a:bodyPr lIns="0" tIns="0" rIns="0" bIns="0">
            <a:noAutofit/>
          </a:bodyPr>
          <a:lstStyle>
            <a:lvl1pPr>
              <a:defRPr>
                <a:latin typeface="Calibri" panose="020F0502020204030204" pitchFamily="34" charset="0"/>
              </a:defRPr>
            </a:lvl1pPr>
            <a:lvl2pPr>
              <a:defRPr/>
            </a:lvl2pPr>
            <a:lvl3pPr>
              <a:defRPr/>
            </a:lvl3pPr>
          </a:lstStyle>
          <a:p>
            <a:pPr lvl="0"/>
            <a:r>
              <a:rPr lang="en-US" dirty="0"/>
              <a:t>Utilize bullets if including Relevant Experience facts and/or Awards; see Guidelines on right for formatting specifics</a:t>
            </a:r>
          </a:p>
          <a:p>
            <a:pPr lvl="1"/>
            <a:r>
              <a:rPr lang="en-US" dirty="0"/>
              <a:t>Insert text</a:t>
            </a:r>
          </a:p>
          <a:p>
            <a:pPr lvl="2"/>
            <a:r>
              <a:rPr lang="en-US" dirty="0"/>
              <a:t>Insert text</a:t>
            </a:r>
          </a:p>
        </p:txBody>
      </p:sp>
    </p:spTree>
    <p:custDataLst>
      <p:custData r:id="rId1"/>
    </p:custDataLst>
    <p:extLst>
      <p:ext uri="{BB962C8B-B14F-4D97-AF65-F5344CB8AC3E}">
        <p14:creationId xmlns:p14="http://schemas.microsoft.com/office/powerpoint/2010/main" val="3053384000"/>
      </p:ext>
    </p:extLst>
  </p:cSld>
  <p:clrMapOvr>
    <a:masterClrMapping/>
  </p:clrMapOvr>
  <p:extLst>
    <p:ext uri="{DCECCB84-F9BA-43D5-87BE-67443E8EF086}">
      <p15:sldGuideLst xmlns:p15="http://schemas.microsoft.com/office/powerpoint/2012/main">
        <p15:guide id="1" orient="horz" pos="1292">
          <p15:clr>
            <a:srgbClr val="A4A3A4"/>
          </p15:clr>
        </p15:guide>
        <p15:guide id="2" orient="horz" pos="4392">
          <p15:clr>
            <a:srgbClr val="A4A3A4"/>
          </p15:clr>
        </p15:guide>
        <p15:guide id="3" orient="horz" pos="1152">
          <p15:clr>
            <a:srgbClr val="A4A3A4"/>
          </p15:clr>
        </p15:guide>
        <p15:guide id="4" orient="horz" pos="942">
          <p15:clr>
            <a:srgbClr val="A4A3A4"/>
          </p15:clr>
        </p15:guide>
        <p15:guide id="5" orient="horz" pos="867">
          <p15:clr>
            <a:srgbClr val="A4A3A4"/>
          </p15:clr>
        </p15:guide>
        <p15:guide id="6" orient="horz" pos="426">
          <p15:clr>
            <a:srgbClr val="A4A3A4"/>
          </p15:clr>
        </p15:guide>
        <p15:guide id="7" pos="285">
          <p15:clr>
            <a:srgbClr val="A4A3A4"/>
          </p15:clr>
        </p15:guide>
        <p15:guide id="8" pos="1427">
          <p15:clr>
            <a:srgbClr val="A4A3A4"/>
          </p15:clr>
        </p15:guide>
        <p15:guide id="9" pos="1563">
          <p15:clr>
            <a:srgbClr val="A4A3A4"/>
          </p15:clr>
        </p15:guide>
        <p15:guide id="10" pos="4082">
          <p15:clr>
            <a:srgbClr val="A4A3A4"/>
          </p15:clr>
        </p15:guide>
        <p15:guide id="11" pos="4232">
          <p15:clr>
            <a:srgbClr val="A4A3A4"/>
          </p15:clr>
        </p15:guide>
        <p15:guide id="12" pos="6051">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Bios w/ Photos">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EDD67C0-00C5-054B-A993-B0E52F6749E1}"/>
              </a:ext>
            </a:extLst>
          </p:cNvPr>
          <p:cNvSpPr/>
          <p:nvPr userDrawn="1"/>
        </p:nvSpPr>
        <p:spPr>
          <a:xfrm>
            <a:off x="450711" y="1840920"/>
            <a:ext cx="4455983" cy="5039101"/>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a:p>
        </p:txBody>
      </p:sp>
      <p:sp>
        <p:nvSpPr>
          <p:cNvPr id="18" name="Rectangle 17">
            <a:extLst>
              <a:ext uri="{FF2B5EF4-FFF2-40B4-BE49-F238E27FC236}">
                <a16:creationId xmlns:a16="http://schemas.microsoft.com/office/drawing/2014/main" id="{BBC8669B-CE22-B445-858F-52983D2E6E57}"/>
              </a:ext>
            </a:extLst>
          </p:cNvPr>
          <p:cNvSpPr/>
          <p:nvPr userDrawn="1"/>
        </p:nvSpPr>
        <p:spPr>
          <a:xfrm>
            <a:off x="5154638" y="1840920"/>
            <a:ext cx="4455983" cy="5039101"/>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a:p>
        </p:txBody>
      </p:sp>
      <p:sp>
        <p:nvSpPr>
          <p:cNvPr id="26" name="Text Placeholder 4">
            <a:extLst>
              <a:ext uri="{FF2B5EF4-FFF2-40B4-BE49-F238E27FC236}">
                <a16:creationId xmlns:a16="http://schemas.microsoft.com/office/drawing/2014/main" id="{7FFA1674-A738-4197-A4E6-532A04E26709}"/>
              </a:ext>
            </a:extLst>
          </p:cNvPr>
          <p:cNvSpPr>
            <a:spLocks noGrp="1"/>
          </p:cNvSpPr>
          <p:nvPr>
            <p:ph type="body" sz="quarter" idx="101" hasCustomPrompt="1"/>
          </p:nvPr>
        </p:nvSpPr>
        <p:spPr>
          <a:xfrm>
            <a:off x="567752" y="2932796"/>
            <a:ext cx="4221590" cy="392081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57" name="Name 1">
            <a:extLst>
              <a:ext uri="{FF2B5EF4-FFF2-40B4-BE49-F238E27FC236}">
                <a16:creationId xmlns:a16="http://schemas.microsoft.com/office/drawing/2014/main" id="{4249D7FD-7189-6742-9AA2-A9FD2A904B42}"/>
              </a:ext>
            </a:extLst>
          </p:cNvPr>
          <p:cNvSpPr>
            <a:spLocks noGrp="1"/>
          </p:cNvSpPr>
          <p:nvPr>
            <p:ph type="body" sz="quarter" idx="71" hasCustomPrompt="1"/>
          </p:nvPr>
        </p:nvSpPr>
        <p:spPr>
          <a:xfrm>
            <a:off x="1468859" y="2098935"/>
            <a:ext cx="3320482" cy="282039"/>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58" name="Title 1">
            <a:extLst>
              <a:ext uri="{FF2B5EF4-FFF2-40B4-BE49-F238E27FC236}">
                <a16:creationId xmlns:a16="http://schemas.microsoft.com/office/drawing/2014/main" id="{9A3C1F7D-AAD2-BD43-B22E-D32263E1A9C2}"/>
              </a:ext>
            </a:extLst>
          </p:cNvPr>
          <p:cNvSpPr>
            <a:spLocks noGrp="1"/>
          </p:cNvSpPr>
          <p:nvPr>
            <p:ph type="body" sz="quarter" idx="72" hasCustomPrompt="1"/>
          </p:nvPr>
        </p:nvSpPr>
        <p:spPr>
          <a:xfrm>
            <a:off x="1468859" y="2405119"/>
            <a:ext cx="3320482" cy="366651"/>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59" name="Photo 1">
            <a:extLst>
              <a:ext uri="{FF2B5EF4-FFF2-40B4-BE49-F238E27FC236}">
                <a16:creationId xmlns:a16="http://schemas.microsoft.com/office/drawing/2014/main" id="{C6AA1AF5-782F-904D-9199-8E0A2B18CC1C}"/>
              </a:ext>
            </a:extLst>
          </p:cNvPr>
          <p:cNvSpPr>
            <a:spLocks noGrp="1"/>
          </p:cNvSpPr>
          <p:nvPr>
            <p:ph type="pic" sz="quarter" idx="28" hasCustomPrompt="1"/>
          </p:nvPr>
        </p:nvSpPr>
        <p:spPr>
          <a:xfrm>
            <a:off x="567751" y="1969389"/>
            <a:ext cx="793558" cy="802679"/>
          </a:xfrm>
        </p:spPr>
        <p:txBody>
          <a:bodyPr vert="horz" anchor="ctr" anchorCtr="0">
            <a:normAutofit/>
          </a:bodyPr>
          <a:lstStyle>
            <a:lvl1pPr marL="0" indent="0" algn="ctr">
              <a:buNone/>
              <a:defRPr sz="732"/>
            </a:lvl1pPr>
          </a:lstStyle>
          <a:p>
            <a:r>
              <a:rPr lang="en-US" dirty="0"/>
              <a:t>Icon Placeholder</a:t>
            </a:r>
          </a:p>
        </p:txBody>
      </p:sp>
      <p:sp>
        <p:nvSpPr>
          <p:cNvPr id="24" name="Text Placeholder 4">
            <a:extLst>
              <a:ext uri="{FF2B5EF4-FFF2-40B4-BE49-F238E27FC236}">
                <a16:creationId xmlns:a16="http://schemas.microsoft.com/office/drawing/2014/main" id="{23C572A9-4BE7-47E1-8BA9-0D5F6AC070B6}"/>
              </a:ext>
            </a:extLst>
          </p:cNvPr>
          <p:cNvSpPr>
            <a:spLocks noGrp="1"/>
          </p:cNvSpPr>
          <p:nvPr>
            <p:ph type="body" sz="quarter" idx="99" hasCustomPrompt="1"/>
          </p:nvPr>
        </p:nvSpPr>
        <p:spPr>
          <a:xfrm>
            <a:off x="5272765" y="2931128"/>
            <a:ext cx="4221590" cy="3922484"/>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Name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a:xfrm>
            <a:off x="6168089" y="2098935"/>
            <a:ext cx="3319238" cy="282039"/>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80" name="Title 2">
            <a:extLst>
              <a:ext uri="{FF2B5EF4-FFF2-40B4-BE49-F238E27FC236}">
                <a16:creationId xmlns:a16="http://schemas.microsoft.com/office/drawing/2014/main" id="{AD87925D-0145-6940-AAD1-C5272C4DE311}"/>
              </a:ext>
            </a:extLst>
          </p:cNvPr>
          <p:cNvSpPr>
            <a:spLocks noGrp="1"/>
          </p:cNvSpPr>
          <p:nvPr>
            <p:ph type="body" sz="quarter" idx="79" hasCustomPrompt="1"/>
          </p:nvPr>
        </p:nvSpPr>
        <p:spPr>
          <a:xfrm>
            <a:off x="6168089" y="2405119"/>
            <a:ext cx="3319238" cy="366651"/>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82" name="Photo 2">
            <a:extLst>
              <a:ext uri="{FF2B5EF4-FFF2-40B4-BE49-F238E27FC236}">
                <a16:creationId xmlns:a16="http://schemas.microsoft.com/office/drawing/2014/main" id="{591088DF-996B-884A-BC66-C48DE28450DC}"/>
              </a:ext>
            </a:extLst>
          </p:cNvPr>
          <p:cNvSpPr>
            <a:spLocks noGrp="1"/>
          </p:cNvSpPr>
          <p:nvPr>
            <p:ph type="pic" sz="quarter" idx="80" hasCustomPrompt="1"/>
          </p:nvPr>
        </p:nvSpPr>
        <p:spPr>
          <a:xfrm>
            <a:off x="5272765" y="1969389"/>
            <a:ext cx="793558" cy="802679"/>
          </a:xfrm>
        </p:spPr>
        <p:txBody>
          <a:bodyPr vert="horz" anchor="ctr" anchorCtr="0">
            <a:normAutofit/>
          </a:bodyPr>
          <a:lstStyle>
            <a:lvl1pPr marL="0" indent="0" algn="ctr">
              <a:buNone/>
              <a:defRPr sz="732"/>
            </a:lvl1pPr>
          </a:lstStyle>
          <a:p>
            <a:r>
              <a:rPr lang="en-US" dirty="0"/>
              <a:t>Icon Placeholder</a:t>
            </a:r>
          </a:p>
        </p:txBody>
      </p:sp>
      <p:pic>
        <p:nvPicPr>
          <p:cNvPr id="103" name="Picture 102">
            <a:extLst>
              <a:ext uri="{FF2B5EF4-FFF2-40B4-BE49-F238E27FC236}">
                <a16:creationId xmlns:a16="http://schemas.microsoft.com/office/drawing/2014/main" id="{DD53E3C0-5F19-9447-859E-2A2D76BF7CB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67367" y="1969389"/>
            <a:ext cx="423054" cy="65809"/>
          </a:xfrm>
          <a:prstGeom prst="rect">
            <a:avLst/>
          </a:prstGeom>
          <a:solidFill>
            <a:srgbClr val="E1523D"/>
          </a:solidFill>
        </p:spPr>
      </p:pic>
      <p:pic>
        <p:nvPicPr>
          <p:cNvPr id="104" name="Picture 103">
            <a:extLst>
              <a:ext uri="{FF2B5EF4-FFF2-40B4-BE49-F238E27FC236}">
                <a16:creationId xmlns:a16="http://schemas.microsoft.com/office/drawing/2014/main" id="{BC2F0068-6714-F943-B352-6DD22C1B758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168089" y="1969389"/>
            <a:ext cx="423054" cy="65809"/>
          </a:xfrm>
          <a:prstGeom prst="rect">
            <a:avLst/>
          </a:prstGeom>
          <a:solidFill>
            <a:srgbClr val="E1523D"/>
          </a:solidFill>
        </p:spPr>
      </p:pic>
      <p:sp>
        <p:nvSpPr>
          <p:cNvPr id="19" name="Slide Number Placeholder 7">
            <a:extLst>
              <a:ext uri="{FF2B5EF4-FFF2-40B4-BE49-F238E27FC236}">
                <a16:creationId xmlns:a16="http://schemas.microsoft.com/office/drawing/2014/main" id="{73148C99-5CBE-7C4C-9D52-E30316EE3E02}"/>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0" name="Footer Placeholder 2">
            <a:extLst>
              <a:ext uri="{FF2B5EF4-FFF2-40B4-BE49-F238E27FC236}">
                <a16:creationId xmlns:a16="http://schemas.microsoft.com/office/drawing/2014/main" id="{221B86B9-B08B-6C4F-803E-2FA79AA2D831}"/>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Header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27190945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Bios w/ Photos">
    <p:bg>
      <p:bgPr>
        <a:solidFill>
          <a:schemeClr val="bg1"/>
        </a:solidFill>
        <a:effectLst/>
      </p:bgPr>
    </p:bg>
    <p:spTree>
      <p:nvGrpSpPr>
        <p:cNvPr id="1" name=""/>
        <p:cNvGrpSpPr/>
        <p:nvPr/>
      </p:nvGrpSpPr>
      <p:grpSpPr>
        <a:xfrm>
          <a:off x="0" y="0"/>
          <a:ext cx="0" cy="0"/>
          <a:chOff x="0" y="0"/>
          <a:chExt cx="0" cy="0"/>
        </a:xfrm>
      </p:grpSpPr>
      <p:sp>
        <p:nvSpPr>
          <p:cNvPr id="114" name="Rectangle 113">
            <a:extLst>
              <a:ext uri="{FF2B5EF4-FFF2-40B4-BE49-F238E27FC236}">
                <a16:creationId xmlns:a16="http://schemas.microsoft.com/office/drawing/2014/main" id="{5C59E116-8567-AD4D-884E-ECE11945BB8A}"/>
              </a:ext>
            </a:extLst>
          </p:cNvPr>
          <p:cNvSpPr>
            <a:spLocks/>
          </p:cNvSpPr>
          <p:nvPr/>
        </p:nvSpPr>
        <p:spPr>
          <a:xfrm>
            <a:off x="446859" y="1838995"/>
            <a:ext cx="2890367" cy="5039101"/>
          </a:xfrm>
          <a:prstGeom prst="rect">
            <a:avLst/>
          </a:prstGeom>
          <a:noFill/>
          <a:ln w="38100">
            <a:solidFill>
              <a:srgbClr val="CFD1D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46"/>
          </a:p>
        </p:txBody>
      </p:sp>
      <p:sp>
        <p:nvSpPr>
          <p:cNvPr id="81" name="Rectangle 80">
            <a:extLst>
              <a:ext uri="{FF2B5EF4-FFF2-40B4-BE49-F238E27FC236}">
                <a16:creationId xmlns:a16="http://schemas.microsoft.com/office/drawing/2014/main" id="{C435E2EF-6B6D-E549-A0AC-39E14B3387E8}"/>
              </a:ext>
            </a:extLst>
          </p:cNvPr>
          <p:cNvSpPr>
            <a:spLocks/>
          </p:cNvSpPr>
          <p:nvPr userDrawn="1"/>
        </p:nvSpPr>
        <p:spPr>
          <a:xfrm>
            <a:off x="3587153" y="1838995"/>
            <a:ext cx="2890367" cy="5039101"/>
          </a:xfrm>
          <a:prstGeom prst="rect">
            <a:avLst/>
          </a:prstGeom>
          <a:noFill/>
          <a:ln w="38100">
            <a:solidFill>
              <a:srgbClr val="CFD1D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46"/>
          </a:p>
        </p:txBody>
      </p:sp>
      <p:sp>
        <p:nvSpPr>
          <p:cNvPr id="93" name="Rectangle 92">
            <a:extLst>
              <a:ext uri="{FF2B5EF4-FFF2-40B4-BE49-F238E27FC236}">
                <a16:creationId xmlns:a16="http://schemas.microsoft.com/office/drawing/2014/main" id="{85DBBA0E-A613-F643-ACB9-3E0BA2453D59}"/>
              </a:ext>
            </a:extLst>
          </p:cNvPr>
          <p:cNvSpPr>
            <a:spLocks/>
          </p:cNvSpPr>
          <p:nvPr userDrawn="1"/>
        </p:nvSpPr>
        <p:spPr>
          <a:xfrm>
            <a:off x="6717399" y="1838995"/>
            <a:ext cx="2890367" cy="5039101"/>
          </a:xfrm>
          <a:prstGeom prst="rect">
            <a:avLst/>
          </a:prstGeom>
          <a:noFill/>
          <a:ln w="38100">
            <a:solidFill>
              <a:srgbClr val="CFD1D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46"/>
          </a:p>
        </p:txBody>
      </p:sp>
      <p:sp>
        <p:nvSpPr>
          <p:cNvPr id="26" name="Text Placeholder 4">
            <a:extLst>
              <a:ext uri="{FF2B5EF4-FFF2-40B4-BE49-F238E27FC236}">
                <a16:creationId xmlns:a16="http://schemas.microsoft.com/office/drawing/2014/main" id="{8D3D45E9-0F0A-4D20-BA3F-BE95864F6ACE}"/>
              </a:ext>
            </a:extLst>
          </p:cNvPr>
          <p:cNvSpPr>
            <a:spLocks noGrp="1"/>
          </p:cNvSpPr>
          <p:nvPr>
            <p:ph type="body" sz="quarter" idx="99" hasCustomPrompt="1"/>
          </p:nvPr>
        </p:nvSpPr>
        <p:spPr>
          <a:xfrm>
            <a:off x="567751" y="2929003"/>
            <a:ext cx="2649503" cy="3922484"/>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Name 1">
            <a:extLst>
              <a:ext uri="{FF2B5EF4-FFF2-40B4-BE49-F238E27FC236}">
                <a16:creationId xmlns:a16="http://schemas.microsoft.com/office/drawing/2014/main" id="{4249D7FD-7189-6742-9AA2-A9FD2A904B42}"/>
              </a:ext>
            </a:extLst>
          </p:cNvPr>
          <p:cNvSpPr>
            <a:spLocks noGrp="1"/>
          </p:cNvSpPr>
          <p:nvPr>
            <p:ph type="body" sz="quarter" idx="71" hasCustomPrompt="1"/>
          </p:nvPr>
        </p:nvSpPr>
        <p:spPr>
          <a:xfrm>
            <a:off x="1468861" y="2098935"/>
            <a:ext cx="1746263" cy="282039"/>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3" name="Title 1">
            <a:extLst>
              <a:ext uri="{FF2B5EF4-FFF2-40B4-BE49-F238E27FC236}">
                <a16:creationId xmlns:a16="http://schemas.microsoft.com/office/drawing/2014/main" id="{9A3C1F7D-AAD2-BD43-B22E-D32263E1A9C2}"/>
              </a:ext>
            </a:extLst>
          </p:cNvPr>
          <p:cNvSpPr>
            <a:spLocks noGrp="1"/>
          </p:cNvSpPr>
          <p:nvPr>
            <p:ph type="body" sz="quarter" idx="72" hasCustomPrompt="1"/>
          </p:nvPr>
        </p:nvSpPr>
        <p:spPr>
          <a:xfrm>
            <a:off x="1468860" y="2404067"/>
            <a:ext cx="1746263" cy="366651"/>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5" name="Photo 1">
            <a:extLst>
              <a:ext uri="{FF2B5EF4-FFF2-40B4-BE49-F238E27FC236}">
                <a16:creationId xmlns:a16="http://schemas.microsoft.com/office/drawing/2014/main" id="{C6AA1AF5-782F-904D-9199-8E0A2B18CC1C}"/>
              </a:ext>
            </a:extLst>
          </p:cNvPr>
          <p:cNvSpPr>
            <a:spLocks noGrp="1"/>
          </p:cNvSpPr>
          <p:nvPr>
            <p:ph type="pic" sz="quarter" idx="28" hasCustomPrompt="1"/>
          </p:nvPr>
        </p:nvSpPr>
        <p:spPr>
          <a:xfrm>
            <a:off x="567751" y="1969389"/>
            <a:ext cx="793558" cy="802679"/>
          </a:xfrm>
        </p:spPr>
        <p:txBody>
          <a:bodyPr vert="horz" anchor="ctr" anchorCtr="0">
            <a:normAutofit/>
          </a:bodyPr>
          <a:lstStyle>
            <a:lvl1pPr marL="0" indent="0" algn="ctr">
              <a:buNone/>
              <a:defRPr sz="732"/>
            </a:lvl1pPr>
          </a:lstStyle>
          <a:p>
            <a:r>
              <a:rPr lang="en-US" dirty="0"/>
              <a:t>Icon Placeholder</a:t>
            </a:r>
          </a:p>
        </p:txBody>
      </p:sp>
      <p:sp>
        <p:nvSpPr>
          <p:cNvPr id="29" name="Text Placeholder 4">
            <a:extLst>
              <a:ext uri="{FF2B5EF4-FFF2-40B4-BE49-F238E27FC236}">
                <a16:creationId xmlns:a16="http://schemas.microsoft.com/office/drawing/2014/main" id="{DF170201-40A5-4A7E-A6E3-D32BD84C7569}"/>
              </a:ext>
            </a:extLst>
          </p:cNvPr>
          <p:cNvSpPr>
            <a:spLocks noGrp="1"/>
          </p:cNvSpPr>
          <p:nvPr>
            <p:ph type="body" sz="quarter" idx="100" hasCustomPrompt="1"/>
          </p:nvPr>
        </p:nvSpPr>
        <p:spPr>
          <a:xfrm>
            <a:off x="3707585" y="2923323"/>
            <a:ext cx="2649503" cy="3922484"/>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Name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a:xfrm>
            <a:off x="4602909" y="2098935"/>
            <a:ext cx="1746263" cy="282039"/>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80" name="Title 2">
            <a:extLst>
              <a:ext uri="{FF2B5EF4-FFF2-40B4-BE49-F238E27FC236}">
                <a16:creationId xmlns:a16="http://schemas.microsoft.com/office/drawing/2014/main" id="{AD87925D-0145-6940-AAD1-C5272C4DE311}"/>
              </a:ext>
            </a:extLst>
          </p:cNvPr>
          <p:cNvSpPr>
            <a:spLocks noGrp="1"/>
          </p:cNvSpPr>
          <p:nvPr>
            <p:ph type="body" sz="quarter" idx="79" hasCustomPrompt="1"/>
          </p:nvPr>
        </p:nvSpPr>
        <p:spPr>
          <a:xfrm>
            <a:off x="4602908" y="2404067"/>
            <a:ext cx="1746263" cy="366651"/>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82" name="Photo 2">
            <a:extLst>
              <a:ext uri="{FF2B5EF4-FFF2-40B4-BE49-F238E27FC236}">
                <a16:creationId xmlns:a16="http://schemas.microsoft.com/office/drawing/2014/main" id="{591088DF-996B-884A-BC66-C48DE28450DC}"/>
              </a:ext>
            </a:extLst>
          </p:cNvPr>
          <p:cNvSpPr>
            <a:spLocks noGrp="1"/>
          </p:cNvSpPr>
          <p:nvPr>
            <p:ph type="pic" sz="quarter" idx="80" hasCustomPrompt="1"/>
          </p:nvPr>
        </p:nvSpPr>
        <p:spPr>
          <a:xfrm>
            <a:off x="3707585" y="1969389"/>
            <a:ext cx="793558" cy="802679"/>
          </a:xfrm>
        </p:spPr>
        <p:txBody>
          <a:bodyPr vert="horz" anchor="ctr" anchorCtr="0">
            <a:normAutofit/>
          </a:bodyPr>
          <a:lstStyle>
            <a:lvl1pPr marL="0" indent="0" algn="ctr">
              <a:buNone/>
              <a:defRPr sz="732"/>
            </a:lvl1pPr>
          </a:lstStyle>
          <a:p>
            <a:r>
              <a:rPr lang="en-US" dirty="0"/>
              <a:t>Icon Placeholder</a:t>
            </a:r>
          </a:p>
        </p:txBody>
      </p:sp>
      <p:sp>
        <p:nvSpPr>
          <p:cNvPr id="30" name="Text Placeholder 4">
            <a:extLst>
              <a:ext uri="{FF2B5EF4-FFF2-40B4-BE49-F238E27FC236}">
                <a16:creationId xmlns:a16="http://schemas.microsoft.com/office/drawing/2014/main" id="{FAAB2DC4-3E43-445B-A0D4-AC00369614D5}"/>
              </a:ext>
            </a:extLst>
          </p:cNvPr>
          <p:cNvSpPr>
            <a:spLocks noGrp="1"/>
          </p:cNvSpPr>
          <p:nvPr>
            <p:ph type="body" sz="quarter" idx="101" hasCustomPrompt="1"/>
          </p:nvPr>
        </p:nvSpPr>
        <p:spPr>
          <a:xfrm>
            <a:off x="6840352" y="2932796"/>
            <a:ext cx="2649503" cy="3922484"/>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91" name="Name 3">
            <a:extLst>
              <a:ext uri="{FF2B5EF4-FFF2-40B4-BE49-F238E27FC236}">
                <a16:creationId xmlns:a16="http://schemas.microsoft.com/office/drawing/2014/main" id="{B07D0D45-619E-D346-B9AF-A2B57D66739A}"/>
              </a:ext>
            </a:extLst>
          </p:cNvPr>
          <p:cNvSpPr>
            <a:spLocks noGrp="1"/>
          </p:cNvSpPr>
          <p:nvPr>
            <p:ph type="body" sz="quarter" idx="86" hasCustomPrompt="1"/>
          </p:nvPr>
        </p:nvSpPr>
        <p:spPr>
          <a:xfrm>
            <a:off x="7739399" y="2098935"/>
            <a:ext cx="1746263" cy="282039"/>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92" name="Title 3">
            <a:extLst>
              <a:ext uri="{FF2B5EF4-FFF2-40B4-BE49-F238E27FC236}">
                <a16:creationId xmlns:a16="http://schemas.microsoft.com/office/drawing/2014/main" id="{EECD4950-2A0F-974B-ACC7-F8768DCA6D10}"/>
              </a:ext>
            </a:extLst>
          </p:cNvPr>
          <p:cNvSpPr>
            <a:spLocks noGrp="1"/>
          </p:cNvSpPr>
          <p:nvPr>
            <p:ph type="body" sz="quarter" idx="87" hasCustomPrompt="1"/>
          </p:nvPr>
        </p:nvSpPr>
        <p:spPr>
          <a:xfrm>
            <a:off x="7739398" y="2404067"/>
            <a:ext cx="1746263" cy="366651"/>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94" name="Photo 3">
            <a:extLst>
              <a:ext uri="{FF2B5EF4-FFF2-40B4-BE49-F238E27FC236}">
                <a16:creationId xmlns:a16="http://schemas.microsoft.com/office/drawing/2014/main" id="{096BC487-3CDD-4745-A4A7-1C347FCD6B68}"/>
              </a:ext>
            </a:extLst>
          </p:cNvPr>
          <p:cNvSpPr>
            <a:spLocks noGrp="1"/>
          </p:cNvSpPr>
          <p:nvPr>
            <p:ph type="pic" sz="quarter" idx="88" hasCustomPrompt="1"/>
          </p:nvPr>
        </p:nvSpPr>
        <p:spPr>
          <a:xfrm>
            <a:off x="6838816" y="1969389"/>
            <a:ext cx="793558" cy="802679"/>
          </a:xfrm>
        </p:spPr>
        <p:txBody>
          <a:bodyPr vert="horz" anchor="ctr" anchorCtr="0">
            <a:normAutofit/>
          </a:bodyPr>
          <a:lstStyle>
            <a:lvl1pPr marL="0" indent="0" algn="ctr">
              <a:buNone/>
              <a:defRPr sz="732"/>
            </a:lvl1pPr>
          </a:lstStyle>
          <a:p>
            <a:r>
              <a:rPr lang="en-US" dirty="0"/>
              <a:t>Icon Placeholder</a:t>
            </a:r>
          </a:p>
        </p:txBody>
      </p:sp>
      <p:pic>
        <p:nvPicPr>
          <p:cNvPr id="103" name="Picture 102">
            <a:extLst>
              <a:ext uri="{FF2B5EF4-FFF2-40B4-BE49-F238E27FC236}">
                <a16:creationId xmlns:a16="http://schemas.microsoft.com/office/drawing/2014/main" id="{DD53E3C0-5F19-9447-859E-2A2D76BF7CB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67367" y="1969389"/>
            <a:ext cx="423054" cy="65809"/>
          </a:xfrm>
          <a:prstGeom prst="rect">
            <a:avLst/>
          </a:prstGeom>
          <a:solidFill>
            <a:srgbClr val="E1523D"/>
          </a:solidFill>
        </p:spPr>
      </p:pic>
      <p:pic>
        <p:nvPicPr>
          <p:cNvPr id="104" name="Picture 103">
            <a:extLst>
              <a:ext uri="{FF2B5EF4-FFF2-40B4-BE49-F238E27FC236}">
                <a16:creationId xmlns:a16="http://schemas.microsoft.com/office/drawing/2014/main" id="{BC2F0068-6714-F943-B352-6DD22C1B758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602909" y="1969389"/>
            <a:ext cx="423054" cy="65809"/>
          </a:xfrm>
          <a:prstGeom prst="rect">
            <a:avLst/>
          </a:prstGeom>
          <a:solidFill>
            <a:srgbClr val="E1523D"/>
          </a:solidFill>
        </p:spPr>
      </p:pic>
      <p:pic>
        <p:nvPicPr>
          <p:cNvPr id="105" name="Picture 104">
            <a:extLst>
              <a:ext uri="{FF2B5EF4-FFF2-40B4-BE49-F238E27FC236}">
                <a16:creationId xmlns:a16="http://schemas.microsoft.com/office/drawing/2014/main" id="{EF6D6C71-8B2B-AD46-9835-AA264605841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7742050" y="1969389"/>
            <a:ext cx="423054" cy="65809"/>
          </a:xfrm>
          <a:prstGeom prst="rect">
            <a:avLst/>
          </a:prstGeom>
          <a:solidFill>
            <a:srgbClr val="E1523D"/>
          </a:solidFill>
        </p:spPr>
      </p:pic>
      <p:sp>
        <p:nvSpPr>
          <p:cNvPr id="23" name="Slide Number Placeholder 7">
            <a:extLst>
              <a:ext uri="{FF2B5EF4-FFF2-40B4-BE49-F238E27FC236}">
                <a16:creationId xmlns:a16="http://schemas.microsoft.com/office/drawing/2014/main" id="{5BF4FCE2-3B46-CB4D-B109-DDE618AFAE18}"/>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4" name="Footer Placeholder 2">
            <a:extLst>
              <a:ext uri="{FF2B5EF4-FFF2-40B4-BE49-F238E27FC236}">
                <a16:creationId xmlns:a16="http://schemas.microsoft.com/office/drawing/2014/main" id="{7816D0A0-DC6E-3845-B27E-D91B88F1E64F}"/>
              </a:ext>
            </a:extLst>
          </p:cNvPr>
          <p:cNvSpPr>
            <a:spLocks noGrp="1"/>
          </p:cNvSpPr>
          <p:nvPr>
            <p:ph type="ftr" sz="quarter" idx="3"/>
          </p:nvPr>
        </p:nvSpPr>
        <p:spPr>
          <a:xfrm>
            <a:off x="446859" y="6978061"/>
            <a:ext cx="8697141"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Header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14933301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ur Bios w/ Photos">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05E37729-8428-5F46-8C55-443257562BC3}"/>
              </a:ext>
            </a:extLst>
          </p:cNvPr>
          <p:cNvSpPr/>
          <p:nvPr userDrawn="1"/>
        </p:nvSpPr>
        <p:spPr>
          <a:xfrm>
            <a:off x="450711" y="1840919"/>
            <a:ext cx="4455983" cy="2423583"/>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a:p>
        </p:txBody>
      </p:sp>
      <p:sp>
        <p:nvSpPr>
          <p:cNvPr id="38" name="Rectangle 37">
            <a:extLst>
              <a:ext uri="{FF2B5EF4-FFF2-40B4-BE49-F238E27FC236}">
                <a16:creationId xmlns:a16="http://schemas.microsoft.com/office/drawing/2014/main" id="{788FDD62-687B-E845-A9DB-9651187C050E}"/>
              </a:ext>
            </a:extLst>
          </p:cNvPr>
          <p:cNvSpPr/>
          <p:nvPr userDrawn="1"/>
        </p:nvSpPr>
        <p:spPr>
          <a:xfrm>
            <a:off x="450711" y="4520438"/>
            <a:ext cx="4455983" cy="242316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a:p>
        </p:txBody>
      </p:sp>
      <p:sp>
        <p:nvSpPr>
          <p:cNvPr id="39" name="Rectangle 38">
            <a:extLst>
              <a:ext uri="{FF2B5EF4-FFF2-40B4-BE49-F238E27FC236}">
                <a16:creationId xmlns:a16="http://schemas.microsoft.com/office/drawing/2014/main" id="{DA213DED-6E86-BF4F-AB72-C19F4B04DD7E}"/>
              </a:ext>
            </a:extLst>
          </p:cNvPr>
          <p:cNvSpPr/>
          <p:nvPr userDrawn="1"/>
        </p:nvSpPr>
        <p:spPr>
          <a:xfrm>
            <a:off x="5154638" y="1840920"/>
            <a:ext cx="4455983" cy="242316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a:p>
        </p:txBody>
      </p:sp>
      <p:sp>
        <p:nvSpPr>
          <p:cNvPr id="40" name="Rectangle 39">
            <a:extLst>
              <a:ext uri="{FF2B5EF4-FFF2-40B4-BE49-F238E27FC236}">
                <a16:creationId xmlns:a16="http://schemas.microsoft.com/office/drawing/2014/main" id="{708E612A-7E3F-7243-9357-B2A0A9FB7313}"/>
              </a:ext>
            </a:extLst>
          </p:cNvPr>
          <p:cNvSpPr/>
          <p:nvPr userDrawn="1"/>
        </p:nvSpPr>
        <p:spPr>
          <a:xfrm>
            <a:off x="5154638" y="4520438"/>
            <a:ext cx="4455983" cy="242316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a:p>
        </p:txBody>
      </p:sp>
      <p:sp>
        <p:nvSpPr>
          <p:cNvPr id="41" name="Text Placeholder 4">
            <a:extLst>
              <a:ext uri="{FF2B5EF4-FFF2-40B4-BE49-F238E27FC236}">
                <a16:creationId xmlns:a16="http://schemas.microsoft.com/office/drawing/2014/main" id="{9DDFE6F4-0DEF-42D5-8410-44872257E3C2}"/>
              </a:ext>
            </a:extLst>
          </p:cNvPr>
          <p:cNvSpPr>
            <a:spLocks noGrp="1"/>
          </p:cNvSpPr>
          <p:nvPr>
            <p:ph type="body" sz="quarter" idx="101" hasCustomPrompt="1"/>
          </p:nvPr>
        </p:nvSpPr>
        <p:spPr>
          <a:xfrm>
            <a:off x="575765" y="2879448"/>
            <a:ext cx="420219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Name 1">
            <a:extLst>
              <a:ext uri="{FF2B5EF4-FFF2-40B4-BE49-F238E27FC236}">
                <a16:creationId xmlns:a16="http://schemas.microsoft.com/office/drawing/2014/main" id="{4249D7FD-7189-6742-9AA2-A9FD2A904B42}"/>
              </a:ext>
            </a:extLst>
          </p:cNvPr>
          <p:cNvSpPr>
            <a:spLocks noGrp="1"/>
          </p:cNvSpPr>
          <p:nvPr>
            <p:ph type="body" sz="quarter" idx="71" hasCustomPrompt="1"/>
          </p:nvPr>
        </p:nvSpPr>
        <p:spPr>
          <a:xfrm>
            <a:off x="1468861" y="2102523"/>
            <a:ext cx="3311879" cy="282039"/>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3" name="Title 1">
            <a:extLst>
              <a:ext uri="{FF2B5EF4-FFF2-40B4-BE49-F238E27FC236}">
                <a16:creationId xmlns:a16="http://schemas.microsoft.com/office/drawing/2014/main" id="{9A3C1F7D-AAD2-BD43-B22E-D32263E1A9C2}"/>
              </a:ext>
            </a:extLst>
          </p:cNvPr>
          <p:cNvSpPr>
            <a:spLocks noGrp="1"/>
          </p:cNvSpPr>
          <p:nvPr>
            <p:ph type="body" sz="quarter" idx="72" hasCustomPrompt="1"/>
          </p:nvPr>
        </p:nvSpPr>
        <p:spPr>
          <a:xfrm>
            <a:off x="1468861" y="2401485"/>
            <a:ext cx="3311879" cy="37073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5" name="Photo 1">
            <a:extLst>
              <a:ext uri="{FF2B5EF4-FFF2-40B4-BE49-F238E27FC236}">
                <a16:creationId xmlns:a16="http://schemas.microsoft.com/office/drawing/2014/main" id="{C6AA1AF5-782F-904D-9199-8E0A2B18CC1C}"/>
              </a:ext>
            </a:extLst>
          </p:cNvPr>
          <p:cNvSpPr>
            <a:spLocks noGrp="1"/>
          </p:cNvSpPr>
          <p:nvPr>
            <p:ph type="pic" sz="quarter" idx="28" hasCustomPrompt="1"/>
          </p:nvPr>
        </p:nvSpPr>
        <p:spPr>
          <a:xfrm>
            <a:off x="567751" y="1975104"/>
            <a:ext cx="793558" cy="802679"/>
          </a:xfrm>
        </p:spPr>
        <p:txBody>
          <a:bodyPr vert="horz" anchor="ctr" anchorCtr="0">
            <a:normAutofit/>
          </a:bodyPr>
          <a:lstStyle>
            <a:lvl1pPr marL="0" indent="0" algn="ctr">
              <a:buNone/>
              <a:defRPr sz="732"/>
            </a:lvl1pPr>
          </a:lstStyle>
          <a:p>
            <a:r>
              <a:rPr lang="en-US" dirty="0"/>
              <a:t>Icon Placeholder</a:t>
            </a:r>
          </a:p>
        </p:txBody>
      </p:sp>
      <p:sp>
        <p:nvSpPr>
          <p:cNvPr id="32" name="Text Placeholder 4">
            <a:extLst>
              <a:ext uri="{FF2B5EF4-FFF2-40B4-BE49-F238E27FC236}">
                <a16:creationId xmlns:a16="http://schemas.microsoft.com/office/drawing/2014/main" id="{9B2C4790-9341-4666-AAA2-7D39F5B8904E}"/>
              </a:ext>
            </a:extLst>
          </p:cNvPr>
          <p:cNvSpPr>
            <a:spLocks noGrp="1"/>
          </p:cNvSpPr>
          <p:nvPr>
            <p:ph type="body" sz="quarter" idx="102" hasCustomPrompt="1"/>
          </p:nvPr>
        </p:nvSpPr>
        <p:spPr>
          <a:xfrm>
            <a:off x="5270190" y="2873409"/>
            <a:ext cx="420219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Name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a:xfrm>
            <a:off x="6169906" y="2102523"/>
            <a:ext cx="3308318" cy="282039"/>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80" name="Title 2">
            <a:extLst>
              <a:ext uri="{FF2B5EF4-FFF2-40B4-BE49-F238E27FC236}">
                <a16:creationId xmlns:a16="http://schemas.microsoft.com/office/drawing/2014/main" id="{AD87925D-0145-6940-AAD1-C5272C4DE311}"/>
              </a:ext>
            </a:extLst>
          </p:cNvPr>
          <p:cNvSpPr>
            <a:spLocks noGrp="1"/>
          </p:cNvSpPr>
          <p:nvPr>
            <p:ph type="body" sz="quarter" idx="79" hasCustomPrompt="1"/>
          </p:nvPr>
        </p:nvSpPr>
        <p:spPr>
          <a:xfrm>
            <a:off x="6169906" y="2401485"/>
            <a:ext cx="3308318" cy="37073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82" name="Photo 2">
            <a:extLst>
              <a:ext uri="{FF2B5EF4-FFF2-40B4-BE49-F238E27FC236}">
                <a16:creationId xmlns:a16="http://schemas.microsoft.com/office/drawing/2014/main" id="{591088DF-996B-884A-BC66-C48DE28450DC}"/>
              </a:ext>
            </a:extLst>
          </p:cNvPr>
          <p:cNvSpPr>
            <a:spLocks noGrp="1"/>
          </p:cNvSpPr>
          <p:nvPr>
            <p:ph type="pic" sz="quarter" idx="80" hasCustomPrompt="1"/>
          </p:nvPr>
        </p:nvSpPr>
        <p:spPr>
          <a:xfrm>
            <a:off x="5274582" y="1977564"/>
            <a:ext cx="793558" cy="802679"/>
          </a:xfrm>
        </p:spPr>
        <p:txBody>
          <a:bodyPr vert="horz" anchor="ctr" anchorCtr="0">
            <a:normAutofit/>
          </a:bodyPr>
          <a:lstStyle>
            <a:lvl1pPr marL="0" indent="0" algn="ctr">
              <a:buNone/>
              <a:defRPr sz="732"/>
            </a:lvl1pPr>
          </a:lstStyle>
          <a:p>
            <a:r>
              <a:rPr lang="en-US" dirty="0"/>
              <a:t>Icon Placeholder</a:t>
            </a:r>
          </a:p>
        </p:txBody>
      </p:sp>
      <p:sp>
        <p:nvSpPr>
          <p:cNvPr id="35" name="Text Placeholder 4">
            <a:extLst>
              <a:ext uri="{FF2B5EF4-FFF2-40B4-BE49-F238E27FC236}">
                <a16:creationId xmlns:a16="http://schemas.microsoft.com/office/drawing/2014/main" id="{76E10806-10B6-4862-A1F5-E4C18BCC0510}"/>
              </a:ext>
            </a:extLst>
          </p:cNvPr>
          <p:cNvSpPr>
            <a:spLocks noGrp="1"/>
          </p:cNvSpPr>
          <p:nvPr>
            <p:ph type="body" sz="quarter" idx="104" hasCustomPrompt="1"/>
          </p:nvPr>
        </p:nvSpPr>
        <p:spPr>
          <a:xfrm>
            <a:off x="580080" y="5565766"/>
            <a:ext cx="420219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91" name="Name 3">
            <a:extLst>
              <a:ext uri="{FF2B5EF4-FFF2-40B4-BE49-F238E27FC236}">
                <a16:creationId xmlns:a16="http://schemas.microsoft.com/office/drawing/2014/main" id="{B07D0D45-619E-D346-B9AF-A2B57D66739A}"/>
              </a:ext>
            </a:extLst>
          </p:cNvPr>
          <p:cNvSpPr>
            <a:spLocks noGrp="1"/>
          </p:cNvSpPr>
          <p:nvPr>
            <p:ph type="body" sz="quarter" idx="86" hasCustomPrompt="1"/>
          </p:nvPr>
        </p:nvSpPr>
        <p:spPr>
          <a:xfrm>
            <a:off x="1470397" y="4774473"/>
            <a:ext cx="3311879" cy="282039"/>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92" name="Title 3">
            <a:extLst>
              <a:ext uri="{FF2B5EF4-FFF2-40B4-BE49-F238E27FC236}">
                <a16:creationId xmlns:a16="http://schemas.microsoft.com/office/drawing/2014/main" id="{EECD4950-2A0F-974B-ACC7-F8768DCA6D10}"/>
              </a:ext>
            </a:extLst>
          </p:cNvPr>
          <p:cNvSpPr>
            <a:spLocks noGrp="1"/>
          </p:cNvSpPr>
          <p:nvPr>
            <p:ph type="body" sz="quarter" idx="87" hasCustomPrompt="1"/>
          </p:nvPr>
        </p:nvSpPr>
        <p:spPr>
          <a:xfrm>
            <a:off x="1470397" y="5082930"/>
            <a:ext cx="3311879" cy="370736"/>
          </a:xfrm>
          <a:prstGeom prst="rect">
            <a:avLst/>
          </a:prstGeom>
        </p:spPr>
        <p:txBody>
          <a:bodyPr lIns="0" tIns="0" rIns="0" bIns="0" anchor="t" anchorCtr="0">
            <a:noAutofit/>
          </a:bodyPr>
          <a:lstStyle>
            <a:lvl1pPr marL="0" indent="0">
              <a:lnSpc>
                <a:spcPts val="1317"/>
              </a:lnSpc>
              <a:spcBef>
                <a:spcPts val="423"/>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94" name="Photo 3">
            <a:extLst>
              <a:ext uri="{FF2B5EF4-FFF2-40B4-BE49-F238E27FC236}">
                <a16:creationId xmlns:a16="http://schemas.microsoft.com/office/drawing/2014/main" id="{096BC487-3CDD-4745-A4A7-1C347FCD6B68}"/>
              </a:ext>
            </a:extLst>
          </p:cNvPr>
          <p:cNvSpPr>
            <a:spLocks noGrp="1"/>
          </p:cNvSpPr>
          <p:nvPr>
            <p:ph type="pic" sz="quarter" idx="88" hasCustomPrompt="1"/>
          </p:nvPr>
        </p:nvSpPr>
        <p:spPr>
          <a:xfrm>
            <a:off x="569815" y="4649514"/>
            <a:ext cx="793558" cy="802679"/>
          </a:xfrm>
        </p:spPr>
        <p:txBody>
          <a:bodyPr vert="horz" anchor="ctr" anchorCtr="0">
            <a:normAutofit/>
          </a:bodyPr>
          <a:lstStyle>
            <a:lvl1pPr marL="0" indent="0" algn="ctr">
              <a:buNone/>
              <a:defRPr sz="732"/>
            </a:lvl1pPr>
          </a:lstStyle>
          <a:p>
            <a:r>
              <a:rPr lang="en-US" dirty="0"/>
              <a:t>Icon Placeholder</a:t>
            </a:r>
          </a:p>
        </p:txBody>
      </p:sp>
      <p:pic>
        <p:nvPicPr>
          <p:cNvPr id="103" name="Picture 102">
            <a:extLst>
              <a:ext uri="{FF2B5EF4-FFF2-40B4-BE49-F238E27FC236}">
                <a16:creationId xmlns:a16="http://schemas.microsoft.com/office/drawing/2014/main" id="{DD53E3C0-5F19-9447-859E-2A2D76BF7CB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67367" y="1965960"/>
            <a:ext cx="423054" cy="65809"/>
          </a:xfrm>
          <a:prstGeom prst="rect">
            <a:avLst/>
          </a:prstGeom>
          <a:solidFill>
            <a:srgbClr val="E1523D"/>
          </a:solidFill>
        </p:spPr>
      </p:pic>
      <p:pic>
        <p:nvPicPr>
          <p:cNvPr id="104" name="Picture 103">
            <a:extLst>
              <a:ext uri="{FF2B5EF4-FFF2-40B4-BE49-F238E27FC236}">
                <a16:creationId xmlns:a16="http://schemas.microsoft.com/office/drawing/2014/main" id="{BC2F0068-6714-F943-B352-6DD22C1B758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169907" y="1972977"/>
            <a:ext cx="423054" cy="65809"/>
          </a:xfrm>
          <a:prstGeom prst="rect">
            <a:avLst/>
          </a:prstGeom>
          <a:solidFill>
            <a:srgbClr val="E1523D"/>
          </a:solidFill>
        </p:spPr>
      </p:pic>
      <p:pic>
        <p:nvPicPr>
          <p:cNvPr id="105" name="Picture 104">
            <a:extLst>
              <a:ext uri="{FF2B5EF4-FFF2-40B4-BE49-F238E27FC236}">
                <a16:creationId xmlns:a16="http://schemas.microsoft.com/office/drawing/2014/main" id="{EF6D6C71-8B2B-AD46-9835-AA264605841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73049" y="4644927"/>
            <a:ext cx="423054" cy="65809"/>
          </a:xfrm>
          <a:prstGeom prst="rect">
            <a:avLst/>
          </a:prstGeom>
          <a:solidFill>
            <a:srgbClr val="E1523D"/>
          </a:solidFill>
        </p:spPr>
      </p:pic>
      <p:sp>
        <p:nvSpPr>
          <p:cNvPr id="36" name="Text Placeholder 4">
            <a:extLst>
              <a:ext uri="{FF2B5EF4-FFF2-40B4-BE49-F238E27FC236}">
                <a16:creationId xmlns:a16="http://schemas.microsoft.com/office/drawing/2014/main" id="{39564DC1-06BB-4EE8-892A-9325E2769A0C}"/>
              </a:ext>
            </a:extLst>
          </p:cNvPr>
          <p:cNvSpPr>
            <a:spLocks noGrp="1"/>
          </p:cNvSpPr>
          <p:nvPr>
            <p:ph type="body" sz="quarter" idx="103" hasCustomPrompt="1"/>
          </p:nvPr>
        </p:nvSpPr>
        <p:spPr>
          <a:xfrm>
            <a:off x="5270190" y="5572075"/>
            <a:ext cx="420219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Name 4">
            <a:extLst>
              <a:ext uri="{FF2B5EF4-FFF2-40B4-BE49-F238E27FC236}">
                <a16:creationId xmlns:a16="http://schemas.microsoft.com/office/drawing/2014/main" id="{086C9A32-E41A-F547-8505-B842EF2BCBDF}"/>
              </a:ext>
            </a:extLst>
          </p:cNvPr>
          <p:cNvSpPr>
            <a:spLocks noGrp="1"/>
          </p:cNvSpPr>
          <p:nvPr>
            <p:ph type="body" sz="quarter" idx="90" hasCustomPrompt="1"/>
          </p:nvPr>
        </p:nvSpPr>
        <p:spPr>
          <a:xfrm>
            <a:off x="6175580" y="4777294"/>
            <a:ext cx="3311879" cy="282039"/>
          </a:xfrm>
          <a:prstGeom prst="rect">
            <a:avLst/>
          </a:prstGeom>
          <a:solidFill>
            <a:schemeClr val="bg1"/>
          </a:solidFill>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1" name="Title 4">
            <a:extLst>
              <a:ext uri="{FF2B5EF4-FFF2-40B4-BE49-F238E27FC236}">
                <a16:creationId xmlns:a16="http://schemas.microsoft.com/office/drawing/2014/main" id="{BE5450A3-C0D6-004F-82AF-5D8814B6469F}"/>
              </a:ext>
            </a:extLst>
          </p:cNvPr>
          <p:cNvSpPr>
            <a:spLocks noGrp="1"/>
          </p:cNvSpPr>
          <p:nvPr>
            <p:ph type="body" sz="quarter" idx="91" hasCustomPrompt="1"/>
          </p:nvPr>
        </p:nvSpPr>
        <p:spPr>
          <a:xfrm>
            <a:off x="6175580" y="5085752"/>
            <a:ext cx="3311879" cy="370736"/>
          </a:xfrm>
          <a:prstGeom prst="rect">
            <a:avLst/>
          </a:prstGeom>
          <a:noFill/>
        </p:spPr>
        <p:txBody>
          <a:bodyPr lIns="0" tIns="0" rIns="0" bIns="0" anchor="t" anchorCtr="0">
            <a:noAutofit/>
          </a:bodyPr>
          <a:lstStyle>
            <a:lvl1pPr marL="0" indent="0">
              <a:lnSpc>
                <a:spcPts val="1317"/>
              </a:lnSpc>
              <a:spcBef>
                <a:spcPts val="423"/>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8" name="Photo 4">
            <a:extLst>
              <a:ext uri="{FF2B5EF4-FFF2-40B4-BE49-F238E27FC236}">
                <a16:creationId xmlns:a16="http://schemas.microsoft.com/office/drawing/2014/main" id="{F5E85013-27F5-5A40-8BA6-B5E2EAAC4632}"/>
              </a:ext>
            </a:extLst>
          </p:cNvPr>
          <p:cNvSpPr>
            <a:spLocks noGrp="1"/>
          </p:cNvSpPr>
          <p:nvPr>
            <p:ph type="pic" sz="quarter" idx="92" hasCustomPrompt="1"/>
          </p:nvPr>
        </p:nvSpPr>
        <p:spPr>
          <a:xfrm>
            <a:off x="5274472" y="4647562"/>
            <a:ext cx="793558" cy="802679"/>
          </a:xfrm>
          <a:noFill/>
        </p:spPr>
        <p:txBody>
          <a:bodyPr vert="horz" anchor="ctr" anchorCtr="0">
            <a:normAutofit/>
          </a:bodyPr>
          <a:lstStyle>
            <a:lvl1pPr marL="0" indent="0" algn="ctr">
              <a:buNone/>
              <a:defRPr sz="732"/>
            </a:lvl1pPr>
          </a:lstStyle>
          <a:p>
            <a:r>
              <a:rPr lang="en-US" dirty="0"/>
              <a:t>Icon Placeholder</a:t>
            </a:r>
          </a:p>
        </p:txBody>
      </p:sp>
      <p:pic>
        <p:nvPicPr>
          <p:cNvPr id="129" name="Picture 128">
            <a:extLst>
              <a:ext uri="{FF2B5EF4-FFF2-40B4-BE49-F238E27FC236}">
                <a16:creationId xmlns:a16="http://schemas.microsoft.com/office/drawing/2014/main" id="{482760D1-6E22-6340-90B6-EBF5A9E0BDF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174088" y="4647749"/>
            <a:ext cx="423054" cy="65809"/>
          </a:xfrm>
          <a:prstGeom prst="rect">
            <a:avLst/>
          </a:prstGeom>
          <a:solidFill>
            <a:schemeClr val="bg1"/>
          </a:solidFill>
        </p:spPr>
      </p:pic>
      <p:sp>
        <p:nvSpPr>
          <p:cNvPr id="29" name="Slide Number Placeholder 7">
            <a:extLst>
              <a:ext uri="{FF2B5EF4-FFF2-40B4-BE49-F238E27FC236}">
                <a16:creationId xmlns:a16="http://schemas.microsoft.com/office/drawing/2014/main" id="{62335C7D-A599-0C41-86BB-99C1DCA6C3DD}"/>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30" name="Footer Placeholder 2">
            <a:extLst>
              <a:ext uri="{FF2B5EF4-FFF2-40B4-BE49-F238E27FC236}">
                <a16:creationId xmlns:a16="http://schemas.microsoft.com/office/drawing/2014/main" id="{C8D0CEC6-76BD-C04D-8EB5-67AA4D400080}"/>
              </a:ext>
            </a:extLst>
          </p:cNvPr>
          <p:cNvSpPr>
            <a:spLocks noGrp="1"/>
          </p:cNvSpPr>
          <p:nvPr>
            <p:ph type="ftr" sz="quarter" idx="3"/>
          </p:nvPr>
        </p:nvSpPr>
        <p:spPr>
          <a:xfrm>
            <a:off x="450711" y="6978061"/>
            <a:ext cx="8693289"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Header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35561697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ive Bios w/ Photos">
    <p:bg>
      <p:bgPr>
        <a:solidFill>
          <a:schemeClr val="bg1"/>
        </a:solidFill>
        <a:effectLst/>
      </p:bgPr>
    </p:bg>
    <p:spTree>
      <p:nvGrpSpPr>
        <p:cNvPr id="1" name=""/>
        <p:cNvGrpSpPr/>
        <p:nvPr/>
      </p:nvGrpSpPr>
      <p:grpSpPr>
        <a:xfrm>
          <a:off x="0" y="0"/>
          <a:ext cx="0" cy="0"/>
          <a:chOff x="0" y="0"/>
          <a:chExt cx="0" cy="0"/>
        </a:xfrm>
      </p:grpSpPr>
      <p:sp>
        <p:nvSpPr>
          <p:cNvPr id="66" name="Rectangle 3">
            <a:extLst>
              <a:ext uri="{FF2B5EF4-FFF2-40B4-BE49-F238E27FC236}">
                <a16:creationId xmlns:a16="http://schemas.microsoft.com/office/drawing/2014/main" id="{6200D7A8-C45F-5C49-AD3F-F0F1606938BA}"/>
              </a:ext>
            </a:extLst>
          </p:cNvPr>
          <p:cNvSpPr>
            <a:spLocks/>
          </p:cNvSpPr>
          <p:nvPr userDrawn="1"/>
        </p:nvSpPr>
        <p:spPr>
          <a:xfrm>
            <a:off x="3578394" y="1843782"/>
            <a:ext cx="2890367"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61" name="Rectangle 3">
            <a:extLst>
              <a:ext uri="{FF2B5EF4-FFF2-40B4-BE49-F238E27FC236}">
                <a16:creationId xmlns:a16="http://schemas.microsoft.com/office/drawing/2014/main" id="{77A7C7A0-F8CB-9D44-8245-C02C969D9BFB}"/>
              </a:ext>
            </a:extLst>
          </p:cNvPr>
          <p:cNvSpPr/>
          <p:nvPr userDrawn="1"/>
        </p:nvSpPr>
        <p:spPr>
          <a:xfrm>
            <a:off x="451610" y="1839389"/>
            <a:ext cx="2890367"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103" name="Picture 102">
            <a:extLst>
              <a:ext uri="{FF2B5EF4-FFF2-40B4-BE49-F238E27FC236}">
                <a16:creationId xmlns:a16="http://schemas.microsoft.com/office/drawing/2014/main" id="{DD53E3C0-5F19-9447-859E-2A2D76BF7CB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71690" y="1965960"/>
            <a:ext cx="423054" cy="65809"/>
          </a:xfrm>
          <a:prstGeom prst="rect">
            <a:avLst/>
          </a:prstGeom>
          <a:solidFill>
            <a:srgbClr val="E1523D"/>
          </a:solidFill>
        </p:spPr>
      </p:pic>
      <p:pic>
        <p:nvPicPr>
          <p:cNvPr id="104" name="Picture 103">
            <a:extLst>
              <a:ext uri="{FF2B5EF4-FFF2-40B4-BE49-F238E27FC236}">
                <a16:creationId xmlns:a16="http://schemas.microsoft.com/office/drawing/2014/main" id="{BC2F0068-6714-F943-B352-6DD22C1B758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593837" y="1965960"/>
            <a:ext cx="423054" cy="65809"/>
          </a:xfrm>
          <a:prstGeom prst="rect">
            <a:avLst/>
          </a:prstGeom>
          <a:solidFill>
            <a:srgbClr val="E1523D"/>
          </a:solidFill>
        </p:spPr>
      </p:pic>
      <p:sp>
        <p:nvSpPr>
          <p:cNvPr id="98" name="Rectangle 3">
            <a:extLst>
              <a:ext uri="{FF2B5EF4-FFF2-40B4-BE49-F238E27FC236}">
                <a16:creationId xmlns:a16="http://schemas.microsoft.com/office/drawing/2014/main" id="{35E48268-B1E8-3F42-979B-31566739F013}"/>
              </a:ext>
            </a:extLst>
          </p:cNvPr>
          <p:cNvSpPr/>
          <p:nvPr userDrawn="1"/>
        </p:nvSpPr>
        <p:spPr>
          <a:xfrm>
            <a:off x="6714126" y="1838805"/>
            <a:ext cx="2890367"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106" name="Picture 105">
            <a:extLst>
              <a:ext uri="{FF2B5EF4-FFF2-40B4-BE49-F238E27FC236}">
                <a16:creationId xmlns:a16="http://schemas.microsoft.com/office/drawing/2014/main" id="{7D4A1526-EEB3-5E45-8B79-5A3FD636AE23}"/>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7739154" y="1965960"/>
            <a:ext cx="423054" cy="65809"/>
          </a:xfrm>
          <a:prstGeom prst="rect">
            <a:avLst/>
          </a:prstGeom>
          <a:solidFill>
            <a:srgbClr val="E1523D"/>
          </a:solidFill>
        </p:spPr>
      </p:pic>
      <p:sp>
        <p:nvSpPr>
          <p:cNvPr id="38" name="Rectangle 3">
            <a:extLst>
              <a:ext uri="{FF2B5EF4-FFF2-40B4-BE49-F238E27FC236}">
                <a16:creationId xmlns:a16="http://schemas.microsoft.com/office/drawing/2014/main" id="{4A85D95F-09A2-D64D-9753-8AAF0DAA7869}"/>
              </a:ext>
            </a:extLst>
          </p:cNvPr>
          <p:cNvSpPr/>
          <p:nvPr userDrawn="1"/>
        </p:nvSpPr>
        <p:spPr>
          <a:xfrm>
            <a:off x="3581935" y="4526479"/>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39" name="Rectangle 3">
            <a:extLst>
              <a:ext uri="{FF2B5EF4-FFF2-40B4-BE49-F238E27FC236}">
                <a16:creationId xmlns:a16="http://schemas.microsoft.com/office/drawing/2014/main" id="{834A8882-4FB6-D544-9096-813467C246B1}"/>
              </a:ext>
            </a:extLst>
          </p:cNvPr>
          <p:cNvSpPr/>
          <p:nvPr userDrawn="1"/>
        </p:nvSpPr>
        <p:spPr>
          <a:xfrm>
            <a:off x="442332" y="4526479"/>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40" name="Picture 39">
            <a:extLst>
              <a:ext uri="{FF2B5EF4-FFF2-40B4-BE49-F238E27FC236}">
                <a16:creationId xmlns:a16="http://schemas.microsoft.com/office/drawing/2014/main" id="{24F93E0C-FBD2-4043-A4D1-A23F3961CDC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62090" y="4651546"/>
            <a:ext cx="423054" cy="65809"/>
          </a:xfrm>
          <a:prstGeom prst="rect">
            <a:avLst/>
          </a:prstGeom>
          <a:solidFill>
            <a:srgbClr val="E1523D"/>
          </a:solidFill>
        </p:spPr>
      </p:pic>
      <p:pic>
        <p:nvPicPr>
          <p:cNvPr id="41" name="Picture 40">
            <a:extLst>
              <a:ext uri="{FF2B5EF4-FFF2-40B4-BE49-F238E27FC236}">
                <a16:creationId xmlns:a16="http://schemas.microsoft.com/office/drawing/2014/main" id="{9D227275-CBA8-104E-931F-0AE01C3F97D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600293" y="4652632"/>
            <a:ext cx="423054" cy="65809"/>
          </a:xfrm>
          <a:prstGeom prst="rect">
            <a:avLst/>
          </a:prstGeom>
          <a:solidFill>
            <a:srgbClr val="E1523D"/>
          </a:solidFill>
        </p:spPr>
      </p:pic>
      <p:sp>
        <p:nvSpPr>
          <p:cNvPr id="59" name="Text Placeholder 4">
            <a:extLst>
              <a:ext uri="{FF2B5EF4-FFF2-40B4-BE49-F238E27FC236}">
                <a16:creationId xmlns:a16="http://schemas.microsoft.com/office/drawing/2014/main" id="{42584A33-4639-4DDC-9DDA-E5A64169A04C}"/>
              </a:ext>
            </a:extLst>
          </p:cNvPr>
          <p:cNvSpPr>
            <a:spLocks noGrp="1"/>
          </p:cNvSpPr>
          <p:nvPr>
            <p:ph type="body" sz="quarter" idx="101" hasCustomPrompt="1"/>
          </p:nvPr>
        </p:nvSpPr>
        <p:spPr>
          <a:xfrm>
            <a:off x="575765" y="2896301"/>
            <a:ext cx="2627670"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Name 1">
            <a:extLst>
              <a:ext uri="{FF2B5EF4-FFF2-40B4-BE49-F238E27FC236}">
                <a16:creationId xmlns:a16="http://schemas.microsoft.com/office/drawing/2014/main" id="{4249D7FD-7189-6742-9AA2-A9FD2A904B42}"/>
              </a:ext>
            </a:extLst>
          </p:cNvPr>
          <p:cNvSpPr>
            <a:spLocks noGrp="1"/>
          </p:cNvSpPr>
          <p:nvPr>
            <p:ph type="body" sz="quarter" idx="71" hasCustomPrompt="1"/>
          </p:nvPr>
        </p:nvSpPr>
        <p:spPr>
          <a:xfrm>
            <a:off x="1473183" y="2112439"/>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3" name="Title 1">
            <a:extLst>
              <a:ext uri="{FF2B5EF4-FFF2-40B4-BE49-F238E27FC236}">
                <a16:creationId xmlns:a16="http://schemas.microsoft.com/office/drawing/2014/main" id="{9A3C1F7D-AAD2-BD43-B22E-D32263E1A9C2}"/>
              </a:ext>
            </a:extLst>
          </p:cNvPr>
          <p:cNvSpPr>
            <a:spLocks noGrp="1"/>
          </p:cNvSpPr>
          <p:nvPr>
            <p:ph type="body" sz="quarter" idx="72" hasCustomPrompt="1"/>
          </p:nvPr>
        </p:nvSpPr>
        <p:spPr>
          <a:xfrm>
            <a:off x="1473183" y="2450886"/>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5" name="Photo 1">
            <a:extLst>
              <a:ext uri="{FF2B5EF4-FFF2-40B4-BE49-F238E27FC236}">
                <a16:creationId xmlns:a16="http://schemas.microsoft.com/office/drawing/2014/main" id="{C6AA1AF5-782F-904D-9199-8E0A2B18CC1C}"/>
              </a:ext>
            </a:extLst>
          </p:cNvPr>
          <p:cNvSpPr>
            <a:spLocks noGrp="1"/>
          </p:cNvSpPr>
          <p:nvPr>
            <p:ph type="pic" sz="quarter" idx="28" hasCustomPrompt="1"/>
          </p:nvPr>
        </p:nvSpPr>
        <p:spPr>
          <a:xfrm>
            <a:off x="572074"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58" name="Text Placeholder 4">
            <a:extLst>
              <a:ext uri="{FF2B5EF4-FFF2-40B4-BE49-F238E27FC236}">
                <a16:creationId xmlns:a16="http://schemas.microsoft.com/office/drawing/2014/main" id="{5CEC01E0-FAC3-4469-8D06-239785C49B06}"/>
              </a:ext>
            </a:extLst>
          </p:cNvPr>
          <p:cNvSpPr>
            <a:spLocks noGrp="1"/>
          </p:cNvSpPr>
          <p:nvPr>
            <p:ph type="body" sz="quarter" idx="114" hasCustomPrompt="1"/>
          </p:nvPr>
        </p:nvSpPr>
        <p:spPr>
          <a:xfrm>
            <a:off x="3698513" y="2908903"/>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Name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a:xfrm>
            <a:off x="4599432" y="2116832"/>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80" name="Title 2">
            <a:extLst>
              <a:ext uri="{FF2B5EF4-FFF2-40B4-BE49-F238E27FC236}">
                <a16:creationId xmlns:a16="http://schemas.microsoft.com/office/drawing/2014/main" id="{AD87925D-0145-6940-AAD1-C5272C4DE311}"/>
              </a:ext>
            </a:extLst>
          </p:cNvPr>
          <p:cNvSpPr>
            <a:spLocks noGrp="1"/>
          </p:cNvSpPr>
          <p:nvPr>
            <p:ph type="body" sz="quarter" idx="79" hasCustomPrompt="1"/>
          </p:nvPr>
        </p:nvSpPr>
        <p:spPr>
          <a:xfrm>
            <a:off x="4599432" y="2450592"/>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82" name="Photo 2">
            <a:extLst>
              <a:ext uri="{FF2B5EF4-FFF2-40B4-BE49-F238E27FC236}">
                <a16:creationId xmlns:a16="http://schemas.microsoft.com/office/drawing/2014/main" id="{591088DF-996B-884A-BC66-C48DE28450DC}"/>
              </a:ext>
            </a:extLst>
          </p:cNvPr>
          <p:cNvSpPr>
            <a:spLocks noGrp="1"/>
          </p:cNvSpPr>
          <p:nvPr>
            <p:ph type="pic" sz="quarter" idx="80" hasCustomPrompt="1"/>
          </p:nvPr>
        </p:nvSpPr>
        <p:spPr>
          <a:xfrm>
            <a:off x="3698513"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57" name="Text Placeholder 4">
            <a:extLst>
              <a:ext uri="{FF2B5EF4-FFF2-40B4-BE49-F238E27FC236}">
                <a16:creationId xmlns:a16="http://schemas.microsoft.com/office/drawing/2014/main" id="{9235AAEF-0BC4-473B-BD44-6C865B9CA1B8}"/>
              </a:ext>
            </a:extLst>
          </p:cNvPr>
          <p:cNvSpPr>
            <a:spLocks noGrp="1"/>
          </p:cNvSpPr>
          <p:nvPr>
            <p:ph type="body" sz="quarter" idx="115" hasCustomPrompt="1"/>
          </p:nvPr>
        </p:nvSpPr>
        <p:spPr>
          <a:xfrm>
            <a:off x="6830790" y="2903726"/>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00" name="Name 3">
            <a:extLst>
              <a:ext uri="{FF2B5EF4-FFF2-40B4-BE49-F238E27FC236}">
                <a16:creationId xmlns:a16="http://schemas.microsoft.com/office/drawing/2014/main" id="{B8D2BE1D-9626-F444-9C0E-FFCBA26129E1}"/>
              </a:ext>
            </a:extLst>
          </p:cNvPr>
          <p:cNvSpPr>
            <a:spLocks noGrp="1"/>
          </p:cNvSpPr>
          <p:nvPr>
            <p:ph type="body" sz="quarter" idx="86" hasCustomPrompt="1"/>
          </p:nvPr>
        </p:nvSpPr>
        <p:spPr>
          <a:xfrm>
            <a:off x="7736502" y="2111855"/>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01" name="Title 3">
            <a:extLst>
              <a:ext uri="{FF2B5EF4-FFF2-40B4-BE49-F238E27FC236}">
                <a16:creationId xmlns:a16="http://schemas.microsoft.com/office/drawing/2014/main" id="{82338A8B-0E5B-E14B-8197-A31F7FD7812B}"/>
              </a:ext>
            </a:extLst>
          </p:cNvPr>
          <p:cNvSpPr>
            <a:spLocks noGrp="1"/>
          </p:cNvSpPr>
          <p:nvPr>
            <p:ph type="body" sz="quarter" idx="87" hasCustomPrompt="1"/>
          </p:nvPr>
        </p:nvSpPr>
        <p:spPr>
          <a:xfrm>
            <a:off x="7736502" y="2450302"/>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02" name="Photo 3">
            <a:extLst>
              <a:ext uri="{FF2B5EF4-FFF2-40B4-BE49-F238E27FC236}">
                <a16:creationId xmlns:a16="http://schemas.microsoft.com/office/drawing/2014/main" id="{463EADD4-C60B-9A44-887E-6E12F6F9603C}"/>
              </a:ext>
            </a:extLst>
          </p:cNvPr>
          <p:cNvSpPr>
            <a:spLocks noGrp="1"/>
          </p:cNvSpPr>
          <p:nvPr>
            <p:ph type="pic" sz="quarter" idx="88" hasCustomPrompt="1"/>
          </p:nvPr>
        </p:nvSpPr>
        <p:spPr>
          <a:xfrm>
            <a:off x="6835919"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46" name="Text Placeholder 4">
            <a:extLst>
              <a:ext uri="{FF2B5EF4-FFF2-40B4-BE49-F238E27FC236}">
                <a16:creationId xmlns:a16="http://schemas.microsoft.com/office/drawing/2014/main" id="{DDD858A5-182A-4CCD-B05F-518E9ED210CC}"/>
              </a:ext>
            </a:extLst>
          </p:cNvPr>
          <p:cNvSpPr>
            <a:spLocks noGrp="1"/>
          </p:cNvSpPr>
          <p:nvPr>
            <p:ph type="body" sz="quarter" idx="117" hasCustomPrompt="1"/>
          </p:nvPr>
        </p:nvSpPr>
        <p:spPr>
          <a:xfrm>
            <a:off x="562535" y="5581210"/>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Name 4">
            <a:extLst>
              <a:ext uri="{FF2B5EF4-FFF2-40B4-BE49-F238E27FC236}">
                <a16:creationId xmlns:a16="http://schemas.microsoft.com/office/drawing/2014/main" id="{086C9A32-E41A-F547-8505-B842EF2BCBDF}"/>
              </a:ext>
            </a:extLst>
          </p:cNvPr>
          <p:cNvSpPr>
            <a:spLocks noGrp="1"/>
          </p:cNvSpPr>
          <p:nvPr>
            <p:ph type="body" sz="quarter" idx="90" hasCustomPrompt="1"/>
          </p:nvPr>
        </p:nvSpPr>
        <p:spPr>
          <a:xfrm>
            <a:off x="1472184" y="4782312"/>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1" name="Title 4">
            <a:extLst>
              <a:ext uri="{FF2B5EF4-FFF2-40B4-BE49-F238E27FC236}">
                <a16:creationId xmlns:a16="http://schemas.microsoft.com/office/drawing/2014/main" id="{BE5450A3-C0D6-004F-82AF-5D8814B6469F}"/>
              </a:ext>
            </a:extLst>
          </p:cNvPr>
          <p:cNvSpPr>
            <a:spLocks noGrp="1"/>
          </p:cNvSpPr>
          <p:nvPr>
            <p:ph type="body" sz="quarter" idx="91" hasCustomPrompt="1"/>
          </p:nvPr>
        </p:nvSpPr>
        <p:spPr>
          <a:xfrm>
            <a:off x="1472184" y="5129784"/>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8" name="Photo 4">
            <a:extLst>
              <a:ext uri="{FF2B5EF4-FFF2-40B4-BE49-F238E27FC236}">
                <a16:creationId xmlns:a16="http://schemas.microsoft.com/office/drawing/2014/main" id="{F5E85013-27F5-5A40-8BA6-B5E2EAAC4632}"/>
              </a:ext>
            </a:extLst>
          </p:cNvPr>
          <p:cNvSpPr>
            <a:spLocks noGrp="1"/>
          </p:cNvSpPr>
          <p:nvPr>
            <p:ph type="pic" sz="quarter" idx="92" hasCustomPrompt="1"/>
          </p:nvPr>
        </p:nvSpPr>
        <p:spPr>
          <a:xfrm>
            <a:off x="562535" y="4651692"/>
            <a:ext cx="793558" cy="802679"/>
          </a:xfrm>
        </p:spPr>
        <p:txBody>
          <a:bodyPr vert="horz" anchor="ctr" anchorCtr="0">
            <a:normAutofit/>
          </a:bodyPr>
          <a:lstStyle>
            <a:lvl1pPr marL="0" indent="0" algn="ctr">
              <a:buNone/>
              <a:defRPr sz="732"/>
            </a:lvl1pPr>
          </a:lstStyle>
          <a:p>
            <a:r>
              <a:rPr lang="en-US" dirty="0"/>
              <a:t>Icon Placeholder</a:t>
            </a:r>
          </a:p>
        </p:txBody>
      </p:sp>
      <p:sp>
        <p:nvSpPr>
          <p:cNvPr id="56" name="Text Placeholder 4">
            <a:extLst>
              <a:ext uri="{FF2B5EF4-FFF2-40B4-BE49-F238E27FC236}">
                <a16:creationId xmlns:a16="http://schemas.microsoft.com/office/drawing/2014/main" id="{DB522D66-213C-4055-84E0-F488573C3912}"/>
              </a:ext>
            </a:extLst>
          </p:cNvPr>
          <p:cNvSpPr>
            <a:spLocks noGrp="1"/>
          </p:cNvSpPr>
          <p:nvPr>
            <p:ph type="body" sz="quarter" idx="116" hasCustomPrompt="1"/>
          </p:nvPr>
        </p:nvSpPr>
        <p:spPr>
          <a:xfrm>
            <a:off x="3693720" y="5574783"/>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48" name="Name 5">
            <a:extLst>
              <a:ext uri="{FF2B5EF4-FFF2-40B4-BE49-F238E27FC236}">
                <a16:creationId xmlns:a16="http://schemas.microsoft.com/office/drawing/2014/main" id="{2D5FA33A-ED9B-554D-81CD-5434E29B6FE6}"/>
              </a:ext>
            </a:extLst>
          </p:cNvPr>
          <p:cNvSpPr>
            <a:spLocks noGrp="1"/>
          </p:cNvSpPr>
          <p:nvPr>
            <p:ph type="body" sz="quarter" idx="106" hasCustomPrompt="1"/>
          </p:nvPr>
        </p:nvSpPr>
        <p:spPr>
          <a:xfrm>
            <a:off x="4599432" y="4782312"/>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49" name="Title 5">
            <a:extLst>
              <a:ext uri="{FF2B5EF4-FFF2-40B4-BE49-F238E27FC236}">
                <a16:creationId xmlns:a16="http://schemas.microsoft.com/office/drawing/2014/main" id="{E6C1879C-0D91-A34A-A7D6-3D872B3DC0D1}"/>
              </a:ext>
            </a:extLst>
          </p:cNvPr>
          <p:cNvSpPr>
            <a:spLocks noGrp="1"/>
          </p:cNvSpPr>
          <p:nvPr>
            <p:ph type="body" sz="quarter" idx="107" hasCustomPrompt="1"/>
          </p:nvPr>
        </p:nvSpPr>
        <p:spPr>
          <a:xfrm>
            <a:off x="4599432" y="5129784"/>
            <a:ext cx="1737661"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51" name="Photo 5">
            <a:extLst>
              <a:ext uri="{FF2B5EF4-FFF2-40B4-BE49-F238E27FC236}">
                <a16:creationId xmlns:a16="http://schemas.microsoft.com/office/drawing/2014/main" id="{51FDB320-7BD8-A449-8120-F65D233C84E4}"/>
              </a:ext>
            </a:extLst>
          </p:cNvPr>
          <p:cNvSpPr>
            <a:spLocks noGrp="1"/>
          </p:cNvSpPr>
          <p:nvPr>
            <p:ph type="pic" sz="quarter" idx="108" hasCustomPrompt="1"/>
          </p:nvPr>
        </p:nvSpPr>
        <p:spPr>
          <a:xfrm>
            <a:off x="3696383" y="4655193"/>
            <a:ext cx="793558" cy="802679"/>
          </a:xfrm>
        </p:spPr>
        <p:txBody>
          <a:bodyPr vert="horz" anchor="ctr" anchorCtr="0">
            <a:normAutofit/>
          </a:bodyPr>
          <a:lstStyle>
            <a:lvl1pPr marL="0" indent="0" algn="ctr">
              <a:buNone/>
              <a:defRPr sz="732"/>
            </a:lvl1pPr>
          </a:lstStyle>
          <a:p>
            <a:r>
              <a:rPr lang="en-US" dirty="0"/>
              <a:t>Icon Placeholder</a:t>
            </a:r>
          </a:p>
        </p:txBody>
      </p:sp>
      <p:sp>
        <p:nvSpPr>
          <p:cNvPr id="44" name="Slide Number Placeholder 7">
            <a:extLst>
              <a:ext uri="{FF2B5EF4-FFF2-40B4-BE49-F238E27FC236}">
                <a16:creationId xmlns:a16="http://schemas.microsoft.com/office/drawing/2014/main" id="{311B62B5-5D63-D043-A65C-E4E0E67EE589}"/>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5" name="Footer Placeholder 2">
            <a:extLst>
              <a:ext uri="{FF2B5EF4-FFF2-40B4-BE49-F238E27FC236}">
                <a16:creationId xmlns:a16="http://schemas.microsoft.com/office/drawing/2014/main" id="{52287641-E012-2B41-8801-A8A19937EFE8}"/>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Header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7325271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ix Bios w/ Photos">
    <p:bg>
      <p:bgPr>
        <a:solidFill>
          <a:schemeClr val="bg1"/>
        </a:solidFill>
        <a:effectLst/>
      </p:bgPr>
    </p:bg>
    <p:spTree>
      <p:nvGrpSpPr>
        <p:cNvPr id="1" name=""/>
        <p:cNvGrpSpPr/>
        <p:nvPr/>
      </p:nvGrpSpPr>
      <p:grpSpPr>
        <a:xfrm>
          <a:off x="0" y="0"/>
          <a:ext cx="0" cy="0"/>
          <a:chOff x="0" y="0"/>
          <a:chExt cx="0" cy="0"/>
        </a:xfrm>
      </p:grpSpPr>
      <p:sp>
        <p:nvSpPr>
          <p:cNvPr id="57" name="Rectangle 3">
            <a:extLst>
              <a:ext uri="{FF2B5EF4-FFF2-40B4-BE49-F238E27FC236}">
                <a16:creationId xmlns:a16="http://schemas.microsoft.com/office/drawing/2014/main" id="{1C4EA272-9E3E-634F-A615-F6E1D1947B6F}"/>
              </a:ext>
            </a:extLst>
          </p:cNvPr>
          <p:cNvSpPr>
            <a:spLocks/>
          </p:cNvSpPr>
          <p:nvPr userDrawn="1"/>
        </p:nvSpPr>
        <p:spPr>
          <a:xfrm>
            <a:off x="3579979" y="1837944"/>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58" name="Rectangle 3">
            <a:extLst>
              <a:ext uri="{FF2B5EF4-FFF2-40B4-BE49-F238E27FC236}">
                <a16:creationId xmlns:a16="http://schemas.microsoft.com/office/drawing/2014/main" id="{7189AEA9-1358-E24C-A0B4-85EDAC95A394}"/>
              </a:ext>
            </a:extLst>
          </p:cNvPr>
          <p:cNvSpPr/>
          <p:nvPr userDrawn="1"/>
        </p:nvSpPr>
        <p:spPr>
          <a:xfrm>
            <a:off x="451609" y="1839389"/>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64" name="Picture 63">
            <a:extLst>
              <a:ext uri="{FF2B5EF4-FFF2-40B4-BE49-F238E27FC236}">
                <a16:creationId xmlns:a16="http://schemas.microsoft.com/office/drawing/2014/main" id="{A21F3F44-CECE-144B-B033-496E750BFCA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71690" y="1969389"/>
            <a:ext cx="423054" cy="65809"/>
          </a:xfrm>
          <a:prstGeom prst="rect">
            <a:avLst/>
          </a:prstGeom>
          <a:solidFill>
            <a:srgbClr val="E1523D"/>
          </a:solidFill>
        </p:spPr>
      </p:pic>
      <p:pic>
        <p:nvPicPr>
          <p:cNvPr id="65" name="Picture 64">
            <a:extLst>
              <a:ext uri="{FF2B5EF4-FFF2-40B4-BE49-F238E27FC236}">
                <a16:creationId xmlns:a16="http://schemas.microsoft.com/office/drawing/2014/main" id="{740CE902-A69C-FB42-9C20-E6F83E2320E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595422" y="1969389"/>
            <a:ext cx="423054" cy="65809"/>
          </a:xfrm>
          <a:prstGeom prst="rect">
            <a:avLst/>
          </a:prstGeom>
          <a:solidFill>
            <a:srgbClr val="E1523D"/>
          </a:solidFill>
        </p:spPr>
      </p:pic>
      <p:sp>
        <p:nvSpPr>
          <p:cNvPr id="68" name="Rectangle 3">
            <a:extLst>
              <a:ext uri="{FF2B5EF4-FFF2-40B4-BE49-F238E27FC236}">
                <a16:creationId xmlns:a16="http://schemas.microsoft.com/office/drawing/2014/main" id="{67B59711-014A-EA41-9A1F-8B842C9B6CE5}"/>
              </a:ext>
            </a:extLst>
          </p:cNvPr>
          <p:cNvSpPr/>
          <p:nvPr userDrawn="1"/>
        </p:nvSpPr>
        <p:spPr>
          <a:xfrm>
            <a:off x="6715701" y="1838735"/>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69" name="Picture 68">
            <a:extLst>
              <a:ext uri="{FF2B5EF4-FFF2-40B4-BE49-F238E27FC236}">
                <a16:creationId xmlns:a16="http://schemas.microsoft.com/office/drawing/2014/main" id="{E80A6CF3-E866-104D-BC6C-E13485B482F7}"/>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7740729" y="1968735"/>
            <a:ext cx="423054" cy="65809"/>
          </a:xfrm>
          <a:prstGeom prst="rect">
            <a:avLst/>
          </a:prstGeom>
          <a:solidFill>
            <a:srgbClr val="E1523D"/>
          </a:solidFill>
        </p:spPr>
      </p:pic>
      <p:sp>
        <p:nvSpPr>
          <p:cNvPr id="71" name="Rectangle 3">
            <a:extLst>
              <a:ext uri="{FF2B5EF4-FFF2-40B4-BE49-F238E27FC236}">
                <a16:creationId xmlns:a16="http://schemas.microsoft.com/office/drawing/2014/main" id="{6319CE4D-9EE8-0145-A117-F0AAC3202669}"/>
              </a:ext>
            </a:extLst>
          </p:cNvPr>
          <p:cNvSpPr/>
          <p:nvPr userDrawn="1"/>
        </p:nvSpPr>
        <p:spPr>
          <a:xfrm>
            <a:off x="3581935" y="4526479"/>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72" name="Rectangle 3">
            <a:extLst>
              <a:ext uri="{FF2B5EF4-FFF2-40B4-BE49-F238E27FC236}">
                <a16:creationId xmlns:a16="http://schemas.microsoft.com/office/drawing/2014/main" id="{8347A3AD-65A1-AF44-9CB3-A99F02B9ACE1}"/>
              </a:ext>
            </a:extLst>
          </p:cNvPr>
          <p:cNvSpPr/>
          <p:nvPr userDrawn="1"/>
        </p:nvSpPr>
        <p:spPr>
          <a:xfrm>
            <a:off x="442332" y="4526479"/>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73" name="Picture 72">
            <a:extLst>
              <a:ext uri="{FF2B5EF4-FFF2-40B4-BE49-F238E27FC236}">
                <a16:creationId xmlns:a16="http://schemas.microsoft.com/office/drawing/2014/main" id="{04CA461A-F97B-2743-A302-1024C6D4F427}"/>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62090" y="4651546"/>
            <a:ext cx="423054" cy="65809"/>
          </a:xfrm>
          <a:prstGeom prst="rect">
            <a:avLst/>
          </a:prstGeom>
          <a:solidFill>
            <a:srgbClr val="E1523D"/>
          </a:solidFill>
        </p:spPr>
      </p:pic>
      <p:pic>
        <p:nvPicPr>
          <p:cNvPr id="74" name="Picture 73">
            <a:extLst>
              <a:ext uri="{FF2B5EF4-FFF2-40B4-BE49-F238E27FC236}">
                <a16:creationId xmlns:a16="http://schemas.microsoft.com/office/drawing/2014/main" id="{40EC391F-0F45-0549-A914-F77B97A67973}"/>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600293" y="4651546"/>
            <a:ext cx="423054" cy="65809"/>
          </a:xfrm>
          <a:prstGeom prst="rect">
            <a:avLst/>
          </a:prstGeom>
          <a:solidFill>
            <a:srgbClr val="E1523D"/>
          </a:solidFill>
        </p:spPr>
      </p:pic>
      <p:sp>
        <p:nvSpPr>
          <p:cNvPr id="75" name="Rectangle 3">
            <a:extLst>
              <a:ext uri="{FF2B5EF4-FFF2-40B4-BE49-F238E27FC236}">
                <a16:creationId xmlns:a16="http://schemas.microsoft.com/office/drawing/2014/main" id="{F8497DB3-FBF8-0646-A011-99684459BB18}"/>
              </a:ext>
            </a:extLst>
          </p:cNvPr>
          <p:cNvSpPr/>
          <p:nvPr userDrawn="1"/>
        </p:nvSpPr>
        <p:spPr>
          <a:xfrm>
            <a:off x="6719260" y="4526479"/>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76" name="Picture 75">
            <a:extLst>
              <a:ext uri="{FF2B5EF4-FFF2-40B4-BE49-F238E27FC236}">
                <a16:creationId xmlns:a16="http://schemas.microsoft.com/office/drawing/2014/main" id="{F311C0A5-00FD-B84C-B581-E562582B905B}"/>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7739341" y="4651546"/>
            <a:ext cx="423054" cy="65809"/>
          </a:xfrm>
          <a:prstGeom prst="rect">
            <a:avLst/>
          </a:prstGeom>
          <a:solidFill>
            <a:srgbClr val="E1523D"/>
          </a:solidFill>
        </p:spPr>
      </p:pic>
      <p:sp>
        <p:nvSpPr>
          <p:cNvPr id="47" name="Text Placeholder 4">
            <a:extLst>
              <a:ext uri="{FF2B5EF4-FFF2-40B4-BE49-F238E27FC236}">
                <a16:creationId xmlns:a16="http://schemas.microsoft.com/office/drawing/2014/main" id="{7CC4C090-8572-4D5E-9EF6-F25BF2A6FE06}"/>
              </a:ext>
            </a:extLst>
          </p:cNvPr>
          <p:cNvSpPr>
            <a:spLocks noGrp="1"/>
          </p:cNvSpPr>
          <p:nvPr>
            <p:ph type="body" sz="quarter" idx="101" hasCustomPrompt="1"/>
          </p:nvPr>
        </p:nvSpPr>
        <p:spPr>
          <a:xfrm>
            <a:off x="575765" y="2896301"/>
            <a:ext cx="2627670"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Name 1">
            <a:extLst>
              <a:ext uri="{FF2B5EF4-FFF2-40B4-BE49-F238E27FC236}">
                <a16:creationId xmlns:a16="http://schemas.microsoft.com/office/drawing/2014/main" id="{4249D7FD-7189-6742-9AA2-A9FD2A904B42}"/>
              </a:ext>
            </a:extLst>
          </p:cNvPr>
          <p:cNvSpPr>
            <a:spLocks noGrp="1"/>
          </p:cNvSpPr>
          <p:nvPr>
            <p:ph type="body" sz="quarter" idx="71" hasCustomPrompt="1"/>
          </p:nvPr>
        </p:nvSpPr>
        <p:spPr>
          <a:xfrm>
            <a:off x="1472184" y="2112439"/>
            <a:ext cx="174008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3" name="Title 1">
            <a:extLst>
              <a:ext uri="{FF2B5EF4-FFF2-40B4-BE49-F238E27FC236}">
                <a16:creationId xmlns:a16="http://schemas.microsoft.com/office/drawing/2014/main" id="{9A3C1F7D-AAD2-BD43-B22E-D32263E1A9C2}"/>
              </a:ext>
            </a:extLst>
          </p:cNvPr>
          <p:cNvSpPr>
            <a:spLocks noGrp="1"/>
          </p:cNvSpPr>
          <p:nvPr>
            <p:ph type="body" sz="quarter" idx="72" hasCustomPrompt="1"/>
          </p:nvPr>
        </p:nvSpPr>
        <p:spPr>
          <a:xfrm>
            <a:off x="1472184" y="2450886"/>
            <a:ext cx="174008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5" name="Photo 1">
            <a:extLst>
              <a:ext uri="{FF2B5EF4-FFF2-40B4-BE49-F238E27FC236}">
                <a16:creationId xmlns:a16="http://schemas.microsoft.com/office/drawing/2014/main" id="{C6AA1AF5-782F-904D-9199-8E0A2B18CC1C}"/>
              </a:ext>
            </a:extLst>
          </p:cNvPr>
          <p:cNvSpPr>
            <a:spLocks noGrp="1"/>
          </p:cNvSpPr>
          <p:nvPr>
            <p:ph type="pic" sz="quarter" idx="28" hasCustomPrompt="1"/>
          </p:nvPr>
        </p:nvSpPr>
        <p:spPr>
          <a:xfrm>
            <a:off x="572074" y="1969389"/>
            <a:ext cx="793558" cy="802679"/>
          </a:xfrm>
        </p:spPr>
        <p:txBody>
          <a:bodyPr vert="horz" anchor="ctr" anchorCtr="0">
            <a:normAutofit/>
          </a:bodyPr>
          <a:lstStyle>
            <a:lvl1pPr marL="0" indent="0" algn="ctr">
              <a:buNone/>
              <a:defRPr sz="732"/>
            </a:lvl1pPr>
          </a:lstStyle>
          <a:p>
            <a:r>
              <a:rPr lang="en-US" dirty="0"/>
              <a:t>Icon Placeholder</a:t>
            </a:r>
          </a:p>
        </p:txBody>
      </p:sp>
      <p:sp>
        <p:nvSpPr>
          <p:cNvPr id="46" name="Text Placeholder 4">
            <a:extLst>
              <a:ext uri="{FF2B5EF4-FFF2-40B4-BE49-F238E27FC236}">
                <a16:creationId xmlns:a16="http://schemas.microsoft.com/office/drawing/2014/main" id="{C3D4F206-5C56-45F3-B878-0C3B8F046ABD}"/>
              </a:ext>
            </a:extLst>
          </p:cNvPr>
          <p:cNvSpPr>
            <a:spLocks noGrp="1"/>
          </p:cNvSpPr>
          <p:nvPr>
            <p:ph type="body" sz="quarter" idx="118" hasCustomPrompt="1"/>
          </p:nvPr>
        </p:nvSpPr>
        <p:spPr>
          <a:xfrm>
            <a:off x="3698513" y="2908903"/>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Name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a:xfrm>
            <a:off x="4602222" y="2112439"/>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80" name="Title 2">
            <a:extLst>
              <a:ext uri="{FF2B5EF4-FFF2-40B4-BE49-F238E27FC236}">
                <a16:creationId xmlns:a16="http://schemas.microsoft.com/office/drawing/2014/main" id="{AD87925D-0145-6940-AAD1-C5272C4DE311}"/>
              </a:ext>
            </a:extLst>
          </p:cNvPr>
          <p:cNvSpPr>
            <a:spLocks noGrp="1"/>
          </p:cNvSpPr>
          <p:nvPr>
            <p:ph type="body" sz="quarter" idx="79" hasCustomPrompt="1"/>
          </p:nvPr>
        </p:nvSpPr>
        <p:spPr>
          <a:xfrm>
            <a:off x="4602222" y="2450886"/>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82" name="Photo 2">
            <a:extLst>
              <a:ext uri="{FF2B5EF4-FFF2-40B4-BE49-F238E27FC236}">
                <a16:creationId xmlns:a16="http://schemas.microsoft.com/office/drawing/2014/main" id="{591088DF-996B-884A-BC66-C48DE28450DC}"/>
              </a:ext>
            </a:extLst>
          </p:cNvPr>
          <p:cNvSpPr>
            <a:spLocks noGrp="1"/>
          </p:cNvSpPr>
          <p:nvPr>
            <p:ph type="pic" sz="quarter" idx="80" hasCustomPrompt="1"/>
          </p:nvPr>
        </p:nvSpPr>
        <p:spPr>
          <a:xfrm>
            <a:off x="3700098" y="1969389"/>
            <a:ext cx="793558" cy="802679"/>
          </a:xfrm>
        </p:spPr>
        <p:txBody>
          <a:bodyPr vert="horz" anchor="ctr" anchorCtr="0">
            <a:normAutofit/>
          </a:bodyPr>
          <a:lstStyle>
            <a:lvl1pPr marL="0" indent="0" algn="ctr">
              <a:buNone/>
              <a:defRPr sz="732"/>
            </a:lvl1pPr>
          </a:lstStyle>
          <a:p>
            <a:r>
              <a:rPr lang="en-US" dirty="0"/>
              <a:t>Icon Placeholder</a:t>
            </a:r>
          </a:p>
        </p:txBody>
      </p:sp>
      <p:sp>
        <p:nvSpPr>
          <p:cNvPr id="98" name="Rectangle 3">
            <a:extLst>
              <a:ext uri="{FF2B5EF4-FFF2-40B4-BE49-F238E27FC236}">
                <a16:creationId xmlns:a16="http://schemas.microsoft.com/office/drawing/2014/main" id="{35E48268-B1E8-3F42-979B-31566739F013}"/>
              </a:ext>
            </a:extLst>
          </p:cNvPr>
          <p:cNvSpPr/>
          <p:nvPr userDrawn="1"/>
        </p:nvSpPr>
        <p:spPr>
          <a:xfrm>
            <a:off x="6715701" y="1838735"/>
            <a:ext cx="2888936"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45" name="Text Placeholder 4">
            <a:extLst>
              <a:ext uri="{FF2B5EF4-FFF2-40B4-BE49-F238E27FC236}">
                <a16:creationId xmlns:a16="http://schemas.microsoft.com/office/drawing/2014/main" id="{156BF4FC-FD56-4B0C-B598-B4184DA9081C}"/>
              </a:ext>
            </a:extLst>
          </p:cNvPr>
          <p:cNvSpPr>
            <a:spLocks noGrp="1"/>
          </p:cNvSpPr>
          <p:nvPr>
            <p:ph type="body" sz="quarter" idx="115" hasCustomPrompt="1"/>
          </p:nvPr>
        </p:nvSpPr>
        <p:spPr>
          <a:xfrm>
            <a:off x="6830790" y="2903726"/>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00" name="Name 3">
            <a:extLst>
              <a:ext uri="{FF2B5EF4-FFF2-40B4-BE49-F238E27FC236}">
                <a16:creationId xmlns:a16="http://schemas.microsoft.com/office/drawing/2014/main" id="{B8D2BE1D-9626-F444-9C0E-FFCBA26129E1}"/>
              </a:ext>
            </a:extLst>
          </p:cNvPr>
          <p:cNvSpPr>
            <a:spLocks noGrp="1"/>
          </p:cNvSpPr>
          <p:nvPr>
            <p:ph type="body" sz="quarter" idx="86" hasCustomPrompt="1"/>
          </p:nvPr>
        </p:nvSpPr>
        <p:spPr>
          <a:xfrm>
            <a:off x="7738078" y="2111785"/>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01" name="Title 3">
            <a:extLst>
              <a:ext uri="{FF2B5EF4-FFF2-40B4-BE49-F238E27FC236}">
                <a16:creationId xmlns:a16="http://schemas.microsoft.com/office/drawing/2014/main" id="{82338A8B-0E5B-E14B-8197-A31F7FD7812B}"/>
              </a:ext>
            </a:extLst>
          </p:cNvPr>
          <p:cNvSpPr>
            <a:spLocks noGrp="1"/>
          </p:cNvSpPr>
          <p:nvPr>
            <p:ph type="body" sz="quarter" idx="87" hasCustomPrompt="1"/>
          </p:nvPr>
        </p:nvSpPr>
        <p:spPr>
          <a:xfrm>
            <a:off x="7738078" y="2450232"/>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02" name="Photo 3">
            <a:extLst>
              <a:ext uri="{FF2B5EF4-FFF2-40B4-BE49-F238E27FC236}">
                <a16:creationId xmlns:a16="http://schemas.microsoft.com/office/drawing/2014/main" id="{463EADD4-C60B-9A44-887E-6E12F6F9603C}"/>
              </a:ext>
            </a:extLst>
          </p:cNvPr>
          <p:cNvSpPr>
            <a:spLocks noGrp="1"/>
          </p:cNvSpPr>
          <p:nvPr>
            <p:ph type="pic" sz="quarter" idx="88" hasCustomPrompt="1"/>
          </p:nvPr>
        </p:nvSpPr>
        <p:spPr>
          <a:xfrm>
            <a:off x="6837495" y="1968735"/>
            <a:ext cx="793558" cy="802679"/>
          </a:xfrm>
        </p:spPr>
        <p:txBody>
          <a:bodyPr vert="horz" anchor="ctr" anchorCtr="0">
            <a:normAutofit/>
          </a:bodyPr>
          <a:lstStyle>
            <a:lvl1pPr marL="0" indent="0" algn="ctr">
              <a:buNone/>
              <a:defRPr sz="732"/>
            </a:lvl1pPr>
          </a:lstStyle>
          <a:p>
            <a:r>
              <a:rPr lang="en-US" dirty="0"/>
              <a:t>Icon Placeholder</a:t>
            </a:r>
          </a:p>
        </p:txBody>
      </p:sp>
      <p:sp>
        <p:nvSpPr>
          <p:cNvPr id="43" name="Text Placeholder 4">
            <a:extLst>
              <a:ext uri="{FF2B5EF4-FFF2-40B4-BE49-F238E27FC236}">
                <a16:creationId xmlns:a16="http://schemas.microsoft.com/office/drawing/2014/main" id="{D31B72EC-2D4E-4FB9-9399-BEEE609B1466}"/>
              </a:ext>
            </a:extLst>
          </p:cNvPr>
          <p:cNvSpPr>
            <a:spLocks noGrp="1"/>
          </p:cNvSpPr>
          <p:nvPr>
            <p:ph type="body" sz="quarter" idx="117" hasCustomPrompt="1"/>
          </p:nvPr>
        </p:nvSpPr>
        <p:spPr>
          <a:xfrm>
            <a:off x="562535" y="5581210"/>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Name 4">
            <a:extLst>
              <a:ext uri="{FF2B5EF4-FFF2-40B4-BE49-F238E27FC236}">
                <a16:creationId xmlns:a16="http://schemas.microsoft.com/office/drawing/2014/main" id="{086C9A32-E41A-F547-8505-B842EF2BCBDF}"/>
              </a:ext>
            </a:extLst>
          </p:cNvPr>
          <p:cNvSpPr>
            <a:spLocks noGrp="1"/>
          </p:cNvSpPr>
          <p:nvPr>
            <p:ph type="body" sz="quarter" idx="90" hasCustomPrompt="1"/>
          </p:nvPr>
        </p:nvSpPr>
        <p:spPr>
          <a:xfrm>
            <a:off x="1472184" y="4780247"/>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1" name="Title 4">
            <a:extLst>
              <a:ext uri="{FF2B5EF4-FFF2-40B4-BE49-F238E27FC236}">
                <a16:creationId xmlns:a16="http://schemas.microsoft.com/office/drawing/2014/main" id="{BE5450A3-C0D6-004F-82AF-5D8814B6469F}"/>
              </a:ext>
            </a:extLst>
          </p:cNvPr>
          <p:cNvSpPr>
            <a:spLocks noGrp="1"/>
          </p:cNvSpPr>
          <p:nvPr>
            <p:ph type="body" sz="quarter" idx="91" hasCustomPrompt="1"/>
          </p:nvPr>
        </p:nvSpPr>
        <p:spPr>
          <a:xfrm>
            <a:off x="1472184" y="5125382"/>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8" name="Photo 4">
            <a:extLst>
              <a:ext uri="{FF2B5EF4-FFF2-40B4-BE49-F238E27FC236}">
                <a16:creationId xmlns:a16="http://schemas.microsoft.com/office/drawing/2014/main" id="{F5E85013-27F5-5A40-8BA6-B5E2EAAC4632}"/>
              </a:ext>
            </a:extLst>
          </p:cNvPr>
          <p:cNvSpPr>
            <a:spLocks noGrp="1"/>
          </p:cNvSpPr>
          <p:nvPr>
            <p:ph type="pic" sz="quarter" idx="92" hasCustomPrompt="1"/>
          </p:nvPr>
        </p:nvSpPr>
        <p:spPr>
          <a:xfrm>
            <a:off x="562474" y="4654296"/>
            <a:ext cx="793558" cy="802679"/>
          </a:xfrm>
        </p:spPr>
        <p:txBody>
          <a:bodyPr vert="horz" anchor="ctr" anchorCtr="0">
            <a:normAutofit/>
          </a:bodyPr>
          <a:lstStyle>
            <a:lvl1pPr marL="0" indent="0" algn="ctr">
              <a:buNone/>
              <a:defRPr sz="732"/>
            </a:lvl1pPr>
          </a:lstStyle>
          <a:p>
            <a:r>
              <a:rPr lang="en-US" dirty="0"/>
              <a:t>Icon Placeholder</a:t>
            </a:r>
          </a:p>
        </p:txBody>
      </p:sp>
      <p:sp>
        <p:nvSpPr>
          <p:cNvPr id="44" name="Text Placeholder 4">
            <a:extLst>
              <a:ext uri="{FF2B5EF4-FFF2-40B4-BE49-F238E27FC236}">
                <a16:creationId xmlns:a16="http://schemas.microsoft.com/office/drawing/2014/main" id="{BD21BD37-98E4-4036-80C7-51B93BFCAEBA}"/>
              </a:ext>
            </a:extLst>
          </p:cNvPr>
          <p:cNvSpPr>
            <a:spLocks noGrp="1"/>
          </p:cNvSpPr>
          <p:nvPr>
            <p:ph type="body" sz="quarter" idx="116" hasCustomPrompt="1"/>
          </p:nvPr>
        </p:nvSpPr>
        <p:spPr>
          <a:xfrm>
            <a:off x="3693720" y="5574783"/>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48" name="Name 5">
            <a:extLst>
              <a:ext uri="{FF2B5EF4-FFF2-40B4-BE49-F238E27FC236}">
                <a16:creationId xmlns:a16="http://schemas.microsoft.com/office/drawing/2014/main" id="{2D5FA33A-ED9B-554D-81CD-5434E29B6FE6}"/>
              </a:ext>
            </a:extLst>
          </p:cNvPr>
          <p:cNvSpPr>
            <a:spLocks noGrp="1"/>
          </p:cNvSpPr>
          <p:nvPr>
            <p:ph type="body" sz="quarter" idx="106" hasCustomPrompt="1"/>
          </p:nvPr>
        </p:nvSpPr>
        <p:spPr>
          <a:xfrm>
            <a:off x="4602820" y="4780247"/>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49" name="Title 5">
            <a:extLst>
              <a:ext uri="{FF2B5EF4-FFF2-40B4-BE49-F238E27FC236}">
                <a16:creationId xmlns:a16="http://schemas.microsoft.com/office/drawing/2014/main" id="{E6C1879C-0D91-A34A-A7D6-3D872B3DC0D1}"/>
              </a:ext>
            </a:extLst>
          </p:cNvPr>
          <p:cNvSpPr>
            <a:spLocks noGrp="1"/>
          </p:cNvSpPr>
          <p:nvPr>
            <p:ph type="body" sz="quarter" idx="107" hasCustomPrompt="1"/>
          </p:nvPr>
        </p:nvSpPr>
        <p:spPr>
          <a:xfrm>
            <a:off x="4602820" y="5125382"/>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51" name="Photo 5">
            <a:extLst>
              <a:ext uri="{FF2B5EF4-FFF2-40B4-BE49-F238E27FC236}">
                <a16:creationId xmlns:a16="http://schemas.microsoft.com/office/drawing/2014/main" id="{51FDB320-7BD8-A449-8120-F65D233C84E4}"/>
              </a:ext>
            </a:extLst>
          </p:cNvPr>
          <p:cNvSpPr>
            <a:spLocks noGrp="1"/>
          </p:cNvSpPr>
          <p:nvPr>
            <p:ph type="pic" sz="quarter" idx="108" hasCustomPrompt="1"/>
          </p:nvPr>
        </p:nvSpPr>
        <p:spPr>
          <a:xfrm>
            <a:off x="3697059" y="4654296"/>
            <a:ext cx="793558" cy="802679"/>
          </a:xfrm>
        </p:spPr>
        <p:txBody>
          <a:bodyPr vert="horz" anchor="ctr" anchorCtr="0">
            <a:normAutofit/>
          </a:bodyPr>
          <a:lstStyle>
            <a:lvl1pPr marL="0" indent="0" algn="ctr">
              <a:buNone/>
              <a:defRPr sz="732"/>
            </a:lvl1pPr>
          </a:lstStyle>
          <a:p>
            <a:r>
              <a:rPr lang="en-US" dirty="0"/>
              <a:t>Icon Placeholder</a:t>
            </a:r>
          </a:p>
        </p:txBody>
      </p:sp>
      <p:sp>
        <p:nvSpPr>
          <p:cNvPr id="56" name="Text Placeholder 4">
            <a:extLst>
              <a:ext uri="{FF2B5EF4-FFF2-40B4-BE49-F238E27FC236}">
                <a16:creationId xmlns:a16="http://schemas.microsoft.com/office/drawing/2014/main" id="{B1C4DF51-66AA-4BFF-B3B6-D5FEE015B373}"/>
              </a:ext>
            </a:extLst>
          </p:cNvPr>
          <p:cNvSpPr>
            <a:spLocks noGrp="1"/>
          </p:cNvSpPr>
          <p:nvPr>
            <p:ph type="body" sz="quarter" idx="119" hasCustomPrompt="1"/>
          </p:nvPr>
        </p:nvSpPr>
        <p:spPr>
          <a:xfrm>
            <a:off x="6842096" y="5585632"/>
            <a:ext cx="2643373"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0" name="Name 6">
            <a:extLst>
              <a:ext uri="{FF2B5EF4-FFF2-40B4-BE49-F238E27FC236}">
                <a16:creationId xmlns:a16="http://schemas.microsoft.com/office/drawing/2014/main" id="{BF27E1D6-A325-2A44-B8A6-FEA3399BCEA7}"/>
              </a:ext>
            </a:extLst>
          </p:cNvPr>
          <p:cNvSpPr>
            <a:spLocks noGrp="1"/>
          </p:cNvSpPr>
          <p:nvPr>
            <p:ph type="body" sz="quarter" idx="94" hasCustomPrompt="1"/>
          </p:nvPr>
        </p:nvSpPr>
        <p:spPr>
          <a:xfrm>
            <a:off x="7735824" y="4780247"/>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62" name="Title 6">
            <a:extLst>
              <a:ext uri="{FF2B5EF4-FFF2-40B4-BE49-F238E27FC236}">
                <a16:creationId xmlns:a16="http://schemas.microsoft.com/office/drawing/2014/main" id="{15F54A20-5BC8-6D4C-BF61-9085AFF53286}"/>
              </a:ext>
            </a:extLst>
          </p:cNvPr>
          <p:cNvSpPr>
            <a:spLocks noGrp="1"/>
          </p:cNvSpPr>
          <p:nvPr>
            <p:ph type="body" sz="quarter" idx="95" hasCustomPrompt="1"/>
          </p:nvPr>
        </p:nvSpPr>
        <p:spPr>
          <a:xfrm>
            <a:off x="7735824" y="5125382"/>
            <a:ext cx="1737962"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63" name="Photo 6">
            <a:extLst>
              <a:ext uri="{FF2B5EF4-FFF2-40B4-BE49-F238E27FC236}">
                <a16:creationId xmlns:a16="http://schemas.microsoft.com/office/drawing/2014/main" id="{DAEA94B2-D34F-7140-A6F4-254FD90C163E}"/>
              </a:ext>
            </a:extLst>
          </p:cNvPr>
          <p:cNvSpPr>
            <a:spLocks noGrp="1"/>
          </p:cNvSpPr>
          <p:nvPr>
            <p:ph type="pic" sz="quarter" idx="96" hasCustomPrompt="1"/>
          </p:nvPr>
        </p:nvSpPr>
        <p:spPr>
          <a:xfrm>
            <a:off x="6837335" y="4654296"/>
            <a:ext cx="793558" cy="802679"/>
          </a:xfrm>
        </p:spPr>
        <p:txBody>
          <a:bodyPr vert="horz" anchor="ctr" anchorCtr="0">
            <a:normAutofit/>
          </a:bodyPr>
          <a:lstStyle>
            <a:lvl1pPr marL="0" indent="0" algn="ctr">
              <a:buNone/>
              <a:defRPr sz="732"/>
            </a:lvl1pPr>
          </a:lstStyle>
          <a:p>
            <a:r>
              <a:rPr lang="en-US" dirty="0"/>
              <a:t>Icon Placeholder</a:t>
            </a:r>
          </a:p>
        </p:txBody>
      </p:sp>
      <p:sp>
        <p:nvSpPr>
          <p:cNvPr id="77" name="Slide Number Placeholder 7">
            <a:extLst>
              <a:ext uri="{FF2B5EF4-FFF2-40B4-BE49-F238E27FC236}">
                <a16:creationId xmlns:a16="http://schemas.microsoft.com/office/drawing/2014/main" id="{79647A2D-3C7D-4448-B62F-27F70CEE85E3}"/>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81" name="Footer Placeholder 2">
            <a:extLst>
              <a:ext uri="{FF2B5EF4-FFF2-40B4-BE49-F238E27FC236}">
                <a16:creationId xmlns:a16="http://schemas.microsoft.com/office/drawing/2014/main" id="{BD6D6C27-A468-204F-AD22-3008625BE92F}"/>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Header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2622543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ven Bios w/ Photos">
    <p:bg>
      <p:bgPr>
        <a:solidFill>
          <a:schemeClr val="bg1"/>
        </a:solidFill>
        <a:effectLst/>
      </p:bgPr>
    </p:bg>
    <p:spTree>
      <p:nvGrpSpPr>
        <p:cNvPr id="1" name=""/>
        <p:cNvGrpSpPr/>
        <p:nvPr/>
      </p:nvGrpSpPr>
      <p:grpSpPr>
        <a:xfrm>
          <a:off x="0" y="0"/>
          <a:ext cx="0" cy="0"/>
          <a:chOff x="0" y="0"/>
          <a:chExt cx="0" cy="0"/>
        </a:xfrm>
      </p:grpSpPr>
      <p:sp>
        <p:nvSpPr>
          <p:cNvPr id="83" name="Rectangle 3">
            <a:extLst>
              <a:ext uri="{FF2B5EF4-FFF2-40B4-BE49-F238E27FC236}">
                <a16:creationId xmlns:a16="http://schemas.microsoft.com/office/drawing/2014/main" id="{A4586373-5CBA-344B-94AB-CE39E7C51399}"/>
              </a:ext>
            </a:extLst>
          </p:cNvPr>
          <p:cNvSpPr/>
          <p:nvPr userDrawn="1"/>
        </p:nvSpPr>
        <p:spPr>
          <a:xfrm>
            <a:off x="447174" y="4526280"/>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85" name="Rectangle 3">
            <a:extLst>
              <a:ext uri="{FF2B5EF4-FFF2-40B4-BE49-F238E27FC236}">
                <a16:creationId xmlns:a16="http://schemas.microsoft.com/office/drawing/2014/main" id="{709EACFE-E818-BB45-8BC2-0F5611E9C072}"/>
              </a:ext>
            </a:extLst>
          </p:cNvPr>
          <p:cNvSpPr>
            <a:spLocks/>
          </p:cNvSpPr>
          <p:nvPr userDrawn="1"/>
        </p:nvSpPr>
        <p:spPr>
          <a:xfrm>
            <a:off x="2807288" y="1837944"/>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86" name="Rectangle 3">
            <a:extLst>
              <a:ext uri="{FF2B5EF4-FFF2-40B4-BE49-F238E27FC236}">
                <a16:creationId xmlns:a16="http://schemas.microsoft.com/office/drawing/2014/main" id="{B0DB594C-8909-7B43-A154-06DAC21592F4}"/>
              </a:ext>
            </a:extLst>
          </p:cNvPr>
          <p:cNvSpPr/>
          <p:nvPr userDrawn="1"/>
        </p:nvSpPr>
        <p:spPr>
          <a:xfrm>
            <a:off x="7518645" y="1837944"/>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88" name="Rectangle 3">
            <a:extLst>
              <a:ext uri="{FF2B5EF4-FFF2-40B4-BE49-F238E27FC236}">
                <a16:creationId xmlns:a16="http://schemas.microsoft.com/office/drawing/2014/main" id="{957B2DD9-A3B5-B747-88D6-3AEF04B2EB98}"/>
              </a:ext>
            </a:extLst>
          </p:cNvPr>
          <p:cNvSpPr/>
          <p:nvPr userDrawn="1"/>
        </p:nvSpPr>
        <p:spPr>
          <a:xfrm>
            <a:off x="451609" y="1837944"/>
            <a:ext cx="210756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89" name="Picture 88">
            <a:extLst>
              <a:ext uri="{FF2B5EF4-FFF2-40B4-BE49-F238E27FC236}">
                <a16:creationId xmlns:a16="http://schemas.microsoft.com/office/drawing/2014/main" id="{1ECD1097-1BD3-F64F-B76D-2113EB4F6C5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71690" y="1965960"/>
            <a:ext cx="423054" cy="65809"/>
          </a:xfrm>
          <a:prstGeom prst="rect">
            <a:avLst/>
          </a:prstGeom>
          <a:solidFill>
            <a:srgbClr val="E1523D"/>
          </a:solidFill>
        </p:spPr>
      </p:pic>
      <p:pic>
        <p:nvPicPr>
          <p:cNvPr id="90" name="Picture 89">
            <a:extLst>
              <a:ext uri="{FF2B5EF4-FFF2-40B4-BE49-F238E27FC236}">
                <a16:creationId xmlns:a16="http://schemas.microsoft.com/office/drawing/2014/main" id="{F4A173E9-F5DB-724B-B6C7-B0724A75991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817476" y="1965960"/>
            <a:ext cx="423054" cy="65809"/>
          </a:xfrm>
          <a:prstGeom prst="rect">
            <a:avLst/>
          </a:prstGeom>
          <a:solidFill>
            <a:srgbClr val="E1523D"/>
          </a:solidFill>
        </p:spPr>
      </p:pic>
      <p:pic>
        <p:nvPicPr>
          <p:cNvPr id="91" name="Picture 90">
            <a:extLst>
              <a:ext uri="{FF2B5EF4-FFF2-40B4-BE49-F238E27FC236}">
                <a16:creationId xmlns:a16="http://schemas.microsoft.com/office/drawing/2014/main" id="{F5054245-83BA-4B4B-96B1-25DCE7D7F76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8531352" y="1965960"/>
            <a:ext cx="423054" cy="65809"/>
          </a:xfrm>
          <a:prstGeom prst="rect">
            <a:avLst/>
          </a:prstGeom>
          <a:solidFill>
            <a:srgbClr val="E1523D"/>
          </a:solidFill>
        </p:spPr>
      </p:pic>
      <p:pic>
        <p:nvPicPr>
          <p:cNvPr id="92" name="Picture 91">
            <a:extLst>
              <a:ext uri="{FF2B5EF4-FFF2-40B4-BE49-F238E27FC236}">
                <a16:creationId xmlns:a16="http://schemas.microsoft.com/office/drawing/2014/main" id="{41373507-8958-C649-9B1C-15E7A1B2F5E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65532" y="4654296"/>
            <a:ext cx="423054" cy="65809"/>
          </a:xfrm>
          <a:prstGeom prst="rect">
            <a:avLst/>
          </a:prstGeom>
          <a:solidFill>
            <a:srgbClr val="E1523D"/>
          </a:solidFill>
        </p:spPr>
      </p:pic>
      <p:sp>
        <p:nvSpPr>
          <p:cNvPr id="93" name="Rectangle 3">
            <a:extLst>
              <a:ext uri="{FF2B5EF4-FFF2-40B4-BE49-F238E27FC236}">
                <a16:creationId xmlns:a16="http://schemas.microsoft.com/office/drawing/2014/main" id="{3EDBE096-C2B3-724E-A5AF-DE3516246FEB}"/>
              </a:ext>
            </a:extLst>
          </p:cNvPr>
          <p:cNvSpPr>
            <a:spLocks/>
          </p:cNvSpPr>
          <p:nvPr userDrawn="1"/>
        </p:nvSpPr>
        <p:spPr>
          <a:xfrm>
            <a:off x="5150742" y="4526280"/>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95" name="Picture 94">
            <a:extLst>
              <a:ext uri="{FF2B5EF4-FFF2-40B4-BE49-F238E27FC236}">
                <a16:creationId xmlns:a16="http://schemas.microsoft.com/office/drawing/2014/main" id="{BBD1B372-6A54-A448-BB3C-723A1F9F4867}"/>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181344" y="4654296"/>
            <a:ext cx="423054" cy="65809"/>
          </a:xfrm>
          <a:prstGeom prst="rect">
            <a:avLst/>
          </a:prstGeom>
          <a:solidFill>
            <a:srgbClr val="E1523D"/>
          </a:solidFill>
        </p:spPr>
      </p:pic>
      <p:sp>
        <p:nvSpPr>
          <p:cNvPr id="97" name="Rectangle 3">
            <a:extLst>
              <a:ext uri="{FF2B5EF4-FFF2-40B4-BE49-F238E27FC236}">
                <a16:creationId xmlns:a16="http://schemas.microsoft.com/office/drawing/2014/main" id="{315FFACE-C90A-CE4B-94F3-2D47D3EA1DB6}"/>
              </a:ext>
            </a:extLst>
          </p:cNvPr>
          <p:cNvSpPr/>
          <p:nvPr userDrawn="1"/>
        </p:nvSpPr>
        <p:spPr>
          <a:xfrm>
            <a:off x="2798958" y="4526280"/>
            <a:ext cx="210756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105" name="Picture 104">
            <a:extLst>
              <a:ext uri="{FF2B5EF4-FFF2-40B4-BE49-F238E27FC236}">
                <a16:creationId xmlns:a16="http://schemas.microsoft.com/office/drawing/2014/main" id="{B33ACEEA-E4CC-AD4B-91E8-33B88B8338CF}"/>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813048" y="4654296"/>
            <a:ext cx="423054" cy="65809"/>
          </a:xfrm>
          <a:prstGeom prst="rect">
            <a:avLst/>
          </a:prstGeom>
          <a:solidFill>
            <a:srgbClr val="E1523D"/>
          </a:solidFill>
        </p:spPr>
      </p:pic>
      <p:sp>
        <p:nvSpPr>
          <p:cNvPr id="107" name="Rectangle 3">
            <a:extLst>
              <a:ext uri="{FF2B5EF4-FFF2-40B4-BE49-F238E27FC236}">
                <a16:creationId xmlns:a16="http://schemas.microsoft.com/office/drawing/2014/main" id="{C3402B49-05B6-1243-9DA0-15B5438EE476}"/>
              </a:ext>
            </a:extLst>
          </p:cNvPr>
          <p:cNvSpPr/>
          <p:nvPr userDrawn="1"/>
        </p:nvSpPr>
        <p:spPr>
          <a:xfrm>
            <a:off x="5162967" y="1837944"/>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108" name="Picture 107">
            <a:extLst>
              <a:ext uri="{FF2B5EF4-FFF2-40B4-BE49-F238E27FC236}">
                <a16:creationId xmlns:a16="http://schemas.microsoft.com/office/drawing/2014/main" id="{91FD86CE-3CAB-F242-BC89-733410B1A47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181344" y="1965960"/>
            <a:ext cx="423054" cy="65809"/>
          </a:xfrm>
          <a:prstGeom prst="rect">
            <a:avLst/>
          </a:prstGeom>
          <a:solidFill>
            <a:srgbClr val="E1523D"/>
          </a:solidFill>
        </p:spPr>
      </p:pic>
      <p:sp>
        <p:nvSpPr>
          <p:cNvPr id="58" name="Text Placeholder 4">
            <a:extLst>
              <a:ext uri="{FF2B5EF4-FFF2-40B4-BE49-F238E27FC236}">
                <a16:creationId xmlns:a16="http://schemas.microsoft.com/office/drawing/2014/main" id="{F5E27AD9-ABE9-4A31-B1F5-60E7CF8C509E}"/>
              </a:ext>
            </a:extLst>
          </p:cNvPr>
          <p:cNvSpPr>
            <a:spLocks noGrp="1"/>
          </p:cNvSpPr>
          <p:nvPr>
            <p:ph type="body" sz="quarter" idx="101" hasCustomPrompt="1"/>
          </p:nvPr>
        </p:nvSpPr>
        <p:spPr>
          <a:xfrm>
            <a:off x="575765" y="2896301"/>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Name 1">
            <a:extLst>
              <a:ext uri="{FF2B5EF4-FFF2-40B4-BE49-F238E27FC236}">
                <a16:creationId xmlns:a16="http://schemas.microsoft.com/office/drawing/2014/main" id="{4249D7FD-7189-6742-9AA2-A9FD2A904B42}"/>
              </a:ext>
            </a:extLst>
          </p:cNvPr>
          <p:cNvSpPr>
            <a:spLocks noGrp="1"/>
          </p:cNvSpPr>
          <p:nvPr>
            <p:ph type="body" sz="quarter" idx="71" hasCustomPrompt="1"/>
          </p:nvPr>
        </p:nvSpPr>
        <p:spPr>
          <a:xfrm>
            <a:off x="1473184" y="2112264"/>
            <a:ext cx="964633"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3" name="Title 1">
            <a:extLst>
              <a:ext uri="{FF2B5EF4-FFF2-40B4-BE49-F238E27FC236}">
                <a16:creationId xmlns:a16="http://schemas.microsoft.com/office/drawing/2014/main" id="{9A3C1F7D-AAD2-BD43-B22E-D32263E1A9C2}"/>
              </a:ext>
            </a:extLst>
          </p:cNvPr>
          <p:cNvSpPr>
            <a:spLocks noGrp="1"/>
          </p:cNvSpPr>
          <p:nvPr>
            <p:ph type="body" sz="quarter" idx="72" hasCustomPrompt="1"/>
          </p:nvPr>
        </p:nvSpPr>
        <p:spPr>
          <a:xfrm>
            <a:off x="1473184" y="2450592"/>
            <a:ext cx="964633"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5" name="Photo 1">
            <a:extLst>
              <a:ext uri="{FF2B5EF4-FFF2-40B4-BE49-F238E27FC236}">
                <a16:creationId xmlns:a16="http://schemas.microsoft.com/office/drawing/2014/main" id="{C6AA1AF5-782F-904D-9199-8E0A2B18CC1C}"/>
              </a:ext>
            </a:extLst>
          </p:cNvPr>
          <p:cNvSpPr>
            <a:spLocks noGrp="1"/>
          </p:cNvSpPr>
          <p:nvPr>
            <p:ph type="pic" sz="quarter" idx="28" hasCustomPrompt="1"/>
          </p:nvPr>
        </p:nvSpPr>
        <p:spPr>
          <a:xfrm>
            <a:off x="572074"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59" name="Text Placeholder 4">
            <a:extLst>
              <a:ext uri="{FF2B5EF4-FFF2-40B4-BE49-F238E27FC236}">
                <a16:creationId xmlns:a16="http://schemas.microsoft.com/office/drawing/2014/main" id="{4D088CA3-0EAE-4DA7-9A7D-A41FFB0B9F1C}"/>
              </a:ext>
            </a:extLst>
          </p:cNvPr>
          <p:cNvSpPr>
            <a:spLocks noGrp="1"/>
          </p:cNvSpPr>
          <p:nvPr>
            <p:ph type="body" sz="quarter" idx="121" hasCustomPrompt="1"/>
          </p:nvPr>
        </p:nvSpPr>
        <p:spPr>
          <a:xfrm>
            <a:off x="2911128" y="288950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Name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a:xfrm>
            <a:off x="3813048" y="2112264"/>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80" name="Title 2">
            <a:extLst>
              <a:ext uri="{FF2B5EF4-FFF2-40B4-BE49-F238E27FC236}">
                <a16:creationId xmlns:a16="http://schemas.microsoft.com/office/drawing/2014/main" id="{AD87925D-0145-6940-AAD1-C5272C4DE311}"/>
              </a:ext>
            </a:extLst>
          </p:cNvPr>
          <p:cNvSpPr>
            <a:spLocks noGrp="1"/>
          </p:cNvSpPr>
          <p:nvPr>
            <p:ph type="body" sz="quarter" idx="79" hasCustomPrompt="1"/>
          </p:nvPr>
        </p:nvSpPr>
        <p:spPr>
          <a:xfrm>
            <a:off x="3813048" y="245059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82" name="Photo 2">
            <a:extLst>
              <a:ext uri="{FF2B5EF4-FFF2-40B4-BE49-F238E27FC236}">
                <a16:creationId xmlns:a16="http://schemas.microsoft.com/office/drawing/2014/main" id="{591088DF-996B-884A-BC66-C48DE28450DC}"/>
              </a:ext>
            </a:extLst>
          </p:cNvPr>
          <p:cNvSpPr>
            <a:spLocks noGrp="1"/>
          </p:cNvSpPr>
          <p:nvPr>
            <p:ph type="pic" sz="quarter" idx="80" hasCustomPrompt="1"/>
          </p:nvPr>
        </p:nvSpPr>
        <p:spPr>
          <a:xfrm>
            <a:off x="2926080"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61" name="Text Placeholder 4">
            <a:extLst>
              <a:ext uri="{FF2B5EF4-FFF2-40B4-BE49-F238E27FC236}">
                <a16:creationId xmlns:a16="http://schemas.microsoft.com/office/drawing/2014/main" id="{98D0BF15-324E-4E24-AEFE-CF6896D0EB0B}"/>
              </a:ext>
            </a:extLst>
          </p:cNvPr>
          <p:cNvSpPr>
            <a:spLocks noGrp="1"/>
          </p:cNvSpPr>
          <p:nvPr>
            <p:ph type="body" sz="quarter" idx="122" hasCustomPrompt="1"/>
          </p:nvPr>
        </p:nvSpPr>
        <p:spPr>
          <a:xfrm>
            <a:off x="5266643" y="2895692"/>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00" name="Name 3">
            <a:extLst>
              <a:ext uri="{FF2B5EF4-FFF2-40B4-BE49-F238E27FC236}">
                <a16:creationId xmlns:a16="http://schemas.microsoft.com/office/drawing/2014/main" id="{B8D2BE1D-9626-F444-9C0E-FFCBA26129E1}"/>
              </a:ext>
            </a:extLst>
          </p:cNvPr>
          <p:cNvSpPr>
            <a:spLocks noGrp="1"/>
          </p:cNvSpPr>
          <p:nvPr>
            <p:ph type="body" sz="quarter" idx="86" hasCustomPrompt="1"/>
          </p:nvPr>
        </p:nvSpPr>
        <p:spPr>
          <a:xfrm>
            <a:off x="6181344" y="2112264"/>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01" name="Title 3">
            <a:extLst>
              <a:ext uri="{FF2B5EF4-FFF2-40B4-BE49-F238E27FC236}">
                <a16:creationId xmlns:a16="http://schemas.microsoft.com/office/drawing/2014/main" id="{82338A8B-0E5B-E14B-8197-A31F7FD7812B}"/>
              </a:ext>
            </a:extLst>
          </p:cNvPr>
          <p:cNvSpPr>
            <a:spLocks noGrp="1"/>
          </p:cNvSpPr>
          <p:nvPr>
            <p:ph type="body" sz="quarter" idx="87" hasCustomPrompt="1"/>
          </p:nvPr>
        </p:nvSpPr>
        <p:spPr>
          <a:xfrm>
            <a:off x="6181344" y="245059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02" name="Photo 3">
            <a:extLst>
              <a:ext uri="{FF2B5EF4-FFF2-40B4-BE49-F238E27FC236}">
                <a16:creationId xmlns:a16="http://schemas.microsoft.com/office/drawing/2014/main" id="{463EADD4-C60B-9A44-887E-6E12F6F9603C}"/>
              </a:ext>
            </a:extLst>
          </p:cNvPr>
          <p:cNvSpPr>
            <a:spLocks noGrp="1"/>
          </p:cNvSpPr>
          <p:nvPr>
            <p:ph type="pic" sz="quarter" idx="88" hasCustomPrompt="1"/>
          </p:nvPr>
        </p:nvSpPr>
        <p:spPr>
          <a:xfrm>
            <a:off x="5266643"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64" name="Text Placeholder 4">
            <a:extLst>
              <a:ext uri="{FF2B5EF4-FFF2-40B4-BE49-F238E27FC236}">
                <a16:creationId xmlns:a16="http://schemas.microsoft.com/office/drawing/2014/main" id="{DB514C2E-F3EE-4C43-8977-A44D9552DAE7}"/>
              </a:ext>
            </a:extLst>
          </p:cNvPr>
          <p:cNvSpPr>
            <a:spLocks noGrp="1"/>
          </p:cNvSpPr>
          <p:nvPr>
            <p:ph type="body" sz="quarter" idx="123" hasCustomPrompt="1"/>
          </p:nvPr>
        </p:nvSpPr>
        <p:spPr>
          <a:xfrm>
            <a:off x="7636560" y="288950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Name 4">
            <a:extLst>
              <a:ext uri="{FF2B5EF4-FFF2-40B4-BE49-F238E27FC236}">
                <a16:creationId xmlns:a16="http://schemas.microsoft.com/office/drawing/2014/main" id="{086C9A32-E41A-F547-8505-B842EF2BCBDF}"/>
              </a:ext>
            </a:extLst>
          </p:cNvPr>
          <p:cNvSpPr>
            <a:spLocks noGrp="1"/>
          </p:cNvSpPr>
          <p:nvPr>
            <p:ph type="body" sz="quarter" idx="90" hasCustomPrompt="1"/>
          </p:nvPr>
        </p:nvSpPr>
        <p:spPr>
          <a:xfrm>
            <a:off x="8531352" y="2112264"/>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1" name="Title 4">
            <a:extLst>
              <a:ext uri="{FF2B5EF4-FFF2-40B4-BE49-F238E27FC236}">
                <a16:creationId xmlns:a16="http://schemas.microsoft.com/office/drawing/2014/main" id="{BE5450A3-C0D6-004F-82AF-5D8814B6469F}"/>
              </a:ext>
            </a:extLst>
          </p:cNvPr>
          <p:cNvSpPr>
            <a:spLocks noGrp="1"/>
          </p:cNvSpPr>
          <p:nvPr>
            <p:ph type="body" sz="quarter" idx="91" hasCustomPrompt="1"/>
          </p:nvPr>
        </p:nvSpPr>
        <p:spPr>
          <a:xfrm>
            <a:off x="8531352" y="245059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8" name="Photo 4">
            <a:extLst>
              <a:ext uri="{FF2B5EF4-FFF2-40B4-BE49-F238E27FC236}">
                <a16:creationId xmlns:a16="http://schemas.microsoft.com/office/drawing/2014/main" id="{F5E85013-27F5-5A40-8BA6-B5E2EAAC4632}"/>
              </a:ext>
            </a:extLst>
          </p:cNvPr>
          <p:cNvSpPr>
            <a:spLocks noGrp="1"/>
          </p:cNvSpPr>
          <p:nvPr>
            <p:ph type="pic" sz="quarter" idx="92" hasCustomPrompt="1"/>
          </p:nvPr>
        </p:nvSpPr>
        <p:spPr>
          <a:xfrm>
            <a:off x="7635240"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76" name="Text Placeholder 4">
            <a:extLst>
              <a:ext uri="{FF2B5EF4-FFF2-40B4-BE49-F238E27FC236}">
                <a16:creationId xmlns:a16="http://schemas.microsoft.com/office/drawing/2014/main" id="{49356043-5419-48E8-B0AF-B314788037C7}"/>
              </a:ext>
            </a:extLst>
          </p:cNvPr>
          <p:cNvSpPr>
            <a:spLocks noGrp="1"/>
          </p:cNvSpPr>
          <p:nvPr>
            <p:ph type="body" sz="quarter" idx="126" hasCustomPrompt="1"/>
          </p:nvPr>
        </p:nvSpPr>
        <p:spPr>
          <a:xfrm>
            <a:off x="572074" y="557796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48" name="Name 5">
            <a:extLst>
              <a:ext uri="{FF2B5EF4-FFF2-40B4-BE49-F238E27FC236}">
                <a16:creationId xmlns:a16="http://schemas.microsoft.com/office/drawing/2014/main" id="{2D5FA33A-ED9B-554D-81CD-5434E29B6FE6}"/>
              </a:ext>
            </a:extLst>
          </p:cNvPr>
          <p:cNvSpPr>
            <a:spLocks noGrp="1"/>
          </p:cNvSpPr>
          <p:nvPr>
            <p:ph type="body" sz="quarter" idx="106" hasCustomPrompt="1"/>
          </p:nvPr>
        </p:nvSpPr>
        <p:spPr>
          <a:xfrm>
            <a:off x="1470990" y="4779191"/>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49" name="Title 5">
            <a:extLst>
              <a:ext uri="{FF2B5EF4-FFF2-40B4-BE49-F238E27FC236}">
                <a16:creationId xmlns:a16="http://schemas.microsoft.com/office/drawing/2014/main" id="{E6C1879C-0D91-A34A-A7D6-3D872B3DC0D1}"/>
              </a:ext>
            </a:extLst>
          </p:cNvPr>
          <p:cNvSpPr>
            <a:spLocks noGrp="1"/>
          </p:cNvSpPr>
          <p:nvPr>
            <p:ph type="body" sz="quarter" idx="107" hasCustomPrompt="1"/>
          </p:nvPr>
        </p:nvSpPr>
        <p:spPr>
          <a:xfrm>
            <a:off x="1470990" y="5127039"/>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51" name="Photo 5">
            <a:extLst>
              <a:ext uri="{FF2B5EF4-FFF2-40B4-BE49-F238E27FC236}">
                <a16:creationId xmlns:a16="http://schemas.microsoft.com/office/drawing/2014/main" id="{51FDB320-7BD8-A449-8120-F65D233C84E4}"/>
              </a:ext>
            </a:extLst>
          </p:cNvPr>
          <p:cNvSpPr>
            <a:spLocks noGrp="1"/>
          </p:cNvSpPr>
          <p:nvPr>
            <p:ph type="pic" sz="quarter" idx="108" hasCustomPrompt="1"/>
          </p:nvPr>
        </p:nvSpPr>
        <p:spPr>
          <a:xfrm>
            <a:off x="567751" y="4654296"/>
            <a:ext cx="793558" cy="802679"/>
          </a:xfrm>
        </p:spPr>
        <p:txBody>
          <a:bodyPr vert="horz" anchor="ctr" anchorCtr="0">
            <a:normAutofit/>
          </a:bodyPr>
          <a:lstStyle>
            <a:lvl1pPr marL="0" indent="0" algn="ctr">
              <a:buNone/>
              <a:defRPr sz="732"/>
            </a:lvl1pPr>
          </a:lstStyle>
          <a:p>
            <a:r>
              <a:rPr lang="en-US" dirty="0"/>
              <a:t>Icon Placeholder</a:t>
            </a:r>
          </a:p>
        </p:txBody>
      </p:sp>
      <p:sp>
        <p:nvSpPr>
          <p:cNvPr id="75" name="Text Placeholder 4">
            <a:extLst>
              <a:ext uri="{FF2B5EF4-FFF2-40B4-BE49-F238E27FC236}">
                <a16:creationId xmlns:a16="http://schemas.microsoft.com/office/drawing/2014/main" id="{48B7D13C-84BE-43B5-A93E-E399C3D80729}"/>
              </a:ext>
            </a:extLst>
          </p:cNvPr>
          <p:cNvSpPr>
            <a:spLocks noGrp="1"/>
          </p:cNvSpPr>
          <p:nvPr>
            <p:ph type="body" sz="quarter" idx="125" hasCustomPrompt="1"/>
          </p:nvPr>
        </p:nvSpPr>
        <p:spPr>
          <a:xfrm>
            <a:off x="2911128" y="557796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0" name="Name 6">
            <a:extLst>
              <a:ext uri="{FF2B5EF4-FFF2-40B4-BE49-F238E27FC236}">
                <a16:creationId xmlns:a16="http://schemas.microsoft.com/office/drawing/2014/main" id="{BF27E1D6-A325-2A44-B8A6-FEA3399BCEA7}"/>
              </a:ext>
            </a:extLst>
          </p:cNvPr>
          <p:cNvSpPr>
            <a:spLocks noGrp="1"/>
          </p:cNvSpPr>
          <p:nvPr>
            <p:ph type="body" sz="quarter" idx="94" hasCustomPrompt="1"/>
          </p:nvPr>
        </p:nvSpPr>
        <p:spPr>
          <a:xfrm>
            <a:off x="3813048" y="477848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62" name="Title 6">
            <a:extLst>
              <a:ext uri="{FF2B5EF4-FFF2-40B4-BE49-F238E27FC236}">
                <a16:creationId xmlns:a16="http://schemas.microsoft.com/office/drawing/2014/main" id="{15F54A20-5BC8-6D4C-BF61-9085AFF53286}"/>
              </a:ext>
            </a:extLst>
          </p:cNvPr>
          <p:cNvSpPr>
            <a:spLocks noGrp="1"/>
          </p:cNvSpPr>
          <p:nvPr>
            <p:ph type="body" sz="quarter" idx="95" hasCustomPrompt="1"/>
          </p:nvPr>
        </p:nvSpPr>
        <p:spPr>
          <a:xfrm>
            <a:off x="3813048" y="5126331"/>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63" name="Photo 6">
            <a:extLst>
              <a:ext uri="{FF2B5EF4-FFF2-40B4-BE49-F238E27FC236}">
                <a16:creationId xmlns:a16="http://schemas.microsoft.com/office/drawing/2014/main" id="{DAEA94B2-D34F-7140-A6F4-254FD90C163E}"/>
              </a:ext>
            </a:extLst>
          </p:cNvPr>
          <p:cNvSpPr>
            <a:spLocks noGrp="1"/>
          </p:cNvSpPr>
          <p:nvPr>
            <p:ph type="pic" sz="quarter" idx="96" hasCustomPrompt="1"/>
          </p:nvPr>
        </p:nvSpPr>
        <p:spPr>
          <a:xfrm>
            <a:off x="2926080" y="4654296"/>
            <a:ext cx="793558" cy="802679"/>
          </a:xfrm>
        </p:spPr>
        <p:txBody>
          <a:bodyPr vert="horz" anchor="ctr" anchorCtr="0">
            <a:normAutofit/>
          </a:bodyPr>
          <a:lstStyle>
            <a:lvl1pPr marL="0" indent="0" algn="ctr">
              <a:buNone/>
              <a:defRPr sz="732"/>
            </a:lvl1pPr>
          </a:lstStyle>
          <a:p>
            <a:r>
              <a:rPr lang="en-US" dirty="0"/>
              <a:t>Icon Placeholder</a:t>
            </a:r>
          </a:p>
        </p:txBody>
      </p:sp>
      <p:sp>
        <p:nvSpPr>
          <p:cNvPr id="66" name="Text Placeholder 4">
            <a:extLst>
              <a:ext uri="{FF2B5EF4-FFF2-40B4-BE49-F238E27FC236}">
                <a16:creationId xmlns:a16="http://schemas.microsoft.com/office/drawing/2014/main" id="{A736FF6F-6AC8-4D3B-AFF2-4E80FD1454EF}"/>
              </a:ext>
            </a:extLst>
          </p:cNvPr>
          <p:cNvSpPr>
            <a:spLocks noGrp="1"/>
          </p:cNvSpPr>
          <p:nvPr>
            <p:ph type="body" sz="quarter" idx="124" hasCustomPrompt="1"/>
          </p:nvPr>
        </p:nvSpPr>
        <p:spPr>
          <a:xfrm>
            <a:off x="5266643" y="557796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5" name="Name 7">
            <a:extLst>
              <a:ext uri="{FF2B5EF4-FFF2-40B4-BE49-F238E27FC236}">
                <a16:creationId xmlns:a16="http://schemas.microsoft.com/office/drawing/2014/main" id="{E943D323-8441-2D44-87A8-64824308BDB7}"/>
              </a:ext>
            </a:extLst>
          </p:cNvPr>
          <p:cNvSpPr>
            <a:spLocks noGrp="1"/>
          </p:cNvSpPr>
          <p:nvPr>
            <p:ph type="body" sz="quarter" idx="98" hasCustomPrompt="1"/>
          </p:nvPr>
        </p:nvSpPr>
        <p:spPr>
          <a:xfrm>
            <a:off x="6181344" y="477848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72" name="Title 7">
            <a:extLst>
              <a:ext uri="{FF2B5EF4-FFF2-40B4-BE49-F238E27FC236}">
                <a16:creationId xmlns:a16="http://schemas.microsoft.com/office/drawing/2014/main" id="{E1F6B9C6-63FE-F343-8990-E5ED7C19F895}"/>
              </a:ext>
            </a:extLst>
          </p:cNvPr>
          <p:cNvSpPr>
            <a:spLocks noGrp="1"/>
          </p:cNvSpPr>
          <p:nvPr>
            <p:ph type="body" sz="quarter" idx="99" hasCustomPrompt="1"/>
          </p:nvPr>
        </p:nvSpPr>
        <p:spPr>
          <a:xfrm>
            <a:off x="6181344" y="5126331"/>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73" name="Photo 7">
            <a:extLst>
              <a:ext uri="{FF2B5EF4-FFF2-40B4-BE49-F238E27FC236}">
                <a16:creationId xmlns:a16="http://schemas.microsoft.com/office/drawing/2014/main" id="{BD7FE3AE-8476-364C-BA7A-73FE7EA643E2}"/>
              </a:ext>
            </a:extLst>
          </p:cNvPr>
          <p:cNvSpPr>
            <a:spLocks noGrp="1"/>
          </p:cNvSpPr>
          <p:nvPr>
            <p:ph type="pic" sz="quarter" idx="100" hasCustomPrompt="1"/>
          </p:nvPr>
        </p:nvSpPr>
        <p:spPr>
          <a:xfrm>
            <a:off x="5266944" y="4654296"/>
            <a:ext cx="793558" cy="802679"/>
          </a:xfrm>
        </p:spPr>
        <p:txBody>
          <a:bodyPr vert="horz" anchor="ctr" anchorCtr="0">
            <a:normAutofit/>
          </a:bodyPr>
          <a:lstStyle>
            <a:lvl1pPr marL="0" indent="0" algn="ctr">
              <a:buNone/>
              <a:defRPr sz="732"/>
            </a:lvl1pPr>
          </a:lstStyle>
          <a:p>
            <a:r>
              <a:rPr lang="en-US" dirty="0"/>
              <a:t>Icon Placeholder</a:t>
            </a:r>
          </a:p>
        </p:txBody>
      </p:sp>
      <p:sp>
        <p:nvSpPr>
          <p:cNvPr id="114" name="Slide Number Placeholder 7">
            <a:extLst>
              <a:ext uri="{FF2B5EF4-FFF2-40B4-BE49-F238E27FC236}">
                <a16:creationId xmlns:a16="http://schemas.microsoft.com/office/drawing/2014/main" id="{07F44294-7876-DB41-82B4-0D63827C851E}"/>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6" name="Footer Placeholder 2">
            <a:extLst>
              <a:ext uri="{FF2B5EF4-FFF2-40B4-BE49-F238E27FC236}">
                <a16:creationId xmlns:a16="http://schemas.microsoft.com/office/drawing/2014/main" id="{06299D3D-3591-0C46-89D2-D9DA72E490C3}"/>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Header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22716546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ight Bios w/ Photos">
    <p:bg>
      <p:bgPr>
        <a:solidFill>
          <a:schemeClr val="bg1"/>
        </a:solidFill>
        <a:effectLst/>
      </p:bgPr>
    </p:bg>
    <p:spTree>
      <p:nvGrpSpPr>
        <p:cNvPr id="1" name=""/>
        <p:cNvGrpSpPr/>
        <p:nvPr/>
      </p:nvGrpSpPr>
      <p:grpSpPr>
        <a:xfrm>
          <a:off x="0" y="0"/>
          <a:ext cx="0" cy="0"/>
          <a:chOff x="0" y="0"/>
          <a:chExt cx="0" cy="0"/>
        </a:xfrm>
      </p:grpSpPr>
      <p:sp>
        <p:nvSpPr>
          <p:cNvPr id="98" name="Rectangle 3">
            <a:extLst>
              <a:ext uri="{FF2B5EF4-FFF2-40B4-BE49-F238E27FC236}">
                <a16:creationId xmlns:a16="http://schemas.microsoft.com/office/drawing/2014/main" id="{35E48268-B1E8-3F42-979B-31566739F013}"/>
              </a:ext>
            </a:extLst>
          </p:cNvPr>
          <p:cNvSpPr/>
          <p:nvPr userDrawn="1"/>
        </p:nvSpPr>
        <p:spPr>
          <a:xfrm>
            <a:off x="5162967" y="1837944"/>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70" name="Rectangle 3">
            <a:extLst>
              <a:ext uri="{FF2B5EF4-FFF2-40B4-BE49-F238E27FC236}">
                <a16:creationId xmlns:a16="http://schemas.microsoft.com/office/drawing/2014/main" id="{1CD16390-BE0C-9845-BBF2-47085D976410}"/>
              </a:ext>
            </a:extLst>
          </p:cNvPr>
          <p:cNvSpPr/>
          <p:nvPr userDrawn="1"/>
        </p:nvSpPr>
        <p:spPr>
          <a:xfrm>
            <a:off x="447174" y="4526280"/>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66" name="Rectangle 3">
            <a:extLst>
              <a:ext uri="{FF2B5EF4-FFF2-40B4-BE49-F238E27FC236}">
                <a16:creationId xmlns:a16="http://schemas.microsoft.com/office/drawing/2014/main" id="{6200D7A8-C45F-5C49-AD3F-F0F1606938BA}"/>
              </a:ext>
            </a:extLst>
          </p:cNvPr>
          <p:cNvSpPr>
            <a:spLocks/>
          </p:cNvSpPr>
          <p:nvPr userDrawn="1"/>
        </p:nvSpPr>
        <p:spPr>
          <a:xfrm>
            <a:off x="2807288" y="1837944"/>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67" name="Rectangle 3">
            <a:extLst>
              <a:ext uri="{FF2B5EF4-FFF2-40B4-BE49-F238E27FC236}">
                <a16:creationId xmlns:a16="http://schemas.microsoft.com/office/drawing/2014/main" id="{586A13A4-5EFA-9245-B474-BBFF3CBFB597}"/>
              </a:ext>
            </a:extLst>
          </p:cNvPr>
          <p:cNvSpPr/>
          <p:nvPr userDrawn="1"/>
        </p:nvSpPr>
        <p:spPr>
          <a:xfrm>
            <a:off x="7518645" y="1837944"/>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61" name="Rectangle 3">
            <a:extLst>
              <a:ext uri="{FF2B5EF4-FFF2-40B4-BE49-F238E27FC236}">
                <a16:creationId xmlns:a16="http://schemas.microsoft.com/office/drawing/2014/main" id="{77A7C7A0-F8CB-9D44-8245-C02C969D9BFB}"/>
              </a:ext>
            </a:extLst>
          </p:cNvPr>
          <p:cNvSpPr/>
          <p:nvPr userDrawn="1"/>
        </p:nvSpPr>
        <p:spPr>
          <a:xfrm>
            <a:off x="451609" y="1837944"/>
            <a:ext cx="210756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75" name="Text Placeholder 4">
            <a:extLst>
              <a:ext uri="{FF2B5EF4-FFF2-40B4-BE49-F238E27FC236}">
                <a16:creationId xmlns:a16="http://schemas.microsoft.com/office/drawing/2014/main" id="{B0A66D18-3B6B-4BC1-BB52-54784F720770}"/>
              </a:ext>
            </a:extLst>
          </p:cNvPr>
          <p:cNvSpPr>
            <a:spLocks noGrp="1"/>
          </p:cNvSpPr>
          <p:nvPr>
            <p:ph type="body" sz="quarter" idx="101" hasCustomPrompt="1"/>
          </p:nvPr>
        </p:nvSpPr>
        <p:spPr>
          <a:xfrm>
            <a:off x="575765" y="2896301"/>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Name 1">
            <a:extLst>
              <a:ext uri="{FF2B5EF4-FFF2-40B4-BE49-F238E27FC236}">
                <a16:creationId xmlns:a16="http://schemas.microsoft.com/office/drawing/2014/main" id="{4249D7FD-7189-6742-9AA2-A9FD2A904B42}"/>
              </a:ext>
            </a:extLst>
          </p:cNvPr>
          <p:cNvSpPr>
            <a:spLocks noGrp="1"/>
          </p:cNvSpPr>
          <p:nvPr>
            <p:ph type="body" sz="quarter" idx="71" hasCustomPrompt="1"/>
          </p:nvPr>
        </p:nvSpPr>
        <p:spPr>
          <a:xfrm>
            <a:off x="1473184" y="2112439"/>
            <a:ext cx="964633"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3" name="Title 1">
            <a:extLst>
              <a:ext uri="{FF2B5EF4-FFF2-40B4-BE49-F238E27FC236}">
                <a16:creationId xmlns:a16="http://schemas.microsoft.com/office/drawing/2014/main" id="{9A3C1F7D-AAD2-BD43-B22E-D32263E1A9C2}"/>
              </a:ext>
            </a:extLst>
          </p:cNvPr>
          <p:cNvSpPr>
            <a:spLocks noGrp="1"/>
          </p:cNvSpPr>
          <p:nvPr>
            <p:ph type="body" sz="quarter" idx="72" hasCustomPrompt="1"/>
          </p:nvPr>
        </p:nvSpPr>
        <p:spPr>
          <a:xfrm>
            <a:off x="1473184" y="2450886"/>
            <a:ext cx="964633"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5" name="Photo 1">
            <a:extLst>
              <a:ext uri="{FF2B5EF4-FFF2-40B4-BE49-F238E27FC236}">
                <a16:creationId xmlns:a16="http://schemas.microsoft.com/office/drawing/2014/main" id="{C6AA1AF5-782F-904D-9199-8E0A2B18CC1C}"/>
              </a:ext>
            </a:extLst>
          </p:cNvPr>
          <p:cNvSpPr>
            <a:spLocks noGrp="1"/>
          </p:cNvSpPr>
          <p:nvPr>
            <p:ph type="pic" sz="quarter" idx="28" hasCustomPrompt="1"/>
          </p:nvPr>
        </p:nvSpPr>
        <p:spPr>
          <a:xfrm>
            <a:off x="572074"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78" name="Text Placeholder 4">
            <a:extLst>
              <a:ext uri="{FF2B5EF4-FFF2-40B4-BE49-F238E27FC236}">
                <a16:creationId xmlns:a16="http://schemas.microsoft.com/office/drawing/2014/main" id="{D6359C7C-52C4-4B46-B396-0A140A5C0D15}"/>
              </a:ext>
            </a:extLst>
          </p:cNvPr>
          <p:cNvSpPr>
            <a:spLocks noGrp="1"/>
          </p:cNvSpPr>
          <p:nvPr>
            <p:ph type="body" sz="quarter" idx="122" hasCustomPrompt="1"/>
          </p:nvPr>
        </p:nvSpPr>
        <p:spPr>
          <a:xfrm>
            <a:off x="2911128" y="288950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Name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a:xfrm>
            <a:off x="3813048" y="2112439"/>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80" name="Title 2">
            <a:extLst>
              <a:ext uri="{FF2B5EF4-FFF2-40B4-BE49-F238E27FC236}">
                <a16:creationId xmlns:a16="http://schemas.microsoft.com/office/drawing/2014/main" id="{AD87925D-0145-6940-AAD1-C5272C4DE311}"/>
              </a:ext>
            </a:extLst>
          </p:cNvPr>
          <p:cNvSpPr>
            <a:spLocks noGrp="1"/>
          </p:cNvSpPr>
          <p:nvPr>
            <p:ph type="body" sz="quarter" idx="79" hasCustomPrompt="1"/>
          </p:nvPr>
        </p:nvSpPr>
        <p:spPr>
          <a:xfrm>
            <a:off x="3813048" y="2450886"/>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82" name="Photo 2">
            <a:extLst>
              <a:ext uri="{FF2B5EF4-FFF2-40B4-BE49-F238E27FC236}">
                <a16:creationId xmlns:a16="http://schemas.microsoft.com/office/drawing/2014/main" id="{591088DF-996B-884A-BC66-C48DE28450DC}"/>
              </a:ext>
            </a:extLst>
          </p:cNvPr>
          <p:cNvSpPr>
            <a:spLocks noGrp="1"/>
          </p:cNvSpPr>
          <p:nvPr>
            <p:ph type="pic" sz="quarter" idx="80" hasCustomPrompt="1"/>
          </p:nvPr>
        </p:nvSpPr>
        <p:spPr>
          <a:xfrm>
            <a:off x="2926080" y="1965960"/>
            <a:ext cx="793558" cy="802679"/>
          </a:xfrm>
        </p:spPr>
        <p:txBody>
          <a:bodyPr vert="horz" anchor="ctr" anchorCtr="0">
            <a:normAutofit/>
          </a:bodyPr>
          <a:lstStyle>
            <a:lvl1pPr marL="0" indent="0" algn="ctr">
              <a:buNone/>
              <a:defRPr sz="732"/>
            </a:lvl1pPr>
          </a:lstStyle>
          <a:p>
            <a:r>
              <a:rPr lang="en-US" dirty="0"/>
              <a:t>Icon Placeholder</a:t>
            </a:r>
          </a:p>
        </p:txBody>
      </p:sp>
      <p:sp>
        <p:nvSpPr>
          <p:cNvPr id="85" name="Text Placeholder 4">
            <a:extLst>
              <a:ext uri="{FF2B5EF4-FFF2-40B4-BE49-F238E27FC236}">
                <a16:creationId xmlns:a16="http://schemas.microsoft.com/office/drawing/2014/main" id="{69C37E0B-4D93-4D39-B909-5D65D35075BA}"/>
              </a:ext>
            </a:extLst>
          </p:cNvPr>
          <p:cNvSpPr>
            <a:spLocks noGrp="1"/>
          </p:cNvSpPr>
          <p:nvPr>
            <p:ph type="body" sz="quarter" idx="123" hasCustomPrompt="1"/>
          </p:nvPr>
        </p:nvSpPr>
        <p:spPr>
          <a:xfrm>
            <a:off x="5266643" y="2895692"/>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00" name="Name 3">
            <a:extLst>
              <a:ext uri="{FF2B5EF4-FFF2-40B4-BE49-F238E27FC236}">
                <a16:creationId xmlns:a16="http://schemas.microsoft.com/office/drawing/2014/main" id="{B8D2BE1D-9626-F444-9C0E-FFCBA26129E1}"/>
              </a:ext>
            </a:extLst>
          </p:cNvPr>
          <p:cNvSpPr>
            <a:spLocks noGrp="1"/>
          </p:cNvSpPr>
          <p:nvPr>
            <p:ph type="body" sz="quarter" idx="86" hasCustomPrompt="1"/>
          </p:nvPr>
        </p:nvSpPr>
        <p:spPr>
          <a:xfrm>
            <a:off x="6183554" y="2112439"/>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01" name="Title 3">
            <a:extLst>
              <a:ext uri="{FF2B5EF4-FFF2-40B4-BE49-F238E27FC236}">
                <a16:creationId xmlns:a16="http://schemas.microsoft.com/office/drawing/2014/main" id="{82338A8B-0E5B-E14B-8197-A31F7FD7812B}"/>
              </a:ext>
            </a:extLst>
          </p:cNvPr>
          <p:cNvSpPr>
            <a:spLocks noGrp="1"/>
          </p:cNvSpPr>
          <p:nvPr>
            <p:ph type="body" sz="quarter" idx="87" hasCustomPrompt="1"/>
          </p:nvPr>
        </p:nvSpPr>
        <p:spPr>
          <a:xfrm>
            <a:off x="6183554" y="2450886"/>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02" name="Photo 3">
            <a:extLst>
              <a:ext uri="{FF2B5EF4-FFF2-40B4-BE49-F238E27FC236}">
                <a16:creationId xmlns:a16="http://schemas.microsoft.com/office/drawing/2014/main" id="{463EADD4-C60B-9A44-887E-6E12F6F9603C}"/>
              </a:ext>
            </a:extLst>
          </p:cNvPr>
          <p:cNvSpPr>
            <a:spLocks noGrp="1"/>
          </p:cNvSpPr>
          <p:nvPr>
            <p:ph type="pic" sz="quarter" idx="88" hasCustomPrompt="1"/>
          </p:nvPr>
        </p:nvSpPr>
        <p:spPr>
          <a:xfrm>
            <a:off x="5266944" y="1965960"/>
            <a:ext cx="793558" cy="802679"/>
          </a:xfrm>
        </p:spPr>
        <p:txBody>
          <a:bodyPr vert="horz" anchor="ctr" anchorCtr="0">
            <a:normAutofit/>
          </a:bodyPr>
          <a:lstStyle>
            <a:lvl1pPr marL="0" indent="0" algn="ctr">
              <a:buNone/>
              <a:defRPr sz="732"/>
            </a:lvl1pPr>
          </a:lstStyle>
          <a:p>
            <a:r>
              <a:rPr lang="en-US" dirty="0"/>
              <a:t>Icon Placeholder</a:t>
            </a:r>
          </a:p>
        </p:txBody>
      </p:sp>
      <p:pic>
        <p:nvPicPr>
          <p:cNvPr id="103" name="Picture 102">
            <a:extLst>
              <a:ext uri="{FF2B5EF4-FFF2-40B4-BE49-F238E27FC236}">
                <a16:creationId xmlns:a16="http://schemas.microsoft.com/office/drawing/2014/main" id="{DD53E3C0-5F19-9447-859E-2A2D76BF7CB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71690" y="1965960"/>
            <a:ext cx="423054" cy="65809"/>
          </a:xfrm>
          <a:prstGeom prst="rect">
            <a:avLst/>
          </a:prstGeom>
          <a:solidFill>
            <a:srgbClr val="E1523D"/>
          </a:solidFill>
        </p:spPr>
      </p:pic>
      <p:pic>
        <p:nvPicPr>
          <p:cNvPr id="104" name="Picture 103">
            <a:extLst>
              <a:ext uri="{FF2B5EF4-FFF2-40B4-BE49-F238E27FC236}">
                <a16:creationId xmlns:a16="http://schemas.microsoft.com/office/drawing/2014/main" id="{BC2F0068-6714-F943-B352-6DD22C1B758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813048" y="1965960"/>
            <a:ext cx="423054" cy="65809"/>
          </a:xfrm>
          <a:prstGeom prst="rect">
            <a:avLst/>
          </a:prstGeom>
          <a:solidFill>
            <a:srgbClr val="E1523D"/>
          </a:solidFill>
        </p:spPr>
      </p:pic>
      <p:sp>
        <p:nvSpPr>
          <p:cNvPr id="86" name="Text Placeholder 4">
            <a:extLst>
              <a:ext uri="{FF2B5EF4-FFF2-40B4-BE49-F238E27FC236}">
                <a16:creationId xmlns:a16="http://schemas.microsoft.com/office/drawing/2014/main" id="{60CCD444-8B19-408D-A9CD-3BB9929ED2AD}"/>
              </a:ext>
            </a:extLst>
          </p:cNvPr>
          <p:cNvSpPr>
            <a:spLocks noGrp="1"/>
          </p:cNvSpPr>
          <p:nvPr>
            <p:ph type="body" sz="quarter" idx="124" hasCustomPrompt="1"/>
          </p:nvPr>
        </p:nvSpPr>
        <p:spPr>
          <a:xfrm>
            <a:off x="7636560" y="288950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Name 4">
            <a:extLst>
              <a:ext uri="{FF2B5EF4-FFF2-40B4-BE49-F238E27FC236}">
                <a16:creationId xmlns:a16="http://schemas.microsoft.com/office/drawing/2014/main" id="{086C9A32-E41A-F547-8505-B842EF2BCBDF}"/>
              </a:ext>
            </a:extLst>
          </p:cNvPr>
          <p:cNvSpPr>
            <a:spLocks noGrp="1"/>
          </p:cNvSpPr>
          <p:nvPr>
            <p:ph type="body" sz="quarter" idx="90" hasCustomPrompt="1"/>
          </p:nvPr>
        </p:nvSpPr>
        <p:spPr>
          <a:xfrm>
            <a:off x="8531352" y="2112264"/>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111" name="Title 4">
            <a:extLst>
              <a:ext uri="{FF2B5EF4-FFF2-40B4-BE49-F238E27FC236}">
                <a16:creationId xmlns:a16="http://schemas.microsoft.com/office/drawing/2014/main" id="{BE5450A3-C0D6-004F-82AF-5D8814B6469F}"/>
              </a:ext>
            </a:extLst>
          </p:cNvPr>
          <p:cNvSpPr>
            <a:spLocks noGrp="1"/>
          </p:cNvSpPr>
          <p:nvPr>
            <p:ph type="body" sz="quarter" idx="91" hasCustomPrompt="1"/>
          </p:nvPr>
        </p:nvSpPr>
        <p:spPr>
          <a:xfrm>
            <a:off x="8531352" y="245059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118" name="Photo 4">
            <a:extLst>
              <a:ext uri="{FF2B5EF4-FFF2-40B4-BE49-F238E27FC236}">
                <a16:creationId xmlns:a16="http://schemas.microsoft.com/office/drawing/2014/main" id="{F5E85013-27F5-5A40-8BA6-B5E2EAAC4632}"/>
              </a:ext>
            </a:extLst>
          </p:cNvPr>
          <p:cNvSpPr>
            <a:spLocks noGrp="1"/>
          </p:cNvSpPr>
          <p:nvPr>
            <p:ph type="pic" sz="quarter" idx="92" hasCustomPrompt="1"/>
          </p:nvPr>
        </p:nvSpPr>
        <p:spPr>
          <a:xfrm>
            <a:off x="7638788" y="1965960"/>
            <a:ext cx="793558" cy="802679"/>
          </a:xfrm>
        </p:spPr>
        <p:txBody>
          <a:bodyPr vert="horz" anchor="ctr" anchorCtr="0">
            <a:normAutofit/>
          </a:bodyPr>
          <a:lstStyle>
            <a:lvl1pPr marL="0" indent="0" algn="ctr">
              <a:buNone/>
              <a:defRPr sz="732"/>
            </a:lvl1pPr>
          </a:lstStyle>
          <a:p>
            <a:r>
              <a:rPr lang="en-US" dirty="0"/>
              <a:t>Icon Placeholder</a:t>
            </a:r>
          </a:p>
        </p:txBody>
      </p:sp>
      <p:pic>
        <p:nvPicPr>
          <p:cNvPr id="129" name="Picture 128">
            <a:extLst>
              <a:ext uri="{FF2B5EF4-FFF2-40B4-BE49-F238E27FC236}">
                <a16:creationId xmlns:a16="http://schemas.microsoft.com/office/drawing/2014/main" id="{482760D1-6E22-6340-90B6-EBF5A9E0BDF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8531352" y="1965960"/>
            <a:ext cx="423054" cy="65809"/>
          </a:xfrm>
          <a:prstGeom prst="rect">
            <a:avLst/>
          </a:prstGeom>
          <a:solidFill>
            <a:srgbClr val="E1523D"/>
          </a:solidFill>
        </p:spPr>
      </p:pic>
      <p:sp>
        <p:nvSpPr>
          <p:cNvPr id="99" name="Text Placeholder 4">
            <a:extLst>
              <a:ext uri="{FF2B5EF4-FFF2-40B4-BE49-F238E27FC236}">
                <a16:creationId xmlns:a16="http://schemas.microsoft.com/office/drawing/2014/main" id="{3D58E907-B424-40CC-9208-885830998C9E}"/>
              </a:ext>
            </a:extLst>
          </p:cNvPr>
          <p:cNvSpPr>
            <a:spLocks noGrp="1"/>
          </p:cNvSpPr>
          <p:nvPr>
            <p:ph type="body" sz="quarter" idx="127" hasCustomPrompt="1"/>
          </p:nvPr>
        </p:nvSpPr>
        <p:spPr>
          <a:xfrm>
            <a:off x="572074" y="557796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48" name="Name 5">
            <a:extLst>
              <a:ext uri="{FF2B5EF4-FFF2-40B4-BE49-F238E27FC236}">
                <a16:creationId xmlns:a16="http://schemas.microsoft.com/office/drawing/2014/main" id="{2D5FA33A-ED9B-554D-81CD-5434E29B6FE6}"/>
              </a:ext>
            </a:extLst>
          </p:cNvPr>
          <p:cNvSpPr>
            <a:spLocks noGrp="1"/>
          </p:cNvSpPr>
          <p:nvPr>
            <p:ph type="body" sz="quarter" idx="106" hasCustomPrompt="1"/>
          </p:nvPr>
        </p:nvSpPr>
        <p:spPr>
          <a:xfrm>
            <a:off x="1468059" y="4782510"/>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49" name="Title 5">
            <a:extLst>
              <a:ext uri="{FF2B5EF4-FFF2-40B4-BE49-F238E27FC236}">
                <a16:creationId xmlns:a16="http://schemas.microsoft.com/office/drawing/2014/main" id="{E6C1879C-0D91-A34A-A7D6-3D872B3DC0D1}"/>
              </a:ext>
            </a:extLst>
          </p:cNvPr>
          <p:cNvSpPr>
            <a:spLocks noGrp="1"/>
          </p:cNvSpPr>
          <p:nvPr>
            <p:ph type="body" sz="quarter" idx="107" hasCustomPrompt="1"/>
          </p:nvPr>
        </p:nvSpPr>
        <p:spPr>
          <a:xfrm>
            <a:off x="1468059" y="5130358"/>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51" name="Photo 5">
            <a:extLst>
              <a:ext uri="{FF2B5EF4-FFF2-40B4-BE49-F238E27FC236}">
                <a16:creationId xmlns:a16="http://schemas.microsoft.com/office/drawing/2014/main" id="{51FDB320-7BD8-A449-8120-F65D233C84E4}"/>
              </a:ext>
            </a:extLst>
          </p:cNvPr>
          <p:cNvSpPr>
            <a:spLocks noGrp="1"/>
          </p:cNvSpPr>
          <p:nvPr>
            <p:ph type="pic" sz="quarter" idx="108" hasCustomPrompt="1"/>
          </p:nvPr>
        </p:nvSpPr>
        <p:spPr>
          <a:xfrm>
            <a:off x="562298" y="4654296"/>
            <a:ext cx="793558" cy="802679"/>
          </a:xfrm>
        </p:spPr>
        <p:txBody>
          <a:bodyPr vert="horz" anchor="ctr" anchorCtr="0">
            <a:normAutofit/>
          </a:bodyPr>
          <a:lstStyle>
            <a:lvl1pPr marL="0" indent="0" algn="ctr">
              <a:buNone/>
              <a:defRPr sz="732"/>
            </a:lvl1pPr>
          </a:lstStyle>
          <a:p>
            <a:r>
              <a:rPr lang="en-US" dirty="0"/>
              <a:t>Icon Placeholder</a:t>
            </a:r>
          </a:p>
        </p:txBody>
      </p:sp>
      <p:pic>
        <p:nvPicPr>
          <p:cNvPr id="52" name="Picture 51">
            <a:extLst>
              <a:ext uri="{FF2B5EF4-FFF2-40B4-BE49-F238E27FC236}">
                <a16:creationId xmlns:a16="http://schemas.microsoft.com/office/drawing/2014/main" id="{CA34747F-48A2-8D4E-8B32-5B2F34EF83F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465532" y="4654296"/>
            <a:ext cx="423054" cy="65809"/>
          </a:xfrm>
          <a:prstGeom prst="rect">
            <a:avLst/>
          </a:prstGeom>
          <a:solidFill>
            <a:srgbClr val="E1523D"/>
          </a:solidFill>
        </p:spPr>
      </p:pic>
      <p:sp>
        <p:nvSpPr>
          <p:cNvPr id="57" name="Rectangle 3">
            <a:extLst>
              <a:ext uri="{FF2B5EF4-FFF2-40B4-BE49-F238E27FC236}">
                <a16:creationId xmlns:a16="http://schemas.microsoft.com/office/drawing/2014/main" id="{06E49294-A1CD-DC46-9930-C844E3568DC6}"/>
              </a:ext>
            </a:extLst>
          </p:cNvPr>
          <p:cNvSpPr>
            <a:spLocks/>
          </p:cNvSpPr>
          <p:nvPr userDrawn="1"/>
        </p:nvSpPr>
        <p:spPr>
          <a:xfrm>
            <a:off x="5150742" y="4526280"/>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58" name="Rectangle 3">
            <a:extLst>
              <a:ext uri="{FF2B5EF4-FFF2-40B4-BE49-F238E27FC236}">
                <a16:creationId xmlns:a16="http://schemas.microsoft.com/office/drawing/2014/main" id="{86F6521E-D648-294D-A62E-64A0413CDFA6}"/>
              </a:ext>
            </a:extLst>
          </p:cNvPr>
          <p:cNvSpPr/>
          <p:nvPr userDrawn="1"/>
        </p:nvSpPr>
        <p:spPr>
          <a:xfrm>
            <a:off x="7502525" y="4526280"/>
            <a:ext cx="210756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89" name="Text Placeholder 4">
            <a:extLst>
              <a:ext uri="{FF2B5EF4-FFF2-40B4-BE49-F238E27FC236}">
                <a16:creationId xmlns:a16="http://schemas.microsoft.com/office/drawing/2014/main" id="{F953EEED-23F9-4443-B58C-1C09C1B5C008}"/>
              </a:ext>
            </a:extLst>
          </p:cNvPr>
          <p:cNvSpPr>
            <a:spLocks noGrp="1"/>
          </p:cNvSpPr>
          <p:nvPr>
            <p:ph type="body" sz="quarter" idx="126" hasCustomPrompt="1"/>
          </p:nvPr>
        </p:nvSpPr>
        <p:spPr>
          <a:xfrm>
            <a:off x="2911128" y="557796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0" name="Name 6">
            <a:extLst>
              <a:ext uri="{FF2B5EF4-FFF2-40B4-BE49-F238E27FC236}">
                <a16:creationId xmlns:a16="http://schemas.microsoft.com/office/drawing/2014/main" id="{BF27E1D6-A325-2A44-B8A6-FEA3399BCEA7}"/>
              </a:ext>
            </a:extLst>
          </p:cNvPr>
          <p:cNvSpPr>
            <a:spLocks noGrp="1"/>
          </p:cNvSpPr>
          <p:nvPr>
            <p:ph type="body" sz="quarter" idx="94" hasCustomPrompt="1"/>
          </p:nvPr>
        </p:nvSpPr>
        <p:spPr>
          <a:xfrm>
            <a:off x="3813048" y="477848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62" name="Title 6">
            <a:extLst>
              <a:ext uri="{FF2B5EF4-FFF2-40B4-BE49-F238E27FC236}">
                <a16:creationId xmlns:a16="http://schemas.microsoft.com/office/drawing/2014/main" id="{15F54A20-5BC8-6D4C-BF61-9085AFF53286}"/>
              </a:ext>
            </a:extLst>
          </p:cNvPr>
          <p:cNvSpPr>
            <a:spLocks noGrp="1"/>
          </p:cNvSpPr>
          <p:nvPr>
            <p:ph type="body" sz="quarter" idx="95" hasCustomPrompt="1"/>
          </p:nvPr>
        </p:nvSpPr>
        <p:spPr>
          <a:xfrm>
            <a:off x="3813048" y="5126331"/>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63" name="Photo 6">
            <a:extLst>
              <a:ext uri="{FF2B5EF4-FFF2-40B4-BE49-F238E27FC236}">
                <a16:creationId xmlns:a16="http://schemas.microsoft.com/office/drawing/2014/main" id="{DAEA94B2-D34F-7140-A6F4-254FD90C163E}"/>
              </a:ext>
            </a:extLst>
          </p:cNvPr>
          <p:cNvSpPr>
            <a:spLocks noGrp="1"/>
          </p:cNvSpPr>
          <p:nvPr>
            <p:ph type="pic" sz="quarter" idx="96" hasCustomPrompt="1"/>
          </p:nvPr>
        </p:nvSpPr>
        <p:spPr>
          <a:xfrm>
            <a:off x="2926080" y="4654296"/>
            <a:ext cx="793558" cy="802679"/>
          </a:xfrm>
        </p:spPr>
        <p:txBody>
          <a:bodyPr vert="horz" anchor="ctr" anchorCtr="0">
            <a:normAutofit/>
          </a:bodyPr>
          <a:lstStyle>
            <a:lvl1pPr marL="0" indent="0" algn="ctr">
              <a:buNone/>
              <a:defRPr sz="732"/>
            </a:lvl1pPr>
          </a:lstStyle>
          <a:p>
            <a:r>
              <a:rPr lang="en-US" dirty="0"/>
              <a:t>Icon Placeholder</a:t>
            </a:r>
          </a:p>
        </p:txBody>
      </p:sp>
      <p:sp>
        <p:nvSpPr>
          <p:cNvPr id="88" name="Text Placeholder 4">
            <a:extLst>
              <a:ext uri="{FF2B5EF4-FFF2-40B4-BE49-F238E27FC236}">
                <a16:creationId xmlns:a16="http://schemas.microsoft.com/office/drawing/2014/main" id="{F99A8487-E6ED-44B5-98E2-FAF32A4DA260}"/>
              </a:ext>
            </a:extLst>
          </p:cNvPr>
          <p:cNvSpPr>
            <a:spLocks noGrp="1"/>
          </p:cNvSpPr>
          <p:nvPr>
            <p:ph type="body" sz="quarter" idx="125" hasCustomPrompt="1"/>
          </p:nvPr>
        </p:nvSpPr>
        <p:spPr>
          <a:xfrm>
            <a:off x="5266643" y="557796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5" name="Name 7">
            <a:extLst>
              <a:ext uri="{FF2B5EF4-FFF2-40B4-BE49-F238E27FC236}">
                <a16:creationId xmlns:a16="http://schemas.microsoft.com/office/drawing/2014/main" id="{E943D323-8441-2D44-87A8-64824308BDB7}"/>
              </a:ext>
            </a:extLst>
          </p:cNvPr>
          <p:cNvSpPr>
            <a:spLocks noGrp="1"/>
          </p:cNvSpPr>
          <p:nvPr>
            <p:ph type="body" sz="quarter" idx="98" hasCustomPrompt="1"/>
          </p:nvPr>
        </p:nvSpPr>
        <p:spPr>
          <a:xfrm>
            <a:off x="6183351" y="477848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72" name="Title 7">
            <a:extLst>
              <a:ext uri="{FF2B5EF4-FFF2-40B4-BE49-F238E27FC236}">
                <a16:creationId xmlns:a16="http://schemas.microsoft.com/office/drawing/2014/main" id="{E1F6B9C6-63FE-F343-8990-E5ED7C19F895}"/>
              </a:ext>
            </a:extLst>
          </p:cNvPr>
          <p:cNvSpPr>
            <a:spLocks noGrp="1"/>
          </p:cNvSpPr>
          <p:nvPr>
            <p:ph type="body" sz="quarter" idx="99" hasCustomPrompt="1"/>
          </p:nvPr>
        </p:nvSpPr>
        <p:spPr>
          <a:xfrm>
            <a:off x="6183351" y="5126331"/>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73" name="Photo 7">
            <a:extLst>
              <a:ext uri="{FF2B5EF4-FFF2-40B4-BE49-F238E27FC236}">
                <a16:creationId xmlns:a16="http://schemas.microsoft.com/office/drawing/2014/main" id="{BD7FE3AE-8476-364C-BA7A-73FE7EA643E2}"/>
              </a:ext>
            </a:extLst>
          </p:cNvPr>
          <p:cNvSpPr>
            <a:spLocks noGrp="1"/>
          </p:cNvSpPr>
          <p:nvPr>
            <p:ph type="pic" sz="quarter" idx="100" hasCustomPrompt="1"/>
          </p:nvPr>
        </p:nvSpPr>
        <p:spPr>
          <a:xfrm>
            <a:off x="5266944" y="4654296"/>
            <a:ext cx="793558" cy="802679"/>
          </a:xfrm>
        </p:spPr>
        <p:txBody>
          <a:bodyPr vert="horz" anchor="ctr" anchorCtr="0">
            <a:normAutofit/>
          </a:bodyPr>
          <a:lstStyle>
            <a:lvl1pPr marL="0" indent="0" algn="ctr">
              <a:buNone/>
              <a:defRPr sz="732"/>
            </a:lvl1pPr>
          </a:lstStyle>
          <a:p>
            <a:r>
              <a:rPr lang="en-US" dirty="0"/>
              <a:t>Icon Placeholder</a:t>
            </a:r>
          </a:p>
        </p:txBody>
      </p:sp>
      <p:pic>
        <p:nvPicPr>
          <p:cNvPr id="74" name="Picture 73">
            <a:extLst>
              <a:ext uri="{FF2B5EF4-FFF2-40B4-BE49-F238E27FC236}">
                <a16:creationId xmlns:a16="http://schemas.microsoft.com/office/drawing/2014/main" id="{152B2E4A-58F2-FE48-BE40-F3B52636762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183351" y="4654296"/>
            <a:ext cx="423054" cy="65809"/>
          </a:xfrm>
          <a:prstGeom prst="rect">
            <a:avLst/>
          </a:prstGeom>
          <a:solidFill>
            <a:srgbClr val="E1523D"/>
          </a:solidFill>
        </p:spPr>
      </p:pic>
      <p:sp>
        <p:nvSpPr>
          <p:cNvPr id="108" name="Text Placeholder 4">
            <a:extLst>
              <a:ext uri="{FF2B5EF4-FFF2-40B4-BE49-F238E27FC236}">
                <a16:creationId xmlns:a16="http://schemas.microsoft.com/office/drawing/2014/main" id="{D25937C8-D9D8-4E16-82B2-26D7774F903D}"/>
              </a:ext>
            </a:extLst>
          </p:cNvPr>
          <p:cNvSpPr>
            <a:spLocks noGrp="1"/>
          </p:cNvSpPr>
          <p:nvPr>
            <p:ph type="body" sz="quarter" idx="128" hasCustomPrompt="1"/>
          </p:nvPr>
        </p:nvSpPr>
        <p:spPr>
          <a:xfrm>
            <a:off x="7638788" y="5577964"/>
            <a:ext cx="1865376" cy="130552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6" name="Name 8">
            <a:extLst>
              <a:ext uri="{FF2B5EF4-FFF2-40B4-BE49-F238E27FC236}">
                <a16:creationId xmlns:a16="http://schemas.microsoft.com/office/drawing/2014/main" id="{E432C6A6-302B-4A42-ACA5-BF255C35DCAA}"/>
              </a:ext>
            </a:extLst>
          </p:cNvPr>
          <p:cNvSpPr>
            <a:spLocks noGrp="1"/>
          </p:cNvSpPr>
          <p:nvPr>
            <p:ph type="body" sz="quarter" idx="102" hasCustomPrompt="1"/>
          </p:nvPr>
        </p:nvSpPr>
        <p:spPr>
          <a:xfrm>
            <a:off x="8531352" y="4778482"/>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tx2"/>
                </a:solidFill>
                <a:latin typeface="Calibri" panose="020F0502020204030204" pitchFamily="34" charset="0"/>
              </a:defRPr>
            </a:lvl1pPr>
          </a:lstStyle>
          <a:p>
            <a:pPr lvl="0"/>
            <a:r>
              <a:rPr lang="en-US" dirty="0"/>
              <a:t>Click to add name</a:t>
            </a:r>
          </a:p>
        </p:txBody>
      </p:sp>
      <p:sp>
        <p:nvSpPr>
          <p:cNvPr id="77" name="Title 8">
            <a:extLst>
              <a:ext uri="{FF2B5EF4-FFF2-40B4-BE49-F238E27FC236}">
                <a16:creationId xmlns:a16="http://schemas.microsoft.com/office/drawing/2014/main" id="{B82EFD76-4B5F-064B-8DC5-771E6AE60D77}"/>
              </a:ext>
            </a:extLst>
          </p:cNvPr>
          <p:cNvSpPr>
            <a:spLocks noGrp="1"/>
          </p:cNvSpPr>
          <p:nvPr>
            <p:ph type="body" sz="quarter" idx="103" hasCustomPrompt="1"/>
          </p:nvPr>
        </p:nvSpPr>
        <p:spPr>
          <a:xfrm>
            <a:off x="8531352" y="5126331"/>
            <a:ext cx="963456" cy="329046"/>
          </a:xfrm>
          <a:prstGeom prst="rect">
            <a:avLst/>
          </a:prstGeom>
        </p:spPr>
        <p:txBody>
          <a:bodyPr lIns="0" tIns="0" rIns="0" bIns="0" anchor="t" anchorCtr="0">
            <a:noAutofit/>
          </a:bodyPr>
          <a:lstStyle>
            <a:lvl1pPr marL="0" indent="0">
              <a:lnSpc>
                <a:spcPct val="100000"/>
              </a:lnSpc>
              <a:spcBef>
                <a:spcPts val="0"/>
              </a:spcBef>
              <a:spcAft>
                <a:spcPts val="0"/>
              </a:spcAft>
              <a:buNone/>
              <a:defRPr sz="1200" b="1">
                <a:solidFill>
                  <a:schemeClr val="accent2"/>
                </a:solidFill>
                <a:latin typeface="Calibri" panose="020F0502020204030204" pitchFamily="34" charset="0"/>
              </a:defRPr>
            </a:lvl1pPr>
          </a:lstStyle>
          <a:p>
            <a:pPr lvl="0"/>
            <a:r>
              <a:rPr lang="en-US" dirty="0"/>
              <a:t>Click to add official title</a:t>
            </a:r>
          </a:p>
        </p:txBody>
      </p:sp>
      <p:sp>
        <p:nvSpPr>
          <p:cNvPr id="81" name="Photo 8">
            <a:extLst>
              <a:ext uri="{FF2B5EF4-FFF2-40B4-BE49-F238E27FC236}">
                <a16:creationId xmlns:a16="http://schemas.microsoft.com/office/drawing/2014/main" id="{539A8DCE-E640-904A-9F07-DBF13377B2F7}"/>
              </a:ext>
            </a:extLst>
          </p:cNvPr>
          <p:cNvSpPr>
            <a:spLocks noGrp="1"/>
          </p:cNvSpPr>
          <p:nvPr>
            <p:ph type="pic" sz="quarter" idx="104" hasCustomPrompt="1"/>
          </p:nvPr>
        </p:nvSpPr>
        <p:spPr>
          <a:xfrm>
            <a:off x="7635240" y="4654296"/>
            <a:ext cx="793558" cy="802679"/>
          </a:xfrm>
        </p:spPr>
        <p:txBody>
          <a:bodyPr vert="horz" anchor="ctr" anchorCtr="0">
            <a:normAutofit/>
          </a:bodyPr>
          <a:lstStyle>
            <a:lvl1pPr marL="0" indent="0" algn="ctr">
              <a:buNone/>
              <a:defRPr sz="732"/>
            </a:lvl1pPr>
          </a:lstStyle>
          <a:p>
            <a:r>
              <a:rPr lang="en-US" dirty="0"/>
              <a:t>Icon Placeholder</a:t>
            </a:r>
          </a:p>
        </p:txBody>
      </p:sp>
      <p:pic>
        <p:nvPicPr>
          <p:cNvPr id="83" name="Picture 82">
            <a:extLst>
              <a:ext uri="{FF2B5EF4-FFF2-40B4-BE49-F238E27FC236}">
                <a16:creationId xmlns:a16="http://schemas.microsoft.com/office/drawing/2014/main" id="{948EABB1-C68F-5F40-AD2B-EEA972E34F9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8531352" y="4654296"/>
            <a:ext cx="423054" cy="65809"/>
          </a:xfrm>
          <a:prstGeom prst="rect">
            <a:avLst/>
          </a:prstGeom>
          <a:solidFill>
            <a:srgbClr val="E1523D"/>
          </a:solidFill>
        </p:spPr>
      </p:pic>
      <p:sp>
        <p:nvSpPr>
          <p:cNvPr id="84" name="Rectangle 3">
            <a:extLst>
              <a:ext uri="{FF2B5EF4-FFF2-40B4-BE49-F238E27FC236}">
                <a16:creationId xmlns:a16="http://schemas.microsoft.com/office/drawing/2014/main" id="{373C3879-638F-4842-AD5B-339C19E9A2B2}"/>
              </a:ext>
            </a:extLst>
          </p:cNvPr>
          <p:cNvSpPr/>
          <p:nvPr userDrawn="1"/>
        </p:nvSpPr>
        <p:spPr>
          <a:xfrm>
            <a:off x="2798958" y="4526280"/>
            <a:ext cx="210756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pic>
        <p:nvPicPr>
          <p:cNvPr id="87" name="Picture 86">
            <a:extLst>
              <a:ext uri="{FF2B5EF4-FFF2-40B4-BE49-F238E27FC236}">
                <a16:creationId xmlns:a16="http://schemas.microsoft.com/office/drawing/2014/main" id="{88849783-7A3C-D04D-BCD4-9640A2A2029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813048" y="4654296"/>
            <a:ext cx="423054" cy="65809"/>
          </a:xfrm>
          <a:prstGeom prst="rect">
            <a:avLst/>
          </a:prstGeom>
          <a:solidFill>
            <a:srgbClr val="E1523D"/>
          </a:solidFill>
        </p:spPr>
      </p:pic>
      <p:pic>
        <p:nvPicPr>
          <p:cNvPr id="106" name="Picture 105">
            <a:extLst>
              <a:ext uri="{FF2B5EF4-FFF2-40B4-BE49-F238E27FC236}">
                <a16:creationId xmlns:a16="http://schemas.microsoft.com/office/drawing/2014/main" id="{7D4A1526-EEB3-5E45-8B79-5A3FD636AE23}"/>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186205" y="1965960"/>
            <a:ext cx="423054" cy="65809"/>
          </a:xfrm>
          <a:prstGeom prst="rect">
            <a:avLst/>
          </a:prstGeom>
          <a:solidFill>
            <a:srgbClr val="E1523D"/>
          </a:solidFill>
        </p:spPr>
      </p:pic>
      <p:sp>
        <p:nvSpPr>
          <p:cNvPr id="55" name="Slide Number Placeholder 7">
            <a:extLst>
              <a:ext uri="{FF2B5EF4-FFF2-40B4-BE49-F238E27FC236}">
                <a16:creationId xmlns:a16="http://schemas.microsoft.com/office/drawing/2014/main" id="{31203F26-7B63-F640-A046-891A6D3C5BD5}"/>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68" name="Footer Placeholder 2">
            <a:extLst>
              <a:ext uri="{FF2B5EF4-FFF2-40B4-BE49-F238E27FC236}">
                <a16:creationId xmlns:a16="http://schemas.microsoft.com/office/drawing/2014/main" id="{59BB307A-9451-BA4D-9F83-145AF46F488A}"/>
              </a:ext>
            </a:extLst>
          </p:cNvPr>
          <p:cNvSpPr>
            <a:spLocks noGrp="1"/>
          </p:cNvSpPr>
          <p:nvPr>
            <p:ph type="ftr" sz="quarter" idx="3"/>
          </p:nvPr>
        </p:nvSpPr>
        <p:spPr>
          <a:xfrm>
            <a:off x="447174" y="6978061"/>
            <a:ext cx="8696826"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Header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12001848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ample Case Stud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EF933C-1EC3-4525-B5C3-CAE3A1CCDEA4}"/>
              </a:ext>
            </a:extLst>
          </p:cNvPr>
          <p:cNvSpPr txBox="1"/>
          <p:nvPr userDrawn="1"/>
        </p:nvSpPr>
        <p:spPr>
          <a:xfrm>
            <a:off x="3490764" y="1500188"/>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OUR ROLE:</a:t>
            </a:r>
          </a:p>
        </p:txBody>
      </p:sp>
      <p:sp>
        <p:nvSpPr>
          <p:cNvPr id="27" name="TextBox 26">
            <a:extLst>
              <a:ext uri="{FF2B5EF4-FFF2-40B4-BE49-F238E27FC236}">
                <a16:creationId xmlns:a16="http://schemas.microsoft.com/office/drawing/2014/main" id="{C3A0967A-A566-4E9A-9966-33D11443D285}"/>
              </a:ext>
            </a:extLst>
          </p:cNvPr>
          <p:cNvSpPr txBox="1"/>
          <p:nvPr userDrawn="1"/>
        </p:nvSpPr>
        <p:spPr>
          <a:xfrm>
            <a:off x="355895" y="3674296"/>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SITUATION:</a:t>
            </a:r>
          </a:p>
        </p:txBody>
      </p:sp>
      <p:sp>
        <p:nvSpPr>
          <p:cNvPr id="25" name="Rectangle 3">
            <a:extLst>
              <a:ext uri="{FF2B5EF4-FFF2-40B4-BE49-F238E27FC236}">
                <a16:creationId xmlns:a16="http://schemas.microsoft.com/office/drawing/2014/main" id="{126E5493-1993-4AD0-8D49-8AB87B0BE28B}"/>
              </a:ext>
            </a:extLst>
          </p:cNvPr>
          <p:cNvSpPr>
            <a:spLocks/>
          </p:cNvSpPr>
          <p:nvPr userDrawn="1"/>
        </p:nvSpPr>
        <p:spPr>
          <a:xfrm>
            <a:off x="6706541" y="1838683"/>
            <a:ext cx="2895536" cy="152067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200" dirty="0">
              <a:latin typeface="Calibri" panose="020F0502020204030204" pitchFamily="34" charset="0"/>
            </a:endParaRPr>
          </a:p>
        </p:txBody>
      </p:sp>
      <p:pic>
        <p:nvPicPr>
          <p:cNvPr id="31" name="Picture 30">
            <a:extLst>
              <a:ext uri="{FF2B5EF4-FFF2-40B4-BE49-F238E27FC236}">
                <a16:creationId xmlns:a16="http://schemas.microsoft.com/office/drawing/2014/main" id="{D5190745-DDAF-42AF-9A9E-BD6580E011AB}"/>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7759623" y="2023908"/>
            <a:ext cx="539496" cy="83863"/>
          </a:xfrm>
          <a:prstGeom prst="rect">
            <a:avLst/>
          </a:prstGeom>
        </p:spPr>
      </p:pic>
      <p:sp>
        <p:nvSpPr>
          <p:cNvPr id="34" name="Rectangle 3">
            <a:extLst>
              <a:ext uri="{FF2B5EF4-FFF2-40B4-BE49-F238E27FC236}">
                <a16:creationId xmlns:a16="http://schemas.microsoft.com/office/drawing/2014/main" id="{5943558D-5FE5-411B-B8BD-0E78C744A880}"/>
              </a:ext>
            </a:extLst>
          </p:cNvPr>
          <p:cNvSpPr>
            <a:spLocks/>
          </p:cNvSpPr>
          <p:nvPr userDrawn="1"/>
        </p:nvSpPr>
        <p:spPr>
          <a:xfrm>
            <a:off x="6704228" y="3357517"/>
            <a:ext cx="2896972" cy="1655651"/>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200" dirty="0">
              <a:latin typeface="Calibri" panose="020F0502020204030204" pitchFamily="34" charset="0"/>
            </a:endParaRPr>
          </a:p>
        </p:txBody>
      </p:sp>
      <p:pic>
        <p:nvPicPr>
          <p:cNvPr id="35" name="Picture 34">
            <a:extLst>
              <a:ext uri="{FF2B5EF4-FFF2-40B4-BE49-F238E27FC236}">
                <a16:creationId xmlns:a16="http://schemas.microsoft.com/office/drawing/2014/main" id="{19B7921D-22F3-4675-8E42-21834367AD81}"/>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7769352" y="3543363"/>
            <a:ext cx="539496" cy="83863"/>
          </a:xfrm>
          <a:prstGeom prst="rect">
            <a:avLst/>
          </a:prstGeom>
        </p:spPr>
      </p:pic>
      <p:sp>
        <p:nvSpPr>
          <p:cNvPr id="47" name="Rectangle 3">
            <a:extLst>
              <a:ext uri="{FF2B5EF4-FFF2-40B4-BE49-F238E27FC236}">
                <a16:creationId xmlns:a16="http://schemas.microsoft.com/office/drawing/2014/main" id="{E8994A88-A4B5-4C4F-B525-4B0B84314406}"/>
              </a:ext>
            </a:extLst>
          </p:cNvPr>
          <p:cNvSpPr>
            <a:spLocks/>
          </p:cNvSpPr>
          <p:nvPr userDrawn="1"/>
        </p:nvSpPr>
        <p:spPr>
          <a:xfrm>
            <a:off x="6704228" y="5013169"/>
            <a:ext cx="2897849" cy="227323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200" dirty="0">
              <a:latin typeface="Calibri" panose="020F0502020204030204" pitchFamily="34" charset="0"/>
            </a:endParaRPr>
          </a:p>
        </p:txBody>
      </p:sp>
      <p:pic>
        <p:nvPicPr>
          <p:cNvPr id="48" name="Picture 47">
            <a:extLst>
              <a:ext uri="{FF2B5EF4-FFF2-40B4-BE49-F238E27FC236}">
                <a16:creationId xmlns:a16="http://schemas.microsoft.com/office/drawing/2014/main" id="{7F065A03-8725-4F6D-8915-10D3C86C5460}"/>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7768541" y="5198575"/>
            <a:ext cx="539496" cy="83863"/>
          </a:xfrm>
          <a:prstGeom prst="rect">
            <a:avLst/>
          </a:prstGeom>
        </p:spPr>
      </p:pic>
      <p:sp>
        <p:nvSpPr>
          <p:cNvPr id="54" name="TextBox 53">
            <a:extLst>
              <a:ext uri="{FF2B5EF4-FFF2-40B4-BE49-F238E27FC236}">
                <a16:creationId xmlns:a16="http://schemas.microsoft.com/office/drawing/2014/main" id="{5FEBBBF7-0081-4B05-973A-B5ABBA673E00}"/>
              </a:ext>
            </a:extLst>
          </p:cNvPr>
          <p:cNvSpPr txBox="1"/>
          <p:nvPr userDrawn="1"/>
        </p:nvSpPr>
        <p:spPr>
          <a:xfrm>
            <a:off x="6606728" y="1496997"/>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OUR IMPACT:</a:t>
            </a:r>
          </a:p>
        </p:txBody>
      </p:sp>
      <p:pic>
        <p:nvPicPr>
          <p:cNvPr id="61" name="Graphic 60" descr="Research">
            <a:extLst>
              <a:ext uri="{FF2B5EF4-FFF2-40B4-BE49-F238E27FC236}">
                <a16:creationId xmlns:a16="http://schemas.microsoft.com/office/drawing/2014/main" id="{7975E95D-09DE-45FB-AD54-9E6568FC199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891730" y="1957468"/>
            <a:ext cx="757493" cy="757493"/>
          </a:xfrm>
          <a:prstGeom prst="rect">
            <a:avLst/>
          </a:prstGeom>
        </p:spPr>
      </p:pic>
      <p:pic>
        <p:nvPicPr>
          <p:cNvPr id="62" name="Picture Placeholder 11" descr="Statistics">
            <a:extLst>
              <a:ext uri="{FF2B5EF4-FFF2-40B4-BE49-F238E27FC236}">
                <a16:creationId xmlns:a16="http://schemas.microsoft.com/office/drawing/2014/main" id="{0B95BDC1-279B-4A24-AB6E-3E7B9CEE06FF}"/>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a:fillRect/>
          </a:stretch>
        </p:blipFill>
        <p:spPr>
          <a:xfrm>
            <a:off x="6891730" y="3494098"/>
            <a:ext cx="757493" cy="757493"/>
          </a:xfrm>
          <a:prstGeom prst="rect">
            <a:avLst/>
          </a:prstGeom>
        </p:spPr>
      </p:pic>
      <p:pic>
        <p:nvPicPr>
          <p:cNvPr id="63" name="Picture Placeholder 15" descr="Chat">
            <a:extLst>
              <a:ext uri="{FF2B5EF4-FFF2-40B4-BE49-F238E27FC236}">
                <a16:creationId xmlns:a16="http://schemas.microsoft.com/office/drawing/2014/main" id="{2D25304C-5DAB-4094-B973-3033724D48CC}"/>
              </a:ext>
            </a:extLst>
          </p:cNvPr>
          <p:cNvPicPr>
            <a:picLocks noChangeAspect="1"/>
          </p:cNvPicPr>
          <p:nvPr userDrawn="1"/>
        </p:nvPicPr>
        <p:blipFill>
          <a:blip r:embed="rId9">
            <a:extLst>
              <a:ext uri="{96DAC541-7B7A-43D3-8B79-37D633B846F1}">
                <asvg:svgBlip xmlns:asvg="http://schemas.microsoft.com/office/drawing/2016/SVG/main" r:embed="rId10"/>
              </a:ext>
            </a:extLst>
          </a:blip>
          <a:srcRect t="122" b="122"/>
          <a:stretch>
            <a:fillRect/>
          </a:stretch>
        </p:blipFill>
        <p:spPr>
          <a:xfrm>
            <a:off x="6891730" y="5057440"/>
            <a:ext cx="759344" cy="757493"/>
          </a:xfrm>
          <a:prstGeom prst="rect">
            <a:avLst/>
          </a:prstGeom>
        </p:spPr>
      </p:pic>
      <p:sp>
        <p:nvSpPr>
          <p:cNvPr id="2" name="TextBox 1">
            <a:extLst>
              <a:ext uri="{FF2B5EF4-FFF2-40B4-BE49-F238E27FC236}">
                <a16:creationId xmlns:a16="http://schemas.microsoft.com/office/drawing/2014/main" id="{39AD4935-57CF-4BE8-8032-595D5A1FA71C}"/>
              </a:ext>
            </a:extLst>
          </p:cNvPr>
          <p:cNvSpPr txBox="1"/>
          <p:nvPr userDrawn="1"/>
        </p:nvSpPr>
        <p:spPr>
          <a:xfrm>
            <a:off x="457200" y="1008141"/>
            <a:ext cx="9144877" cy="369332"/>
          </a:xfrm>
          <a:prstGeom prst="rect">
            <a:avLst/>
          </a:prstGeom>
          <a:noFill/>
        </p:spPr>
        <p:txBody>
          <a:bodyPr wrap="square" lIns="0" tIns="0" rIns="0" bIns="0" rtlCol="0" anchor="b" anchorCtr="0">
            <a:spAutoFit/>
          </a:bodyPr>
          <a:lstStyle/>
          <a:p>
            <a:r>
              <a:rPr kumimoji="0" lang="en-US" sz="2400" b="0" i="0" u="none" strike="noStrike" kern="1200" cap="none" spc="0" normalizeH="0" baseline="0" noProof="0" dirty="0">
                <a:ln>
                  <a:noFill/>
                </a:ln>
                <a:solidFill>
                  <a:srgbClr val="0067B1"/>
                </a:solidFill>
                <a:effectLst/>
                <a:uLnTx/>
                <a:uFillTx/>
                <a:latin typeface="Calibri" panose="020F0502020204030204" pitchFamily="34" charset="0"/>
                <a:ea typeface="+mj-ea"/>
              </a:rPr>
              <a:t>Madoff Money: Lost &amp; Found </a:t>
            </a:r>
            <a:endParaRPr lang="en-US" dirty="0"/>
          </a:p>
        </p:txBody>
      </p:sp>
      <p:sp>
        <p:nvSpPr>
          <p:cNvPr id="4" name="TextBox 3">
            <a:extLst>
              <a:ext uri="{FF2B5EF4-FFF2-40B4-BE49-F238E27FC236}">
                <a16:creationId xmlns:a16="http://schemas.microsoft.com/office/drawing/2014/main" id="{86D5BF97-B64C-414A-AA68-0015469B2547}"/>
              </a:ext>
            </a:extLst>
          </p:cNvPr>
          <p:cNvSpPr txBox="1"/>
          <p:nvPr userDrawn="1"/>
        </p:nvSpPr>
        <p:spPr>
          <a:xfrm>
            <a:off x="465051" y="1811011"/>
            <a:ext cx="2881653" cy="1292662"/>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rgbClr val="0066B0"/>
                </a:solidFill>
              </a:rPr>
              <a:t>In the world’s largest and best-known</a:t>
            </a:r>
            <a:br>
              <a:rPr lang="en-US" sz="1400" b="1" dirty="0">
                <a:solidFill>
                  <a:srgbClr val="0066B0"/>
                </a:solidFill>
              </a:rPr>
            </a:br>
            <a:r>
              <a:rPr lang="en-US" sz="1400" b="1" dirty="0">
                <a:solidFill>
                  <a:srgbClr val="0066B0"/>
                </a:solidFill>
              </a:rPr>
              <a:t> Ponzi scheme, FTI Consulting has </a:t>
            </a:r>
            <a:br>
              <a:rPr lang="en-US" sz="1400" b="1" dirty="0">
                <a:solidFill>
                  <a:srgbClr val="0066B0"/>
                </a:solidFill>
              </a:rPr>
            </a:br>
            <a:r>
              <a:rPr lang="en-US" sz="1400" b="1" dirty="0">
                <a:solidFill>
                  <a:srgbClr val="0066B0"/>
                </a:solidFill>
              </a:rPr>
              <a:t>“followed the cash” and helped recover over 80% of the amount lost </a:t>
            </a:r>
            <a:br>
              <a:rPr lang="en-US" sz="1400" b="1" dirty="0">
                <a:solidFill>
                  <a:srgbClr val="0066B0"/>
                </a:solidFill>
              </a:rPr>
            </a:br>
            <a:r>
              <a:rPr lang="en-US" sz="1400" b="1" dirty="0">
                <a:solidFill>
                  <a:srgbClr val="0066B0"/>
                </a:solidFill>
              </a:rPr>
              <a:t>by investors.</a:t>
            </a:r>
          </a:p>
          <a:p>
            <a:endParaRPr lang="en-US" sz="1400" b="1" dirty="0">
              <a:solidFill>
                <a:srgbClr val="0066B0"/>
              </a:solidFill>
            </a:endParaRPr>
          </a:p>
        </p:txBody>
      </p:sp>
      <p:sp>
        <p:nvSpPr>
          <p:cNvPr id="26" name="TextBox 25">
            <a:extLst>
              <a:ext uri="{FF2B5EF4-FFF2-40B4-BE49-F238E27FC236}">
                <a16:creationId xmlns:a16="http://schemas.microsoft.com/office/drawing/2014/main" id="{44A649AE-2559-493C-AEA7-A3B8821BB69D}"/>
              </a:ext>
            </a:extLst>
          </p:cNvPr>
          <p:cNvSpPr txBox="1"/>
          <p:nvPr userDrawn="1"/>
        </p:nvSpPr>
        <p:spPr>
          <a:xfrm>
            <a:off x="449414" y="3991037"/>
            <a:ext cx="2881653" cy="2246769"/>
          </a:xfrm>
          <a:prstGeom prst="rect">
            <a:avLst/>
          </a:prstGeom>
          <a:noFill/>
        </p:spPr>
        <p:txBody>
          <a:bodyPr wrap="square" lIns="0" tIns="0" rIns="0" bIns="0" rtlCol="0">
            <a:spAutoFit/>
          </a:bodyPr>
          <a:lstStyle/>
          <a:p>
            <a:r>
              <a:rPr lang="en-US" sz="1200" dirty="0"/>
              <a:t>In December 2008, Bernie Madoff admitted that the Investment Advisory business within his firm was a Ponzi scheme, setting off his arrest and a chain reaction of events throughout the financial services world and philanthropic communities.</a:t>
            </a:r>
            <a:br>
              <a:rPr lang="en-US" sz="1200" dirty="0"/>
            </a:br>
            <a:endParaRPr lang="en-US" sz="1200" dirty="0"/>
          </a:p>
          <a:p>
            <a:r>
              <a:rPr lang="en-US" sz="1200" dirty="0"/>
              <a:t>A Trustee under the Securities Investor Protection Act was appointed to liquidate Madoff’s firm and to recover the proceeds from his Ponzi Scheme.</a:t>
            </a:r>
          </a:p>
          <a:p>
            <a:endParaRPr lang="en-US" sz="1400" b="1" dirty="0">
              <a:solidFill>
                <a:srgbClr val="0066B0"/>
              </a:solidFill>
            </a:endParaRPr>
          </a:p>
        </p:txBody>
      </p:sp>
      <p:sp>
        <p:nvSpPr>
          <p:cNvPr id="28" name="TextBox 27">
            <a:extLst>
              <a:ext uri="{FF2B5EF4-FFF2-40B4-BE49-F238E27FC236}">
                <a16:creationId xmlns:a16="http://schemas.microsoft.com/office/drawing/2014/main" id="{B1ECC319-6BA0-42A8-81CF-7363411389C7}"/>
              </a:ext>
            </a:extLst>
          </p:cNvPr>
          <p:cNvSpPr txBox="1"/>
          <p:nvPr userDrawn="1"/>
        </p:nvSpPr>
        <p:spPr>
          <a:xfrm>
            <a:off x="3584919" y="1820862"/>
            <a:ext cx="2881653" cy="5732338"/>
          </a:xfrm>
          <a:prstGeom prst="rect">
            <a:avLst/>
          </a:prstGeom>
          <a:noFill/>
        </p:spPr>
        <p:txBody>
          <a:bodyPr wrap="square" lIns="0" tIns="0" rIns="0" bIns="0" rtlCol="0">
            <a:spAutoFit/>
          </a:bodyPr>
          <a:lstStyle/>
          <a:p>
            <a:pPr marL="182880" marR="0" lvl="1" indent="-182880" algn="l" defTabSz="128016" rtl="0" eaLnBrk="1" fontAlgn="auto" latinLnBrk="0" hangingPunct="1">
              <a:lnSpc>
                <a:spcPct val="100000"/>
              </a:lnSpc>
              <a:spcBef>
                <a:spcPts val="0"/>
              </a:spcBef>
              <a:spcAft>
                <a:spcPts val="450"/>
              </a:spcAft>
              <a:buSzPct val="66000"/>
              <a:buBlip>
                <a:blip r:embed="rId11"/>
              </a:buBlip>
            </a:pPr>
            <a:r>
              <a:rPr lang="en-US" sz="1200" dirty="0"/>
              <a:t>FTI Consulting was engaged by Irving Picard, the Trustee, and </a:t>
            </a:r>
            <a:r>
              <a:rPr lang="en-US" sz="1200" dirty="0" err="1"/>
              <a:t>BakerHostetler</a:t>
            </a:r>
            <a:r>
              <a:rPr lang="en-US" sz="1200" dirty="0"/>
              <a:t>, the Trustee’s counsel, to investigate the financial affairs, identify and analyze the massive amounts of financial documents and data, and provide forensic accounting analysis and expert testimony to help the Trustee recover the stolen funds.</a:t>
            </a:r>
            <a:br>
              <a:rPr lang="en-US" sz="1200" dirty="0"/>
            </a:br>
            <a:endParaRPr lang="en-US" sz="1200" dirty="0"/>
          </a:p>
          <a:p>
            <a:pPr marL="182880" marR="0" lvl="1" indent="-182880" algn="l" defTabSz="128016" rtl="0" eaLnBrk="1" fontAlgn="auto" latinLnBrk="0" hangingPunct="1">
              <a:lnSpc>
                <a:spcPct val="100000"/>
              </a:lnSpc>
              <a:spcBef>
                <a:spcPts val="0"/>
              </a:spcBef>
              <a:spcAft>
                <a:spcPts val="450"/>
              </a:spcAft>
              <a:buSzPct val="66000"/>
              <a:buBlip>
                <a:blip r:embed="rId11"/>
              </a:buBlip>
            </a:pPr>
            <a:r>
              <a:rPr lang="en-US" sz="1200" b="0" i="0" dirty="0">
                <a:solidFill>
                  <a:schemeClr val="dk1"/>
                </a:solidFill>
                <a:latin typeface="Calibri" panose="020F0502020204030204" pitchFamily="34" charset="0"/>
              </a:rPr>
              <a:t>FTI Consulting assembled a team from across the globe representing a cross-section of disciplines, including forensic accounting, data and analytics, global investigations, econometrics analysis, real estate advisory, valuation and solvency services, trial support and e-discovery expertise.</a:t>
            </a:r>
            <a:br>
              <a:rPr lang="en-US" sz="1200" b="0" i="0" dirty="0">
                <a:solidFill>
                  <a:schemeClr val="dk1"/>
                </a:solidFill>
                <a:latin typeface="Calibri" panose="020F0502020204030204" pitchFamily="34" charset="0"/>
              </a:rPr>
            </a:br>
            <a:endParaRPr lang="en-US" sz="1200" b="0" i="0" dirty="0">
              <a:solidFill>
                <a:schemeClr val="dk1"/>
              </a:solidFill>
              <a:latin typeface="Calibri" panose="020F0502020204030204" pitchFamily="34" charset="0"/>
            </a:endParaRPr>
          </a:p>
          <a:p>
            <a:pPr marL="182880" marR="0" lvl="1" indent="-182880" algn="l" defTabSz="128016" rtl="0" eaLnBrk="1" fontAlgn="auto" latinLnBrk="0" hangingPunct="1">
              <a:lnSpc>
                <a:spcPct val="100000"/>
              </a:lnSpc>
              <a:spcBef>
                <a:spcPts val="0"/>
              </a:spcBef>
              <a:spcAft>
                <a:spcPts val="450"/>
              </a:spcAft>
              <a:buSzPct val="66000"/>
              <a:buBlip>
                <a:blip r:embed="rId11"/>
              </a:buBlip>
            </a:pPr>
            <a:r>
              <a:rPr lang="en-US" sz="1200" b="0" i="0" dirty="0">
                <a:solidFill>
                  <a:schemeClr val="dk1"/>
                </a:solidFill>
                <a:latin typeface="Calibri" panose="020F0502020204030204" pitchFamily="34" charset="0"/>
              </a:rPr>
              <a:t>FTI Consulting investigated the Ponzi scheme, reconstructed books and records dating back to the late 1970s, determined the amounts deposited and withdrawn from thousands of customer accounts, researched the backgrounds of account holders, assisted in the discovery and management of evidence and supported the Trustee by identifying other indications of fraud relevant to recovery initiatives being pursued.</a:t>
            </a:r>
          </a:p>
          <a:p>
            <a:endParaRPr lang="en-US" sz="1200" dirty="0"/>
          </a:p>
        </p:txBody>
      </p:sp>
      <p:sp>
        <p:nvSpPr>
          <p:cNvPr id="32" name="TextBox 31">
            <a:extLst>
              <a:ext uri="{FF2B5EF4-FFF2-40B4-BE49-F238E27FC236}">
                <a16:creationId xmlns:a16="http://schemas.microsoft.com/office/drawing/2014/main" id="{F7DD2351-E9BD-4018-A5D7-63B5E6A6F5DA}"/>
              </a:ext>
            </a:extLst>
          </p:cNvPr>
          <p:cNvSpPr txBox="1"/>
          <p:nvPr userDrawn="1"/>
        </p:nvSpPr>
        <p:spPr>
          <a:xfrm>
            <a:off x="7781544" y="5349240"/>
            <a:ext cx="1810512" cy="1938528"/>
          </a:xfrm>
          <a:prstGeom prst="rect">
            <a:avLst/>
          </a:prstGeom>
          <a:noFill/>
        </p:spPr>
        <p:txBody>
          <a:bodyPr wrap="square" lIns="0" tIns="0" rIns="0" bIns="0" rtlCol="0">
            <a:spAutoFit/>
          </a:bodyPr>
          <a:lstStyle/>
          <a:p>
            <a:r>
              <a:rPr lang="en-US" sz="1200" dirty="0"/>
              <a:t>SIPC President Stephen Harbeck acknowledged the critical role played by FTI Consulting in the recovery efforts, stating “I think the impetus for the recovery has been the great forensic work that has been done starting from the blank slate.”</a:t>
            </a:r>
          </a:p>
          <a:p>
            <a:endParaRPr lang="en-US" sz="1400" b="1" dirty="0">
              <a:solidFill>
                <a:srgbClr val="0066B0"/>
              </a:solidFill>
            </a:endParaRPr>
          </a:p>
        </p:txBody>
      </p:sp>
      <p:sp>
        <p:nvSpPr>
          <p:cNvPr id="33" name="TextBox 32">
            <a:extLst>
              <a:ext uri="{FF2B5EF4-FFF2-40B4-BE49-F238E27FC236}">
                <a16:creationId xmlns:a16="http://schemas.microsoft.com/office/drawing/2014/main" id="{F573A82D-9A84-40AB-82C5-5B845D3E26E5}"/>
              </a:ext>
            </a:extLst>
          </p:cNvPr>
          <p:cNvSpPr txBox="1"/>
          <p:nvPr userDrawn="1"/>
        </p:nvSpPr>
        <p:spPr>
          <a:xfrm>
            <a:off x="7781544" y="3694176"/>
            <a:ext cx="1810512" cy="1225296"/>
          </a:xfrm>
          <a:prstGeom prst="rect">
            <a:avLst/>
          </a:prstGeom>
          <a:noFill/>
        </p:spPr>
        <p:txBody>
          <a:bodyPr wrap="square" lIns="0" tIns="0" rIns="0" bIns="0" rtlCol="0">
            <a:spAutoFit/>
          </a:bodyPr>
          <a:lstStyle/>
          <a:p>
            <a:r>
              <a:rPr lang="en-US" sz="1200" dirty="0"/>
              <a:t>This amount exceeds recovery in any other Ponzi scheme and dwarfs the initial expectations for recovery of “pennies on the dollar.”</a:t>
            </a:r>
          </a:p>
          <a:p>
            <a:endParaRPr lang="en-US" sz="1400" b="1" dirty="0">
              <a:solidFill>
                <a:srgbClr val="0066B0"/>
              </a:solidFill>
            </a:endParaRPr>
          </a:p>
        </p:txBody>
      </p:sp>
      <p:sp>
        <p:nvSpPr>
          <p:cNvPr id="36" name="TextBox 35">
            <a:extLst>
              <a:ext uri="{FF2B5EF4-FFF2-40B4-BE49-F238E27FC236}">
                <a16:creationId xmlns:a16="http://schemas.microsoft.com/office/drawing/2014/main" id="{A971C33A-B20F-4DF6-B726-5294C344C801}"/>
              </a:ext>
            </a:extLst>
          </p:cNvPr>
          <p:cNvSpPr txBox="1"/>
          <p:nvPr userDrawn="1"/>
        </p:nvSpPr>
        <p:spPr>
          <a:xfrm>
            <a:off x="7781544" y="2171486"/>
            <a:ext cx="1810512" cy="1170432"/>
          </a:xfrm>
          <a:prstGeom prst="rect">
            <a:avLst/>
          </a:prstGeom>
          <a:noFill/>
        </p:spPr>
        <p:txBody>
          <a:bodyPr wrap="square" lIns="0" tIns="0" rIns="0" bIns="0" rtlCol="0">
            <a:spAutoFit/>
          </a:bodyPr>
          <a:lstStyle/>
          <a:p>
            <a:r>
              <a:rPr lang="en-US" sz="1200" dirty="0"/>
              <a:t>Work to date from FTI Consulting has contributed to the recovery of $14.3 billion – over 80% of  the principle lost by investors. </a:t>
            </a:r>
          </a:p>
          <a:p>
            <a:endParaRPr lang="en-US" sz="1400" b="1" dirty="0">
              <a:solidFill>
                <a:srgbClr val="0066B0"/>
              </a:solidFill>
            </a:endParaRPr>
          </a:p>
        </p:txBody>
      </p:sp>
      <p:sp>
        <p:nvSpPr>
          <p:cNvPr id="21" name="TextBox 20">
            <a:extLst>
              <a:ext uri="{FF2B5EF4-FFF2-40B4-BE49-F238E27FC236}">
                <a16:creationId xmlns:a16="http://schemas.microsoft.com/office/drawing/2014/main" id="{6C395448-BFC0-4CCD-B6BA-3AF4C234E33B}"/>
              </a:ext>
            </a:extLst>
          </p:cNvPr>
          <p:cNvSpPr txBox="1"/>
          <p:nvPr userDrawn="1">
            <p:custDataLst>
              <p:custData r:id="rId2"/>
            </p:custDataLst>
          </p:nvPr>
        </p:nvSpPr>
        <p:spPr>
          <a:xfrm>
            <a:off x="457200" y="469900"/>
            <a:ext cx="5270500" cy="203200"/>
          </a:xfrm>
          <a:prstGeom prst="rect">
            <a:avLst/>
          </a:prstGeom>
          <a:noFill/>
        </p:spPr>
        <p:txBody>
          <a:bodyPr vert="horz" lIns="0" tIns="0" rIns="0" bIns="0" rtlCol="0" anchor="t" anchorCtr="0">
            <a:noAutofit/>
          </a:bodyPr>
          <a:lstStyle/>
          <a:p>
            <a:pPr defTabSz="128016">
              <a:spcBef>
                <a:spcPts val="264"/>
              </a:spcBef>
            </a:pPr>
            <a:r>
              <a:rPr lang="en-US" sz="1200" b="1" cap="all" dirty="0">
                <a:solidFill>
                  <a:srgbClr val="003763"/>
                </a:solidFill>
                <a:latin typeface="Calibri" panose="020F0502020204030204" pitchFamily="34" charset="0"/>
              </a:rPr>
              <a:t>FOR INTERNAL USE AND REFERENCE ONLY</a:t>
            </a:r>
          </a:p>
        </p:txBody>
      </p:sp>
    </p:spTree>
    <p:custDataLst>
      <p:custData r:id="rId1"/>
    </p:custDataLst>
    <p:extLst>
      <p:ext uri="{BB962C8B-B14F-4D97-AF65-F5344CB8AC3E}">
        <p14:creationId xmlns:p14="http://schemas.microsoft.com/office/powerpoint/2010/main" val="1013854033"/>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 Case Study">
    <p:spTree>
      <p:nvGrpSpPr>
        <p:cNvPr id="1" name=""/>
        <p:cNvGrpSpPr/>
        <p:nvPr/>
      </p:nvGrpSpPr>
      <p:grpSpPr>
        <a:xfrm>
          <a:off x="0" y="0"/>
          <a:ext cx="0" cy="0"/>
          <a:chOff x="0" y="0"/>
          <a:chExt cx="0" cy="0"/>
        </a:xfrm>
      </p:grpSpPr>
      <p:sp>
        <p:nvSpPr>
          <p:cNvPr id="36" name="Text Placeholder 9">
            <a:extLst>
              <a:ext uri="{FF2B5EF4-FFF2-40B4-BE49-F238E27FC236}">
                <a16:creationId xmlns:a16="http://schemas.microsoft.com/office/drawing/2014/main" id="{030BBE21-C528-4556-A71C-C6FD4BEAD53D}"/>
              </a:ext>
            </a:extLst>
          </p:cNvPr>
          <p:cNvSpPr>
            <a:spLocks noGrp="1"/>
          </p:cNvSpPr>
          <p:nvPr>
            <p:ph type="body" sz="quarter" idx="103" hasCustomPrompt="1"/>
          </p:nvPr>
        </p:nvSpPr>
        <p:spPr>
          <a:xfrm>
            <a:off x="6705348" y="5705856"/>
            <a:ext cx="2898648" cy="1271015"/>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29" name="Text Placeholder 9">
            <a:extLst>
              <a:ext uri="{FF2B5EF4-FFF2-40B4-BE49-F238E27FC236}">
                <a16:creationId xmlns:a16="http://schemas.microsoft.com/office/drawing/2014/main" id="{92F079CD-DD0B-4750-885D-8EB64E452B24}"/>
              </a:ext>
            </a:extLst>
          </p:cNvPr>
          <p:cNvSpPr>
            <a:spLocks noGrp="1"/>
          </p:cNvSpPr>
          <p:nvPr>
            <p:ph type="body" sz="quarter" idx="101" hasCustomPrompt="1"/>
          </p:nvPr>
        </p:nvSpPr>
        <p:spPr>
          <a:xfrm>
            <a:off x="6704367" y="3135410"/>
            <a:ext cx="2898648" cy="1289304"/>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30" name="Text Placeholder 9">
            <a:extLst>
              <a:ext uri="{FF2B5EF4-FFF2-40B4-BE49-F238E27FC236}">
                <a16:creationId xmlns:a16="http://schemas.microsoft.com/office/drawing/2014/main" id="{1C38CE26-A777-4477-A4B6-87C971CF6A14}"/>
              </a:ext>
            </a:extLst>
          </p:cNvPr>
          <p:cNvSpPr>
            <a:spLocks noGrp="1"/>
          </p:cNvSpPr>
          <p:nvPr>
            <p:ph type="body" sz="quarter" idx="102" hasCustomPrompt="1"/>
          </p:nvPr>
        </p:nvSpPr>
        <p:spPr>
          <a:xfrm>
            <a:off x="6705348" y="4416105"/>
            <a:ext cx="2898648" cy="1289304"/>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39" name="Text Placeholder 9">
            <a:extLst>
              <a:ext uri="{FF2B5EF4-FFF2-40B4-BE49-F238E27FC236}">
                <a16:creationId xmlns:a16="http://schemas.microsoft.com/office/drawing/2014/main" id="{00B84296-0FFC-48E6-8B58-940137915D37}"/>
              </a:ext>
            </a:extLst>
          </p:cNvPr>
          <p:cNvSpPr>
            <a:spLocks noGrp="1"/>
          </p:cNvSpPr>
          <p:nvPr>
            <p:ph type="body" sz="quarter" idx="100" hasCustomPrompt="1"/>
          </p:nvPr>
        </p:nvSpPr>
        <p:spPr>
          <a:xfrm>
            <a:off x="6704367" y="1837944"/>
            <a:ext cx="2899630" cy="1287963"/>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2" name="Title 1">
            <a:extLst>
              <a:ext uri="{FF2B5EF4-FFF2-40B4-BE49-F238E27FC236}">
                <a16:creationId xmlns:a16="http://schemas.microsoft.com/office/drawing/2014/main" id="{52899A4A-AFED-E64F-A55F-E7624E1F5CB7}"/>
              </a:ext>
            </a:extLst>
          </p:cNvPr>
          <p:cNvSpPr>
            <a:spLocks noGrp="1"/>
          </p:cNvSpPr>
          <p:nvPr>
            <p:ph type="title" hasCustomPrompt="1"/>
          </p:nvPr>
        </p:nvSpPr>
        <p:spPr/>
        <p:txBody>
          <a:bodyPr/>
          <a:lstStyle/>
          <a:p>
            <a:r>
              <a:rPr lang="en-US" dirty="0"/>
              <a:t>Page Title</a:t>
            </a:r>
          </a:p>
        </p:txBody>
      </p:sp>
      <p:sp>
        <p:nvSpPr>
          <p:cNvPr id="3" name="TextBox 2">
            <a:extLst>
              <a:ext uri="{FF2B5EF4-FFF2-40B4-BE49-F238E27FC236}">
                <a16:creationId xmlns:a16="http://schemas.microsoft.com/office/drawing/2014/main" id="{9EEF933C-1EC3-4525-B5C3-CAE3A1CCDEA4}"/>
              </a:ext>
            </a:extLst>
          </p:cNvPr>
          <p:cNvSpPr txBox="1"/>
          <p:nvPr userDrawn="1"/>
        </p:nvSpPr>
        <p:spPr>
          <a:xfrm>
            <a:off x="3490764" y="1500188"/>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OUR ROLE:</a:t>
            </a:r>
          </a:p>
        </p:txBody>
      </p:sp>
      <p:sp>
        <p:nvSpPr>
          <p:cNvPr id="26" name="TextBox 25">
            <a:extLst>
              <a:ext uri="{FF2B5EF4-FFF2-40B4-BE49-F238E27FC236}">
                <a16:creationId xmlns:a16="http://schemas.microsoft.com/office/drawing/2014/main" id="{A0C7E01D-102F-4D2E-95B2-326D4868BB12}"/>
              </a:ext>
            </a:extLst>
          </p:cNvPr>
          <p:cNvSpPr txBox="1"/>
          <p:nvPr userDrawn="1"/>
        </p:nvSpPr>
        <p:spPr>
          <a:xfrm>
            <a:off x="6606728" y="1496997"/>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OUR IMPACT:</a:t>
            </a:r>
          </a:p>
        </p:txBody>
      </p:sp>
      <p:sp>
        <p:nvSpPr>
          <p:cNvPr id="27" name="TextBox 26">
            <a:extLst>
              <a:ext uri="{FF2B5EF4-FFF2-40B4-BE49-F238E27FC236}">
                <a16:creationId xmlns:a16="http://schemas.microsoft.com/office/drawing/2014/main" id="{C3A0967A-A566-4E9A-9966-33D11443D285}"/>
              </a:ext>
            </a:extLst>
          </p:cNvPr>
          <p:cNvSpPr txBox="1"/>
          <p:nvPr userDrawn="1"/>
        </p:nvSpPr>
        <p:spPr>
          <a:xfrm>
            <a:off x="375991" y="3674296"/>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SITUATION:</a:t>
            </a:r>
          </a:p>
        </p:txBody>
      </p:sp>
      <p:sp>
        <p:nvSpPr>
          <p:cNvPr id="31" name="Text Placeholder 16">
            <a:extLst>
              <a:ext uri="{FF2B5EF4-FFF2-40B4-BE49-F238E27FC236}">
                <a16:creationId xmlns:a16="http://schemas.microsoft.com/office/drawing/2014/main" id="{BA6E4D85-8CA3-479E-8F7C-5D90DD85FB5D}"/>
              </a:ext>
            </a:extLst>
          </p:cNvPr>
          <p:cNvSpPr>
            <a:spLocks noGrp="1"/>
          </p:cNvSpPr>
          <p:nvPr>
            <p:ph type="body" sz="quarter" idx="33" hasCustomPrompt="1"/>
          </p:nvPr>
        </p:nvSpPr>
        <p:spPr>
          <a:xfrm>
            <a:off x="-2512308" y="685800"/>
            <a:ext cx="2411606" cy="4910328"/>
          </a:xfrm>
          <a:blipFill dpi="0" rotWithShape="1">
            <a:blip r:embed="rId3">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34" name="Text Placeholder 16">
            <a:extLst>
              <a:ext uri="{FF2B5EF4-FFF2-40B4-BE49-F238E27FC236}">
                <a16:creationId xmlns:a16="http://schemas.microsoft.com/office/drawing/2014/main" id="{E95E7CAF-F6D4-4257-B994-36466B9EE06A}"/>
              </a:ext>
            </a:extLst>
          </p:cNvPr>
          <p:cNvSpPr>
            <a:spLocks noGrp="1"/>
          </p:cNvSpPr>
          <p:nvPr>
            <p:ph type="body" sz="quarter" idx="94" hasCustomPrompt="1"/>
          </p:nvPr>
        </p:nvSpPr>
        <p:spPr>
          <a:xfrm>
            <a:off x="10102849" y="685800"/>
            <a:ext cx="3831725" cy="4184374"/>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35" name="Slide Number Placeholder 7">
            <a:extLst>
              <a:ext uri="{FF2B5EF4-FFF2-40B4-BE49-F238E27FC236}">
                <a16:creationId xmlns:a16="http://schemas.microsoft.com/office/drawing/2014/main" id="{6FC945BC-FBD0-4908-91DF-CC7C2EC6FE37}"/>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0" name="Picture Placeholder 2">
            <a:extLst>
              <a:ext uri="{FF2B5EF4-FFF2-40B4-BE49-F238E27FC236}">
                <a16:creationId xmlns:a16="http://schemas.microsoft.com/office/drawing/2014/main" id="{067BD077-3984-4AFB-B17A-585B706E940F}"/>
              </a:ext>
            </a:extLst>
          </p:cNvPr>
          <p:cNvSpPr>
            <a:spLocks noGrp="1"/>
          </p:cNvSpPr>
          <p:nvPr>
            <p:ph type="pic" sz="quarter" idx="28" hasCustomPrompt="1"/>
          </p:nvPr>
        </p:nvSpPr>
        <p:spPr>
          <a:xfrm>
            <a:off x="6948019" y="2080150"/>
            <a:ext cx="649845" cy="649224"/>
          </a:xfrm>
        </p:spPr>
        <p:txBody>
          <a:bodyPr vert="horz" anchor="ctr" anchorCtr="0">
            <a:noAutofit/>
          </a:bodyPr>
          <a:lstStyle>
            <a:lvl1pPr marL="0" indent="0" algn="ctr">
              <a:buNone/>
              <a:defRPr sz="753"/>
            </a:lvl1pPr>
          </a:lstStyle>
          <a:p>
            <a:r>
              <a:rPr lang="en-US" dirty="0"/>
              <a:t>Icon Placeholder</a:t>
            </a:r>
          </a:p>
        </p:txBody>
      </p:sp>
      <p:sp>
        <p:nvSpPr>
          <p:cNvPr id="49" name="Picture Placeholder 2">
            <a:extLst>
              <a:ext uri="{FF2B5EF4-FFF2-40B4-BE49-F238E27FC236}">
                <a16:creationId xmlns:a16="http://schemas.microsoft.com/office/drawing/2014/main" id="{B989787C-DA4D-4758-A352-53914BE590B1}"/>
              </a:ext>
            </a:extLst>
          </p:cNvPr>
          <p:cNvSpPr>
            <a:spLocks noGrp="1"/>
          </p:cNvSpPr>
          <p:nvPr>
            <p:ph type="pic" sz="quarter" idx="53" hasCustomPrompt="1"/>
          </p:nvPr>
        </p:nvSpPr>
        <p:spPr>
          <a:xfrm>
            <a:off x="6948019" y="3369684"/>
            <a:ext cx="649845" cy="649224"/>
          </a:xfrm>
        </p:spPr>
        <p:txBody>
          <a:bodyPr vert="horz" anchor="ctr" anchorCtr="0">
            <a:noAutofit/>
          </a:bodyPr>
          <a:lstStyle>
            <a:lvl1pPr marL="0" indent="0" algn="ctr">
              <a:buNone/>
              <a:defRPr sz="753"/>
            </a:lvl1pPr>
          </a:lstStyle>
          <a:p>
            <a:r>
              <a:rPr lang="en-US" dirty="0"/>
              <a:t>Icon Placeholder</a:t>
            </a:r>
          </a:p>
        </p:txBody>
      </p:sp>
      <p:sp>
        <p:nvSpPr>
          <p:cNvPr id="52" name="Picture Placeholder 2">
            <a:extLst>
              <a:ext uri="{FF2B5EF4-FFF2-40B4-BE49-F238E27FC236}">
                <a16:creationId xmlns:a16="http://schemas.microsoft.com/office/drawing/2014/main" id="{D48987A7-1842-43EE-AD3A-3A45AE72D25A}"/>
              </a:ext>
            </a:extLst>
          </p:cNvPr>
          <p:cNvSpPr>
            <a:spLocks noGrp="1"/>
          </p:cNvSpPr>
          <p:nvPr>
            <p:ph type="pic" sz="quarter" idx="55" hasCustomPrompt="1"/>
          </p:nvPr>
        </p:nvSpPr>
        <p:spPr>
          <a:xfrm>
            <a:off x="6948019" y="4654689"/>
            <a:ext cx="649845" cy="649224"/>
          </a:xfrm>
        </p:spPr>
        <p:txBody>
          <a:bodyPr vert="horz" anchor="ctr" anchorCtr="0">
            <a:noAutofit/>
          </a:bodyPr>
          <a:lstStyle>
            <a:lvl1pPr marL="0" indent="0" algn="ctr">
              <a:buNone/>
              <a:defRPr sz="753"/>
            </a:lvl1pPr>
          </a:lstStyle>
          <a:p>
            <a:r>
              <a:rPr lang="en-US" dirty="0"/>
              <a:t>Icon Placeholder</a:t>
            </a:r>
          </a:p>
        </p:txBody>
      </p:sp>
      <p:sp>
        <p:nvSpPr>
          <p:cNvPr id="56" name="Picture Placeholder 2">
            <a:extLst>
              <a:ext uri="{FF2B5EF4-FFF2-40B4-BE49-F238E27FC236}">
                <a16:creationId xmlns:a16="http://schemas.microsoft.com/office/drawing/2014/main" id="{37BA4831-576C-4FE7-B6A1-0614FD2BC813}"/>
              </a:ext>
            </a:extLst>
          </p:cNvPr>
          <p:cNvSpPr>
            <a:spLocks noGrp="1"/>
          </p:cNvSpPr>
          <p:nvPr>
            <p:ph type="pic" sz="quarter" idx="57" hasCustomPrompt="1"/>
          </p:nvPr>
        </p:nvSpPr>
        <p:spPr>
          <a:xfrm>
            <a:off x="6948019" y="5922960"/>
            <a:ext cx="649845" cy="649224"/>
          </a:xfrm>
        </p:spPr>
        <p:txBody>
          <a:bodyPr vert="horz" anchor="ctr" anchorCtr="0">
            <a:noAutofit/>
          </a:bodyPr>
          <a:lstStyle>
            <a:lvl1pPr marL="0" indent="0" algn="ctr">
              <a:buNone/>
              <a:defRPr sz="753"/>
            </a:lvl1pPr>
          </a:lstStyle>
          <a:p>
            <a:r>
              <a:rPr lang="en-US" dirty="0"/>
              <a:t>Icon Placeholder</a:t>
            </a:r>
          </a:p>
        </p:txBody>
      </p:sp>
      <p:sp>
        <p:nvSpPr>
          <p:cNvPr id="6" name="Text Placeholder 20">
            <a:extLst>
              <a:ext uri="{FF2B5EF4-FFF2-40B4-BE49-F238E27FC236}">
                <a16:creationId xmlns:a16="http://schemas.microsoft.com/office/drawing/2014/main" id="{67EF99D5-B5CC-CA40-B1E9-F60A23D5FA4E}"/>
              </a:ext>
            </a:extLst>
          </p:cNvPr>
          <p:cNvSpPr>
            <a:spLocks noGrp="1"/>
          </p:cNvSpPr>
          <p:nvPr>
            <p:ph type="body" sz="quarter" idx="12" hasCustomPrompt="1"/>
          </p:nvPr>
        </p:nvSpPr>
        <p:spPr>
          <a:xfrm>
            <a:off x="457200" y="1807965"/>
            <a:ext cx="2889504" cy="1828800"/>
          </a:xfrm>
          <a:prstGeom prst="rect">
            <a:avLst/>
          </a:prstGeom>
          <a:noFill/>
        </p:spPr>
        <p:txBody>
          <a:bodyPr wrap="square" lIns="0" tIns="0" rIns="0" bIns="0" anchor="t" anchorCtr="0">
            <a:noAutofit/>
          </a:bodyPr>
          <a:lstStyle>
            <a:lvl1pPr marL="0" marR="0" indent="0" algn="l" defTabSz="128016" rtl="0" eaLnBrk="1" fontAlgn="auto" latinLnBrk="0" hangingPunct="1">
              <a:lnSpc>
                <a:spcPct val="100000"/>
              </a:lnSpc>
              <a:spcBef>
                <a:spcPts val="264"/>
              </a:spcBef>
              <a:spcAft>
                <a:spcPts val="0"/>
              </a:spcAft>
              <a:buClrTx/>
              <a:buSzTx/>
              <a:buFontTx/>
              <a:buNone/>
              <a:tabLst/>
              <a:defRPr lang="en-US" sz="1400" b="1" i="0" smtClean="0">
                <a:solidFill>
                  <a:schemeClr val="accent2"/>
                </a:solidFill>
                <a:effectLst/>
                <a:latin typeface="Calibri" panose="020F0502020204030204" pitchFamily="34" charset="0"/>
              </a:defRPr>
            </a:lvl1pPr>
          </a:lstStyle>
          <a:p>
            <a:pPr marL="0" marR="0" lvl="0" indent="0" algn="l" defTabSz="128016" rtl="0" eaLnBrk="1" fontAlgn="auto" latinLnBrk="0" hangingPunct="1">
              <a:lnSpc>
                <a:spcPct val="100000"/>
              </a:lnSpc>
              <a:spcBef>
                <a:spcPts val="264"/>
              </a:spcBef>
              <a:spcAft>
                <a:spcPts val="0"/>
              </a:spcAft>
              <a:buClrTx/>
              <a:buSzTx/>
              <a:buFontTx/>
              <a:buNone/>
              <a:tabLst/>
            </a:pPr>
            <a:r>
              <a:rPr lang="en-US" dirty="0"/>
              <a:t>Headline text here</a:t>
            </a:r>
          </a:p>
        </p:txBody>
      </p:sp>
      <p:sp>
        <p:nvSpPr>
          <p:cNvPr id="38" name="Text Placeholder 36">
            <a:extLst>
              <a:ext uri="{FF2B5EF4-FFF2-40B4-BE49-F238E27FC236}">
                <a16:creationId xmlns:a16="http://schemas.microsoft.com/office/drawing/2014/main" id="{6645D819-AC18-5A44-B3F6-1A19A6DDEE2E}"/>
              </a:ext>
            </a:extLst>
          </p:cNvPr>
          <p:cNvSpPr>
            <a:spLocks noGrp="1"/>
          </p:cNvSpPr>
          <p:nvPr>
            <p:ph type="body" sz="quarter" idx="40" hasCustomPrompt="1"/>
          </p:nvPr>
        </p:nvSpPr>
        <p:spPr>
          <a:xfrm>
            <a:off x="457200" y="3982073"/>
            <a:ext cx="2889504" cy="2969907"/>
          </a:xfrm>
        </p:spPr>
        <p:txBody>
          <a:bodyPr>
            <a:noAutofit/>
          </a:bodyPr>
          <a:lstStyle>
            <a:lvl1pPr marL="0" indent="0">
              <a:buNone/>
              <a:defRPr/>
            </a:lvl1pPr>
            <a:lvl2pPr>
              <a:defRPr/>
            </a:lvl2pPr>
          </a:lstStyle>
          <a:p>
            <a:pPr lvl="0"/>
            <a:r>
              <a:rPr lang="en-US" dirty="0"/>
              <a:t>Click to add text</a:t>
            </a:r>
          </a:p>
        </p:txBody>
      </p:sp>
      <p:sp>
        <p:nvSpPr>
          <p:cNvPr id="28" name="Text Placeholder 36">
            <a:extLst>
              <a:ext uri="{FF2B5EF4-FFF2-40B4-BE49-F238E27FC236}">
                <a16:creationId xmlns:a16="http://schemas.microsoft.com/office/drawing/2014/main" id="{DFFA7201-62DE-D24F-B387-2A19E1429EE8}"/>
              </a:ext>
            </a:extLst>
          </p:cNvPr>
          <p:cNvSpPr>
            <a:spLocks noGrp="1"/>
          </p:cNvSpPr>
          <p:nvPr>
            <p:ph type="body" sz="quarter" idx="49" hasCustomPrompt="1"/>
          </p:nvPr>
        </p:nvSpPr>
        <p:spPr>
          <a:xfrm>
            <a:off x="3585796" y="1820863"/>
            <a:ext cx="2889504" cy="5131118"/>
          </a:xfrm>
        </p:spPr>
        <p:txBody>
          <a:bodyPr>
            <a:noAutofit/>
          </a:bodyPr>
          <a:lstStyle>
            <a:lvl1pPr>
              <a:defRPr/>
            </a:lvl1pPr>
            <a:lvl2pPr>
              <a:defRPr/>
            </a:lvl2pPr>
            <a:lvl3pPr>
              <a:defRPr/>
            </a:lvl3pPr>
          </a:lstStyle>
          <a:p>
            <a:pPr lvl="0"/>
            <a:r>
              <a:rPr lang="en-US" dirty="0"/>
              <a:t>Click to add text</a:t>
            </a:r>
          </a:p>
          <a:p>
            <a:pPr lvl="1"/>
            <a:r>
              <a:rPr lang="en-US" dirty="0"/>
              <a:t>Insert text</a:t>
            </a:r>
          </a:p>
          <a:p>
            <a:pPr lvl="2"/>
            <a:r>
              <a:rPr lang="en-US" dirty="0"/>
              <a:t>Insert text</a:t>
            </a:r>
          </a:p>
        </p:txBody>
      </p:sp>
      <p:sp>
        <p:nvSpPr>
          <p:cNvPr id="45" name="Text Placeholder 9">
            <a:extLst>
              <a:ext uri="{FF2B5EF4-FFF2-40B4-BE49-F238E27FC236}">
                <a16:creationId xmlns:a16="http://schemas.microsoft.com/office/drawing/2014/main" id="{516349E7-ACF3-484E-BAB6-33AA482BA1C6}"/>
              </a:ext>
            </a:extLst>
          </p:cNvPr>
          <p:cNvSpPr>
            <a:spLocks noGrp="1"/>
          </p:cNvSpPr>
          <p:nvPr>
            <p:ph type="body" sz="quarter" idx="52" hasCustomPrompt="1"/>
          </p:nvPr>
        </p:nvSpPr>
        <p:spPr>
          <a:xfrm>
            <a:off x="7765339" y="2234049"/>
            <a:ext cx="1813444" cy="875121"/>
          </a:xfrm>
        </p:spPr>
        <p:txBody>
          <a:bodyPr/>
          <a:lstStyle>
            <a:lvl1pPr marL="0" marR="0" indent="0" algn="l" defTabSz="128016" eaLnBrk="1" fontAlgn="auto" hangingPunct="1">
              <a:lnSpc>
                <a:spcPct val="100000"/>
              </a:lnSpc>
              <a:spcBef>
                <a:spcPts val="264"/>
              </a:spcBef>
              <a:spcAft>
                <a:spcPts val="0"/>
              </a:spcAft>
              <a:buClrTx/>
              <a:buFontTx/>
              <a:buNone/>
              <a:defRPr lang="en-US" sz="1200" b="0" kern="1200" dirty="0">
                <a:solidFill>
                  <a:schemeClr val="tx1"/>
                </a:solidFill>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61" name="Text Placeholder 9">
            <a:extLst>
              <a:ext uri="{FF2B5EF4-FFF2-40B4-BE49-F238E27FC236}">
                <a16:creationId xmlns:a16="http://schemas.microsoft.com/office/drawing/2014/main" id="{26D76B52-C57E-4BCF-98E9-486F0A6069BC}"/>
              </a:ext>
            </a:extLst>
          </p:cNvPr>
          <p:cNvSpPr>
            <a:spLocks noGrp="1"/>
          </p:cNvSpPr>
          <p:nvPr>
            <p:ph type="body" sz="quarter" idx="99" hasCustomPrompt="1"/>
          </p:nvPr>
        </p:nvSpPr>
        <p:spPr>
          <a:xfrm>
            <a:off x="7765339" y="3520440"/>
            <a:ext cx="1813444" cy="875121"/>
          </a:xfrm>
        </p:spPr>
        <p:txBody>
          <a:bodyPr/>
          <a:lstStyle>
            <a:lvl1pPr marL="0" marR="0" indent="0" algn="l" defTabSz="128016" eaLnBrk="1" fontAlgn="auto" hangingPunct="1">
              <a:lnSpc>
                <a:spcPct val="100000"/>
              </a:lnSpc>
              <a:spcBef>
                <a:spcPts val="264"/>
              </a:spcBef>
              <a:spcAft>
                <a:spcPts val="0"/>
              </a:spcAft>
              <a:buClrTx/>
              <a:buFontTx/>
              <a:buNone/>
              <a:defRPr lang="en-US" sz="1200" b="0" kern="1200" dirty="0">
                <a:solidFill>
                  <a:schemeClr val="tx1"/>
                </a:solidFill>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55" name="Text Placeholder 9">
            <a:extLst>
              <a:ext uri="{FF2B5EF4-FFF2-40B4-BE49-F238E27FC236}">
                <a16:creationId xmlns:a16="http://schemas.microsoft.com/office/drawing/2014/main" id="{02FCE883-9515-4EA5-98F0-72A333D0D92A}"/>
              </a:ext>
            </a:extLst>
          </p:cNvPr>
          <p:cNvSpPr>
            <a:spLocks noGrp="1"/>
          </p:cNvSpPr>
          <p:nvPr>
            <p:ph type="body" sz="quarter" idx="56" hasCustomPrompt="1"/>
          </p:nvPr>
        </p:nvSpPr>
        <p:spPr>
          <a:xfrm>
            <a:off x="7765339" y="4808588"/>
            <a:ext cx="1813444" cy="875121"/>
          </a:xfrm>
        </p:spPr>
        <p:txBody>
          <a:bodyPr/>
          <a:lstStyle>
            <a:lvl1pPr marL="182880" marR="0" indent="-182880" algn="l" defTabSz="1005840" rtl="0" eaLnBrk="1" fontAlgn="auto" latinLnBrk="0" hangingPunct="1">
              <a:lnSpc>
                <a:spcPct val="110000"/>
              </a:lnSpc>
              <a:spcBef>
                <a:spcPts val="450"/>
              </a:spcBef>
              <a:spcAft>
                <a:spcPts val="450"/>
              </a:spcAft>
              <a:buClr>
                <a:schemeClr val="accent2"/>
              </a:buClr>
              <a:buFont typeface="System Font Regular"/>
              <a:buNone/>
              <a:tabLst/>
              <a:defRPr lang="en-US" sz="1200" b="0" kern="1200" dirty="0">
                <a:solidFill>
                  <a:schemeClr val="tx1"/>
                </a:solidFill>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51" name="Text Placeholder 9">
            <a:extLst>
              <a:ext uri="{FF2B5EF4-FFF2-40B4-BE49-F238E27FC236}">
                <a16:creationId xmlns:a16="http://schemas.microsoft.com/office/drawing/2014/main" id="{918D5FC1-2EB2-44A8-AC05-EC8EB48E3F02}"/>
              </a:ext>
            </a:extLst>
          </p:cNvPr>
          <p:cNvSpPr>
            <a:spLocks noGrp="1"/>
          </p:cNvSpPr>
          <p:nvPr>
            <p:ph type="body" sz="quarter" idx="58" hasCustomPrompt="1"/>
          </p:nvPr>
        </p:nvSpPr>
        <p:spPr>
          <a:xfrm>
            <a:off x="7765339" y="6076859"/>
            <a:ext cx="1813444" cy="875121"/>
          </a:xfrm>
        </p:spPr>
        <p:txBody>
          <a:bodyPr/>
          <a:lstStyle>
            <a:lvl1pPr marL="182880" marR="0" indent="-182880" algn="l" defTabSz="1005840" rtl="0" eaLnBrk="1" fontAlgn="auto" latinLnBrk="0" hangingPunct="1">
              <a:lnSpc>
                <a:spcPct val="110000"/>
              </a:lnSpc>
              <a:spcBef>
                <a:spcPts val="450"/>
              </a:spcBef>
              <a:spcAft>
                <a:spcPts val="450"/>
              </a:spcAft>
              <a:buClr>
                <a:schemeClr val="accent2"/>
              </a:buClr>
              <a:buFont typeface="System Font Regular"/>
              <a:buNone/>
              <a:tabLst/>
              <a:defRPr lang="en-US" sz="1200" b="0" kern="1200" dirty="0">
                <a:solidFill>
                  <a:schemeClr val="tx1"/>
                </a:solidFill>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57" name="Text Placeholder 4">
            <a:extLst>
              <a:ext uri="{FF2B5EF4-FFF2-40B4-BE49-F238E27FC236}">
                <a16:creationId xmlns:a16="http://schemas.microsoft.com/office/drawing/2014/main" id="{9BEB7972-E661-4F5F-9782-3AB42F524C2D}"/>
              </a:ext>
            </a:extLst>
          </p:cNvPr>
          <p:cNvSpPr>
            <a:spLocks noGrp="1"/>
          </p:cNvSpPr>
          <p:nvPr>
            <p:ph type="body" sz="quarter" idx="95" hasCustomPrompt="1"/>
          </p:nvPr>
        </p:nvSpPr>
        <p:spPr>
          <a:xfrm>
            <a:off x="7765339" y="4647933"/>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58" name="Text Placeholder 4">
            <a:extLst>
              <a:ext uri="{FF2B5EF4-FFF2-40B4-BE49-F238E27FC236}">
                <a16:creationId xmlns:a16="http://schemas.microsoft.com/office/drawing/2014/main" id="{8EA10FF4-BE23-4709-B2C4-862B537CCDEA}"/>
              </a:ext>
            </a:extLst>
          </p:cNvPr>
          <p:cNvSpPr>
            <a:spLocks noGrp="1"/>
          </p:cNvSpPr>
          <p:nvPr>
            <p:ph type="body" sz="quarter" idx="96" hasCustomPrompt="1"/>
          </p:nvPr>
        </p:nvSpPr>
        <p:spPr>
          <a:xfrm>
            <a:off x="7765339" y="2075688"/>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59" name="Text Placeholder 4">
            <a:extLst>
              <a:ext uri="{FF2B5EF4-FFF2-40B4-BE49-F238E27FC236}">
                <a16:creationId xmlns:a16="http://schemas.microsoft.com/office/drawing/2014/main" id="{BDDC07E4-66B5-46A3-BE5D-0B8C8D531014}"/>
              </a:ext>
            </a:extLst>
          </p:cNvPr>
          <p:cNvSpPr>
            <a:spLocks noGrp="1"/>
          </p:cNvSpPr>
          <p:nvPr>
            <p:ph type="body" sz="quarter" idx="97" hasCustomPrompt="1"/>
          </p:nvPr>
        </p:nvSpPr>
        <p:spPr>
          <a:xfrm>
            <a:off x="7765339" y="3364992"/>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60" name="Text Placeholder 4">
            <a:extLst>
              <a:ext uri="{FF2B5EF4-FFF2-40B4-BE49-F238E27FC236}">
                <a16:creationId xmlns:a16="http://schemas.microsoft.com/office/drawing/2014/main" id="{1FF7BDA6-F7D1-40B1-9E96-40341E2B5F12}"/>
              </a:ext>
            </a:extLst>
          </p:cNvPr>
          <p:cNvSpPr>
            <a:spLocks noGrp="1"/>
          </p:cNvSpPr>
          <p:nvPr>
            <p:ph type="body" sz="quarter" idx="98" hasCustomPrompt="1"/>
          </p:nvPr>
        </p:nvSpPr>
        <p:spPr>
          <a:xfrm>
            <a:off x="7765339" y="5916168"/>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Tree>
    <p:custDataLst>
      <p:custData r:id="rId1"/>
    </p:custDataLst>
    <p:extLst>
      <p:ext uri="{BB962C8B-B14F-4D97-AF65-F5344CB8AC3E}">
        <p14:creationId xmlns:p14="http://schemas.microsoft.com/office/powerpoint/2010/main" val="3300337997"/>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 Case Study (No Icons)">
    <p:spTree>
      <p:nvGrpSpPr>
        <p:cNvPr id="1" name=""/>
        <p:cNvGrpSpPr/>
        <p:nvPr/>
      </p:nvGrpSpPr>
      <p:grpSpPr>
        <a:xfrm>
          <a:off x="0" y="0"/>
          <a:ext cx="0" cy="0"/>
          <a:chOff x="0" y="0"/>
          <a:chExt cx="0" cy="0"/>
        </a:xfrm>
      </p:grpSpPr>
      <p:sp>
        <p:nvSpPr>
          <p:cNvPr id="47" name="Text Placeholder 9">
            <a:extLst>
              <a:ext uri="{FF2B5EF4-FFF2-40B4-BE49-F238E27FC236}">
                <a16:creationId xmlns:a16="http://schemas.microsoft.com/office/drawing/2014/main" id="{3A30013C-48E2-4423-88A2-D7C915E74607}"/>
              </a:ext>
            </a:extLst>
          </p:cNvPr>
          <p:cNvSpPr>
            <a:spLocks noGrp="1"/>
          </p:cNvSpPr>
          <p:nvPr>
            <p:ph type="body" sz="quarter" idx="100" hasCustomPrompt="1"/>
          </p:nvPr>
        </p:nvSpPr>
        <p:spPr>
          <a:xfrm>
            <a:off x="6700837" y="1837944"/>
            <a:ext cx="2898648" cy="5140117"/>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6" name="Text Placeholder 20">
            <a:extLst>
              <a:ext uri="{FF2B5EF4-FFF2-40B4-BE49-F238E27FC236}">
                <a16:creationId xmlns:a16="http://schemas.microsoft.com/office/drawing/2014/main" id="{67EF99D5-B5CC-CA40-B1E9-F60A23D5FA4E}"/>
              </a:ext>
            </a:extLst>
          </p:cNvPr>
          <p:cNvSpPr>
            <a:spLocks noGrp="1"/>
          </p:cNvSpPr>
          <p:nvPr>
            <p:ph type="body" sz="quarter" idx="12" hasCustomPrompt="1"/>
          </p:nvPr>
        </p:nvSpPr>
        <p:spPr>
          <a:xfrm>
            <a:off x="457200" y="1807965"/>
            <a:ext cx="2889504" cy="1828800"/>
          </a:xfrm>
          <a:prstGeom prst="rect">
            <a:avLst/>
          </a:prstGeom>
          <a:noFill/>
        </p:spPr>
        <p:txBody>
          <a:bodyPr wrap="square" lIns="0" tIns="0" rIns="0" bIns="0" anchor="t" anchorCtr="0">
            <a:noAutofit/>
          </a:bodyPr>
          <a:lstStyle>
            <a:lvl1pPr marL="0" marR="0" indent="0" algn="l" defTabSz="128016" rtl="0" eaLnBrk="1" fontAlgn="auto" latinLnBrk="0" hangingPunct="1">
              <a:lnSpc>
                <a:spcPct val="100000"/>
              </a:lnSpc>
              <a:spcBef>
                <a:spcPts val="264"/>
              </a:spcBef>
              <a:spcAft>
                <a:spcPts val="0"/>
              </a:spcAft>
              <a:buClrTx/>
              <a:buSzTx/>
              <a:buFontTx/>
              <a:buNone/>
              <a:tabLst/>
              <a:defRPr lang="en-US" sz="1400" b="1" i="0" smtClean="0">
                <a:solidFill>
                  <a:schemeClr val="accent2"/>
                </a:solidFill>
                <a:effectLst/>
                <a:latin typeface="Calibri" panose="020F0502020204030204" pitchFamily="34" charset="0"/>
              </a:defRPr>
            </a:lvl1pPr>
          </a:lstStyle>
          <a:p>
            <a:pPr marL="0" marR="0" lvl="0" indent="0" algn="l" defTabSz="128016" rtl="0" eaLnBrk="1" fontAlgn="auto" latinLnBrk="0" hangingPunct="1">
              <a:lnSpc>
                <a:spcPct val="100000"/>
              </a:lnSpc>
              <a:spcBef>
                <a:spcPts val="264"/>
              </a:spcBef>
              <a:spcAft>
                <a:spcPts val="0"/>
              </a:spcAft>
              <a:buClrTx/>
              <a:buSzTx/>
              <a:buFontTx/>
              <a:buNone/>
              <a:tabLst/>
            </a:pPr>
            <a:r>
              <a:rPr lang="en-US" dirty="0"/>
              <a:t>Headline text here</a:t>
            </a:r>
          </a:p>
        </p:txBody>
      </p:sp>
      <p:sp>
        <p:nvSpPr>
          <p:cNvPr id="38" name="Text Placeholder 36">
            <a:extLst>
              <a:ext uri="{FF2B5EF4-FFF2-40B4-BE49-F238E27FC236}">
                <a16:creationId xmlns:a16="http://schemas.microsoft.com/office/drawing/2014/main" id="{6645D819-AC18-5A44-B3F6-1A19A6DDEE2E}"/>
              </a:ext>
            </a:extLst>
          </p:cNvPr>
          <p:cNvSpPr>
            <a:spLocks noGrp="1"/>
          </p:cNvSpPr>
          <p:nvPr>
            <p:ph type="body" sz="quarter" idx="40" hasCustomPrompt="1"/>
          </p:nvPr>
        </p:nvSpPr>
        <p:spPr>
          <a:xfrm>
            <a:off x="457200" y="3982073"/>
            <a:ext cx="2889504" cy="2982444"/>
          </a:xfrm>
        </p:spPr>
        <p:txBody>
          <a:bodyPr>
            <a:noAutofit/>
          </a:bodyPr>
          <a:lstStyle>
            <a:lvl1pPr marL="0" indent="0">
              <a:buNone/>
              <a:defRPr/>
            </a:lvl1pPr>
            <a:lvl2pPr>
              <a:defRPr/>
            </a:lvl2pPr>
          </a:lstStyle>
          <a:p>
            <a:pPr lvl="0"/>
            <a:r>
              <a:rPr lang="en-US" dirty="0"/>
              <a:t>Click to add text</a:t>
            </a:r>
          </a:p>
        </p:txBody>
      </p:sp>
      <p:sp>
        <p:nvSpPr>
          <p:cNvPr id="2" name="Title 1">
            <a:extLst>
              <a:ext uri="{FF2B5EF4-FFF2-40B4-BE49-F238E27FC236}">
                <a16:creationId xmlns:a16="http://schemas.microsoft.com/office/drawing/2014/main" id="{52899A4A-AFED-E64F-A55F-E7624E1F5CB7}"/>
              </a:ext>
            </a:extLst>
          </p:cNvPr>
          <p:cNvSpPr>
            <a:spLocks noGrp="1"/>
          </p:cNvSpPr>
          <p:nvPr>
            <p:ph type="title" hasCustomPrompt="1"/>
          </p:nvPr>
        </p:nvSpPr>
        <p:spPr/>
        <p:txBody>
          <a:bodyPr/>
          <a:lstStyle>
            <a:lvl1pPr>
              <a:defRPr/>
            </a:lvl1pPr>
          </a:lstStyle>
          <a:p>
            <a:r>
              <a:rPr lang="en-US" dirty="0"/>
              <a:t>Page Title</a:t>
            </a:r>
          </a:p>
        </p:txBody>
      </p:sp>
      <p:sp>
        <p:nvSpPr>
          <p:cNvPr id="28" name="Text Placeholder 36">
            <a:extLst>
              <a:ext uri="{FF2B5EF4-FFF2-40B4-BE49-F238E27FC236}">
                <a16:creationId xmlns:a16="http://schemas.microsoft.com/office/drawing/2014/main" id="{DFFA7201-62DE-D24F-B387-2A19E1429EE8}"/>
              </a:ext>
            </a:extLst>
          </p:cNvPr>
          <p:cNvSpPr>
            <a:spLocks noGrp="1"/>
          </p:cNvSpPr>
          <p:nvPr>
            <p:ph type="body" sz="quarter" idx="49" hasCustomPrompt="1"/>
          </p:nvPr>
        </p:nvSpPr>
        <p:spPr>
          <a:xfrm>
            <a:off x="3585796" y="1820862"/>
            <a:ext cx="2889504" cy="5143655"/>
          </a:xfrm>
        </p:spPr>
        <p:txBody>
          <a:bodyPr>
            <a:noAutofit/>
          </a:bodyPr>
          <a:lstStyle>
            <a:lvl1pPr>
              <a:defRPr/>
            </a:lvl1pPr>
            <a:lvl2pPr>
              <a:defRPr/>
            </a:lvl2pPr>
            <a:lvl3pPr>
              <a:defRPr/>
            </a:lvl3pPr>
          </a:lstStyle>
          <a:p>
            <a:pPr lvl="0"/>
            <a:r>
              <a:rPr lang="en-US" dirty="0"/>
              <a:t>Click to add text</a:t>
            </a:r>
          </a:p>
          <a:p>
            <a:pPr lvl="1"/>
            <a:r>
              <a:rPr lang="en-US" dirty="0"/>
              <a:t>Insert text</a:t>
            </a:r>
          </a:p>
          <a:p>
            <a:pPr lvl="2"/>
            <a:r>
              <a:rPr lang="en-US" dirty="0"/>
              <a:t>Insert text</a:t>
            </a:r>
          </a:p>
        </p:txBody>
      </p:sp>
      <p:sp>
        <p:nvSpPr>
          <p:cNvPr id="3" name="TextBox 2">
            <a:extLst>
              <a:ext uri="{FF2B5EF4-FFF2-40B4-BE49-F238E27FC236}">
                <a16:creationId xmlns:a16="http://schemas.microsoft.com/office/drawing/2014/main" id="{9EEF933C-1EC3-4525-B5C3-CAE3A1CCDEA4}"/>
              </a:ext>
            </a:extLst>
          </p:cNvPr>
          <p:cNvSpPr txBox="1"/>
          <p:nvPr userDrawn="1"/>
        </p:nvSpPr>
        <p:spPr>
          <a:xfrm>
            <a:off x="3490764" y="1500188"/>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OUR ROLE:</a:t>
            </a:r>
          </a:p>
        </p:txBody>
      </p:sp>
      <p:sp>
        <p:nvSpPr>
          <p:cNvPr id="26" name="TextBox 25">
            <a:extLst>
              <a:ext uri="{FF2B5EF4-FFF2-40B4-BE49-F238E27FC236}">
                <a16:creationId xmlns:a16="http://schemas.microsoft.com/office/drawing/2014/main" id="{A0C7E01D-102F-4D2E-95B2-326D4868BB12}"/>
              </a:ext>
            </a:extLst>
          </p:cNvPr>
          <p:cNvSpPr txBox="1"/>
          <p:nvPr userDrawn="1"/>
        </p:nvSpPr>
        <p:spPr>
          <a:xfrm>
            <a:off x="6606728" y="1496997"/>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OUR IMPACT:</a:t>
            </a:r>
          </a:p>
        </p:txBody>
      </p:sp>
      <p:sp>
        <p:nvSpPr>
          <p:cNvPr id="27" name="TextBox 26">
            <a:extLst>
              <a:ext uri="{FF2B5EF4-FFF2-40B4-BE49-F238E27FC236}">
                <a16:creationId xmlns:a16="http://schemas.microsoft.com/office/drawing/2014/main" id="{C3A0967A-A566-4E9A-9966-33D11443D285}"/>
              </a:ext>
            </a:extLst>
          </p:cNvPr>
          <p:cNvSpPr txBox="1"/>
          <p:nvPr userDrawn="1"/>
        </p:nvSpPr>
        <p:spPr>
          <a:xfrm>
            <a:off x="375991" y="3674296"/>
            <a:ext cx="2885980"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SITUATION:</a:t>
            </a:r>
          </a:p>
        </p:txBody>
      </p:sp>
      <p:sp>
        <p:nvSpPr>
          <p:cNvPr id="31" name="Text Placeholder 16">
            <a:extLst>
              <a:ext uri="{FF2B5EF4-FFF2-40B4-BE49-F238E27FC236}">
                <a16:creationId xmlns:a16="http://schemas.microsoft.com/office/drawing/2014/main" id="{BA6E4D85-8CA3-479E-8F7C-5D90DD85FB5D}"/>
              </a:ext>
            </a:extLst>
          </p:cNvPr>
          <p:cNvSpPr>
            <a:spLocks noGrp="1"/>
          </p:cNvSpPr>
          <p:nvPr>
            <p:ph type="body" sz="quarter" idx="33" hasCustomPrompt="1"/>
          </p:nvPr>
        </p:nvSpPr>
        <p:spPr>
          <a:xfrm>
            <a:off x="-2512308" y="685800"/>
            <a:ext cx="2411606" cy="4910328"/>
          </a:xfrm>
          <a:blipFill dpi="0" rotWithShape="1">
            <a:blip r:embed="rId3">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34" name="Text Placeholder 16">
            <a:extLst>
              <a:ext uri="{FF2B5EF4-FFF2-40B4-BE49-F238E27FC236}">
                <a16:creationId xmlns:a16="http://schemas.microsoft.com/office/drawing/2014/main" id="{E95E7CAF-F6D4-4257-B994-36466B9EE06A}"/>
              </a:ext>
            </a:extLst>
          </p:cNvPr>
          <p:cNvSpPr>
            <a:spLocks noGrp="1"/>
          </p:cNvSpPr>
          <p:nvPr>
            <p:ph type="body" sz="quarter" idx="94" hasCustomPrompt="1"/>
          </p:nvPr>
        </p:nvSpPr>
        <p:spPr>
          <a:xfrm>
            <a:off x="10102849" y="685800"/>
            <a:ext cx="3831725" cy="4184374"/>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35" name="Slide Number Placeholder 7">
            <a:extLst>
              <a:ext uri="{FF2B5EF4-FFF2-40B4-BE49-F238E27FC236}">
                <a16:creationId xmlns:a16="http://schemas.microsoft.com/office/drawing/2014/main" id="{6FC945BC-FBD0-4908-91DF-CC7C2EC6FE37}"/>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5" name="Text Placeholder 4">
            <a:extLst>
              <a:ext uri="{FF2B5EF4-FFF2-40B4-BE49-F238E27FC236}">
                <a16:creationId xmlns:a16="http://schemas.microsoft.com/office/drawing/2014/main" id="{652263C2-4247-4A48-BC7A-6C154C767948}"/>
              </a:ext>
            </a:extLst>
          </p:cNvPr>
          <p:cNvSpPr>
            <a:spLocks noGrp="1"/>
          </p:cNvSpPr>
          <p:nvPr>
            <p:ph type="body" sz="quarter" idx="109" hasCustomPrompt="1"/>
          </p:nvPr>
        </p:nvSpPr>
        <p:spPr>
          <a:xfrm>
            <a:off x="6948468" y="2046271"/>
            <a:ext cx="539496" cy="82296"/>
          </a:xfrm>
          <a:solidFill>
            <a:srgbClr val="E1523D"/>
          </a:solidFill>
          <a:ln>
            <a:solidFill>
              <a:srgbClr val="E0503D"/>
            </a:solidFill>
          </a:ln>
        </p:spPr>
        <p:txBody>
          <a:bodyPr/>
          <a:lstStyle>
            <a:lvl1pPr marL="0" indent="0">
              <a:buNone/>
              <a:defRPr/>
            </a:lvl1pPr>
          </a:lstStyle>
          <a:p>
            <a:pPr lvl="0"/>
            <a:r>
              <a:rPr lang="en-US" dirty="0"/>
              <a:t> </a:t>
            </a:r>
          </a:p>
        </p:txBody>
      </p:sp>
      <p:sp>
        <p:nvSpPr>
          <p:cNvPr id="17" name="Text Placeholder 36">
            <a:extLst>
              <a:ext uri="{FF2B5EF4-FFF2-40B4-BE49-F238E27FC236}">
                <a16:creationId xmlns:a16="http://schemas.microsoft.com/office/drawing/2014/main" id="{77C3C044-4713-45E1-BF05-602DBA023EC5}"/>
              </a:ext>
            </a:extLst>
          </p:cNvPr>
          <p:cNvSpPr>
            <a:spLocks noGrp="1"/>
          </p:cNvSpPr>
          <p:nvPr>
            <p:ph type="body" sz="quarter" idx="110" hasCustomPrompt="1"/>
          </p:nvPr>
        </p:nvSpPr>
        <p:spPr>
          <a:xfrm>
            <a:off x="6948468" y="2209637"/>
            <a:ext cx="2633181" cy="4754880"/>
          </a:xfrm>
        </p:spPr>
        <p:txBody>
          <a:bodyPr>
            <a:noAutofit/>
          </a:bodyPr>
          <a:lstStyle>
            <a:lvl1pPr>
              <a:defRPr/>
            </a:lvl1pPr>
            <a:lvl2pPr>
              <a:defRPr/>
            </a:lvl2pPr>
            <a:lvl3pPr>
              <a:defRPr/>
            </a:lvl3pPr>
          </a:lstStyle>
          <a:p>
            <a:pPr lvl="0"/>
            <a:r>
              <a:rPr lang="en-US" dirty="0"/>
              <a:t>Click to add text</a:t>
            </a:r>
          </a:p>
          <a:p>
            <a:pPr lvl="1"/>
            <a:r>
              <a:rPr lang="en-US" dirty="0"/>
              <a:t>Insert text</a:t>
            </a:r>
          </a:p>
          <a:p>
            <a:pPr lvl="2"/>
            <a:r>
              <a:rPr lang="en-US" dirty="0"/>
              <a:t>Insert text</a:t>
            </a:r>
          </a:p>
        </p:txBody>
      </p:sp>
    </p:spTree>
    <p:custDataLst>
      <p:custData r:id="rId1"/>
    </p:custDataLst>
    <p:extLst>
      <p:ext uri="{BB962C8B-B14F-4D97-AF65-F5344CB8AC3E}">
        <p14:creationId xmlns:p14="http://schemas.microsoft.com/office/powerpoint/2010/main" val="2174214028"/>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ase Study-2">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88575B5E-5625-0747-BE15-4FA8E0EE70BC}"/>
              </a:ext>
            </a:extLst>
          </p:cNvPr>
          <p:cNvSpPr/>
          <p:nvPr userDrawn="1"/>
        </p:nvSpPr>
        <p:spPr>
          <a:xfrm>
            <a:off x="473074" y="1840767"/>
            <a:ext cx="4425696" cy="5112484"/>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929CF34-10A1-4349-88E1-EB2171DDC248}"/>
              </a:ext>
            </a:extLst>
          </p:cNvPr>
          <p:cNvSpPr/>
          <p:nvPr userDrawn="1"/>
        </p:nvSpPr>
        <p:spPr>
          <a:xfrm>
            <a:off x="5163891" y="1841118"/>
            <a:ext cx="4425696" cy="5112132"/>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7B7EA5-8423-3042-86FB-677B57705AD6}"/>
              </a:ext>
            </a:extLst>
          </p:cNvPr>
          <p:cNvSpPr>
            <a:spLocks noGrp="1"/>
          </p:cNvSpPr>
          <p:nvPr>
            <p:ph type="title" hasCustomPrompt="1"/>
          </p:nvPr>
        </p:nvSpPr>
        <p:spPr/>
        <p:txBody>
          <a:bodyPr/>
          <a:lstStyle/>
          <a:p>
            <a:r>
              <a:rPr lang="en-US" dirty="0"/>
              <a:t>Page Title</a:t>
            </a:r>
          </a:p>
        </p:txBody>
      </p:sp>
      <p:sp>
        <p:nvSpPr>
          <p:cNvPr id="3" name="Slide Number Placeholder 2">
            <a:extLst>
              <a:ext uri="{FF2B5EF4-FFF2-40B4-BE49-F238E27FC236}">
                <a16:creationId xmlns:a16="http://schemas.microsoft.com/office/drawing/2014/main" id="{8733757C-1C4D-9D48-8F84-24EC28CB34AC}"/>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Text Placeholder 20">
            <a:extLst>
              <a:ext uri="{FF2B5EF4-FFF2-40B4-BE49-F238E27FC236}">
                <a16:creationId xmlns:a16="http://schemas.microsoft.com/office/drawing/2014/main" id="{DEB446AE-0573-364C-B6FA-2ED519E7B6A0}"/>
              </a:ext>
            </a:extLst>
          </p:cNvPr>
          <p:cNvSpPr>
            <a:spLocks noGrp="1"/>
          </p:cNvSpPr>
          <p:nvPr>
            <p:ph type="body" sz="quarter" idx="12" hasCustomPrompt="1"/>
          </p:nvPr>
        </p:nvSpPr>
        <p:spPr>
          <a:xfrm>
            <a:off x="1678559" y="1968177"/>
            <a:ext cx="3107374" cy="978408"/>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i="0" smtClean="0">
                <a:solidFill>
                  <a:schemeClr val="accent2"/>
                </a:solidFill>
                <a:effectLst/>
              </a:defRPr>
            </a:lvl1pPr>
          </a:lstStyle>
          <a:p>
            <a:r>
              <a:rPr lang="en-US" dirty="0"/>
              <a:t>Intro here. Quick synopsis of case study.</a:t>
            </a:r>
          </a:p>
        </p:txBody>
      </p:sp>
      <p:sp>
        <p:nvSpPr>
          <p:cNvPr id="6" name="Text Placeholder 20">
            <a:extLst>
              <a:ext uri="{FF2B5EF4-FFF2-40B4-BE49-F238E27FC236}">
                <a16:creationId xmlns:a16="http://schemas.microsoft.com/office/drawing/2014/main" id="{F9B44DE6-1D96-C943-AE14-43BE8CB4C6C7}"/>
              </a:ext>
            </a:extLst>
          </p:cNvPr>
          <p:cNvSpPr>
            <a:spLocks noGrp="1"/>
          </p:cNvSpPr>
          <p:nvPr>
            <p:ph type="body" sz="quarter" idx="62" hasCustomPrompt="1"/>
          </p:nvPr>
        </p:nvSpPr>
        <p:spPr>
          <a:xfrm>
            <a:off x="6363081" y="1968177"/>
            <a:ext cx="3108960" cy="978408"/>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i="0" smtClean="0">
                <a:solidFill>
                  <a:schemeClr val="accent2"/>
                </a:solidFill>
                <a:effectLst/>
              </a:defRPr>
            </a:lvl1pPr>
          </a:lstStyle>
          <a:p>
            <a:r>
              <a:rPr lang="en-US" dirty="0"/>
              <a:t>Intro here. Quick synopsis of case study.</a:t>
            </a:r>
          </a:p>
        </p:txBody>
      </p:sp>
      <p:sp>
        <p:nvSpPr>
          <p:cNvPr id="7" name="Content Placeholder 8">
            <a:extLst>
              <a:ext uri="{FF2B5EF4-FFF2-40B4-BE49-F238E27FC236}">
                <a16:creationId xmlns:a16="http://schemas.microsoft.com/office/drawing/2014/main" id="{BC65313A-E5C3-3843-A18A-ABF31E2E4669}"/>
              </a:ext>
            </a:extLst>
          </p:cNvPr>
          <p:cNvSpPr>
            <a:spLocks noGrp="1"/>
          </p:cNvSpPr>
          <p:nvPr>
            <p:ph sz="quarter" idx="104" hasCustomPrompt="1"/>
          </p:nvPr>
        </p:nvSpPr>
        <p:spPr>
          <a:xfrm>
            <a:off x="585216" y="1962340"/>
            <a:ext cx="969264" cy="978408"/>
          </a:xfrm>
        </p:spPr>
        <p:txBody>
          <a:bodyPr anchor="ctr" anchorCtr="1"/>
          <a:lstStyle>
            <a:lvl1pPr marL="0" indent="0">
              <a:buNone/>
              <a:defRPr sz="800"/>
            </a:lvl1pPr>
          </a:lstStyle>
          <a:p>
            <a:pPr lvl="0"/>
            <a:r>
              <a:rPr lang="en-US" dirty="0"/>
              <a:t>Icon Placeholder</a:t>
            </a:r>
          </a:p>
        </p:txBody>
      </p:sp>
      <p:sp>
        <p:nvSpPr>
          <p:cNvPr id="8" name="Content Placeholder 8">
            <a:extLst>
              <a:ext uri="{FF2B5EF4-FFF2-40B4-BE49-F238E27FC236}">
                <a16:creationId xmlns:a16="http://schemas.microsoft.com/office/drawing/2014/main" id="{F65DD7D1-FA7D-D142-84DE-8FD1AED3B2D8}"/>
              </a:ext>
            </a:extLst>
          </p:cNvPr>
          <p:cNvSpPr>
            <a:spLocks noGrp="1"/>
          </p:cNvSpPr>
          <p:nvPr>
            <p:ph sz="quarter" idx="105" hasCustomPrompt="1"/>
          </p:nvPr>
        </p:nvSpPr>
        <p:spPr>
          <a:xfrm>
            <a:off x="5276088" y="1962340"/>
            <a:ext cx="969264" cy="978408"/>
          </a:xfrm>
        </p:spPr>
        <p:txBody>
          <a:bodyPr anchor="ctr" anchorCtr="1"/>
          <a:lstStyle>
            <a:lvl1pPr marL="0" indent="0">
              <a:buNone/>
              <a:defRPr sz="800"/>
            </a:lvl1pPr>
          </a:lstStyle>
          <a:p>
            <a:pPr lvl="0"/>
            <a:r>
              <a:rPr lang="en-US" dirty="0"/>
              <a:t>Icon Placeholder</a:t>
            </a:r>
          </a:p>
        </p:txBody>
      </p:sp>
      <p:sp>
        <p:nvSpPr>
          <p:cNvPr id="18" name="Text Placeholder 7">
            <a:extLst>
              <a:ext uri="{FF2B5EF4-FFF2-40B4-BE49-F238E27FC236}">
                <a16:creationId xmlns:a16="http://schemas.microsoft.com/office/drawing/2014/main" id="{604BD2FB-759D-994C-8E93-AD3319447B6D}"/>
              </a:ext>
            </a:extLst>
          </p:cNvPr>
          <p:cNvSpPr>
            <a:spLocks noGrp="1"/>
          </p:cNvSpPr>
          <p:nvPr>
            <p:ph type="body" sz="quarter" idx="99" hasCustomPrompt="1"/>
          </p:nvPr>
        </p:nvSpPr>
        <p:spPr>
          <a:xfrm>
            <a:off x="5276088" y="3033988"/>
            <a:ext cx="4197096"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SITUATION: (Retype Header)</a:t>
            </a:r>
          </a:p>
        </p:txBody>
      </p:sp>
      <p:sp>
        <p:nvSpPr>
          <p:cNvPr id="23" name="Text Placeholder 7">
            <a:extLst>
              <a:ext uri="{FF2B5EF4-FFF2-40B4-BE49-F238E27FC236}">
                <a16:creationId xmlns:a16="http://schemas.microsoft.com/office/drawing/2014/main" id="{46FB1E3F-DDFF-A84D-B30C-8F53392C3234}"/>
              </a:ext>
            </a:extLst>
          </p:cNvPr>
          <p:cNvSpPr>
            <a:spLocks noGrp="1"/>
          </p:cNvSpPr>
          <p:nvPr>
            <p:ph type="body" sz="quarter" idx="135" hasCustomPrompt="1"/>
          </p:nvPr>
        </p:nvSpPr>
        <p:spPr>
          <a:xfrm>
            <a:off x="585216" y="3033988"/>
            <a:ext cx="4197096"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SITUATION: (Retype Header)</a:t>
            </a:r>
          </a:p>
        </p:txBody>
      </p:sp>
      <p:sp>
        <p:nvSpPr>
          <p:cNvPr id="16" name="Text Placeholder 20">
            <a:extLst>
              <a:ext uri="{FF2B5EF4-FFF2-40B4-BE49-F238E27FC236}">
                <a16:creationId xmlns:a16="http://schemas.microsoft.com/office/drawing/2014/main" id="{930E08C7-7577-1547-81B2-160AE4747B95}"/>
              </a:ext>
            </a:extLst>
          </p:cNvPr>
          <p:cNvSpPr>
            <a:spLocks noGrp="1"/>
          </p:cNvSpPr>
          <p:nvPr>
            <p:ph type="body" sz="quarter" idx="127" hasCustomPrompt="1"/>
          </p:nvPr>
        </p:nvSpPr>
        <p:spPr>
          <a:xfrm>
            <a:off x="5276088" y="3276214"/>
            <a:ext cx="4197181" cy="731520"/>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r>
              <a:rPr lang="en-US" dirty="0"/>
              <a:t>Situation here. Sentence format; up to 4 lines.</a:t>
            </a:r>
          </a:p>
        </p:txBody>
      </p:sp>
      <p:sp>
        <p:nvSpPr>
          <p:cNvPr id="21" name="Text Placeholder 20">
            <a:extLst>
              <a:ext uri="{FF2B5EF4-FFF2-40B4-BE49-F238E27FC236}">
                <a16:creationId xmlns:a16="http://schemas.microsoft.com/office/drawing/2014/main" id="{ED6640AC-6250-9E43-AFDC-8041EF3B74BA}"/>
              </a:ext>
            </a:extLst>
          </p:cNvPr>
          <p:cNvSpPr>
            <a:spLocks noGrp="1"/>
          </p:cNvSpPr>
          <p:nvPr>
            <p:ph type="body" sz="quarter" idx="133" hasCustomPrompt="1"/>
          </p:nvPr>
        </p:nvSpPr>
        <p:spPr>
          <a:xfrm>
            <a:off x="585216" y="3273552"/>
            <a:ext cx="4197096" cy="731520"/>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smtClean="0">
                <a:solidFill>
                  <a:schemeClr val="tx1"/>
                </a:solidFill>
                <a:effectLst/>
              </a:defRPr>
            </a:lvl1pPr>
          </a:lstStyle>
          <a:p>
            <a:r>
              <a:rPr lang="en-US" dirty="0"/>
              <a:t>Situation here. Sentence format; up to 4 lines.</a:t>
            </a:r>
          </a:p>
        </p:txBody>
      </p:sp>
      <p:sp>
        <p:nvSpPr>
          <p:cNvPr id="19" name="Text Placeholder 7">
            <a:extLst>
              <a:ext uri="{FF2B5EF4-FFF2-40B4-BE49-F238E27FC236}">
                <a16:creationId xmlns:a16="http://schemas.microsoft.com/office/drawing/2014/main" id="{49B80915-BD57-DE4D-A112-B1E21DDFCC0D}"/>
              </a:ext>
            </a:extLst>
          </p:cNvPr>
          <p:cNvSpPr>
            <a:spLocks noGrp="1"/>
          </p:cNvSpPr>
          <p:nvPr>
            <p:ph type="body" sz="quarter" idx="131" hasCustomPrompt="1"/>
          </p:nvPr>
        </p:nvSpPr>
        <p:spPr>
          <a:xfrm>
            <a:off x="5276088" y="4099235"/>
            <a:ext cx="4197096"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OUR ROLE: (Retype Header)</a:t>
            </a:r>
          </a:p>
        </p:txBody>
      </p:sp>
      <p:sp>
        <p:nvSpPr>
          <p:cNvPr id="24" name="Text Placeholder 7">
            <a:extLst>
              <a:ext uri="{FF2B5EF4-FFF2-40B4-BE49-F238E27FC236}">
                <a16:creationId xmlns:a16="http://schemas.microsoft.com/office/drawing/2014/main" id="{79EC6E4C-182C-684F-B84E-A15B1AC5CC1D}"/>
              </a:ext>
            </a:extLst>
          </p:cNvPr>
          <p:cNvSpPr>
            <a:spLocks noGrp="1"/>
          </p:cNvSpPr>
          <p:nvPr>
            <p:ph type="body" sz="quarter" idx="136" hasCustomPrompt="1"/>
          </p:nvPr>
        </p:nvSpPr>
        <p:spPr>
          <a:xfrm>
            <a:off x="585216" y="4096512"/>
            <a:ext cx="4197096"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OUR ROLE: (Retype Header)</a:t>
            </a:r>
          </a:p>
        </p:txBody>
      </p:sp>
      <p:sp>
        <p:nvSpPr>
          <p:cNvPr id="17" name="Text Placeholder 4">
            <a:extLst>
              <a:ext uri="{FF2B5EF4-FFF2-40B4-BE49-F238E27FC236}">
                <a16:creationId xmlns:a16="http://schemas.microsoft.com/office/drawing/2014/main" id="{47D1C377-8B04-EE40-B32D-279C9694B292}"/>
              </a:ext>
            </a:extLst>
          </p:cNvPr>
          <p:cNvSpPr>
            <a:spLocks noGrp="1"/>
          </p:cNvSpPr>
          <p:nvPr>
            <p:ph type="body" sz="quarter" idx="128" hasCustomPrompt="1"/>
          </p:nvPr>
        </p:nvSpPr>
        <p:spPr>
          <a:xfrm>
            <a:off x="5276088" y="4356068"/>
            <a:ext cx="4197096" cy="869982"/>
          </a:xfrm>
          <a:prstGeom prst="rect">
            <a:avLst/>
          </a:prstGeom>
        </p:spPr>
        <p:txBody>
          <a:bodyPr lIns="0" tIns="0" rIns="0" bIns="0">
            <a:noAutofit/>
          </a:bodyPr>
          <a:lstStyle>
            <a:lvl1pPr marL="182880" indent="-182880">
              <a:spcAft>
                <a:spcPts val="200"/>
              </a:spcAft>
              <a:defRPr lang="en-US" sz="1050" b="0" kern="1200" dirty="0">
                <a:solidFill>
                  <a:schemeClr val="tx1"/>
                </a:solidFill>
                <a:latin typeface="Calibri" panose="020F0502020204030204" pitchFamily="34" charset="0"/>
                <a:ea typeface="+mn-ea"/>
                <a:cs typeface="Calibri" panose="020F0502020204030204" pitchFamily="34" charset="0"/>
              </a:defRPr>
            </a:lvl1pPr>
          </a:lstStyle>
          <a:p>
            <a:pPr marL="182880" lvl="0" indent="-182880" algn="l" defTabSz="1005840" rtl="0" eaLnBrk="1" latinLnBrk="0" hangingPunct="1">
              <a:lnSpc>
                <a:spcPct val="100000"/>
              </a:lnSpc>
              <a:spcBef>
                <a:spcPts val="0"/>
              </a:spcBef>
              <a:spcAft>
                <a:spcPts val="450"/>
              </a:spcAft>
              <a:buClr>
                <a:schemeClr val="accent2"/>
              </a:buClr>
              <a:buFont typeface="System Font Regular"/>
              <a:buChar char="■"/>
              <a:tabLst/>
            </a:pPr>
            <a:r>
              <a:rPr lang="en-US" dirty="0"/>
              <a:t>Our Role here. Bullet format required; write bullets to be explicit this was our role (i.e. FTI Consulting provided; FTI Consulting assisted).</a:t>
            </a:r>
          </a:p>
        </p:txBody>
      </p:sp>
      <p:sp>
        <p:nvSpPr>
          <p:cNvPr id="22" name="Text Placeholder 4">
            <a:extLst>
              <a:ext uri="{FF2B5EF4-FFF2-40B4-BE49-F238E27FC236}">
                <a16:creationId xmlns:a16="http://schemas.microsoft.com/office/drawing/2014/main" id="{2EDE4538-99BE-054A-8477-5BD88109C2F4}"/>
              </a:ext>
            </a:extLst>
          </p:cNvPr>
          <p:cNvSpPr>
            <a:spLocks noGrp="1"/>
          </p:cNvSpPr>
          <p:nvPr>
            <p:ph type="body" sz="quarter" idx="134" hasCustomPrompt="1"/>
          </p:nvPr>
        </p:nvSpPr>
        <p:spPr>
          <a:xfrm>
            <a:off x="585216" y="4352544"/>
            <a:ext cx="4197096" cy="868680"/>
          </a:xfrm>
          <a:prstGeom prst="rect">
            <a:avLst/>
          </a:prstGeom>
        </p:spPr>
        <p:txBody>
          <a:bodyPr lIns="0" tIns="0" rIns="0" bIns="0">
            <a:noAutofit/>
          </a:bodyPr>
          <a:lstStyle>
            <a:lvl1pPr>
              <a:spcAft>
                <a:spcPts val="200"/>
              </a:spcAft>
              <a:defRPr sz="1050">
                <a:latin typeface="Calibri" panose="020F0502020204030204" pitchFamily="34" charset="0"/>
              </a:defRPr>
            </a:lvl1pPr>
          </a:lstStyle>
          <a:p>
            <a:pPr lvl="0"/>
            <a:r>
              <a:rPr lang="en-US" dirty="0"/>
              <a:t>Our Role here. Bullet format required; write bullets to be explicit this was our role (i.e. FTI Consulting provided; FTI Consulting assisted).</a:t>
            </a:r>
          </a:p>
        </p:txBody>
      </p:sp>
      <p:sp>
        <p:nvSpPr>
          <p:cNvPr id="20" name="Text Placeholder 7">
            <a:extLst>
              <a:ext uri="{FF2B5EF4-FFF2-40B4-BE49-F238E27FC236}">
                <a16:creationId xmlns:a16="http://schemas.microsoft.com/office/drawing/2014/main" id="{4C546821-56B8-3042-84B5-BCCD0B5889D8}"/>
              </a:ext>
            </a:extLst>
          </p:cNvPr>
          <p:cNvSpPr>
            <a:spLocks noGrp="1"/>
          </p:cNvSpPr>
          <p:nvPr>
            <p:ph type="body" sz="quarter" idx="132" hasCustomPrompt="1"/>
          </p:nvPr>
        </p:nvSpPr>
        <p:spPr>
          <a:xfrm>
            <a:off x="5276088" y="5321527"/>
            <a:ext cx="4197096"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OUR IMPACT: (Retype Header)</a:t>
            </a:r>
          </a:p>
        </p:txBody>
      </p:sp>
      <p:sp>
        <p:nvSpPr>
          <p:cNvPr id="25" name="Text Placeholder 7">
            <a:extLst>
              <a:ext uri="{FF2B5EF4-FFF2-40B4-BE49-F238E27FC236}">
                <a16:creationId xmlns:a16="http://schemas.microsoft.com/office/drawing/2014/main" id="{CAD3EB30-0AC4-CF47-B1EB-953446CDD84E}"/>
              </a:ext>
            </a:extLst>
          </p:cNvPr>
          <p:cNvSpPr>
            <a:spLocks noGrp="1"/>
          </p:cNvSpPr>
          <p:nvPr>
            <p:ph type="body" sz="quarter" idx="137" hasCustomPrompt="1"/>
          </p:nvPr>
        </p:nvSpPr>
        <p:spPr>
          <a:xfrm>
            <a:off x="586915" y="5321808"/>
            <a:ext cx="4197096"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OUR IMPACT: (Retype Header)</a:t>
            </a:r>
          </a:p>
        </p:txBody>
      </p:sp>
      <p:sp>
        <p:nvSpPr>
          <p:cNvPr id="9" name="Picture Placeholder 2">
            <a:extLst>
              <a:ext uri="{FF2B5EF4-FFF2-40B4-BE49-F238E27FC236}">
                <a16:creationId xmlns:a16="http://schemas.microsoft.com/office/drawing/2014/main" id="{92B58912-8094-5744-A6D2-88B06EED5869}"/>
              </a:ext>
            </a:extLst>
          </p:cNvPr>
          <p:cNvSpPr>
            <a:spLocks noGrp="1"/>
          </p:cNvSpPr>
          <p:nvPr>
            <p:ph type="pic" sz="quarter" idx="113" hasCustomPrompt="1"/>
          </p:nvPr>
        </p:nvSpPr>
        <p:spPr>
          <a:xfrm>
            <a:off x="768096" y="5577840"/>
            <a:ext cx="539496" cy="420624"/>
          </a:xfrm>
        </p:spPr>
        <p:txBody>
          <a:bodyPr vert="horz" anchor="ctr" anchorCtr="0">
            <a:noAutofit/>
          </a:bodyPr>
          <a:lstStyle>
            <a:lvl1pPr marL="0" indent="0" algn="ctr">
              <a:buNone/>
              <a:defRPr sz="753"/>
            </a:lvl1pPr>
          </a:lstStyle>
          <a:p>
            <a:r>
              <a:rPr lang="en-US" dirty="0"/>
              <a:t>Icon Placeholder</a:t>
            </a:r>
          </a:p>
        </p:txBody>
      </p:sp>
      <p:sp>
        <p:nvSpPr>
          <p:cNvPr id="14" name="Picture Placeholder 2">
            <a:extLst>
              <a:ext uri="{FF2B5EF4-FFF2-40B4-BE49-F238E27FC236}">
                <a16:creationId xmlns:a16="http://schemas.microsoft.com/office/drawing/2014/main" id="{E1CAE222-94E3-884C-BA70-62CE5EB8DB66}"/>
              </a:ext>
            </a:extLst>
          </p:cNvPr>
          <p:cNvSpPr>
            <a:spLocks noGrp="1"/>
          </p:cNvSpPr>
          <p:nvPr>
            <p:ph type="pic" sz="quarter" idx="120" hasCustomPrompt="1"/>
          </p:nvPr>
        </p:nvSpPr>
        <p:spPr>
          <a:xfrm>
            <a:off x="2130552" y="5578216"/>
            <a:ext cx="539496" cy="420248"/>
          </a:xfrm>
        </p:spPr>
        <p:txBody>
          <a:bodyPr vert="horz" anchor="ctr" anchorCtr="0">
            <a:noAutofit/>
          </a:bodyPr>
          <a:lstStyle>
            <a:lvl1pPr marL="0" indent="0" algn="ctr">
              <a:buNone/>
              <a:defRPr sz="753"/>
            </a:lvl1pPr>
          </a:lstStyle>
          <a:p>
            <a:r>
              <a:rPr lang="en-US" dirty="0"/>
              <a:t>Icon Placeholder</a:t>
            </a:r>
          </a:p>
        </p:txBody>
      </p:sp>
      <p:sp>
        <p:nvSpPr>
          <p:cNvPr id="15" name="Picture Placeholder 2">
            <a:extLst>
              <a:ext uri="{FF2B5EF4-FFF2-40B4-BE49-F238E27FC236}">
                <a16:creationId xmlns:a16="http://schemas.microsoft.com/office/drawing/2014/main" id="{93A5BEE1-3E84-EA4A-B907-DB779C736333}"/>
              </a:ext>
            </a:extLst>
          </p:cNvPr>
          <p:cNvSpPr>
            <a:spLocks noGrp="1"/>
          </p:cNvSpPr>
          <p:nvPr>
            <p:ph type="pic" sz="quarter" idx="121" hasCustomPrompt="1"/>
          </p:nvPr>
        </p:nvSpPr>
        <p:spPr>
          <a:xfrm>
            <a:off x="3502152" y="5577840"/>
            <a:ext cx="539496" cy="420624"/>
          </a:xfrm>
        </p:spPr>
        <p:txBody>
          <a:bodyPr vert="horz" anchor="ctr" anchorCtr="0">
            <a:noAutofit/>
          </a:bodyPr>
          <a:lstStyle>
            <a:lvl1pPr marL="0" indent="0" algn="ctr">
              <a:buNone/>
              <a:defRPr sz="753"/>
            </a:lvl1pPr>
          </a:lstStyle>
          <a:p>
            <a:r>
              <a:rPr lang="en-US" dirty="0"/>
              <a:t>Icon Placeholder</a:t>
            </a:r>
          </a:p>
        </p:txBody>
      </p:sp>
      <p:sp>
        <p:nvSpPr>
          <p:cNvPr id="28" name="Picture Placeholder 2">
            <a:extLst>
              <a:ext uri="{FF2B5EF4-FFF2-40B4-BE49-F238E27FC236}">
                <a16:creationId xmlns:a16="http://schemas.microsoft.com/office/drawing/2014/main" id="{7A213586-EFF1-0E4B-99BD-15BC2912E1BE}"/>
              </a:ext>
            </a:extLst>
          </p:cNvPr>
          <p:cNvSpPr>
            <a:spLocks noGrp="1"/>
          </p:cNvSpPr>
          <p:nvPr>
            <p:ph type="pic" sz="quarter" idx="140" hasCustomPrompt="1"/>
          </p:nvPr>
        </p:nvSpPr>
        <p:spPr>
          <a:xfrm>
            <a:off x="5458968" y="5577840"/>
            <a:ext cx="539496" cy="420624"/>
          </a:xfrm>
        </p:spPr>
        <p:txBody>
          <a:bodyPr vert="horz" anchor="ctr" anchorCtr="0">
            <a:noAutofit/>
          </a:bodyPr>
          <a:lstStyle>
            <a:lvl1pPr marL="0" indent="0" algn="ctr">
              <a:buNone/>
              <a:defRPr sz="753"/>
            </a:lvl1pPr>
          </a:lstStyle>
          <a:p>
            <a:r>
              <a:rPr lang="en-US" dirty="0"/>
              <a:t>Icon Placeholder</a:t>
            </a:r>
          </a:p>
        </p:txBody>
      </p:sp>
      <p:sp>
        <p:nvSpPr>
          <p:cNvPr id="33" name="Picture Placeholder 2">
            <a:extLst>
              <a:ext uri="{FF2B5EF4-FFF2-40B4-BE49-F238E27FC236}">
                <a16:creationId xmlns:a16="http://schemas.microsoft.com/office/drawing/2014/main" id="{F49FFC2E-852E-C54B-9CA4-D920D64536BA}"/>
              </a:ext>
            </a:extLst>
          </p:cNvPr>
          <p:cNvSpPr>
            <a:spLocks noGrp="1"/>
          </p:cNvSpPr>
          <p:nvPr>
            <p:ph type="pic" sz="quarter" idx="145" hasCustomPrompt="1"/>
          </p:nvPr>
        </p:nvSpPr>
        <p:spPr>
          <a:xfrm>
            <a:off x="6821424" y="5578216"/>
            <a:ext cx="539496" cy="420248"/>
          </a:xfrm>
        </p:spPr>
        <p:txBody>
          <a:bodyPr vert="horz" anchor="ctr" anchorCtr="0">
            <a:noAutofit/>
          </a:bodyPr>
          <a:lstStyle>
            <a:lvl1pPr marL="0" indent="0" algn="ctr">
              <a:buNone/>
              <a:defRPr sz="753"/>
            </a:lvl1pPr>
          </a:lstStyle>
          <a:p>
            <a:r>
              <a:rPr lang="en-US" dirty="0"/>
              <a:t>Icon Placeholder</a:t>
            </a:r>
          </a:p>
        </p:txBody>
      </p:sp>
      <p:sp>
        <p:nvSpPr>
          <p:cNvPr id="34" name="Picture Placeholder 2">
            <a:extLst>
              <a:ext uri="{FF2B5EF4-FFF2-40B4-BE49-F238E27FC236}">
                <a16:creationId xmlns:a16="http://schemas.microsoft.com/office/drawing/2014/main" id="{70244E43-0BCC-0348-B64B-86FFECBEA9B9}"/>
              </a:ext>
            </a:extLst>
          </p:cNvPr>
          <p:cNvSpPr>
            <a:spLocks noGrp="1"/>
          </p:cNvSpPr>
          <p:nvPr>
            <p:ph type="pic" sz="quarter" idx="146" hasCustomPrompt="1"/>
          </p:nvPr>
        </p:nvSpPr>
        <p:spPr>
          <a:xfrm>
            <a:off x="8193024" y="5577840"/>
            <a:ext cx="539496" cy="420624"/>
          </a:xfrm>
        </p:spPr>
        <p:txBody>
          <a:bodyPr vert="horz" anchor="ctr" anchorCtr="0">
            <a:noAutofit/>
          </a:bodyPr>
          <a:lstStyle>
            <a:lvl1pPr marL="0" indent="0" algn="ctr">
              <a:buNone/>
              <a:defRPr sz="753"/>
            </a:lvl1pPr>
          </a:lstStyle>
          <a:p>
            <a:r>
              <a:rPr lang="en-US" dirty="0"/>
              <a:t>Icon Placeholder</a:t>
            </a:r>
          </a:p>
        </p:txBody>
      </p:sp>
      <p:sp>
        <p:nvSpPr>
          <p:cNvPr id="10" name="Text Placeholder 4">
            <a:extLst>
              <a:ext uri="{FF2B5EF4-FFF2-40B4-BE49-F238E27FC236}">
                <a16:creationId xmlns:a16="http://schemas.microsoft.com/office/drawing/2014/main" id="{B6946369-6970-B441-BF12-F0E0BEB80E9D}"/>
              </a:ext>
            </a:extLst>
          </p:cNvPr>
          <p:cNvSpPr>
            <a:spLocks noGrp="1"/>
          </p:cNvSpPr>
          <p:nvPr>
            <p:ph type="body" sz="quarter" idx="116" hasCustomPrompt="1"/>
          </p:nvPr>
        </p:nvSpPr>
        <p:spPr>
          <a:xfrm>
            <a:off x="2130552" y="6033968"/>
            <a:ext cx="539496" cy="82296"/>
          </a:xfrm>
          <a:solidFill>
            <a:srgbClr val="E1523D"/>
          </a:solidFill>
          <a:ln cap="flat">
            <a:solidFill>
              <a:srgbClr val="E0503D"/>
            </a:solidFill>
            <a:miter lim="800000"/>
          </a:ln>
        </p:spPr>
        <p:txBody>
          <a:bodyPr/>
          <a:lstStyle>
            <a:lvl1pPr marL="0" indent="0">
              <a:buNone/>
              <a:defRPr/>
            </a:lvl1pPr>
          </a:lstStyle>
          <a:p>
            <a:pPr lvl="0"/>
            <a:r>
              <a:rPr lang="en-US" dirty="0"/>
              <a:t> </a:t>
            </a:r>
          </a:p>
        </p:txBody>
      </p:sp>
      <p:sp>
        <p:nvSpPr>
          <p:cNvPr id="11" name="Text Placeholder 4">
            <a:extLst>
              <a:ext uri="{FF2B5EF4-FFF2-40B4-BE49-F238E27FC236}">
                <a16:creationId xmlns:a16="http://schemas.microsoft.com/office/drawing/2014/main" id="{1B82E1B9-9361-1F4A-AD01-5783CCA0BCC1}"/>
              </a:ext>
            </a:extLst>
          </p:cNvPr>
          <p:cNvSpPr>
            <a:spLocks noGrp="1"/>
          </p:cNvSpPr>
          <p:nvPr>
            <p:ph type="body" sz="quarter" idx="117" hasCustomPrompt="1"/>
          </p:nvPr>
        </p:nvSpPr>
        <p:spPr>
          <a:xfrm>
            <a:off x="3502152" y="6033968"/>
            <a:ext cx="539496" cy="82296"/>
          </a:xfrm>
          <a:solidFill>
            <a:srgbClr val="E1523D"/>
          </a:solidFill>
          <a:ln cap="flat">
            <a:solidFill>
              <a:srgbClr val="E0503D"/>
            </a:solidFill>
            <a:miter lim="800000"/>
          </a:ln>
        </p:spPr>
        <p:txBody>
          <a:bodyPr/>
          <a:lstStyle>
            <a:lvl1pPr marL="0" indent="0">
              <a:buNone/>
              <a:defRPr/>
            </a:lvl1pPr>
          </a:lstStyle>
          <a:p>
            <a:pPr lvl="0"/>
            <a:r>
              <a:rPr lang="en-US" dirty="0"/>
              <a:t> </a:t>
            </a:r>
          </a:p>
        </p:txBody>
      </p:sp>
      <p:sp>
        <p:nvSpPr>
          <p:cNvPr id="26" name="Text Placeholder 4">
            <a:extLst>
              <a:ext uri="{FF2B5EF4-FFF2-40B4-BE49-F238E27FC236}">
                <a16:creationId xmlns:a16="http://schemas.microsoft.com/office/drawing/2014/main" id="{B3ADE137-9C10-6246-8B2D-07FDFE58A6DD}"/>
              </a:ext>
            </a:extLst>
          </p:cNvPr>
          <p:cNvSpPr>
            <a:spLocks noGrp="1"/>
          </p:cNvSpPr>
          <p:nvPr>
            <p:ph type="body" sz="quarter" idx="138" hasCustomPrompt="1"/>
          </p:nvPr>
        </p:nvSpPr>
        <p:spPr>
          <a:xfrm>
            <a:off x="768096" y="6033968"/>
            <a:ext cx="539496" cy="82296"/>
          </a:xfrm>
          <a:solidFill>
            <a:srgbClr val="E1523D"/>
          </a:solidFill>
          <a:ln cap="flat">
            <a:solidFill>
              <a:srgbClr val="E0503D"/>
            </a:solidFill>
            <a:miter lim="800000"/>
          </a:ln>
        </p:spPr>
        <p:txBody>
          <a:bodyPr/>
          <a:lstStyle>
            <a:lvl1pPr marL="0" indent="0">
              <a:buNone/>
              <a:defRPr/>
            </a:lvl1pPr>
          </a:lstStyle>
          <a:p>
            <a:pPr lvl="0"/>
            <a:r>
              <a:rPr lang="en-US" dirty="0"/>
              <a:t> </a:t>
            </a:r>
          </a:p>
        </p:txBody>
      </p:sp>
      <p:sp>
        <p:nvSpPr>
          <p:cNvPr id="29" name="Text Placeholder 4">
            <a:extLst>
              <a:ext uri="{FF2B5EF4-FFF2-40B4-BE49-F238E27FC236}">
                <a16:creationId xmlns:a16="http://schemas.microsoft.com/office/drawing/2014/main" id="{A9B9B0F0-F179-7A47-9A6F-31B823528597}"/>
              </a:ext>
            </a:extLst>
          </p:cNvPr>
          <p:cNvSpPr>
            <a:spLocks noGrp="1"/>
          </p:cNvSpPr>
          <p:nvPr>
            <p:ph type="body" sz="quarter" idx="141" hasCustomPrompt="1"/>
          </p:nvPr>
        </p:nvSpPr>
        <p:spPr>
          <a:xfrm>
            <a:off x="6821424" y="6033968"/>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30" name="Text Placeholder 4">
            <a:extLst>
              <a:ext uri="{FF2B5EF4-FFF2-40B4-BE49-F238E27FC236}">
                <a16:creationId xmlns:a16="http://schemas.microsoft.com/office/drawing/2014/main" id="{4AFF932B-1A98-6545-BD97-8DAE7AEA639B}"/>
              </a:ext>
            </a:extLst>
          </p:cNvPr>
          <p:cNvSpPr>
            <a:spLocks noGrp="1"/>
          </p:cNvSpPr>
          <p:nvPr>
            <p:ph type="body" sz="quarter" idx="142" hasCustomPrompt="1"/>
          </p:nvPr>
        </p:nvSpPr>
        <p:spPr>
          <a:xfrm>
            <a:off x="8193024" y="6033968"/>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35" name="Text Placeholder 4">
            <a:extLst>
              <a:ext uri="{FF2B5EF4-FFF2-40B4-BE49-F238E27FC236}">
                <a16:creationId xmlns:a16="http://schemas.microsoft.com/office/drawing/2014/main" id="{2A7ED681-9313-4243-BEC2-0D5FB7C11A70}"/>
              </a:ext>
            </a:extLst>
          </p:cNvPr>
          <p:cNvSpPr>
            <a:spLocks noGrp="1"/>
          </p:cNvSpPr>
          <p:nvPr>
            <p:ph type="body" sz="quarter" idx="147" hasCustomPrompt="1"/>
          </p:nvPr>
        </p:nvSpPr>
        <p:spPr>
          <a:xfrm>
            <a:off x="5458968" y="6033968"/>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12" name="Text Placeholder 9">
            <a:extLst>
              <a:ext uri="{FF2B5EF4-FFF2-40B4-BE49-F238E27FC236}">
                <a16:creationId xmlns:a16="http://schemas.microsoft.com/office/drawing/2014/main" id="{D34C9499-78C6-DE42-B39E-C2C5FBF0F548}"/>
              </a:ext>
            </a:extLst>
          </p:cNvPr>
          <p:cNvSpPr>
            <a:spLocks noGrp="1"/>
          </p:cNvSpPr>
          <p:nvPr>
            <p:ph type="body" sz="quarter" idx="118" hasCustomPrompt="1"/>
          </p:nvPr>
        </p:nvSpPr>
        <p:spPr>
          <a:xfrm>
            <a:off x="2130552" y="6163056"/>
            <a:ext cx="128016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13" name="Text Placeholder 9">
            <a:extLst>
              <a:ext uri="{FF2B5EF4-FFF2-40B4-BE49-F238E27FC236}">
                <a16:creationId xmlns:a16="http://schemas.microsoft.com/office/drawing/2014/main" id="{A4E0DAE5-231D-3A4D-B9B8-3EE0AF06058E}"/>
              </a:ext>
            </a:extLst>
          </p:cNvPr>
          <p:cNvSpPr>
            <a:spLocks noGrp="1"/>
          </p:cNvSpPr>
          <p:nvPr>
            <p:ph type="body" sz="quarter" idx="119" hasCustomPrompt="1"/>
          </p:nvPr>
        </p:nvSpPr>
        <p:spPr>
          <a:xfrm>
            <a:off x="3502152" y="6163056"/>
            <a:ext cx="128016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27" name="Text Placeholder 9">
            <a:extLst>
              <a:ext uri="{FF2B5EF4-FFF2-40B4-BE49-F238E27FC236}">
                <a16:creationId xmlns:a16="http://schemas.microsoft.com/office/drawing/2014/main" id="{31AB2D12-D001-D149-8261-8DA059941AE4}"/>
              </a:ext>
            </a:extLst>
          </p:cNvPr>
          <p:cNvSpPr>
            <a:spLocks noGrp="1"/>
          </p:cNvSpPr>
          <p:nvPr>
            <p:ph type="body" sz="quarter" idx="139" hasCustomPrompt="1"/>
          </p:nvPr>
        </p:nvSpPr>
        <p:spPr>
          <a:xfrm>
            <a:off x="768096" y="6163056"/>
            <a:ext cx="1280160" cy="673333"/>
          </a:xfrm>
        </p:spPr>
        <p:txBody>
          <a:bodyPr/>
          <a:lstStyle>
            <a:lvl1pPr marL="0" marR="0" indent="0" algn="l" defTabSz="128016" eaLnBrk="1" fontAlgn="auto" hangingPunct="1">
              <a:lnSpc>
                <a:spcPct val="100000"/>
              </a:lnSpc>
              <a:spcBef>
                <a:spcPts val="264"/>
              </a:spcBef>
              <a:spcAft>
                <a:spcPts val="0"/>
              </a:spcAft>
              <a:buClrTx/>
              <a:buFontTx/>
              <a:buNone/>
              <a:defRPr lang="en-US" sz="1050" b="0" kern="1200" dirty="0">
                <a:solidFill>
                  <a:schemeClr val="tx1"/>
                </a:solidFill>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31" name="Text Placeholder 9">
            <a:extLst>
              <a:ext uri="{FF2B5EF4-FFF2-40B4-BE49-F238E27FC236}">
                <a16:creationId xmlns:a16="http://schemas.microsoft.com/office/drawing/2014/main" id="{256E00C0-2C87-0245-8620-9D9F75299809}"/>
              </a:ext>
            </a:extLst>
          </p:cNvPr>
          <p:cNvSpPr>
            <a:spLocks noGrp="1"/>
          </p:cNvSpPr>
          <p:nvPr>
            <p:ph type="body" sz="quarter" idx="143" hasCustomPrompt="1"/>
          </p:nvPr>
        </p:nvSpPr>
        <p:spPr>
          <a:xfrm>
            <a:off x="6821424" y="6163056"/>
            <a:ext cx="128016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32" name="Text Placeholder 9">
            <a:extLst>
              <a:ext uri="{FF2B5EF4-FFF2-40B4-BE49-F238E27FC236}">
                <a16:creationId xmlns:a16="http://schemas.microsoft.com/office/drawing/2014/main" id="{DB9F05B9-2668-B649-9B5D-D24EC477C527}"/>
              </a:ext>
            </a:extLst>
          </p:cNvPr>
          <p:cNvSpPr>
            <a:spLocks noGrp="1"/>
          </p:cNvSpPr>
          <p:nvPr>
            <p:ph type="body" sz="quarter" idx="144" hasCustomPrompt="1"/>
          </p:nvPr>
        </p:nvSpPr>
        <p:spPr>
          <a:xfrm>
            <a:off x="8193024" y="6163056"/>
            <a:ext cx="128016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36" name="Text Placeholder 9">
            <a:extLst>
              <a:ext uri="{FF2B5EF4-FFF2-40B4-BE49-F238E27FC236}">
                <a16:creationId xmlns:a16="http://schemas.microsoft.com/office/drawing/2014/main" id="{47C0B43F-8913-7149-9501-ECB81616626B}"/>
              </a:ext>
            </a:extLst>
          </p:cNvPr>
          <p:cNvSpPr>
            <a:spLocks noGrp="1"/>
          </p:cNvSpPr>
          <p:nvPr>
            <p:ph type="body" sz="quarter" idx="148" hasCustomPrompt="1"/>
          </p:nvPr>
        </p:nvSpPr>
        <p:spPr>
          <a:xfrm>
            <a:off x="5458968" y="6163056"/>
            <a:ext cx="128016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Tree>
    <p:custDataLst>
      <p:custData r:id="rId1"/>
    </p:custDataLst>
    <p:extLst>
      <p:ext uri="{BB962C8B-B14F-4D97-AF65-F5344CB8AC3E}">
        <p14:creationId xmlns:p14="http://schemas.microsoft.com/office/powerpoint/2010/main" val="4326559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se Study-2 (No Icon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743CB45-1200-4509-BEBE-54A81DC98ED0}"/>
              </a:ext>
            </a:extLst>
          </p:cNvPr>
          <p:cNvSpPr/>
          <p:nvPr userDrawn="1"/>
        </p:nvSpPr>
        <p:spPr>
          <a:xfrm>
            <a:off x="473074" y="1840767"/>
            <a:ext cx="4425696" cy="5112484"/>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C4B1594-BFC4-4E1F-88CE-709865C40CC5}"/>
              </a:ext>
            </a:extLst>
          </p:cNvPr>
          <p:cNvSpPr/>
          <p:nvPr userDrawn="1"/>
        </p:nvSpPr>
        <p:spPr>
          <a:xfrm>
            <a:off x="5163891" y="1841118"/>
            <a:ext cx="4425696" cy="5112132"/>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888BD0-C668-49E8-829A-013B6AE2FC1E}"/>
              </a:ext>
            </a:extLst>
          </p:cNvPr>
          <p:cNvSpPr>
            <a:spLocks noGrp="1"/>
          </p:cNvSpPr>
          <p:nvPr>
            <p:ph type="title" hasCustomPrompt="1"/>
          </p:nvPr>
        </p:nvSpPr>
        <p:spPr/>
        <p:txBody>
          <a:bodyPr/>
          <a:lstStyle/>
          <a:p>
            <a:r>
              <a:rPr lang="en-US" dirty="0"/>
              <a:t>Page Title</a:t>
            </a:r>
          </a:p>
        </p:txBody>
      </p:sp>
      <p:sp>
        <p:nvSpPr>
          <p:cNvPr id="3" name="Slide Number Placeholder 2">
            <a:extLst>
              <a:ext uri="{FF2B5EF4-FFF2-40B4-BE49-F238E27FC236}">
                <a16:creationId xmlns:a16="http://schemas.microsoft.com/office/drawing/2014/main" id="{B4147C98-3E90-4C3A-9A3E-00CED95AC750}"/>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Text Placeholder 2">
            <a:extLst>
              <a:ext uri="{FF2B5EF4-FFF2-40B4-BE49-F238E27FC236}">
                <a16:creationId xmlns:a16="http://schemas.microsoft.com/office/drawing/2014/main" id="{06C022FF-6879-441D-BA2F-0283B8B849BE}"/>
              </a:ext>
            </a:extLst>
          </p:cNvPr>
          <p:cNvSpPr>
            <a:spLocks noGrp="1"/>
          </p:cNvSpPr>
          <p:nvPr>
            <p:ph type="body" sz="quarter" idx="21" hasCustomPrompt="1"/>
          </p:nvPr>
        </p:nvSpPr>
        <p:spPr>
          <a:xfrm>
            <a:off x="585992" y="1952625"/>
            <a:ext cx="4199860" cy="388607"/>
          </a:xfrm>
        </p:spPr>
        <p:txBody>
          <a:bodyPr bIns="0" anchor="b" anchorCtr="0"/>
          <a:lstStyle>
            <a:lvl1pPr marL="0" indent="0" algn="l">
              <a:buNone/>
              <a:defRPr sz="1600" b="1" baseline="0">
                <a:solidFill>
                  <a:schemeClr val="accent2"/>
                </a:solidFill>
                <a:latin typeface="Calibri" panose="020F0502020204030204" pitchFamily="34" charset="0"/>
              </a:defRPr>
            </a:lvl1pPr>
          </a:lstStyle>
          <a:p>
            <a:pPr lvl="0"/>
            <a:r>
              <a:rPr lang="en-US" dirty="0"/>
              <a:t>Company Name/Project Name</a:t>
            </a:r>
          </a:p>
        </p:txBody>
      </p:sp>
      <p:sp>
        <p:nvSpPr>
          <p:cNvPr id="8" name="Text Placeholder 6">
            <a:extLst>
              <a:ext uri="{FF2B5EF4-FFF2-40B4-BE49-F238E27FC236}">
                <a16:creationId xmlns:a16="http://schemas.microsoft.com/office/drawing/2014/main" id="{8C12E2AE-5E23-40D8-867A-8110B343F521}"/>
              </a:ext>
            </a:extLst>
          </p:cNvPr>
          <p:cNvSpPr>
            <a:spLocks noGrp="1"/>
          </p:cNvSpPr>
          <p:nvPr>
            <p:ph type="body" sz="quarter" idx="22" hasCustomPrompt="1"/>
          </p:nvPr>
        </p:nvSpPr>
        <p:spPr>
          <a:xfrm>
            <a:off x="5278191" y="1952625"/>
            <a:ext cx="4197096" cy="388607"/>
          </a:xfrm>
        </p:spPr>
        <p:txBody>
          <a:bodyPr anchor="b" anchorCtr="0"/>
          <a:lstStyle>
            <a:lvl1pPr marL="0" indent="0" algn="l">
              <a:buNone/>
              <a:defRPr sz="1600" b="1" baseline="0">
                <a:solidFill>
                  <a:schemeClr val="accent2"/>
                </a:solidFill>
                <a:latin typeface="Calibri" panose="020F0502020204030204" pitchFamily="34" charset="0"/>
              </a:defRPr>
            </a:lvl1pPr>
          </a:lstStyle>
          <a:p>
            <a:pPr lvl="0"/>
            <a:r>
              <a:rPr lang="en-US" dirty="0"/>
              <a:t>Company Name/Project Name</a:t>
            </a:r>
          </a:p>
        </p:txBody>
      </p:sp>
      <p:sp>
        <p:nvSpPr>
          <p:cNvPr id="6" name="Text Placeholder 3">
            <a:extLst>
              <a:ext uri="{FF2B5EF4-FFF2-40B4-BE49-F238E27FC236}">
                <a16:creationId xmlns:a16="http://schemas.microsoft.com/office/drawing/2014/main" id="{DDE9782B-B449-4BF1-A64C-5DBCC1BECF99}"/>
              </a:ext>
            </a:extLst>
          </p:cNvPr>
          <p:cNvSpPr>
            <a:spLocks noGrp="1"/>
          </p:cNvSpPr>
          <p:nvPr>
            <p:ph type="body" sz="quarter" idx="15" hasCustomPrompt="1"/>
          </p:nvPr>
        </p:nvSpPr>
        <p:spPr>
          <a:xfrm>
            <a:off x="585992" y="2355785"/>
            <a:ext cx="4199860" cy="301710"/>
          </a:xfrm>
          <a:prstGeom prst="rect">
            <a:avLst/>
          </a:prstGeom>
        </p:spPr>
        <p:txBody>
          <a:bodyPr>
            <a:noAutofit/>
          </a:bodyPr>
          <a:lstStyle>
            <a:lvl1pPr marL="0" indent="0" algn="l">
              <a:buNone/>
              <a:defRPr sz="1100" b="0" i="0" baseline="0">
                <a:solidFill>
                  <a:schemeClr val="tx1"/>
                </a:solidFill>
              </a:defRPr>
            </a:lvl1pPr>
          </a:lstStyle>
          <a:p>
            <a:pPr lvl="0"/>
            <a:r>
              <a:rPr lang="en-US" dirty="0"/>
              <a:t>Client Revenue/Services/Industry</a:t>
            </a:r>
          </a:p>
        </p:txBody>
      </p:sp>
      <p:sp>
        <p:nvSpPr>
          <p:cNvPr id="9" name="Text Placeholder 7">
            <a:extLst>
              <a:ext uri="{FF2B5EF4-FFF2-40B4-BE49-F238E27FC236}">
                <a16:creationId xmlns:a16="http://schemas.microsoft.com/office/drawing/2014/main" id="{D6D0A6ED-60AC-42DD-B1C5-233C298C3E64}"/>
              </a:ext>
            </a:extLst>
          </p:cNvPr>
          <p:cNvSpPr>
            <a:spLocks noGrp="1"/>
          </p:cNvSpPr>
          <p:nvPr>
            <p:ph type="body" sz="quarter" idx="19" hasCustomPrompt="1"/>
          </p:nvPr>
        </p:nvSpPr>
        <p:spPr>
          <a:xfrm>
            <a:off x="5278191" y="2356544"/>
            <a:ext cx="4197096" cy="300951"/>
          </a:xfrm>
          <a:prstGeom prst="rect">
            <a:avLst/>
          </a:prstGeom>
        </p:spPr>
        <p:txBody>
          <a:bodyPr>
            <a:noAutofit/>
          </a:bodyPr>
          <a:lstStyle>
            <a:lvl1pPr marL="0" indent="0" algn="l">
              <a:buNone/>
              <a:defRPr sz="1100" i="0" baseline="0"/>
            </a:lvl1pPr>
          </a:lstStyle>
          <a:p>
            <a:pPr lvl="0"/>
            <a:r>
              <a:rPr lang="en-US" dirty="0"/>
              <a:t>Client Revenue/Services/Industry</a:t>
            </a:r>
          </a:p>
        </p:txBody>
      </p:sp>
      <p:sp>
        <p:nvSpPr>
          <p:cNvPr id="7" name="Text Placeholder 5">
            <a:extLst>
              <a:ext uri="{FF2B5EF4-FFF2-40B4-BE49-F238E27FC236}">
                <a16:creationId xmlns:a16="http://schemas.microsoft.com/office/drawing/2014/main" id="{A904A951-C262-4463-8A7F-75E30C74A516}"/>
              </a:ext>
            </a:extLst>
          </p:cNvPr>
          <p:cNvSpPr>
            <a:spLocks noGrp="1"/>
          </p:cNvSpPr>
          <p:nvPr>
            <p:ph type="body" sz="quarter" idx="13" hasCustomPrompt="1"/>
          </p:nvPr>
        </p:nvSpPr>
        <p:spPr>
          <a:xfrm>
            <a:off x="585992" y="2657536"/>
            <a:ext cx="4199860" cy="4181414"/>
          </a:xfrm>
          <a:prstGeom prst="rect">
            <a:avLst/>
          </a:prstGeom>
        </p:spPr>
        <p:txBody>
          <a:bodyPr lIns="0" tIns="0" rIns="0" bIns="0">
            <a:noAutofit/>
          </a:bodyPr>
          <a:lstStyle>
            <a:lvl1pPr marL="0" indent="0">
              <a:spcBef>
                <a:spcPts val="250"/>
              </a:spcBef>
              <a:spcAft>
                <a:spcPts val="250"/>
              </a:spcAft>
              <a:buFontTx/>
              <a:buNone/>
              <a:defRPr lang="en-US" sz="1200" b="1" cap="all" baseline="0" dirty="0" smtClean="0">
                <a:solidFill>
                  <a:schemeClr val="accent1"/>
                </a:solidFill>
              </a:defRPr>
            </a:lvl1pPr>
            <a:lvl2pPr marL="182880" indent="-182880">
              <a:spcAft>
                <a:spcPts val="200"/>
              </a:spcAft>
              <a:buFont typeface="Arial" panose="020B0604020202020204" pitchFamily="34" charset="0"/>
              <a:buChar char="■"/>
              <a:defRPr sz="1050"/>
            </a:lvl2pPr>
            <a:lvl3pPr marL="402336" indent="-219456">
              <a:spcAft>
                <a:spcPts val="200"/>
              </a:spcAft>
              <a:buFont typeface="Arial Black" panose="020B0A04020102020204" pitchFamily="34" charset="0"/>
              <a:buChar char="—"/>
              <a:defRPr sz="1050"/>
            </a:lvl3pPr>
            <a:lvl4pPr marL="576072">
              <a:spcAft>
                <a:spcPts val="200"/>
              </a:spcAft>
              <a:defRPr sz="1050"/>
            </a:lvl4pPr>
          </a:lstStyle>
          <a:p>
            <a:pPr lvl="0"/>
            <a:r>
              <a:rPr lang="en-US" dirty="0"/>
              <a:t>Insert Situation, Our Role and Our Impact text here. To apply bullet formatting styles, highlight your text, then click the increase list level (right arrow) button on the Home ribbon. Click the decrease list level (left arrow) button to get back to the subhead formatting style (Situation/Our Role/Our Impact).</a:t>
            </a:r>
          </a:p>
          <a:p>
            <a:pPr lvl="1"/>
            <a:r>
              <a:rPr lang="en-US" dirty="0"/>
              <a:t>Click to add text</a:t>
            </a:r>
          </a:p>
          <a:p>
            <a:pPr lvl="2"/>
            <a:r>
              <a:rPr lang="en-US" dirty="0"/>
              <a:t>Click to add text</a:t>
            </a:r>
          </a:p>
          <a:p>
            <a:pPr lvl="3"/>
            <a:r>
              <a:rPr lang="en-US" dirty="0"/>
              <a:t>Click to add text</a:t>
            </a:r>
          </a:p>
        </p:txBody>
      </p:sp>
      <p:sp>
        <p:nvSpPr>
          <p:cNvPr id="10" name="Text Placeholder 9">
            <a:extLst>
              <a:ext uri="{FF2B5EF4-FFF2-40B4-BE49-F238E27FC236}">
                <a16:creationId xmlns:a16="http://schemas.microsoft.com/office/drawing/2014/main" id="{8E93B3B6-0D07-49B4-9281-4DD6FAC42D94}"/>
              </a:ext>
            </a:extLst>
          </p:cNvPr>
          <p:cNvSpPr>
            <a:spLocks noGrp="1"/>
          </p:cNvSpPr>
          <p:nvPr>
            <p:ph type="body" sz="quarter" idx="18" hasCustomPrompt="1"/>
          </p:nvPr>
        </p:nvSpPr>
        <p:spPr>
          <a:xfrm>
            <a:off x="5278191" y="2657536"/>
            <a:ext cx="4197096" cy="4178808"/>
          </a:xfrm>
          <a:prstGeom prst="rect">
            <a:avLst/>
          </a:prstGeom>
        </p:spPr>
        <p:txBody>
          <a:bodyPr lIns="0" tIns="0" rIns="0" bIns="0">
            <a:noAutofit/>
          </a:bodyPr>
          <a:lstStyle>
            <a:lvl1pPr marL="0" indent="0">
              <a:spcBef>
                <a:spcPts val="250"/>
              </a:spcBef>
              <a:spcAft>
                <a:spcPts val="250"/>
              </a:spcAft>
              <a:buFontTx/>
              <a:buNone/>
              <a:defRPr sz="1200" b="1" cap="all" baseline="0">
                <a:solidFill>
                  <a:schemeClr val="accent1"/>
                </a:solidFill>
              </a:defRPr>
            </a:lvl1pPr>
            <a:lvl2pPr marL="182880" indent="-182880">
              <a:spcBef>
                <a:spcPts val="0"/>
              </a:spcBef>
              <a:spcAft>
                <a:spcPts val="200"/>
              </a:spcAft>
              <a:buFont typeface="Arial" panose="020B0604020202020204" pitchFamily="34" charset="0"/>
              <a:buChar char="■"/>
              <a:defRPr sz="1050"/>
            </a:lvl2pPr>
            <a:lvl3pPr marL="402336" indent="-219456">
              <a:spcBef>
                <a:spcPts val="0"/>
              </a:spcBef>
              <a:spcAft>
                <a:spcPts val="200"/>
              </a:spcAft>
              <a:buFont typeface="Arial Black" panose="020B0A04020102020204" pitchFamily="34" charset="0"/>
              <a:buChar char="—"/>
              <a:defRPr sz="1050"/>
            </a:lvl3pPr>
            <a:lvl4pPr marL="576072">
              <a:spcBef>
                <a:spcPts val="0"/>
              </a:spcBef>
              <a:spcAft>
                <a:spcPts val="200"/>
              </a:spcAft>
              <a:defRPr sz="1050"/>
            </a:lvl4pPr>
          </a:lstStyle>
          <a:p>
            <a:pPr lvl="0"/>
            <a:r>
              <a:rPr lang="en-US" dirty="0"/>
              <a:t>Insert Situation, Our Role and Our Impact text here. To apply bullet formatting styles, highlight your text, then click the increase list level (right arrow) button on the Home ribbon. Click the decrease list level (left arrow) button to get back to the subhead formatting style (Situation/Our Role/Our Impact). </a:t>
            </a:r>
          </a:p>
          <a:p>
            <a:pPr lvl="1"/>
            <a:r>
              <a:rPr lang="en-US" dirty="0"/>
              <a:t>Click to add text</a:t>
            </a:r>
          </a:p>
          <a:p>
            <a:pPr lvl="2"/>
            <a:r>
              <a:rPr lang="en-US" dirty="0"/>
              <a:t>Click to add text</a:t>
            </a:r>
          </a:p>
          <a:p>
            <a:pPr lvl="3"/>
            <a:r>
              <a:rPr lang="en-US" dirty="0"/>
              <a:t>Click to add text</a:t>
            </a:r>
          </a:p>
        </p:txBody>
      </p:sp>
      <p:sp>
        <p:nvSpPr>
          <p:cNvPr id="15" name="Text Placeholder 16">
            <a:extLst>
              <a:ext uri="{FF2B5EF4-FFF2-40B4-BE49-F238E27FC236}">
                <a16:creationId xmlns:a16="http://schemas.microsoft.com/office/drawing/2014/main" id="{D9DADE43-A702-4BA7-A3B5-C6D91B4AD170}"/>
              </a:ext>
            </a:extLst>
          </p:cNvPr>
          <p:cNvSpPr>
            <a:spLocks noGrp="1"/>
          </p:cNvSpPr>
          <p:nvPr>
            <p:ph type="body" sz="quarter" idx="34" hasCustomPrompt="1"/>
          </p:nvPr>
        </p:nvSpPr>
        <p:spPr>
          <a:xfrm>
            <a:off x="-5184949" y="3516923"/>
            <a:ext cx="5014128" cy="4349392"/>
          </a:xfrm>
          <a:blipFill dpi="0" rotWithShape="1">
            <a:blip r:embed="rId3">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16" name="Text Placeholder 16">
            <a:extLst>
              <a:ext uri="{FF2B5EF4-FFF2-40B4-BE49-F238E27FC236}">
                <a16:creationId xmlns:a16="http://schemas.microsoft.com/office/drawing/2014/main" id="{DE5B9A9C-2482-4308-9A12-46F40F460D2A}"/>
              </a:ext>
            </a:extLst>
          </p:cNvPr>
          <p:cNvSpPr>
            <a:spLocks noGrp="1"/>
          </p:cNvSpPr>
          <p:nvPr>
            <p:ph type="body" sz="quarter" idx="35" hasCustomPrompt="1"/>
          </p:nvPr>
        </p:nvSpPr>
        <p:spPr>
          <a:xfrm>
            <a:off x="-5184949" y="187053"/>
            <a:ext cx="5014128" cy="3108806"/>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Tree>
    <p:custDataLst>
      <p:custData r:id="rId1"/>
    </p:custDataLst>
    <p:extLst>
      <p:ext uri="{BB962C8B-B14F-4D97-AF65-F5344CB8AC3E}">
        <p14:creationId xmlns:p14="http://schemas.microsoft.com/office/powerpoint/2010/main" val="26349480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se Study-4">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CEF5E3BB-1C16-874E-BDD3-B37F7707C561}"/>
              </a:ext>
            </a:extLst>
          </p:cNvPr>
          <p:cNvSpPr/>
          <p:nvPr userDrawn="1"/>
        </p:nvSpPr>
        <p:spPr>
          <a:xfrm>
            <a:off x="457200" y="1828800"/>
            <a:ext cx="4456113" cy="245973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0D8CC2D-115E-324A-8699-19671C4065D3}"/>
              </a:ext>
            </a:extLst>
          </p:cNvPr>
          <p:cNvSpPr/>
          <p:nvPr userDrawn="1"/>
        </p:nvSpPr>
        <p:spPr>
          <a:xfrm>
            <a:off x="457200" y="4506214"/>
            <a:ext cx="4456113" cy="245973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18DA1858-1B3C-2346-94D8-F4DC1AE179C7}"/>
              </a:ext>
            </a:extLst>
          </p:cNvPr>
          <p:cNvSpPr/>
          <p:nvPr userDrawn="1"/>
        </p:nvSpPr>
        <p:spPr>
          <a:xfrm>
            <a:off x="5145087" y="1828800"/>
            <a:ext cx="4456113" cy="245973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B1388627-BAA0-3640-A600-53BBA0346DBC}"/>
              </a:ext>
            </a:extLst>
          </p:cNvPr>
          <p:cNvSpPr/>
          <p:nvPr userDrawn="1"/>
        </p:nvSpPr>
        <p:spPr>
          <a:xfrm>
            <a:off x="5145087" y="4506214"/>
            <a:ext cx="4456113" cy="245973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3A52F10-EBE5-9E45-9632-3F16C863546A}"/>
              </a:ext>
            </a:extLst>
          </p:cNvPr>
          <p:cNvSpPr>
            <a:spLocks noGrp="1"/>
          </p:cNvSpPr>
          <p:nvPr>
            <p:ph type="sldNum" sz="quarter" idx="11"/>
          </p:nvPr>
        </p:nvSpPr>
        <p:spPr>
          <a:xfrm>
            <a:off x="9144000" y="6971288"/>
            <a:ext cx="457200" cy="331555"/>
          </a:xfrm>
        </p:spPr>
        <p:txBody>
          <a:bodyPr/>
          <a:lstStyle/>
          <a:p>
            <a:fld id="{495CDFE8-06BB-8C4A-81DE-67EF32F50FC9}" type="slidenum">
              <a:rPr lang="en-US" smtClean="0"/>
              <a:pPr/>
              <a:t>‹#›</a:t>
            </a:fld>
            <a:endParaRPr lang="en-US"/>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
        <p:nvSpPr>
          <p:cNvPr id="25" name="Content Placeholder 8">
            <a:extLst>
              <a:ext uri="{FF2B5EF4-FFF2-40B4-BE49-F238E27FC236}">
                <a16:creationId xmlns:a16="http://schemas.microsoft.com/office/drawing/2014/main" id="{5AB4AC8B-4FAB-42B1-94DA-EA8DB1D8278F}"/>
              </a:ext>
            </a:extLst>
          </p:cNvPr>
          <p:cNvSpPr>
            <a:spLocks noGrp="1"/>
          </p:cNvSpPr>
          <p:nvPr>
            <p:ph sz="quarter" idx="104" hasCustomPrompt="1"/>
          </p:nvPr>
        </p:nvSpPr>
        <p:spPr>
          <a:xfrm>
            <a:off x="594275" y="1962340"/>
            <a:ext cx="969264" cy="978408"/>
          </a:xfrm>
        </p:spPr>
        <p:txBody>
          <a:bodyPr anchor="ctr" anchorCtr="1"/>
          <a:lstStyle>
            <a:lvl1pPr marL="0" indent="0">
              <a:buNone/>
              <a:defRPr sz="800"/>
            </a:lvl1pPr>
          </a:lstStyle>
          <a:p>
            <a:pPr lvl="0"/>
            <a:r>
              <a:rPr lang="en-US" dirty="0"/>
              <a:t>Icon Placeholder</a:t>
            </a:r>
          </a:p>
        </p:txBody>
      </p:sp>
      <p:sp>
        <p:nvSpPr>
          <p:cNvPr id="26" name="Content Placeholder 8">
            <a:extLst>
              <a:ext uri="{FF2B5EF4-FFF2-40B4-BE49-F238E27FC236}">
                <a16:creationId xmlns:a16="http://schemas.microsoft.com/office/drawing/2014/main" id="{81E166CA-9B7B-4AC4-B47D-089BC470CE9A}"/>
              </a:ext>
            </a:extLst>
          </p:cNvPr>
          <p:cNvSpPr>
            <a:spLocks noGrp="1"/>
          </p:cNvSpPr>
          <p:nvPr>
            <p:ph sz="quarter" idx="105" hasCustomPrompt="1"/>
          </p:nvPr>
        </p:nvSpPr>
        <p:spPr>
          <a:xfrm>
            <a:off x="5282162" y="1962340"/>
            <a:ext cx="969264" cy="978408"/>
          </a:xfrm>
        </p:spPr>
        <p:txBody>
          <a:bodyPr anchor="ctr" anchorCtr="1"/>
          <a:lstStyle>
            <a:lvl1pPr marL="0" indent="0">
              <a:buNone/>
              <a:defRPr sz="800"/>
            </a:lvl1pPr>
          </a:lstStyle>
          <a:p>
            <a:pPr lvl="0"/>
            <a:r>
              <a:rPr lang="en-US" dirty="0"/>
              <a:t>Icon Placeholder</a:t>
            </a:r>
          </a:p>
        </p:txBody>
      </p:sp>
      <p:sp>
        <p:nvSpPr>
          <p:cNvPr id="27" name="Content Placeholder 8">
            <a:extLst>
              <a:ext uri="{FF2B5EF4-FFF2-40B4-BE49-F238E27FC236}">
                <a16:creationId xmlns:a16="http://schemas.microsoft.com/office/drawing/2014/main" id="{D6FBB8A4-87C5-49A3-B3AF-ABB7032E2883}"/>
              </a:ext>
            </a:extLst>
          </p:cNvPr>
          <p:cNvSpPr>
            <a:spLocks noGrp="1"/>
          </p:cNvSpPr>
          <p:nvPr>
            <p:ph sz="quarter" idx="106" hasCustomPrompt="1"/>
          </p:nvPr>
        </p:nvSpPr>
        <p:spPr>
          <a:xfrm>
            <a:off x="594275" y="4641664"/>
            <a:ext cx="969264" cy="978408"/>
          </a:xfrm>
        </p:spPr>
        <p:txBody>
          <a:bodyPr anchor="ctr" anchorCtr="1"/>
          <a:lstStyle>
            <a:lvl1pPr marL="0" indent="0">
              <a:buNone/>
              <a:defRPr sz="800"/>
            </a:lvl1pPr>
          </a:lstStyle>
          <a:p>
            <a:pPr lvl="0"/>
            <a:r>
              <a:rPr lang="en-US" dirty="0"/>
              <a:t>Icon Placeholder</a:t>
            </a:r>
          </a:p>
        </p:txBody>
      </p:sp>
      <p:sp>
        <p:nvSpPr>
          <p:cNvPr id="28" name="Content Placeholder 8">
            <a:extLst>
              <a:ext uri="{FF2B5EF4-FFF2-40B4-BE49-F238E27FC236}">
                <a16:creationId xmlns:a16="http://schemas.microsoft.com/office/drawing/2014/main" id="{3026F461-70E9-49DA-923F-E0B72DD08196}"/>
              </a:ext>
            </a:extLst>
          </p:cNvPr>
          <p:cNvSpPr>
            <a:spLocks noGrp="1"/>
          </p:cNvSpPr>
          <p:nvPr>
            <p:ph sz="quarter" idx="107" hasCustomPrompt="1"/>
          </p:nvPr>
        </p:nvSpPr>
        <p:spPr>
          <a:xfrm>
            <a:off x="5282162" y="4641664"/>
            <a:ext cx="969264" cy="978408"/>
          </a:xfrm>
        </p:spPr>
        <p:txBody>
          <a:bodyPr anchor="ctr" anchorCtr="1"/>
          <a:lstStyle>
            <a:lvl1pPr marL="0" indent="0">
              <a:buNone/>
              <a:defRPr sz="800"/>
            </a:lvl1pPr>
          </a:lstStyle>
          <a:p>
            <a:pPr lvl="0"/>
            <a:r>
              <a:rPr lang="en-US" dirty="0"/>
              <a:t>Icon Placeholder</a:t>
            </a:r>
          </a:p>
        </p:txBody>
      </p:sp>
      <p:sp>
        <p:nvSpPr>
          <p:cNvPr id="47" name="Text Placeholder 20">
            <a:extLst>
              <a:ext uri="{FF2B5EF4-FFF2-40B4-BE49-F238E27FC236}">
                <a16:creationId xmlns:a16="http://schemas.microsoft.com/office/drawing/2014/main" id="{AB49F6B0-7D19-DE4E-8E02-6CEDF6DC6E57}"/>
              </a:ext>
            </a:extLst>
          </p:cNvPr>
          <p:cNvSpPr>
            <a:spLocks noGrp="1"/>
          </p:cNvSpPr>
          <p:nvPr>
            <p:ph type="body" sz="quarter" idx="12" hasCustomPrompt="1"/>
          </p:nvPr>
        </p:nvSpPr>
        <p:spPr>
          <a:xfrm>
            <a:off x="1684909" y="1968177"/>
            <a:ext cx="3087116" cy="436406"/>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i="0" smtClean="0">
                <a:solidFill>
                  <a:schemeClr val="accent2"/>
                </a:solidFill>
                <a:effectLst/>
              </a:defRPr>
            </a:lvl1pPr>
          </a:lstStyle>
          <a:p>
            <a:r>
              <a:rPr lang="en-US" dirty="0"/>
              <a:t>Short intro here</a:t>
            </a:r>
          </a:p>
        </p:txBody>
      </p:sp>
      <p:sp>
        <p:nvSpPr>
          <p:cNvPr id="53" name="Text Placeholder 20">
            <a:extLst>
              <a:ext uri="{FF2B5EF4-FFF2-40B4-BE49-F238E27FC236}">
                <a16:creationId xmlns:a16="http://schemas.microsoft.com/office/drawing/2014/main" id="{E11E19B6-CE21-9A44-9329-0EB4D487E654}"/>
              </a:ext>
            </a:extLst>
          </p:cNvPr>
          <p:cNvSpPr>
            <a:spLocks noGrp="1"/>
          </p:cNvSpPr>
          <p:nvPr>
            <p:ph type="body" sz="quarter" idx="58" hasCustomPrompt="1"/>
          </p:nvPr>
        </p:nvSpPr>
        <p:spPr>
          <a:xfrm>
            <a:off x="1682496" y="4634583"/>
            <a:ext cx="3090672" cy="436406"/>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i="0" smtClean="0">
                <a:solidFill>
                  <a:schemeClr val="accent2"/>
                </a:solidFill>
                <a:effectLst/>
              </a:defRPr>
            </a:lvl1pPr>
          </a:lstStyle>
          <a:p>
            <a:r>
              <a:rPr lang="en-US" dirty="0"/>
              <a:t>Short into here</a:t>
            </a:r>
          </a:p>
        </p:txBody>
      </p:sp>
      <p:sp>
        <p:nvSpPr>
          <p:cNvPr id="65" name="Text Placeholder 20">
            <a:extLst>
              <a:ext uri="{FF2B5EF4-FFF2-40B4-BE49-F238E27FC236}">
                <a16:creationId xmlns:a16="http://schemas.microsoft.com/office/drawing/2014/main" id="{D86C5052-8D3C-AF43-A3D8-E31B3D02C1DC}"/>
              </a:ext>
            </a:extLst>
          </p:cNvPr>
          <p:cNvSpPr>
            <a:spLocks noGrp="1"/>
          </p:cNvSpPr>
          <p:nvPr>
            <p:ph type="body" sz="quarter" idx="62" hasCustomPrompt="1"/>
          </p:nvPr>
        </p:nvSpPr>
        <p:spPr>
          <a:xfrm>
            <a:off x="6388671" y="1968177"/>
            <a:ext cx="3062754" cy="436406"/>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i="0" smtClean="0">
                <a:solidFill>
                  <a:schemeClr val="accent2"/>
                </a:solidFill>
                <a:effectLst/>
              </a:defRPr>
            </a:lvl1pPr>
          </a:lstStyle>
          <a:p>
            <a:r>
              <a:rPr lang="en-US" dirty="0"/>
              <a:t>Short intro here</a:t>
            </a:r>
          </a:p>
        </p:txBody>
      </p:sp>
      <p:sp>
        <p:nvSpPr>
          <p:cNvPr id="70" name="Text Placeholder 20">
            <a:extLst>
              <a:ext uri="{FF2B5EF4-FFF2-40B4-BE49-F238E27FC236}">
                <a16:creationId xmlns:a16="http://schemas.microsoft.com/office/drawing/2014/main" id="{2C656A9D-43AF-8348-901D-5813A3861595}"/>
              </a:ext>
            </a:extLst>
          </p:cNvPr>
          <p:cNvSpPr>
            <a:spLocks noGrp="1"/>
          </p:cNvSpPr>
          <p:nvPr>
            <p:ph type="body" sz="quarter" idx="66" hasCustomPrompt="1"/>
          </p:nvPr>
        </p:nvSpPr>
        <p:spPr>
          <a:xfrm>
            <a:off x="6388671" y="4634583"/>
            <a:ext cx="3062754" cy="436406"/>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i="0" smtClean="0">
                <a:solidFill>
                  <a:schemeClr val="accent2"/>
                </a:solidFill>
                <a:effectLst/>
              </a:defRPr>
            </a:lvl1pPr>
          </a:lstStyle>
          <a:p>
            <a:r>
              <a:rPr lang="en-US" dirty="0"/>
              <a:t>Short intro here</a:t>
            </a:r>
          </a:p>
        </p:txBody>
      </p:sp>
      <p:sp>
        <p:nvSpPr>
          <p:cNvPr id="51" name="Text Placeholder 20">
            <a:extLst>
              <a:ext uri="{FF2B5EF4-FFF2-40B4-BE49-F238E27FC236}">
                <a16:creationId xmlns:a16="http://schemas.microsoft.com/office/drawing/2014/main" id="{D27136C3-891F-E049-B268-261325D61381}"/>
              </a:ext>
            </a:extLst>
          </p:cNvPr>
          <p:cNvSpPr>
            <a:spLocks noGrp="1"/>
          </p:cNvSpPr>
          <p:nvPr>
            <p:ph type="body" sz="quarter" idx="43" hasCustomPrompt="1"/>
          </p:nvPr>
        </p:nvSpPr>
        <p:spPr>
          <a:xfrm>
            <a:off x="1684909" y="2420943"/>
            <a:ext cx="3087116" cy="657278"/>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200" b="0" i="0" smtClean="0">
                <a:solidFill>
                  <a:schemeClr val="tx1"/>
                </a:solidFill>
                <a:effectLst/>
              </a:defRPr>
            </a:lvl1pPr>
          </a:lstStyle>
          <a:p>
            <a:r>
              <a:rPr lang="en-US" dirty="0"/>
              <a:t>Summation of role here</a:t>
            </a:r>
          </a:p>
        </p:txBody>
      </p:sp>
      <p:sp>
        <p:nvSpPr>
          <p:cNvPr id="58" name="Text Placeholder 20">
            <a:extLst>
              <a:ext uri="{FF2B5EF4-FFF2-40B4-BE49-F238E27FC236}">
                <a16:creationId xmlns:a16="http://schemas.microsoft.com/office/drawing/2014/main" id="{C897FFF5-32A9-7F4B-84C7-EC88EE190F5B}"/>
              </a:ext>
            </a:extLst>
          </p:cNvPr>
          <p:cNvSpPr>
            <a:spLocks noGrp="1"/>
          </p:cNvSpPr>
          <p:nvPr>
            <p:ph type="body" sz="quarter" idx="61" hasCustomPrompt="1"/>
          </p:nvPr>
        </p:nvSpPr>
        <p:spPr>
          <a:xfrm>
            <a:off x="1682496" y="5096675"/>
            <a:ext cx="3090672" cy="657278"/>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200" b="0" i="0" smtClean="0">
                <a:solidFill>
                  <a:schemeClr val="tx1"/>
                </a:solidFill>
                <a:effectLst/>
              </a:defRPr>
            </a:lvl1pPr>
          </a:lstStyle>
          <a:p>
            <a:r>
              <a:rPr lang="en-US" dirty="0"/>
              <a:t>Summation of role here</a:t>
            </a:r>
          </a:p>
        </p:txBody>
      </p:sp>
      <p:sp>
        <p:nvSpPr>
          <p:cNvPr id="68" name="Text Placeholder 20">
            <a:extLst>
              <a:ext uri="{FF2B5EF4-FFF2-40B4-BE49-F238E27FC236}">
                <a16:creationId xmlns:a16="http://schemas.microsoft.com/office/drawing/2014/main" id="{9E24FE14-EC15-5A48-85CE-BE935E7264ED}"/>
              </a:ext>
            </a:extLst>
          </p:cNvPr>
          <p:cNvSpPr>
            <a:spLocks noGrp="1"/>
          </p:cNvSpPr>
          <p:nvPr>
            <p:ph type="body" sz="quarter" idx="65" hasCustomPrompt="1"/>
          </p:nvPr>
        </p:nvSpPr>
        <p:spPr>
          <a:xfrm>
            <a:off x="6388671" y="2420943"/>
            <a:ext cx="3062754" cy="657278"/>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200" b="0" i="0" smtClean="0">
                <a:solidFill>
                  <a:schemeClr val="tx1"/>
                </a:solidFill>
                <a:effectLst/>
              </a:defRPr>
            </a:lvl1pPr>
          </a:lstStyle>
          <a:p>
            <a:r>
              <a:rPr lang="en-US" dirty="0"/>
              <a:t>Summation of role here</a:t>
            </a:r>
          </a:p>
        </p:txBody>
      </p:sp>
      <p:sp>
        <p:nvSpPr>
          <p:cNvPr id="73" name="Text Placeholder 20">
            <a:extLst>
              <a:ext uri="{FF2B5EF4-FFF2-40B4-BE49-F238E27FC236}">
                <a16:creationId xmlns:a16="http://schemas.microsoft.com/office/drawing/2014/main" id="{5DB37CB5-81DA-AD4B-87CE-7ADAE92CC14D}"/>
              </a:ext>
            </a:extLst>
          </p:cNvPr>
          <p:cNvSpPr>
            <a:spLocks noGrp="1"/>
          </p:cNvSpPr>
          <p:nvPr>
            <p:ph type="body" sz="quarter" idx="69" hasCustomPrompt="1"/>
          </p:nvPr>
        </p:nvSpPr>
        <p:spPr>
          <a:xfrm>
            <a:off x="6388671" y="5096675"/>
            <a:ext cx="3062754" cy="657278"/>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200" b="0" i="0" smtClean="0">
                <a:solidFill>
                  <a:schemeClr val="tx1"/>
                </a:solidFill>
                <a:effectLst/>
              </a:defRPr>
            </a:lvl1pPr>
          </a:lstStyle>
          <a:p>
            <a:r>
              <a:rPr lang="en-US" dirty="0"/>
              <a:t>Summation of role here</a:t>
            </a:r>
          </a:p>
        </p:txBody>
      </p:sp>
      <p:sp>
        <p:nvSpPr>
          <p:cNvPr id="50" name="Text Placeholder 20">
            <a:extLst>
              <a:ext uri="{FF2B5EF4-FFF2-40B4-BE49-F238E27FC236}">
                <a16:creationId xmlns:a16="http://schemas.microsoft.com/office/drawing/2014/main" id="{08D3631A-7C39-FC49-9136-59D6AC0DF0D6}"/>
              </a:ext>
            </a:extLst>
          </p:cNvPr>
          <p:cNvSpPr>
            <a:spLocks noGrp="1"/>
          </p:cNvSpPr>
          <p:nvPr>
            <p:ph type="body" sz="quarter" idx="42" hasCustomPrompt="1"/>
          </p:nvPr>
        </p:nvSpPr>
        <p:spPr>
          <a:xfrm>
            <a:off x="1684909" y="3097599"/>
            <a:ext cx="3087116" cy="1057740"/>
          </a:xfrm>
          <a:prstGeom prst="rect">
            <a:avLst/>
          </a:prstGeom>
          <a:noFill/>
        </p:spPr>
        <p:txBody>
          <a:bodyPr wrap="square" lIns="0" tIns="0" rIns="0" bIns="0" anchor="t" anchorCtr="0">
            <a:noAutofit/>
          </a:bodyPr>
          <a:lstStyle>
            <a:lvl1pPr marL="182880" marR="0" indent="-182880" algn="l" defTabSz="914400" rtl="0" eaLnBrk="1" fontAlgn="auto" latinLnBrk="0" hangingPunct="1">
              <a:lnSpc>
                <a:spcPct val="100000"/>
              </a:lnSpc>
              <a:spcBef>
                <a:spcPts val="0"/>
              </a:spcBef>
              <a:spcAft>
                <a:spcPts val="450"/>
              </a:spcAft>
              <a:buClr>
                <a:schemeClr val="accent2"/>
              </a:buClr>
              <a:buSzTx/>
              <a:buFont typeface="System Font Regular"/>
              <a:buChar char="■"/>
              <a:tabLst/>
              <a:defRPr lang="en-US" sz="1200" b="0" i="0" smtClean="0">
                <a:solidFill>
                  <a:schemeClr val="tx1"/>
                </a:solidFill>
                <a:effectLst/>
              </a:defRPr>
            </a:lvl1pPr>
          </a:lstStyle>
          <a:p>
            <a:r>
              <a:rPr lang="en-US" dirty="0"/>
              <a:t>Impact here</a:t>
            </a:r>
          </a:p>
        </p:txBody>
      </p:sp>
      <p:sp>
        <p:nvSpPr>
          <p:cNvPr id="57" name="Text Placeholder 20">
            <a:extLst>
              <a:ext uri="{FF2B5EF4-FFF2-40B4-BE49-F238E27FC236}">
                <a16:creationId xmlns:a16="http://schemas.microsoft.com/office/drawing/2014/main" id="{9381A99D-D62C-7D44-9CB6-343F8203DB62}"/>
              </a:ext>
            </a:extLst>
          </p:cNvPr>
          <p:cNvSpPr>
            <a:spLocks noGrp="1"/>
          </p:cNvSpPr>
          <p:nvPr>
            <p:ph type="body" sz="quarter" idx="60" hasCustomPrompt="1"/>
          </p:nvPr>
        </p:nvSpPr>
        <p:spPr>
          <a:xfrm>
            <a:off x="1682496" y="5770690"/>
            <a:ext cx="3090672" cy="1057740"/>
          </a:xfrm>
          <a:prstGeom prst="rect">
            <a:avLst/>
          </a:prstGeom>
          <a:noFill/>
        </p:spPr>
        <p:txBody>
          <a:bodyPr wrap="square" lIns="0" tIns="0" rIns="0" bIns="0" anchor="t" anchorCtr="0">
            <a:noAutofit/>
          </a:bodyPr>
          <a:lstStyle>
            <a:lvl1pPr marL="182880" marR="0" indent="-182880" algn="l" defTabSz="914400" rtl="0" eaLnBrk="1" fontAlgn="auto" latinLnBrk="0" hangingPunct="1">
              <a:lnSpc>
                <a:spcPct val="100000"/>
              </a:lnSpc>
              <a:spcBef>
                <a:spcPts val="0"/>
              </a:spcBef>
              <a:spcAft>
                <a:spcPts val="450"/>
              </a:spcAft>
              <a:buClr>
                <a:schemeClr val="accent2"/>
              </a:buClr>
              <a:buSzTx/>
              <a:buFont typeface="System Font Regular"/>
              <a:buChar char="■"/>
              <a:tabLst/>
              <a:defRPr lang="en-US" sz="1200" b="0" i="0" smtClean="0">
                <a:solidFill>
                  <a:schemeClr val="tx1"/>
                </a:solidFill>
                <a:effectLst/>
              </a:defRPr>
            </a:lvl1pPr>
          </a:lstStyle>
          <a:p>
            <a:r>
              <a:rPr lang="en-US" dirty="0"/>
              <a:t>Impact here</a:t>
            </a:r>
          </a:p>
        </p:txBody>
      </p:sp>
      <p:sp>
        <p:nvSpPr>
          <p:cNvPr id="67" name="Text Placeholder 20">
            <a:extLst>
              <a:ext uri="{FF2B5EF4-FFF2-40B4-BE49-F238E27FC236}">
                <a16:creationId xmlns:a16="http://schemas.microsoft.com/office/drawing/2014/main" id="{6D8BD1B8-E204-3545-9554-2958B382222A}"/>
              </a:ext>
            </a:extLst>
          </p:cNvPr>
          <p:cNvSpPr>
            <a:spLocks noGrp="1"/>
          </p:cNvSpPr>
          <p:nvPr>
            <p:ph type="body" sz="quarter" idx="64" hasCustomPrompt="1"/>
          </p:nvPr>
        </p:nvSpPr>
        <p:spPr>
          <a:xfrm>
            <a:off x="6388671" y="3097599"/>
            <a:ext cx="3062754" cy="1057740"/>
          </a:xfrm>
          <a:prstGeom prst="rect">
            <a:avLst/>
          </a:prstGeom>
          <a:noFill/>
        </p:spPr>
        <p:txBody>
          <a:bodyPr wrap="square" lIns="0" tIns="0" rIns="0" bIns="0" anchor="t" anchorCtr="0">
            <a:noAutofit/>
          </a:bodyPr>
          <a:lstStyle>
            <a:lvl1pPr marL="171450" marR="0" indent="-171450" algn="l" defTabSz="914400" rtl="0" eaLnBrk="1" fontAlgn="auto" latinLnBrk="0" hangingPunct="1">
              <a:lnSpc>
                <a:spcPct val="100000"/>
              </a:lnSpc>
              <a:spcBef>
                <a:spcPts val="0"/>
              </a:spcBef>
              <a:spcAft>
                <a:spcPts val="450"/>
              </a:spcAft>
              <a:buClr>
                <a:schemeClr val="accent2"/>
              </a:buClr>
              <a:buSzTx/>
              <a:buFont typeface="System Font Regular"/>
              <a:buChar char="■"/>
              <a:tabLst/>
              <a:defRPr lang="en-US" sz="1200" b="0" i="0" smtClean="0">
                <a:solidFill>
                  <a:schemeClr val="tx1"/>
                </a:solidFill>
                <a:effectLst/>
              </a:defRPr>
            </a:lvl1pPr>
            <a:lvl2pPr marL="182880" indent="0">
              <a:buNone/>
              <a:defRPr/>
            </a:lvl2pPr>
            <a:lvl3pPr marL="402336" indent="0">
              <a:buNone/>
              <a:defRPr/>
            </a:lvl3pPr>
          </a:lstStyle>
          <a:p>
            <a:r>
              <a:rPr lang="en-US" dirty="0"/>
              <a:t>Impact here</a:t>
            </a:r>
          </a:p>
        </p:txBody>
      </p:sp>
      <p:sp>
        <p:nvSpPr>
          <p:cNvPr id="72" name="Text Placeholder 20">
            <a:extLst>
              <a:ext uri="{FF2B5EF4-FFF2-40B4-BE49-F238E27FC236}">
                <a16:creationId xmlns:a16="http://schemas.microsoft.com/office/drawing/2014/main" id="{ACFDB21F-A2B9-0F47-9122-BDDEAB1DB016}"/>
              </a:ext>
            </a:extLst>
          </p:cNvPr>
          <p:cNvSpPr>
            <a:spLocks noGrp="1"/>
          </p:cNvSpPr>
          <p:nvPr>
            <p:ph type="body" sz="quarter" idx="68" hasCustomPrompt="1"/>
          </p:nvPr>
        </p:nvSpPr>
        <p:spPr>
          <a:xfrm>
            <a:off x="6388671" y="5770690"/>
            <a:ext cx="3062754" cy="1057740"/>
          </a:xfrm>
          <a:prstGeom prst="rect">
            <a:avLst/>
          </a:prstGeom>
          <a:noFill/>
        </p:spPr>
        <p:txBody>
          <a:bodyPr wrap="square" lIns="0" tIns="0" rIns="0" bIns="0" anchor="t" anchorCtr="0">
            <a:noAutofit/>
          </a:bodyPr>
          <a:lstStyle>
            <a:lvl1pPr marL="182880" marR="0" indent="-182880" algn="l" defTabSz="914400" rtl="0" eaLnBrk="1" fontAlgn="auto" latinLnBrk="0" hangingPunct="1">
              <a:lnSpc>
                <a:spcPct val="100000"/>
              </a:lnSpc>
              <a:spcBef>
                <a:spcPts val="0"/>
              </a:spcBef>
              <a:spcAft>
                <a:spcPts val="450"/>
              </a:spcAft>
              <a:buClr>
                <a:schemeClr val="accent2"/>
              </a:buClr>
              <a:buSzTx/>
              <a:buFont typeface="System Font Regular"/>
              <a:buChar char="■"/>
              <a:tabLst/>
              <a:defRPr lang="en-US" sz="1200" b="0" i="0" smtClean="0">
                <a:solidFill>
                  <a:schemeClr val="tx1"/>
                </a:solidFill>
                <a:effectLst/>
              </a:defRPr>
            </a:lvl1pPr>
          </a:lstStyle>
          <a:p>
            <a:r>
              <a:rPr lang="en-US" dirty="0"/>
              <a:t>Impact here</a:t>
            </a:r>
          </a:p>
        </p:txBody>
      </p:sp>
    </p:spTree>
    <p:custDataLst>
      <p:custData r:id="rId1"/>
    </p:custDataLst>
    <p:extLst>
      <p:ext uri="{BB962C8B-B14F-4D97-AF65-F5344CB8AC3E}">
        <p14:creationId xmlns:p14="http://schemas.microsoft.com/office/powerpoint/2010/main" val="30902039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 Tombstones (4 x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B7591-7C0A-4A4C-88B1-D160A66F7206}"/>
              </a:ext>
            </a:extLst>
          </p:cNvPr>
          <p:cNvSpPr>
            <a:spLocks noGrp="1"/>
          </p:cNvSpPr>
          <p:nvPr>
            <p:ph type="title" hasCustomPrompt="1"/>
          </p:nvPr>
        </p:nvSpPr>
        <p:spPr/>
        <p:txBody>
          <a:bodyPr/>
          <a:lstStyle>
            <a:lvl1pPr>
              <a:defRPr/>
            </a:lvl1pPr>
          </a:lstStyle>
          <a:p>
            <a:r>
              <a:rPr lang="en-US" dirty="0"/>
              <a:t>Page Title</a:t>
            </a:r>
          </a:p>
        </p:txBody>
      </p:sp>
      <p:sp>
        <p:nvSpPr>
          <p:cNvPr id="5" name="Rectangle 3">
            <a:extLst>
              <a:ext uri="{FF2B5EF4-FFF2-40B4-BE49-F238E27FC236}">
                <a16:creationId xmlns:a16="http://schemas.microsoft.com/office/drawing/2014/main" id="{91C9024E-BE48-634B-8DA2-42829AD50EA9}"/>
              </a:ext>
            </a:extLst>
          </p:cNvPr>
          <p:cNvSpPr/>
          <p:nvPr userDrawn="1"/>
        </p:nvSpPr>
        <p:spPr>
          <a:xfrm>
            <a:off x="476745" y="1851749"/>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 name="Rectangle 3">
            <a:extLst>
              <a:ext uri="{FF2B5EF4-FFF2-40B4-BE49-F238E27FC236}">
                <a16:creationId xmlns:a16="http://schemas.microsoft.com/office/drawing/2014/main" id="{C1FAE784-0B09-6949-AB35-023339C44E76}"/>
              </a:ext>
            </a:extLst>
          </p:cNvPr>
          <p:cNvSpPr/>
          <p:nvPr userDrawn="1"/>
        </p:nvSpPr>
        <p:spPr>
          <a:xfrm>
            <a:off x="7423912" y="1851749"/>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7" name="Rectangle 3">
            <a:extLst>
              <a:ext uri="{FF2B5EF4-FFF2-40B4-BE49-F238E27FC236}">
                <a16:creationId xmlns:a16="http://schemas.microsoft.com/office/drawing/2014/main" id="{A8C7C8CC-C57B-CF47-933D-DF59E3082CF5}"/>
              </a:ext>
            </a:extLst>
          </p:cNvPr>
          <p:cNvSpPr/>
          <p:nvPr userDrawn="1"/>
        </p:nvSpPr>
        <p:spPr>
          <a:xfrm>
            <a:off x="2795089" y="1851749"/>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8" name="Rectangle 3">
            <a:extLst>
              <a:ext uri="{FF2B5EF4-FFF2-40B4-BE49-F238E27FC236}">
                <a16:creationId xmlns:a16="http://schemas.microsoft.com/office/drawing/2014/main" id="{8029CF55-C88F-3942-ACC6-DCBDF8C6AE93}"/>
              </a:ext>
            </a:extLst>
          </p:cNvPr>
          <p:cNvSpPr/>
          <p:nvPr userDrawn="1"/>
        </p:nvSpPr>
        <p:spPr>
          <a:xfrm>
            <a:off x="5107707" y="1851749"/>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 name="Rectangle 3">
            <a:extLst>
              <a:ext uri="{FF2B5EF4-FFF2-40B4-BE49-F238E27FC236}">
                <a16:creationId xmlns:a16="http://schemas.microsoft.com/office/drawing/2014/main" id="{2C131B12-4290-4944-9C72-F2F822C2DDCC}"/>
              </a:ext>
            </a:extLst>
          </p:cNvPr>
          <p:cNvSpPr/>
          <p:nvPr userDrawn="1"/>
        </p:nvSpPr>
        <p:spPr>
          <a:xfrm>
            <a:off x="476745" y="3601988"/>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0" name="Rectangle 3">
            <a:extLst>
              <a:ext uri="{FF2B5EF4-FFF2-40B4-BE49-F238E27FC236}">
                <a16:creationId xmlns:a16="http://schemas.microsoft.com/office/drawing/2014/main" id="{7E4F4619-3D1C-7048-B8BB-82E0E1CD3024}"/>
              </a:ext>
            </a:extLst>
          </p:cNvPr>
          <p:cNvSpPr/>
          <p:nvPr userDrawn="1"/>
        </p:nvSpPr>
        <p:spPr>
          <a:xfrm>
            <a:off x="7423912" y="3601988"/>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 name="Rectangle 3">
            <a:extLst>
              <a:ext uri="{FF2B5EF4-FFF2-40B4-BE49-F238E27FC236}">
                <a16:creationId xmlns:a16="http://schemas.microsoft.com/office/drawing/2014/main" id="{4B21D095-7818-EA4E-A92A-42479C246B21}"/>
              </a:ext>
            </a:extLst>
          </p:cNvPr>
          <p:cNvSpPr/>
          <p:nvPr userDrawn="1"/>
        </p:nvSpPr>
        <p:spPr>
          <a:xfrm>
            <a:off x="2795089" y="3601988"/>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 name="Rectangle 3">
            <a:extLst>
              <a:ext uri="{FF2B5EF4-FFF2-40B4-BE49-F238E27FC236}">
                <a16:creationId xmlns:a16="http://schemas.microsoft.com/office/drawing/2014/main" id="{D423ADA1-23EB-B14B-B159-B8B0BA126E63}"/>
              </a:ext>
            </a:extLst>
          </p:cNvPr>
          <p:cNvSpPr/>
          <p:nvPr userDrawn="1"/>
        </p:nvSpPr>
        <p:spPr>
          <a:xfrm>
            <a:off x="5107707" y="3601988"/>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 name="Rectangle 3">
            <a:extLst>
              <a:ext uri="{FF2B5EF4-FFF2-40B4-BE49-F238E27FC236}">
                <a16:creationId xmlns:a16="http://schemas.microsoft.com/office/drawing/2014/main" id="{7A130081-5DD4-414A-B96E-3E845312C068}"/>
              </a:ext>
            </a:extLst>
          </p:cNvPr>
          <p:cNvSpPr/>
          <p:nvPr userDrawn="1"/>
        </p:nvSpPr>
        <p:spPr>
          <a:xfrm>
            <a:off x="476745" y="5359146"/>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4" name="Rectangle 3">
            <a:extLst>
              <a:ext uri="{FF2B5EF4-FFF2-40B4-BE49-F238E27FC236}">
                <a16:creationId xmlns:a16="http://schemas.microsoft.com/office/drawing/2014/main" id="{420BEAB9-490B-4F4E-8086-A4B37F5BF263}"/>
              </a:ext>
            </a:extLst>
          </p:cNvPr>
          <p:cNvSpPr/>
          <p:nvPr userDrawn="1"/>
        </p:nvSpPr>
        <p:spPr>
          <a:xfrm>
            <a:off x="7423912" y="5358280"/>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5" name="Rectangle 3">
            <a:extLst>
              <a:ext uri="{FF2B5EF4-FFF2-40B4-BE49-F238E27FC236}">
                <a16:creationId xmlns:a16="http://schemas.microsoft.com/office/drawing/2014/main" id="{6301F831-D6D5-A44F-9F2E-9D5D59685EF8}"/>
              </a:ext>
            </a:extLst>
          </p:cNvPr>
          <p:cNvSpPr/>
          <p:nvPr userDrawn="1"/>
        </p:nvSpPr>
        <p:spPr>
          <a:xfrm>
            <a:off x="2795089" y="5358280"/>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6" name="Rectangle 3">
            <a:extLst>
              <a:ext uri="{FF2B5EF4-FFF2-40B4-BE49-F238E27FC236}">
                <a16:creationId xmlns:a16="http://schemas.microsoft.com/office/drawing/2014/main" id="{FA0A2318-694D-8D48-B340-6439578EED8B}"/>
              </a:ext>
            </a:extLst>
          </p:cNvPr>
          <p:cNvSpPr/>
          <p:nvPr userDrawn="1"/>
        </p:nvSpPr>
        <p:spPr>
          <a:xfrm>
            <a:off x="5107707" y="5358280"/>
            <a:ext cx="2157984"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7" name="Picture Placeholder 36">
            <a:extLst>
              <a:ext uri="{FF2B5EF4-FFF2-40B4-BE49-F238E27FC236}">
                <a16:creationId xmlns:a16="http://schemas.microsoft.com/office/drawing/2014/main" id="{7C071AC0-53FD-8C48-B6B5-4AFF87947290}"/>
              </a:ext>
            </a:extLst>
          </p:cNvPr>
          <p:cNvSpPr>
            <a:spLocks noGrp="1"/>
          </p:cNvSpPr>
          <p:nvPr>
            <p:ph type="pic" sz="quarter" idx="138" hasCustomPrompt="1"/>
          </p:nvPr>
        </p:nvSpPr>
        <p:spPr>
          <a:xfrm>
            <a:off x="5129784" y="5382083"/>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18" name="Picture Placeholder 36">
            <a:extLst>
              <a:ext uri="{FF2B5EF4-FFF2-40B4-BE49-F238E27FC236}">
                <a16:creationId xmlns:a16="http://schemas.microsoft.com/office/drawing/2014/main" id="{CA86F06B-8A5A-8540-BA8A-30C890CA6C04}"/>
              </a:ext>
            </a:extLst>
          </p:cNvPr>
          <p:cNvSpPr>
            <a:spLocks noGrp="1"/>
          </p:cNvSpPr>
          <p:nvPr>
            <p:ph type="pic" sz="quarter" idx="141" hasCustomPrompt="1"/>
          </p:nvPr>
        </p:nvSpPr>
        <p:spPr>
          <a:xfrm>
            <a:off x="7449040" y="5382083"/>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19" name="Picture Placeholder 36">
            <a:extLst>
              <a:ext uri="{FF2B5EF4-FFF2-40B4-BE49-F238E27FC236}">
                <a16:creationId xmlns:a16="http://schemas.microsoft.com/office/drawing/2014/main" id="{827A6CCC-06E1-1942-84C3-E755080A0BFD}"/>
              </a:ext>
            </a:extLst>
          </p:cNvPr>
          <p:cNvSpPr>
            <a:spLocks noGrp="1"/>
          </p:cNvSpPr>
          <p:nvPr>
            <p:ph type="pic" sz="quarter" idx="146" hasCustomPrompt="1"/>
          </p:nvPr>
        </p:nvSpPr>
        <p:spPr>
          <a:xfrm>
            <a:off x="499600" y="5382083"/>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20" name="Picture Placeholder 36">
            <a:extLst>
              <a:ext uri="{FF2B5EF4-FFF2-40B4-BE49-F238E27FC236}">
                <a16:creationId xmlns:a16="http://schemas.microsoft.com/office/drawing/2014/main" id="{87B19BE8-6658-7648-A063-C71768F9E59B}"/>
              </a:ext>
            </a:extLst>
          </p:cNvPr>
          <p:cNvSpPr>
            <a:spLocks noGrp="1"/>
          </p:cNvSpPr>
          <p:nvPr>
            <p:ph type="pic" sz="quarter" idx="149" hasCustomPrompt="1"/>
          </p:nvPr>
        </p:nvSpPr>
        <p:spPr>
          <a:xfrm>
            <a:off x="2816352" y="5382083"/>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21" name="Text Placeholder 41">
            <a:extLst>
              <a:ext uri="{FF2B5EF4-FFF2-40B4-BE49-F238E27FC236}">
                <a16:creationId xmlns:a16="http://schemas.microsoft.com/office/drawing/2014/main" id="{DE5965A0-761F-DD4D-8776-931F3D9801DA}"/>
              </a:ext>
            </a:extLst>
          </p:cNvPr>
          <p:cNvSpPr>
            <a:spLocks noGrp="1"/>
          </p:cNvSpPr>
          <p:nvPr>
            <p:ph type="body" sz="quarter" idx="131" hasCustomPrompt="1"/>
          </p:nvPr>
        </p:nvSpPr>
        <p:spPr>
          <a:xfrm>
            <a:off x="499600" y="6286595"/>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22" name="Text Placeholder 11">
            <a:extLst>
              <a:ext uri="{FF2B5EF4-FFF2-40B4-BE49-F238E27FC236}">
                <a16:creationId xmlns:a16="http://schemas.microsoft.com/office/drawing/2014/main" id="{232B4AB2-1D5D-D740-A69D-B3BFF8C4FF65}"/>
              </a:ext>
            </a:extLst>
          </p:cNvPr>
          <p:cNvSpPr>
            <a:spLocks noGrp="1"/>
          </p:cNvSpPr>
          <p:nvPr>
            <p:ph type="body" sz="quarter" idx="111" hasCustomPrompt="1"/>
          </p:nvPr>
        </p:nvSpPr>
        <p:spPr>
          <a:xfrm>
            <a:off x="5129784" y="6285281"/>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23" name="Text Placeholder 20">
            <a:extLst>
              <a:ext uri="{FF2B5EF4-FFF2-40B4-BE49-F238E27FC236}">
                <a16:creationId xmlns:a16="http://schemas.microsoft.com/office/drawing/2014/main" id="{AA8AB502-ECCC-7747-AD91-F7D9E04F9D36}"/>
              </a:ext>
            </a:extLst>
          </p:cNvPr>
          <p:cNvSpPr>
            <a:spLocks noGrp="1"/>
          </p:cNvSpPr>
          <p:nvPr>
            <p:ph type="body" sz="quarter" idx="117" hasCustomPrompt="1"/>
          </p:nvPr>
        </p:nvSpPr>
        <p:spPr>
          <a:xfrm>
            <a:off x="7449040" y="6285281"/>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24" name="Text Placeholder 64">
            <a:extLst>
              <a:ext uri="{FF2B5EF4-FFF2-40B4-BE49-F238E27FC236}">
                <a16:creationId xmlns:a16="http://schemas.microsoft.com/office/drawing/2014/main" id="{0627D416-AD01-4548-9394-967344A86E7C}"/>
              </a:ext>
            </a:extLst>
          </p:cNvPr>
          <p:cNvSpPr>
            <a:spLocks noGrp="1"/>
          </p:cNvSpPr>
          <p:nvPr>
            <p:ph type="body" sz="quarter" idx="155" hasCustomPrompt="1"/>
          </p:nvPr>
        </p:nvSpPr>
        <p:spPr>
          <a:xfrm>
            <a:off x="2816352" y="6286504"/>
            <a:ext cx="2112264" cy="640080"/>
          </a:xfrm>
          <a:noFill/>
        </p:spPr>
        <p:txBody>
          <a:bodyPr lIns="91440" rIns="91440"/>
          <a:lstStyle>
            <a:lvl1pPr marL="0" indent="0" algn="ctr">
              <a:lnSpc>
                <a:spcPct val="100000"/>
              </a:lnSpc>
              <a:spcBef>
                <a:spcPts val="0"/>
              </a:spcBef>
              <a:spcAft>
                <a:spcPts val="0"/>
              </a:spcAft>
              <a:buNone/>
              <a:defRPr sz="1200">
                <a:solidFill>
                  <a:schemeClr val="accent1"/>
                </a:solidFill>
              </a:defRPr>
            </a:lvl1pPr>
          </a:lstStyle>
          <a:p>
            <a:r>
              <a:rPr lang="en-US" dirty="0"/>
              <a:t>Insert tenth client description</a:t>
            </a:r>
          </a:p>
        </p:txBody>
      </p:sp>
      <p:sp>
        <p:nvSpPr>
          <p:cNvPr id="25" name="Picture Placeholder 36">
            <a:extLst>
              <a:ext uri="{FF2B5EF4-FFF2-40B4-BE49-F238E27FC236}">
                <a16:creationId xmlns:a16="http://schemas.microsoft.com/office/drawing/2014/main" id="{C54A1795-E048-4840-A7AA-B8F5D244FF43}"/>
              </a:ext>
            </a:extLst>
          </p:cNvPr>
          <p:cNvSpPr>
            <a:spLocks noGrp="1"/>
          </p:cNvSpPr>
          <p:nvPr>
            <p:ph type="pic" sz="quarter" idx="136" hasCustomPrompt="1"/>
          </p:nvPr>
        </p:nvSpPr>
        <p:spPr>
          <a:xfrm>
            <a:off x="499600" y="1871224"/>
            <a:ext cx="2112264" cy="896112"/>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26" name="Picture Placeholder 36">
            <a:extLst>
              <a:ext uri="{FF2B5EF4-FFF2-40B4-BE49-F238E27FC236}">
                <a16:creationId xmlns:a16="http://schemas.microsoft.com/office/drawing/2014/main" id="{DEC22490-7B0B-8742-ABEE-8532D959F546}"/>
              </a:ext>
            </a:extLst>
          </p:cNvPr>
          <p:cNvSpPr>
            <a:spLocks noGrp="1"/>
          </p:cNvSpPr>
          <p:nvPr>
            <p:ph type="pic" sz="quarter" idx="137" hasCustomPrompt="1"/>
          </p:nvPr>
        </p:nvSpPr>
        <p:spPr>
          <a:xfrm>
            <a:off x="2816352" y="3621024"/>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27" name="Picture Placeholder 36">
            <a:extLst>
              <a:ext uri="{FF2B5EF4-FFF2-40B4-BE49-F238E27FC236}">
                <a16:creationId xmlns:a16="http://schemas.microsoft.com/office/drawing/2014/main" id="{8445C1F6-20AA-E747-99F9-CCDECEA88086}"/>
              </a:ext>
            </a:extLst>
          </p:cNvPr>
          <p:cNvSpPr>
            <a:spLocks noGrp="1"/>
          </p:cNvSpPr>
          <p:nvPr>
            <p:ph type="pic" sz="quarter" idx="139" hasCustomPrompt="1"/>
          </p:nvPr>
        </p:nvSpPr>
        <p:spPr>
          <a:xfrm>
            <a:off x="2816352" y="1874520"/>
            <a:ext cx="2112264" cy="896112"/>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28" name="Picture Placeholder 36">
            <a:extLst>
              <a:ext uri="{FF2B5EF4-FFF2-40B4-BE49-F238E27FC236}">
                <a16:creationId xmlns:a16="http://schemas.microsoft.com/office/drawing/2014/main" id="{1CCAD25C-534E-7348-9F88-F05A8935D221}"/>
              </a:ext>
            </a:extLst>
          </p:cNvPr>
          <p:cNvSpPr>
            <a:spLocks noGrp="1"/>
          </p:cNvSpPr>
          <p:nvPr>
            <p:ph type="pic" sz="quarter" idx="140" hasCustomPrompt="1"/>
          </p:nvPr>
        </p:nvSpPr>
        <p:spPr>
          <a:xfrm>
            <a:off x="5129784" y="3621024"/>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29" name="Picture Placeholder 36">
            <a:extLst>
              <a:ext uri="{FF2B5EF4-FFF2-40B4-BE49-F238E27FC236}">
                <a16:creationId xmlns:a16="http://schemas.microsoft.com/office/drawing/2014/main" id="{6FDD8009-D1EC-A84F-9B83-851913507468}"/>
              </a:ext>
            </a:extLst>
          </p:cNvPr>
          <p:cNvSpPr>
            <a:spLocks noGrp="1"/>
          </p:cNvSpPr>
          <p:nvPr>
            <p:ph type="pic" sz="quarter" idx="142" hasCustomPrompt="1"/>
          </p:nvPr>
        </p:nvSpPr>
        <p:spPr>
          <a:xfrm>
            <a:off x="5129784" y="1874520"/>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0" name="Picture Placeholder 36">
            <a:extLst>
              <a:ext uri="{FF2B5EF4-FFF2-40B4-BE49-F238E27FC236}">
                <a16:creationId xmlns:a16="http://schemas.microsoft.com/office/drawing/2014/main" id="{0645A2BE-08D4-C942-8DF3-27D7E600C613}"/>
              </a:ext>
            </a:extLst>
          </p:cNvPr>
          <p:cNvSpPr>
            <a:spLocks noGrp="1"/>
          </p:cNvSpPr>
          <p:nvPr>
            <p:ph type="pic" sz="quarter" idx="143" hasCustomPrompt="1"/>
          </p:nvPr>
        </p:nvSpPr>
        <p:spPr>
          <a:xfrm>
            <a:off x="7449040" y="3621024"/>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1" name="Picture Placeholder 36">
            <a:extLst>
              <a:ext uri="{FF2B5EF4-FFF2-40B4-BE49-F238E27FC236}">
                <a16:creationId xmlns:a16="http://schemas.microsoft.com/office/drawing/2014/main" id="{26DB916C-1DDE-364B-8484-EFAFC207BC9D}"/>
              </a:ext>
            </a:extLst>
          </p:cNvPr>
          <p:cNvSpPr>
            <a:spLocks noGrp="1"/>
          </p:cNvSpPr>
          <p:nvPr>
            <p:ph type="pic" sz="quarter" idx="145" hasCustomPrompt="1"/>
          </p:nvPr>
        </p:nvSpPr>
        <p:spPr>
          <a:xfrm>
            <a:off x="7449040" y="1874520"/>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2" name="Picture Placeholder 36">
            <a:extLst>
              <a:ext uri="{FF2B5EF4-FFF2-40B4-BE49-F238E27FC236}">
                <a16:creationId xmlns:a16="http://schemas.microsoft.com/office/drawing/2014/main" id="{999411B9-CA00-2640-8382-1398D69B763C}"/>
              </a:ext>
            </a:extLst>
          </p:cNvPr>
          <p:cNvSpPr>
            <a:spLocks noGrp="1"/>
          </p:cNvSpPr>
          <p:nvPr>
            <p:ph type="pic" sz="quarter" idx="148" hasCustomPrompt="1"/>
          </p:nvPr>
        </p:nvSpPr>
        <p:spPr>
          <a:xfrm>
            <a:off x="499600" y="3623808"/>
            <a:ext cx="21122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3" name="Text Placeholder 5">
            <a:extLst>
              <a:ext uri="{FF2B5EF4-FFF2-40B4-BE49-F238E27FC236}">
                <a16:creationId xmlns:a16="http://schemas.microsoft.com/office/drawing/2014/main" id="{A0F946F6-B545-394D-AEAB-2CBCB92E9CC2}"/>
              </a:ext>
            </a:extLst>
          </p:cNvPr>
          <p:cNvSpPr>
            <a:spLocks noGrp="1"/>
          </p:cNvSpPr>
          <p:nvPr>
            <p:ph type="body" sz="quarter" idx="35" hasCustomPrompt="1"/>
          </p:nvPr>
        </p:nvSpPr>
        <p:spPr>
          <a:xfrm>
            <a:off x="499600" y="2775962"/>
            <a:ext cx="2112264" cy="640080"/>
          </a:xfrm>
          <a:prstGeom prst="rect">
            <a:avLst/>
          </a:prstGeom>
        </p:spPr>
        <p:txBody>
          <a:bodyPr lIns="91440" rIns="91440">
            <a:noAutofit/>
          </a:bodyPr>
          <a:lstStyle>
            <a:lvl1pPr marL="0" indent="0" algn="ctr">
              <a:lnSpc>
                <a:spcPct val="100000"/>
              </a:lnSpc>
              <a:spcBef>
                <a:spcPts val="0"/>
              </a:spcBef>
              <a:spcAft>
                <a:spcPts val="0"/>
              </a:spcAft>
              <a:buNone/>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34" name="Text Placeholder 8">
            <a:extLst>
              <a:ext uri="{FF2B5EF4-FFF2-40B4-BE49-F238E27FC236}">
                <a16:creationId xmlns:a16="http://schemas.microsoft.com/office/drawing/2014/main" id="{223A547B-EDFF-0245-86F5-23DCD2B2BD29}"/>
              </a:ext>
            </a:extLst>
          </p:cNvPr>
          <p:cNvSpPr>
            <a:spLocks noGrp="1"/>
          </p:cNvSpPr>
          <p:nvPr>
            <p:ph type="body" sz="quarter" idx="109" hasCustomPrompt="1"/>
          </p:nvPr>
        </p:nvSpPr>
        <p:spPr>
          <a:xfrm>
            <a:off x="2816352" y="4526280"/>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35" name="Text Placeholder 14">
            <a:extLst>
              <a:ext uri="{FF2B5EF4-FFF2-40B4-BE49-F238E27FC236}">
                <a16:creationId xmlns:a16="http://schemas.microsoft.com/office/drawing/2014/main" id="{33A3291D-29D5-BA42-AC09-8484A81CF618}"/>
              </a:ext>
            </a:extLst>
          </p:cNvPr>
          <p:cNvSpPr>
            <a:spLocks noGrp="1"/>
          </p:cNvSpPr>
          <p:nvPr>
            <p:ph type="body" sz="quarter" idx="113" hasCustomPrompt="1"/>
          </p:nvPr>
        </p:nvSpPr>
        <p:spPr>
          <a:xfrm>
            <a:off x="2816352" y="2779776"/>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36" name="Text Placeholder 17">
            <a:extLst>
              <a:ext uri="{FF2B5EF4-FFF2-40B4-BE49-F238E27FC236}">
                <a16:creationId xmlns:a16="http://schemas.microsoft.com/office/drawing/2014/main" id="{8E613817-237C-1E48-8D72-25A88144A39E}"/>
              </a:ext>
            </a:extLst>
          </p:cNvPr>
          <p:cNvSpPr>
            <a:spLocks noGrp="1"/>
          </p:cNvSpPr>
          <p:nvPr>
            <p:ph type="body" sz="quarter" idx="115" hasCustomPrompt="1"/>
          </p:nvPr>
        </p:nvSpPr>
        <p:spPr>
          <a:xfrm>
            <a:off x="5129784" y="4526280"/>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37" name="Text Placeholder 23">
            <a:extLst>
              <a:ext uri="{FF2B5EF4-FFF2-40B4-BE49-F238E27FC236}">
                <a16:creationId xmlns:a16="http://schemas.microsoft.com/office/drawing/2014/main" id="{69C40F0A-44E6-2847-A2B3-2D84D5655DCD}"/>
              </a:ext>
            </a:extLst>
          </p:cNvPr>
          <p:cNvSpPr>
            <a:spLocks noGrp="1"/>
          </p:cNvSpPr>
          <p:nvPr>
            <p:ph type="body" sz="quarter" idx="119" hasCustomPrompt="1"/>
          </p:nvPr>
        </p:nvSpPr>
        <p:spPr>
          <a:xfrm>
            <a:off x="5129784" y="2779776"/>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38" name="Text Placeholder 26">
            <a:extLst>
              <a:ext uri="{FF2B5EF4-FFF2-40B4-BE49-F238E27FC236}">
                <a16:creationId xmlns:a16="http://schemas.microsoft.com/office/drawing/2014/main" id="{465C8365-1A91-824D-829B-50DD11446F1A}"/>
              </a:ext>
            </a:extLst>
          </p:cNvPr>
          <p:cNvSpPr>
            <a:spLocks noGrp="1"/>
          </p:cNvSpPr>
          <p:nvPr>
            <p:ph type="body" sz="quarter" idx="121" hasCustomPrompt="1"/>
          </p:nvPr>
        </p:nvSpPr>
        <p:spPr>
          <a:xfrm>
            <a:off x="7449040" y="4526280"/>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39" name="Text Placeholder 35">
            <a:extLst>
              <a:ext uri="{FF2B5EF4-FFF2-40B4-BE49-F238E27FC236}">
                <a16:creationId xmlns:a16="http://schemas.microsoft.com/office/drawing/2014/main" id="{BF762FD0-44EA-F14A-B8BE-E32F0C658918}"/>
              </a:ext>
            </a:extLst>
          </p:cNvPr>
          <p:cNvSpPr>
            <a:spLocks noGrp="1"/>
          </p:cNvSpPr>
          <p:nvPr>
            <p:ph type="body" sz="quarter" idx="127" hasCustomPrompt="1"/>
          </p:nvPr>
        </p:nvSpPr>
        <p:spPr>
          <a:xfrm>
            <a:off x="7449040" y="2779776"/>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40" name="Text Placeholder 61">
            <a:extLst>
              <a:ext uri="{FF2B5EF4-FFF2-40B4-BE49-F238E27FC236}">
                <a16:creationId xmlns:a16="http://schemas.microsoft.com/office/drawing/2014/main" id="{B0EDC89D-B413-C54C-98E3-61C713DD2E30}"/>
              </a:ext>
            </a:extLst>
          </p:cNvPr>
          <p:cNvSpPr>
            <a:spLocks noGrp="1"/>
          </p:cNvSpPr>
          <p:nvPr>
            <p:ph type="body" sz="quarter" idx="154" hasCustomPrompt="1"/>
          </p:nvPr>
        </p:nvSpPr>
        <p:spPr>
          <a:xfrm>
            <a:off x="499600" y="4530235"/>
            <a:ext cx="2112264" cy="640080"/>
          </a:xfrm>
          <a:noFill/>
        </p:spPr>
        <p:txBody>
          <a:bodyPr lIns="91440" rIns="91440"/>
          <a:lstStyle>
            <a:lvl1pPr marL="0" indent="0" algn="ctr">
              <a:lnSpc>
                <a:spcPct val="100000"/>
              </a:lnSpc>
              <a:spcBef>
                <a:spcPts val="0"/>
              </a:spcBef>
              <a:spcAft>
                <a:spcPts val="0"/>
              </a:spcAft>
              <a:buNone/>
              <a:defRPr sz="1200">
                <a:solidFill>
                  <a:schemeClr val="accent1"/>
                </a:solidFill>
              </a:defRPr>
            </a:lvl1pPr>
          </a:lstStyle>
          <a:p>
            <a:r>
              <a:rPr lang="en-US" dirty="0"/>
              <a:t>Insert fifth client description</a:t>
            </a:r>
          </a:p>
        </p:txBody>
      </p:sp>
      <p:sp>
        <p:nvSpPr>
          <p:cNvPr id="41" name="Slide Number Placeholder 7">
            <a:extLst>
              <a:ext uri="{FF2B5EF4-FFF2-40B4-BE49-F238E27FC236}">
                <a16:creationId xmlns:a16="http://schemas.microsoft.com/office/drawing/2014/main" id="{F7695AEF-9948-B64A-9B61-638159BAC2DF}"/>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2" name="Footer Placeholder 2">
            <a:extLst>
              <a:ext uri="{FF2B5EF4-FFF2-40B4-BE49-F238E27FC236}">
                <a16:creationId xmlns:a16="http://schemas.microsoft.com/office/drawing/2014/main" id="{47C54C6B-452E-604B-828F-B4B4E8D81D99}"/>
              </a:ext>
            </a:extLst>
          </p:cNvPr>
          <p:cNvSpPr>
            <a:spLocks noGrp="1"/>
          </p:cNvSpPr>
          <p:nvPr>
            <p:ph type="ftr" sz="quarter" idx="3"/>
          </p:nvPr>
        </p:nvSpPr>
        <p:spPr>
          <a:xfrm>
            <a:off x="499600" y="6978061"/>
            <a:ext cx="86444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593839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5 Tombstones (5 x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86A99-E2F2-5141-BEA4-1F3567397217}"/>
              </a:ext>
            </a:extLst>
          </p:cNvPr>
          <p:cNvSpPr>
            <a:spLocks noGrp="1"/>
          </p:cNvSpPr>
          <p:nvPr>
            <p:ph type="title" hasCustomPrompt="1"/>
          </p:nvPr>
        </p:nvSpPr>
        <p:spPr/>
        <p:txBody>
          <a:bodyPr/>
          <a:lstStyle>
            <a:lvl1pPr>
              <a:defRPr/>
            </a:lvl1pPr>
          </a:lstStyle>
          <a:p>
            <a:r>
              <a:rPr lang="en-US" dirty="0"/>
              <a:t>Page Title</a:t>
            </a:r>
          </a:p>
        </p:txBody>
      </p:sp>
      <p:sp>
        <p:nvSpPr>
          <p:cNvPr id="5" name="Rectangle 3">
            <a:extLst>
              <a:ext uri="{FF2B5EF4-FFF2-40B4-BE49-F238E27FC236}">
                <a16:creationId xmlns:a16="http://schemas.microsoft.com/office/drawing/2014/main" id="{02FA7EC7-E8F3-5A46-B583-4857DE33182C}"/>
              </a:ext>
            </a:extLst>
          </p:cNvPr>
          <p:cNvSpPr/>
          <p:nvPr userDrawn="1"/>
        </p:nvSpPr>
        <p:spPr>
          <a:xfrm>
            <a:off x="475212" y="1847088"/>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 name="Rectangle 3">
            <a:extLst>
              <a:ext uri="{FF2B5EF4-FFF2-40B4-BE49-F238E27FC236}">
                <a16:creationId xmlns:a16="http://schemas.microsoft.com/office/drawing/2014/main" id="{1615CA1C-50C8-A74C-A64F-177682B4DCE5}"/>
              </a:ext>
            </a:extLst>
          </p:cNvPr>
          <p:cNvSpPr/>
          <p:nvPr userDrawn="1"/>
        </p:nvSpPr>
        <p:spPr>
          <a:xfrm>
            <a:off x="6039462" y="1847088"/>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7" name="Rectangle 3">
            <a:extLst>
              <a:ext uri="{FF2B5EF4-FFF2-40B4-BE49-F238E27FC236}">
                <a16:creationId xmlns:a16="http://schemas.microsoft.com/office/drawing/2014/main" id="{D87EB770-40DC-634D-BA96-8AE89395C61B}"/>
              </a:ext>
            </a:extLst>
          </p:cNvPr>
          <p:cNvSpPr/>
          <p:nvPr userDrawn="1"/>
        </p:nvSpPr>
        <p:spPr>
          <a:xfrm>
            <a:off x="2329962" y="1847088"/>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8" name="Rectangle 3">
            <a:extLst>
              <a:ext uri="{FF2B5EF4-FFF2-40B4-BE49-F238E27FC236}">
                <a16:creationId xmlns:a16="http://schemas.microsoft.com/office/drawing/2014/main" id="{FCEC10F5-68D5-AD4A-B13E-0A470C34399D}"/>
              </a:ext>
            </a:extLst>
          </p:cNvPr>
          <p:cNvSpPr/>
          <p:nvPr userDrawn="1"/>
        </p:nvSpPr>
        <p:spPr>
          <a:xfrm>
            <a:off x="4184712" y="1847088"/>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 name="Rectangle 3">
            <a:extLst>
              <a:ext uri="{FF2B5EF4-FFF2-40B4-BE49-F238E27FC236}">
                <a16:creationId xmlns:a16="http://schemas.microsoft.com/office/drawing/2014/main" id="{8B2AC07F-B89B-154E-AB49-10CF607E9165}"/>
              </a:ext>
            </a:extLst>
          </p:cNvPr>
          <p:cNvSpPr/>
          <p:nvPr userDrawn="1"/>
        </p:nvSpPr>
        <p:spPr>
          <a:xfrm>
            <a:off x="475212" y="3593592"/>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0" name="Rectangle 3">
            <a:extLst>
              <a:ext uri="{FF2B5EF4-FFF2-40B4-BE49-F238E27FC236}">
                <a16:creationId xmlns:a16="http://schemas.microsoft.com/office/drawing/2014/main" id="{78D6D23A-B2DA-AA4C-8678-12FDF035BC57}"/>
              </a:ext>
            </a:extLst>
          </p:cNvPr>
          <p:cNvSpPr/>
          <p:nvPr userDrawn="1"/>
        </p:nvSpPr>
        <p:spPr>
          <a:xfrm>
            <a:off x="6039480" y="3593592"/>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 name="Rectangle 3">
            <a:extLst>
              <a:ext uri="{FF2B5EF4-FFF2-40B4-BE49-F238E27FC236}">
                <a16:creationId xmlns:a16="http://schemas.microsoft.com/office/drawing/2014/main" id="{6C99393B-76AE-6045-A02F-8F7C8BE68A86}"/>
              </a:ext>
            </a:extLst>
          </p:cNvPr>
          <p:cNvSpPr/>
          <p:nvPr userDrawn="1"/>
        </p:nvSpPr>
        <p:spPr>
          <a:xfrm>
            <a:off x="2329968" y="3593592"/>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 name="Rectangle 3">
            <a:extLst>
              <a:ext uri="{FF2B5EF4-FFF2-40B4-BE49-F238E27FC236}">
                <a16:creationId xmlns:a16="http://schemas.microsoft.com/office/drawing/2014/main" id="{869413D3-72A1-2445-98D9-34053455948E}"/>
              </a:ext>
            </a:extLst>
          </p:cNvPr>
          <p:cNvSpPr/>
          <p:nvPr userDrawn="1"/>
        </p:nvSpPr>
        <p:spPr>
          <a:xfrm>
            <a:off x="4184724" y="3593592"/>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 name="Rectangle 3">
            <a:extLst>
              <a:ext uri="{FF2B5EF4-FFF2-40B4-BE49-F238E27FC236}">
                <a16:creationId xmlns:a16="http://schemas.microsoft.com/office/drawing/2014/main" id="{06DD070C-8E55-3540-AC45-E72AA4F09067}"/>
              </a:ext>
            </a:extLst>
          </p:cNvPr>
          <p:cNvSpPr/>
          <p:nvPr userDrawn="1"/>
        </p:nvSpPr>
        <p:spPr>
          <a:xfrm>
            <a:off x="475212" y="5358384"/>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4" name="Rectangle 3">
            <a:extLst>
              <a:ext uri="{FF2B5EF4-FFF2-40B4-BE49-F238E27FC236}">
                <a16:creationId xmlns:a16="http://schemas.microsoft.com/office/drawing/2014/main" id="{F750318A-C2D4-074A-AFA7-49EC95091306}"/>
              </a:ext>
            </a:extLst>
          </p:cNvPr>
          <p:cNvSpPr/>
          <p:nvPr userDrawn="1"/>
        </p:nvSpPr>
        <p:spPr>
          <a:xfrm>
            <a:off x="6039480" y="5361867"/>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5" name="Rectangle 3">
            <a:extLst>
              <a:ext uri="{FF2B5EF4-FFF2-40B4-BE49-F238E27FC236}">
                <a16:creationId xmlns:a16="http://schemas.microsoft.com/office/drawing/2014/main" id="{58012DB9-E9C1-B343-913B-FCC52A618AB5}"/>
              </a:ext>
            </a:extLst>
          </p:cNvPr>
          <p:cNvSpPr/>
          <p:nvPr userDrawn="1"/>
        </p:nvSpPr>
        <p:spPr>
          <a:xfrm>
            <a:off x="2329968" y="5361867"/>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6" name="Rectangle 3">
            <a:extLst>
              <a:ext uri="{FF2B5EF4-FFF2-40B4-BE49-F238E27FC236}">
                <a16:creationId xmlns:a16="http://schemas.microsoft.com/office/drawing/2014/main" id="{8DF23E77-D3BF-EB4B-ACD0-C0C6716D6B14}"/>
              </a:ext>
            </a:extLst>
          </p:cNvPr>
          <p:cNvSpPr/>
          <p:nvPr userDrawn="1"/>
        </p:nvSpPr>
        <p:spPr>
          <a:xfrm>
            <a:off x="4184724" y="5361867"/>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7" name="Rectangle 3">
            <a:extLst>
              <a:ext uri="{FF2B5EF4-FFF2-40B4-BE49-F238E27FC236}">
                <a16:creationId xmlns:a16="http://schemas.microsoft.com/office/drawing/2014/main" id="{832A49A3-8A1D-B342-B76C-937D33507ACF}"/>
              </a:ext>
            </a:extLst>
          </p:cNvPr>
          <p:cNvSpPr/>
          <p:nvPr userDrawn="1"/>
        </p:nvSpPr>
        <p:spPr>
          <a:xfrm>
            <a:off x="7894212" y="1847088"/>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8" name="Rectangle 3">
            <a:extLst>
              <a:ext uri="{FF2B5EF4-FFF2-40B4-BE49-F238E27FC236}">
                <a16:creationId xmlns:a16="http://schemas.microsoft.com/office/drawing/2014/main" id="{C73E3E99-8F99-8D4A-B337-6C7634677450}"/>
              </a:ext>
            </a:extLst>
          </p:cNvPr>
          <p:cNvSpPr/>
          <p:nvPr userDrawn="1"/>
        </p:nvSpPr>
        <p:spPr>
          <a:xfrm>
            <a:off x="7894234" y="3593592"/>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9" name="Rectangle 3">
            <a:extLst>
              <a:ext uri="{FF2B5EF4-FFF2-40B4-BE49-F238E27FC236}">
                <a16:creationId xmlns:a16="http://schemas.microsoft.com/office/drawing/2014/main" id="{2F351539-CEE6-8840-B7E9-65C620457CF9}"/>
              </a:ext>
            </a:extLst>
          </p:cNvPr>
          <p:cNvSpPr/>
          <p:nvPr userDrawn="1"/>
        </p:nvSpPr>
        <p:spPr>
          <a:xfrm>
            <a:off x="7894234" y="5361867"/>
            <a:ext cx="169164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0" name="Text Placeholder 5">
            <a:extLst>
              <a:ext uri="{FF2B5EF4-FFF2-40B4-BE49-F238E27FC236}">
                <a16:creationId xmlns:a16="http://schemas.microsoft.com/office/drawing/2014/main" id="{8B29E90F-6656-E047-9B70-20548432DADF}"/>
              </a:ext>
            </a:extLst>
          </p:cNvPr>
          <p:cNvSpPr>
            <a:spLocks noGrp="1"/>
          </p:cNvSpPr>
          <p:nvPr>
            <p:ph type="body" sz="quarter" idx="35" hasCustomPrompt="1"/>
          </p:nvPr>
        </p:nvSpPr>
        <p:spPr>
          <a:xfrm>
            <a:off x="492359" y="2774006"/>
            <a:ext cx="1655064" cy="640080"/>
          </a:xfrm>
          <a:prstGeom prst="rect">
            <a:avLst/>
          </a:prstGeom>
        </p:spPr>
        <p:txBody>
          <a:bodyPr lIns="91440" rIns="91440">
            <a:noAutofit/>
          </a:bodyPr>
          <a:lstStyle>
            <a:lvl1pPr marL="0" indent="0" algn="ctr">
              <a:lnSpc>
                <a:spcPct val="100000"/>
              </a:lnSpc>
              <a:spcBef>
                <a:spcPts val="0"/>
              </a:spcBef>
              <a:spcAft>
                <a:spcPts val="0"/>
              </a:spcAft>
              <a:buNone/>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21" name="Text Placeholder 8">
            <a:extLst>
              <a:ext uri="{FF2B5EF4-FFF2-40B4-BE49-F238E27FC236}">
                <a16:creationId xmlns:a16="http://schemas.microsoft.com/office/drawing/2014/main" id="{41713CF4-E3D1-7A4C-9053-A62F20E4CB42}"/>
              </a:ext>
            </a:extLst>
          </p:cNvPr>
          <p:cNvSpPr>
            <a:spLocks noGrp="1"/>
          </p:cNvSpPr>
          <p:nvPr>
            <p:ph type="body" sz="quarter" idx="109" hasCustomPrompt="1"/>
          </p:nvPr>
        </p:nvSpPr>
        <p:spPr>
          <a:xfrm>
            <a:off x="493776" y="4520311"/>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22" name="Text Placeholder 11">
            <a:extLst>
              <a:ext uri="{FF2B5EF4-FFF2-40B4-BE49-F238E27FC236}">
                <a16:creationId xmlns:a16="http://schemas.microsoft.com/office/drawing/2014/main" id="{25BEF2A5-CB48-7243-A708-B6EA1472048F}"/>
              </a:ext>
            </a:extLst>
          </p:cNvPr>
          <p:cNvSpPr>
            <a:spLocks noGrp="1"/>
          </p:cNvSpPr>
          <p:nvPr>
            <p:ph type="body" sz="quarter" idx="111" hasCustomPrompt="1"/>
          </p:nvPr>
        </p:nvSpPr>
        <p:spPr>
          <a:xfrm>
            <a:off x="493776" y="6288414"/>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23" name="Text Placeholder 14">
            <a:extLst>
              <a:ext uri="{FF2B5EF4-FFF2-40B4-BE49-F238E27FC236}">
                <a16:creationId xmlns:a16="http://schemas.microsoft.com/office/drawing/2014/main" id="{9A6ECE46-7314-5B4F-8B84-FC8AEF67E415}"/>
              </a:ext>
            </a:extLst>
          </p:cNvPr>
          <p:cNvSpPr>
            <a:spLocks noGrp="1"/>
          </p:cNvSpPr>
          <p:nvPr>
            <p:ph type="body" sz="quarter" idx="113" hasCustomPrompt="1"/>
          </p:nvPr>
        </p:nvSpPr>
        <p:spPr>
          <a:xfrm>
            <a:off x="2347682" y="2774006"/>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24" name="Text Placeholder 17">
            <a:extLst>
              <a:ext uri="{FF2B5EF4-FFF2-40B4-BE49-F238E27FC236}">
                <a16:creationId xmlns:a16="http://schemas.microsoft.com/office/drawing/2014/main" id="{F18E3E95-6D8B-2240-A435-27F982130CB8}"/>
              </a:ext>
            </a:extLst>
          </p:cNvPr>
          <p:cNvSpPr>
            <a:spLocks noGrp="1"/>
          </p:cNvSpPr>
          <p:nvPr>
            <p:ph type="body" sz="quarter" idx="115" hasCustomPrompt="1"/>
          </p:nvPr>
        </p:nvSpPr>
        <p:spPr>
          <a:xfrm>
            <a:off x="2350008" y="4520311"/>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25" name="Text Placeholder 20">
            <a:extLst>
              <a:ext uri="{FF2B5EF4-FFF2-40B4-BE49-F238E27FC236}">
                <a16:creationId xmlns:a16="http://schemas.microsoft.com/office/drawing/2014/main" id="{A9F53DB7-350B-8C42-8C44-6C187DA25DF2}"/>
              </a:ext>
            </a:extLst>
          </p:cNvPr>
          <p:cNvSpPr>
            <a:spLocks noGrp="1"/>
          </p:cNvSpPr>
          <p:nvPr>
            <p:ph type="body" sz="quarter" idx="117" hasCustomPrompt="1"/>
          </p:nvPr>
        </p:nvSpPr>
        <p:spPr>
          <a:xfrm>
            <a:off x="2350008" y="6288414"/>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26" name="Text Placeholder 23">
            <a:extLst>
              <a:ext uri="{FF2B5EF4-FFF2-40B4-BE49-F238E27FC236}">
                <a16:creationId xmlns:a16="http://schemas.microsoft.com/office/drawing/2014/main" id="{FCCC55F6-6CFF-B944-AA3E-B5A9205AD616}"/>
              </a:ext>
            </a:extLst>
          </p:cNvPr>
          <p:cNvSpPr>
            <a:spLocks noGrp="1"/>
          </p:cNvSpPr>
          <p:nvPr>
            <p:ph type="body" sz="quarter" idx="119" hasCustomPrompt="1"/>
          </p:nvPr>
        </p:nvSpPr>
        <p:spPr>
          <a:xfrm>
            <a:off x="4202178" y="2774006"/>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27" name="Text Placeholder 26">
            <a:extLst>
              <a:ext uri="{FF2B5EF4-FFF2-40B4-BE49-F238E27FC236}">
                <a16:creationId xmlns:a16="http://schemas.microsoft.com/office/drawing/2014/main" id="{EF4FDF1B-34CA-074E-97D8-4AE51EDFAA7C}"/>
              </a:ext>
            </a:extLst>
          </p:cNvPr>
          <p:cNvSpPr>
            <a:spLocks noGrp="1"/>
          </p:cNvSpPr>
          <p:nvPr>
            <p:ph type="body" sz="quarter" idx="121" hasCustomPrompt="1"/>
          </p:nvPr>
        </p:nvSpPr>
        <p:spPr>
          <a:xfrm>
            <a:off x="4206240" y="4520311"/>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28" name="Text Placeholder 29">
            <a:extLst>
              <a:ext uri="{FF2B5EF4-FFF2-40B4-BE49-F238E27FC236}">
                <a16:creationId xmlns:a16="http://schemas.microsoft.com/office/drawing/2014/main" id="{33B7022C-CD17-E64A-91BD-D36352ADFBD5}"/>
              </a:ext>
            </a:extLst>
          </p:cNvPr>
          <p:cNvSpPr>
            <a:spLocks noGrp="1"/>
          </p:cNvSpPr>
          <p:nvPr>
            <p:ph type="body" sz="quarter" idx="123" hasCustomPrompt="1"/>
          </p:nvPr>
        </p:nvSpPr>
        <p:spPr>
          <a:xfrm>
            <a:off x="6058856" y="2774006"/>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29" name="Text Placeholder 32">
            <a:extLst>
              <a:ext uri="{FF2B5EF4-FFF2-40B4-BE49-F238E27FC236}">
                <a16:creationId xmlns:a16="http://schemas.microsoft.com/office/drawing/2014/main" id="{8C2ECE7C-884F-7E4F-9A20-EDCF9CAADC09}"/>
              </a:ext>
            </a:extLst>
          </p:cNvPr>
          <p:cNvSpPr>
            <a:spLocks noGrp="1"/>
          </p:cNvSpPr>
          <p:nvPr>
            <p:ph type="body" sz="quarter" idx="125" hasCustomPrompt="1"/>
          </p:nvPr>
        </p:nvSpPr>
        <p:spPr>
          <a:xfrm>
            <a:off x="6058856" y="4520311"/>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30" name="Text Placeholder 35">
            <a:extLst>
              <a:ext uri="{FF2B5EF4-FFF2-40B4-BE49-F238E27FC236}">
                <a16:creationId xmlns:a16="http://schemas.microsoft.com/office/drawing/2014/main" id="{37B04970-0804-0D4C-96BE-2F66896FC545}"/>
              </a:ext>
            </a:extLst>
          </p:cNvPr>
          <p:cNvSpPr>
            <a:spLocks noGrp="1"/>
          </p:cNvSpPr>
          <p:nvPr>
            <p:ph type="body" sz="quarter" idx="127" hasCustomPrompt="1"/>
          </p:nvPr>
        </p:nvSpPr>
        <p:spPr>
          <a:xfrm>
            <a:off x="7910324" y="2774006"/>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fifth client description</a:t>
            </a:r>
          </a:p>
        </p:txBody>
      </p:sp>
      <p:sp>
        <p:nvSpPr>
          <p:cNvPr id="31" name="Text Placeholder 38">
            <a:extLst>
              <a:ext uri="{FF2B5EF4-FFF2-40B4-BE49-F238E27FC236}">
                <a16:creationId xmlns:a16="http://schemas.microsoft.com/office/drawing/2014/main" id="{3DFE5D68-23C6-AC4B-A833-3DFCFE360B4A}"/>
              </a:ext>
            </a:extLst>
          </p:cNvPr>
          <p:cNvSpPr>
            <a:spLocks noGrp="1"/>
          </p:cNvSpPr>
          <p:nvPr>
            <p:ph type="body" sz="quarter" idx="129" hasCustomPrompt="1"/>
          </p:nvPr>
        </p:nvSpPr>
        <p:spPr>
          <a:xfrm>
            <a:off x="7909560" y="4520311"/>
            <a:ext cx="16550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tenth client description</a:t>
            </a:r>
          </a:p>
        </p:txBody>
      </p:sp>
      <p:sp>
        <p:nvSpPr>
          <p:cNvPr id="32" name="Picture Placeholder 36">
            <a:extLst>
              <a:ext uri="{FF2B5EF4-FFF2-40B4-BE49-F238E27FC236}">
                <a16:creationId xmlns:a16="http://schemas.microsoft.com/office/drawing/2014/main" id="{86B7F649-B537-2040-8D18-8587A418E9D4}"/>
              </a:ext>
            </a:extLst>
          </p:cNvPr>
          <p:cNvSpPr>
            <a:spLocks noGrp="1"/>
          </p:cNvSpPr>
          <p:nvPr>
            <p:ph type="pic" sz="quarter" idx="136" hasCustomPrompt="1"/>
          </p:nvPr>
        </p:nvSpPr>
        <p:spPr>
          <a:xfrm>
            <a:off x="491572" y="1868607"/>
            <a:ext cx="1655064" cy="896112"/>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3" name="Picture Placeholder 36">
            <a:extLst>
              <a:ext uri="{FF2B5EF4-FFF2-40B4-BE49-F238E27FC236}">
                <a16:creationId xmlns:a16="http://schemas.microsoft.com/office/drawing/2014/main" id="{BB1354F9-4456-9D49-9448-C9E74E50829C}"/>
              </a:ext>
            </a:extLst>
          </p:cNvPr>
          <p:cNvSpPr>
            <a:spLocks noGrp="1"/>
          </p:cNvSpPr>
          <p:nvPr>
            <p:ph type="pic" sz="quarter" idx="137" hasCustomPrompt="1"/>
          </p:nvPr>
        </p:nvSpPr>
        <p:spPr>
          <a:xfrm>
            <a:off x="493776" y="3612662"/>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4" name="Picture Placeholder 36">
            <a:extLst>
              <a:ext uri="{FF2B5EF4-FFF2-40B4-BE49-F238E27FC236}">
                <a16:creationId xmlns:a16="http://schemas.microsoft.com/office/drawing/2014/main" id="{A824A8EB-36EB-E44A-AE6C-8E35AEB64AC9}"/>
              </a:ext>
            </a:extLst>
          </p:cNvPr>
          <p:cNvSpPr>
            <a:spLocks noGrp="1"/>
          </p:cNvSpPr>
          <p:nvPr>
            <p:ph type="pic" sz="quarter" idx="138" hasCustomPrompt="1"/>
          </p:nvPr>
        </p:nvSpPr>
        <p:spPr>
          <a:xfrm>
            <a:off x="493776" y="538264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5" name="Picture Placeholder 36">
            <a:extLst>
              <a:ext uri="{FF2B5EF4-FFF2-40B4-BE49-F238E27FC236}">
                <a16:creationId xmlns:a16="http://schemas.microsoft.com/office/drawing/2014/main" id="{EF074BBD-BC1C-7843-B134-B9535E1BD77E}"/>
              </a:ext>
            </a:extLst>
          </p:cNvPr>
          <p:cNvSpPr>
            <a:spLocks noGrp="1"/>
          </p:cNvSpPr>
          <p:nvPr>
            <p:ph type="pic" sz="quarter" idx="139" hasCustomPrompt="1"/>
          </p:nvPr>
        </p:nvSpPr>
        <p:spPr>
          <a:xfrm>
            <a:off x="2347682" y="1868607"/>
            <a:ext cx="1655064" cy="896112"/>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6" name="Picture Placeholder 36">
            <a:extLst>
              <a:ext uri="{FF2B5EF4-FFF2-40B4-BE49-F238E27FC236}">
                <a16:creationId xmlns:a16="http://schemas.microsoft.com/office/drawing/2014/main" id="{98950AC6-5E35-0C4A-A349-6994BD245F85}"/>
              </a:ext>
            </a:extLst>
          </p:cNvPr>
          <p:cNvSpPr>
            <a:spLocks noGrp="1"/>
          </p:cNvSpPr>
          <p:nvPr>
            <p:ph type="pic" sz="quarter" idx="140" hasCustomPrompt="1"/>
          </p:nvPr>
        </p:nvSpPr>
        <p:spPr>
          <a:xfrm>
            <a:off x="2350008" y="361213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7" name="Picture Placeholder 36">
            <a:extLst>
              <a:ext uri="{FF2B5EF4-FFF2-40B4-BE49-F238E27FC236}">
                <a16:creationId xmlns:a16="http://schemas.microsoft.com/office/drawing/2014/main" id="{9FF10947-D843-4043-AAE4-263EA9E8CD03}"/>
              </a:ext>
            </a:extLst>
          </p:cNvPr>
          <p:cNvSpPr>
            <a:spLocks noGrp="1"/>
          </p:cNvSpPr>
          <p:nvPr>
            <p:ph type="pic" sz="quarter" idx="141" hasCustomPrompt="1"/>
          </p:nvPr>
        </p:nvSpPr>
        <p:spPr>
          <a:xfrm>
            <a:off x="2350008" y="538264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8" name="Picture Placeholder 36">
            <a:extLst>
              <a:ext uri="{FF2B5EF4-FFF2-40B4-BE49-F238E27FC236}">
                <a16:creationId xmlns:a16="http://schemas.microsoft.com/office/drawing/2014/main" id="{BDBBEE5C-111B-4149-BE96-CCF432E8065B}"/>
              </a:ext>
            </a:extLst>
          </p:cNvPr>
          <p:cNvSpPr>
            <a:spLocks noGrp="1"/>
          </p:cNvSpPr>
          <p:nvPr>
            <p:ph type="pic" sz="quarter" idx="142" hasCustomPrompt="1"/>
          </p:nvPr>
        </p:nvSpPr>
        <p:spPr>
          <a:xfrm>
            <a:off x="4202178" y="1868607"/>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9" name="Picture Placeholder 36">
            <a:extLst>
              <a:ext uri="{FF2B5EF4-FFF2-40B4-BE49-F238E27FC236}">
                <a16:creationId xmlns:a16="http://schemas.microsoft.com/office/drawing/2014/main" id="{10492872-8DE0-A749-88B9-44280E2C4893}"/>
              </a:ext>
            </a:extLst>
          </p:cNvPr>
          <p:cNvSpPr>
            <a:spLocks noGrp="1"/>
          </p:cNvSpPr>
          <p:nvPr>
            <p:ph type="pic" sz="quarter" idx="143" hasCustomPrompt="1"/>
          </p:nvPr>
        </p:nvSpPr>
        <p:spPr>
          <a:xfrm>
            <a:off x="4206240" y="361213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0" name="Picture Placeholder 36">
            <a:extLst>
              <a:ext uri="{FF2B5EF4-FFF2-40B4-BE49-F238E27FC236}">
                <a16:creationId xmlns:a16="http://schemas.microsoft.com/office/drawing/2014/main" id="{14214CD7-0073-6B49-9788-B9DB45CCC9B7}"/>
              </a:ext>
            </a:extLst>
          </p:cNvPr>
          <p:cNvSpPr>
            <a:spLocks noGrp="1"/>
          </p:cNvSpPr>
          <p:nvPr>
            <p:ph type="pic" sz="quarter" idx="144" hasCustomPrompt="1"/>
          </p:nvPr>
        </p:nvSpPr>
        <p:spPr>
          <a:xfrm>
            <a:off x="4206240" y="538264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1" name="Picture Placeholder 36">
            <a:extLst>
              <a:ext uri="{FF2B5EF4-FFF2-40B4-BE49-F238E27FC236}">
                <a16:creationId xmlns:a16="http://schemas.microsoft.com/office/drawing/2014/main" id="{399C2FF5-5CA6-CC45-AA57-E6B71227276D}"/>
              </a:ext>
            </a:extLst>
          </p:cNvPr>
          <p:cNvSpPr>
            <a:spLocks noGrp="1"/>
          </p:cNvSpPr>
          <p:nvPr>
            <p:ph type="pic" sz="quarter" idx="145" hasCustomPrompt="1"/>
          </p:nvPr>
        </p:nvSpPr>
        <p:spPr>
          <a:xfrm>
            <a:off x="6058856" y="1868607"/>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2" name="Picture Placeholder 36">
            <a:extLst>
              <a:ext uri="{FF2B5EF4-FFF2-40B4-BE49-F238E27FC236}">
                <a16:creationId xmlns:a16="http://schemas.microsoft.com/office/drawing/2014/main" id="{CEF63DD1-B980-374F-B99B-69F0BEF82424}"/>
              </a:ext>
            </a:extLst>
          </p:cNvPr>
          <p:cNvSpPr>
            <a:spLocks noGrp="1"/>
          </p:cNvSpPr>
          <p:nvPr>
            <p:ph type="pic" sz="quarter" idx="146" hasCustomPrompt="1"/>
          </p:nvPr>
        </p:nvSpPr>
        <p:spPr>
          <a:xfrm>
            <a:off x="6058856" y="361213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3" name="Picture Placeholder 36">
            <a:extLst>
              <a:ext uri="{FF2B5EF4-FFF2-40B4-BE49-F238E27FC236}">
                <a16:creationId xmlns:a16="http://schemas.microsoft.com/office/drawing/2014/main" id="{AD36D1CD-D133-C545-B452-2F5CCE838A2C}"/>
              </a:ext>
            </a:extLst>
          </p:cNvPr>
          <p:cNvSpPr>
            <a:spLocks noGrp="1"/>
          </p:cNvSpPr>
          <p:nvPr>
            <p:ph type="pic" sz="quarter" idx="147" hasCustomPrompt="1"/>
          </p:nvPr>
        </p:nvSpPr>
        <p:spPr>
          <a:xfrm>
            <a:off x="6058856" y="538264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4" name="Picture Placeholder 36">
            <a:extLst>
              <a:ext uri="{FF2B5EF4-FFF2-40B4-BE49-F238E27FC236}">
                <a16:creationId xmlns:a16="http://schemas.microsoft.com/office/drawing/2014/main" id="{51F10D17-64A2-5E4D-8A66-12EF8E9536B8}"/>
              </a:ext>
            </a:extLst>
          </p:cNvPr>
          <p:cNvSpPr>
            <a:spLocks noGrp="1"/>
          </p:cNvSpPr>
          <p:nvPr>
            <p:ph type="pic" sz="quarter" idx="148" hasCustomPrompt="1"/>
          </p:nvPr>
        </p:nvSpPr>
        <p:spPr>
          <a:xfrm>
            <a:off x="7910324" y="1868607"/>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5" name="Picture Placeholder 36">
            <a:extLst>
              <a:ext uri="{FF2B5EF4-FFF2-40B4-BE49-F238E27FC236}">
                <a16:creationId xmlns:a16="http://schemas.microsoft.com/office/drawing/2014/main" id="{F7F15483-E1C8-2640-B0EF-220C8739143C}"/>
              </a:ext>
            </a:extLst>
          </p:cNvPr>
          <p:cNvSpPr>
            <a:spLocks noGrp="1"/>
          </p:cNvSpPr>
          <p:nvPr>
            <p:ph type="pic" sz="quarter" idx="149" hasCustomPrompt="1"/>
          </p:nvPr>
        </p:nvSpPr>
        <p:spPr>
          <a:xfrm>
            <a:off x="7909560" y="361213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6" name="Picture Placeholder 36">
            <a:extLst>
              <a:ext uri="{FF2B5EF4-FFF2-40B4-BE49-F238E27FC236}">
                <a16:creationId xmlns:a16="http://schemas.microsoft.com/office/drawing/2014/main" id="{67F54ADB-3970-7645-A47B-AAEAA13EA41E}"/>
              </a:ext>
            </a:extLst>
          </p:cNvPr>
          <p:cNvSpPr>
            <a:spLocks noGrp="1"/>
          </p:cNvSpPr>
          <p:nvPr>
            <p:ph type="pic" sz="quarter" idx="150" hasCustomPrompt="1"/>
          </p:nvPr>
        </p:nvSpPr>
        <p:spPr>
          <a:xfrm>
            <a:off x="7909560" y="5382641"/>
            <a:ext cx="1655064"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7" name="Text Placeholder 66">
            <a:extLst>
              <a:ext uri="{FF2B5EF4-FFF2-40B4-BE49-F238E27FC236}">
                <a16:creationId xmlns:a16="http://schemas.microsoft.com/office/drawing/2014/main" id="{0597D919-9FC9-3F47-978C-6DB005838655}"/>
              </a:ext>
            </a:extLst>
          </p:cNvPr>
          <p:cNvSpPr>
            <a:spLocks noGrp="1"/>
          </p:cNvSpPr>
          <p:nvPr>
            <p:ph type="body" sz="quarter" idx="153" hasCustomPrompt="1"/>
          </p:nvPr>
        </p:nvSpPr>
        <p:spPr>
          <a:xfrm>
            <a:off x="4206240" y="6288414"/>
            <a:ext cx="1655064" cy="640080"/>
          </a:xfrm>
          <a:noFill/>
        </p:spPr>
        <p:txBody>
          <a:bodyPr lIns="91440" rIns="91440"/>
          <a:lstStyle>
            <a:lvl1pPr marL="0" indent="0" algn="ctr">
              <a:lnSpc>
                <a:spcPct val="100000"/>
              </a:lnSpc>
              <a:spcBef>
                <a:spcPts val="0"/>
              </a:spcBef>
              <a:spcAft>
                <a:spcPts val="0"/>
              </a:spcAft>
              <a:buFontTx/>
              <a:buNone/>
              <a:defRPr sz="1200">
                <a:solidFill>
                  <a:schemeClr val="accent1"/>
                </a:solidFill>
              </a:defRPr>
            </a:lvl1pPr>
          </a:lstStyle>
          <a:p>
            <a:r>
              <a:rPr lang="en-US" dirty="0"/>
              <a:t>Insert thirteenth client description</a:t>
            </a:r>
          </a:p>
        </p:txBody>
      </p:sp>
      <p:sp>
        <p:nvSpPr>
          <p:cNvPr id="48" name="Text Placeholder 69">
            <a:extLst>
              <a:ext uri="{FF2B5EF4-FFF2-40B4-BE49-F238E27FC236}">
                <a16:creationId xmlns:a16="http://schemas.microsoft.com/office/drawing/2014/main" id="{E7986E26-111C-5244-AEAD-96AC744A09F6}"/>
              </a:ext>
            </a:extLst>
          </p:cNvPr>
          <p:cNvSpPr>
            <a:spLocks noGrp="1"/>
          </p:cNvSpPr>
          <p:nvPr>
            <p:ph type="body" sz="quarter" idx="154" hasCustomPrompt="1"/>
          </p:nvPr>
        </p:nvSpPr>
        <p:spPr>
          <a:xfrm>
            <a:off x="6058856" y="6288414"/>
            <a:ext cx="1655064" cy="640080"/>
          </a:xfrm>
          <a:noFill/>
        </p:spPr>
        <p:txBody>
          <a:bodyPr lIns="91440" rIns="91440"/>
          <a:lstStyle>
            <a:lvl1pPr marL="0" indent="0" algn="ctr">
              <a:lnSpc>
                <a:spcPct val="100000"/>
              </a:lnSpc>
              <a:spcBef>
                <a:spcPts val="0"/>
              </a:spcBef>
              <a:spcAft>
                <a:spcPts val="0"/>
              </a:spcAft>
              <a:buNone/>
              <a:defRPr sz="1200">
                <a:solidFill>
                  <a:schemeClr val="accent1"/>
                </a:solidFill>
              </a:defRPr>
            </a:lvl1pPr>
          </a:lstStyle>
          <a:p>
            <a:r>
              <a:rPr lang="en-US" dirty="0"/>
              <a:t>Insert fourteenth client description</a:t>
            </a:r>
          </a:p>
        </p:txBody>
      </p:sp>
      <p:sp>
        <p:nvSpPr>
          <p:cNvPr id="49" name="Text Placeholder 90">
            <a:extLst>
              <a:ext uri="{FF2B5EF4-FFF2-40B4-BE49-F238E27FC236}">
                <a16:creationId xmlns:a16="http://schemas.microsoft.com/office/drawing/2014/main" id="{E801F65D-6C2E-2044-970C-2A0DC8E2C55F}"/>
              </a:ext>
            </a:extLst>
          </p:cNvPr>
          <p:cNvSpPr>
            <a:spLocks noGrp="1"/>
          </p:cNvSpPr>
          <p:nvPr>
            <p:ph type="body" sz="quarter" idx="155" hasCustomPrompt="1"/>
          </p:nvPr>
        </p:nvSpPr>
        <p:spPr>
          <a:xfrm>
            <a:off x="7909560" y="6288414"/>
            <a:ext cx="1655064" cy="640080"/>
          </a:xfrm>
          <a:noFill/>
        </p:spPr>
        <p:txBody>
          <a:bodyPr lIns="91440" rIns="91440"/>
          <a:lstStyle>
            <a:lvl1pPr marL="0" indent="0" algn="ctr">
              <a:lnSpc>
                <a:spcPct val="100000"/>
              </a:lnSpc>
              <a:spcBef>
                <a:spcPts val="0"/>
              </a:spcBef>
              <a:spcAft>
                <a:spcPts val="0"/>
              </a:spcAft>
              <a:buNone/>
              <a:defRPr sz="1200">
                <a:solidFill>
                  <a:schemeClr val="accent1"/>
                </a:solidFill>
              </a:defRPr>
            </a:lvl1pPr>
          </a:lstStyle>
          <a:p>
            <a:r>
              <a:rPr lang="en-US" dirty="0"/>
              <a:t>Insert fifteenth client description</a:t>
            </a:r>
          </a:p>
        </p:txBody>
      </p:sp>
      <p:sp>
        <p:nvSpPr>
          <p:cNvPr id="50" name="Slide Number Placeholder 7">
            <a:extLst>
              <a:ext uri="{FF2B5EF4-FFF2-40B4-BE49-F238E27FC236}">
                <a16:creationId xmlns:a16="http://schemas.microsoft.com/office/drawing/2014/main" id="{DB41BF46-1C8D-CE40-B18C-C66952641BF5}"/>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51" name="Footer Placeholder 2">
            <a:extLst>
              <a:ext uri="{FF2B5EF4-FFF2-40B4-BE49-F238E27FC236}">
                <a16:creationId xmlns:a16="http://schemas.microsoft.com/office/drawing/2014/main" id="{B40555FB-353E-1E48-9D62-8E9D14A21732}"/>
              </a:ext>
            </a:extLst>
          </p:cNvPr>
          <p:cNvSpPr>
            <a:spLocks noGrp="1"/>
          </p:cNvSpPr>
          <p:nvPr>
            <p:ph type="ftr" sz="quarter" idx="3"/>
          </p:nvPr>
        </p:nvSpPr>
        <p:spPr>
          <a:xfrm>
            <a:off x="493776" y="6978061"/>
            <a:ext cx="8650224"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3659823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0 Tombstones (5 x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20119-675B-374B-BF40-20CDC42134FD}"/>
              </a:ext>
            </a:extLst>
          </p:cNvPr>
          <p:cNvSpPr>
            <a:spLocks noGrp="1"/>
          </p:cNvSpPr>
          <p:nvPr>
            <p:ph type="title" hasCustomPrompt="1"/>
          </p:nvPr>
        </p:nvSpPr>
        <p:spPr/>
        <p:txBody>
          <a:bodyPr/>
          <a:lstStyle>
            <a:lvl1pPr>
              <a:defRPr/>
            </a:lvl1pPr>
          </a:lstStyle>
          <a:p>
            <a:r>
              <a:rPr lang="en-US" dirty="0"/>
              <a:t>Page Title</a:t>
            </a:r>
          </a:p>
        </p:txBody>
      </p:sp>
      <p:sp>
        <p:nvSpPr>
          <p:cNvPr id="5" name="Rectangle 3">
            <a:extLst>
              <a:ext uri="{FF2B5EF4-FFF2-40B4-BE49-F238E27FC236}">
                <a16:creationId xmlns:a16="http://schemas.microsoft.com/office/drawing/2014/main" id="{7614A8DC-3AEA-4F48-B796-C7AD98A02C4C}"/>
              </a:ext>
            </a:extLst>
          </p:cNvPr>
          <p:cNvSpPr/>
          <p:nvPr userDrawn="1"/>
        </p:nvSpPr>
        <p:spPr>
          <a:xfrm>
            <a:off x="484837" y="1847088"/>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 name="Rectangle 3">
            <a:extLst>
              <a:ext uri="{FF2B5EF4-FFF2-40B4-BE49-F238E27FC236}">
                <a16:creationId xmlns:a16="http://schemas.microsoft.com/office/drawing/2014/main" id="{76D92FA2-EABD-B448-A332-E4D028E60A27}"/>
              </a:ext>
            </a:extLst>
          </p:cNvPr>
          <p:cNvSpPr/>
          <p:nvPr userDrawn="1"/>
        </p:nvSpPr>
        <p:spPr>
          <a:xfrm>
            <a:off x="6040261" y="1847088"/>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7" name="Rectangle 3">
            <a:extLst>
              <a:ext uri="{FF2B5EF4-FFF2-40B4-BE49-F238E27FC236}">
                <a16:creationId xmlns:a16="http://schemas.microsoft.com/office/drawing/2014/main" id="{7626DA07-78FD-9648-B9F8-6D5023C5EB86}"/>
              </a:ext>
            </a:extLst>
          </p:cNvPr>
          <p:cNvSpPr/>
          <p:nvPr userDrawn="1"/>
        </p:nvSpPr>
        <p:spPr>
          <a:xfrm>
            <a:off x="2336645" y="1847088"/>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8" name="Rectangle 3">
            <a:extLst>
              <a:ext uri="{FF2B5EF4-FFF2-40B4-BE49-F238E27FC236}">
                <a16:creationId xmlns:a16="http://schemas.microsoft.com/office/drawing/2014/main" id="{7C9E8201-1A27-8C4C-9883-D53C1E01DDAE}"/>
              </a:ext>
            </a:extLst>
          </p:cNvPr>
          <p:cNvSpPr/>
          <p:nvPr userDrawn="1"/>
        </p:nvSpPr>
        <p:spPr>
          <a:xfrm>
            <a:off x="4188453" y="1847088"/>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 name="Rectangle 3">
            <a:extLst>
              <a:ext uri="{FF2B5EF4-FFF2-40B4-BE49-F238E27FC236}">
                <a16:creationId xmlns:a16="http://schemas.microsoft.com/office/drawing/2014/main" id="{9260FA07-059E-9C43-B47D-B324E22C8B7D}"/>
              </a:ext>
            </a:extLst>
          </p:cNvPr>
          <p:cNvSpPr/>
          <p:nvPr userDrawn="1"/>
        </p:nvSpPr>
        <p:spPr>
          <a:xfrm>
            <a:off x="484837" y="3163824"/>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0" name="Rectangle 3">
            <a:extLst>
              <a:ext uri="{FF2B5EF4-FFF2-40B4-BE49-F238E27FC236}">
                <a16:creationId xmlns:a16="http://schemas.microsoft.com/office/drawing/2014/main" id="{330200FD-7BEB-A942-83D9-35D073A0E9B8}"/>
              </a:ext>
            </a:extLst>
          </p:cNvPr>
          <p:cNvSpPr/>
          <p:nvPr userDrawn="1"/>
        </p:nvSpPr>
        <p:spPr>
          <a:xfrm>
            <a:off x="6040279" y="3163824"/>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 name="Rectangle 3">
            <a:extLst>
              <a:ext uri="{FF2B5EF4-FFF2-40B4-BE49-F238E27FC236}">
                <a16:creationId xmlns:a16="http://schemas.microsoft.com/office/drawing/2014/main" id="{08FA70FB-01B5-F14C-9F79-442F9B2023CE}"/>
              </a:ext>
            </a:extLst>
          </p:cNvPr>
          <p:cNvSpPr/>
          <p:nvPr userDrawn="1"/>
        </p:nvSpPr>
        <p:spPr>
          <a:xfrm>
            <a:off x="2336651" y="3163824"/>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 name="Rectangle 3">
            <a:extLst>
              <a:ext uri="{FF2B5EF4-FFF2-40B4-BE49-F238E27FC236}">
                <a16:creationId xmlns:a16="http://schemas.microsoft.com/office/drawing/2014/main" id="{DAF9DB1F-4149-BF4B-8F33-F1F70AFFB9AB}"/>
              </a:ext>
            </a:extLst>
          </p:cNvPr>
          <p:cNvSpPr/>
          <p:nvPr userDrawn="1"/>
        </p:nvSpPr>
        <p:spPr>
          <a:xfrm>
            <a:off x="4188465" y="3163824"/>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 name="Rectangle 3">
            <a:extLst>
              <a:ext uri="{FF2B5EF4-FFF2-40B4-BE49-F238E27FC236}">
                <a16:creationId xmlns:a16="http://schemas.microsoft.com/office/drawing/2014/main" id="{00B03191-7DFD-E940-9301-02EC64216A85}"/>
              </a:ext>
            </a:extLst>
          </p:cNvPr>
          <p:cNvSpPr/>
          <p:nvPr userDrawn="1"/>
        </p:nvSpPr>
        <p:spPr>
          <a:xfrm>
            <a:off x="484837" y="4471161"/>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4" name="Rectangle 3">
            <a:extLst>
              <a:ext uri="{FF2B5EF4-FFF2-40B4-BE49-F238E27FC236}">
                <a16:creationId xmlns:a16="http://schemas.microsoft.com/office/drawing/2014/main" id="{11515166-9679-F94E-9206-CBAB94506E01}"/>
              </a:ext>
            </a:extLst>
          </p:cNvPr>
          <p:cNvSpPr/>
          <p:nvPr userDrawn="1"/>
        </p:nvSpPr>
        <p:spPr>
          <a:xfrm>
            <a:off x="6040279" y="4471161"/>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5" name="Rectangle 3">
            <a:extLst>
              <a:ext uri="{FF2B5EF4-FFF2-40B4-BE49-F238E27FC236}">
                <a16:creationId xmlns:a16="http://schemas.microsoft.com/office/drawing/2014/main" id="{DC7F17B2-236C-B747-91A4-CAC4132A0D80}"/>
              </a:ext>
            </a:extLst>
          </p:cNvPr>
          <p:cNvSpPr/>
          <p:nvPr userDrawn="1"/>
        </p:nvSpPr>
        <p:spPr>
          <a:xfrm>
            <a:off x="2336651" y="4471161"/>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6" name="Rectangle 3">
            <a:extLst>
              <a:ext uri="{FF2B5EF4-FFF2-40B4-BE49-F238E27FC236}">
                <a16:creationId xmlns:a16="http://schemas.microsoft.com/office/drawing/2014/main" id="{403EFA4D-8AB0-954F-ABCE-657B06C14D90}"/>
              </a:ext>
            </a:extLst>
          </p:cNvPr>
          <p:cNvSpPr/>
          <p:nvPr userDrawn="1"/>
        </p:nvSpPr>
        <p:spPr>
          <a:xfrm>
            <a:off x="4188465" y="4471161"/>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7" name="Rectangle 3">
            <a:extLst>
              <a:ext uri="{FF2B5EF4-FFF2-40B4-BE49-F238E27FC236}">
                <a16:creationId xmlns:a16="http://schemas.microsoft.com/office/drawing/2014/main" id="{AEF1919F-7ED1-9147-BCC8-8B7167DF13F8}"/>
              </a:ext>
            </a:extLst>
          </p:cNvPr>
          <p:cNvSpPr/>
          <p:nvPr userDrawn="1"/>
        </p:nvSpPr>
        <p:spPr>
          <a:xfrm>
            <a:off x="7892069" y="1847088"/>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8" name="Rectangle 3">
            <a:extLst>
              <a:ext uri="{FF2B5EF4-FFF2-40B4-BE49-F238E27FC236}">
                <a16:creationId xmlns:a16="http://schemas.microsoft.com/office/drawing/2014/main" id="{D32D62DB-1ED4-FF44-8BB0-1055E5B163E4}"/>
              </a:ext>
            </a:extLst>
          </p:cNvPr>
          <p:cNvSpPr/>
          <p:nvPr userDrawn="1"/>
        </p:nvSpPr>
        <p:spPr>
          <a:xfrm>
            <a:off x="7892091" y="3163824"/>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9" name="Rectangle 3">
            <a:extLst>
              <a:ext uri="{FF2B5EF4-FFF2-40B4-BE49-F238E27FC236}">
                <a16:creationId xmlns:a16="http://schemas.microsoft.com/office/drawing/2014/main" id="{D0231040-525B-234A-87B8-E38FFB6F3893}"/>
              </a:ext>
            </a:extLst>
          </p:cNvPr>
          <p:cNvSpPr/>
          <p:nvPr userDrawn="1"/>
        </p:nvSpPr>
        <p:spPr>
          <a:xfrm>
            <a:off x="7892091" y="4471161"/>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0" name="Rectangle 3">
            <a:extLst>
              <a:ext uri="{FF2B5EF4-FFF2-40B4-BE49-F238E27FC236}">
                <a16:creationId xmlns:a16="http://schemas.microsoft.com/office/drawing/2014/main" id="{49884C9A-93CB-9141-8EB7-650B02C2DD32}"/>
              </a:ext>
            </a:extLst>
          </p:cNvPr>
          <p:cNvSpPr/>
          <p:nvPr userDrawn="1"/>
        </p:nvSpPr>
        <p:spPr>
          <a:xfrm>
            <a:off x="484837" y="5784596"/>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1" name="Rectangle 3">
            <a:extLst>
              <a:ext uri="{FF2B5EF4-FFF2-40B4-BE49-F238E27FC236}">
                <a16:creationId xmlns:a16="http://schemas.microsoft.com/office/drawing/2014/main" id="{516A0928-FEDF-3349-A685-76716A7CCD06}"/>
              </a:ext>
            </a:extLst>
          </p:cNvPr>
          <p:cNvSpPr/>
          <p:nvPr userDrawn="1"/>
        </p:nvSpPr>
        <p:spPr>
          <a:xfrm>
            <a:off x="6040277" y="5784596"/>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2" name="Rectangle 3">
            <a:extLst>
              <a:ext uri="{FF2B5EF4-FFF2-40B4-BE49-F238E27FC236}">
                <a16:creationId xmlns:a16="http://schemas.microsoft.com/office/drawing/2014/main" id="{4BA0DF10-1A20-D948-B957-57E22B961409}"/>
              </a:ext>
            </a:extLst>
          </p:cNvPr>
          <p:cNvSpPr/>
          <p:nvPr userDrawn="1"/>
        </p:nvSpPr>
        <p:spPr>
          <a:xfrm>
            <a:off x="4188464" y="5784596"/>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3" name="Rectangle 3">
            <a:extLst>
              <a:ext uri="{FF2B5EF4-FFF2-40B4-BE49-F238E27FC236}">
                <a16:creationId xmlns:a16="http://schemas.microsoft.com/office/drawing/2014/main" id="{B26AE83C-4499-7847-8C3F-17C39263EAAA}"/>
              </a:ext>
            </a:extLst>
          </p:cNvPr>
          <p:cNvSpPr/>
          <p:nvPr userDrawn="1"/>
        </p:nvSpPr>
        <p:spPr>
          <a:xfrm>
            <a:off x="7892091" y="5784596"/>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4" name="Rectangle 3">
            <a:extLst>
              <a:ext uri="{FF2B5EF4-FFF2-40B4-BE49-F238E27FC236}">
                <a16:creationId xmlns:a16="http://schemas.microsoft.com/office/drawing/2014/main" id="{EA792950-7A6E-3248-B553-864371C3252F}"/>
              </a:ext>
            </a:extLst>
          </p:cNvPr>
          <p:cNvSpPr/>
          <p:nvPr userDrawn="1"/>
        </p:nvSpPr>
        <p:spPr>
          <a:xfrm>
            <a:off x="2336651" y="5784596"/>
            <a:ext cx="1691640"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5" name="Text Placeholder 5">
            <a:extLst>
              <a:ext uri="{FF2B5EF4-FFF2-40B4-BE49-F238E27FC236}">
                <a16:creationId xmlns:a16="http://schemas.microsoft.com/office/drawing/2014/main" id="{549283CE-BC90-B64A-A4A3-6E3EDEE239A5}"/>
              </a:ext>
            </a:extLst>
          </p:cNvPr>
          <p:cNvSpPr>
            <a:spLocks noGrp="1"/>
          </p:cNvSpPr>
          <p:nvPr>
            <p:ph type="body" sz="quarter" idx="35" hasCustomPrompt="1"/>
          </p:nvPr>
        </p:nvSpPr>
        <p:spPr>
          <a:xfrm>
            <a:off x="507779" y="2523744"/>
            <a:ext cx="1645920" cy="457200"/>
          </a:xfrm>
          <a:prstGeom prst="rect">
            <a:avLst/>
          </a:prstGeom>
        </p:spPr>
        <p:txBody>
          <a:bodyPr lIns="91440" rIns="91440">
            <a:noAutofit/>
          </a:bodyPr>
          <a:lstStyle>
            <a:lvl1pPr marL="0" indent="0" algn="ctr">
              <a:lnSpc>
                <a:spcPct val="100000"/>
              </a:lnSpc>
              <a:spcBef>
                <a:spcPts val="0"/>
              </a:spcBef>
              <a:spcAft>
                <a:spcPts val="0"/>
              </a:spcAft>
              <a:buNone/>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 </a:t>
            </a:r>
          </a:p>
        </p:txBody>
      </p:sp>
      <p:sp>
        <p:nvSpPr>
          <p:cNvPr id="26" name="Text Placeholder 17">
            <a:extLst>
              <a:ext uri="{FF2B5EF4-FFF2-40B4-BE49-F238E27FC236}">
                <a16:creationId xmlns:a16="http://schemas.microsoft.com/office/drawing/2014/main" id="{AA5FE96D-36A1-8A42-B60B-4994119D0214}"/>
              </a:ext>
            </a:extLst>
          </p:cNvPr>
          <p:cNvSpPr>
            <a:spLocks noGrp="1"/>
          </p:cNvSpPr>
          <p:nvPr>
            <p:ph type="body" sz="quarter" idx="83" hasCustomPrompt="1"/>
          </p:nvPr>
        </p:nvSpPr>
        <p:spPr>
          <a:xfrm>
            <a:off x="2353472" y="2523744"/>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27" name="Text Placeholder 29">
            <a:extLst>
              <a:ext uri="{FF2B5EF4-FFF2-40B4-BE49-F238E27FC236}">
                <a16:creationId xmlns:a16="http://schemas.microsoft.com/office/drawing/2014/main" id="{5AA9FBEC-5DE6-AB4C-A2C2-A95E8DDAD3A9}"/>
              </a:ext>
            </a:extLst>
          </p:cNvPr>
          <p:cNvSpPr>
            <a:spLocks noGrp="1"/>
          </p:cNvSpPr>
          <p:nvPr>
            <p:ph type="body" sz="quarter" idx="91" hasCustomPrompt="1"/>
          </p:nvPr>
        </p:nvSpPr>
        <p:spPr>
          <a:xfrm>
            <a:off x="4205761" y="2523744"/>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28" name="Text Placeholder 41">
            <a:extLst>
              <a:ext uri="{FF2B5EF4-FFF2-40B4-BE49-F238E27FC236}">
                <a16:creationId xmlns:a16="http://schemas.microsoft.com/office/drawing/2014/main" id="{02B700FB-3178-2049-B85D-557D7D4818FC}"/>
              </a:ext>
            </a:extLst>
          </p:cNvPr>
          <p:cNvSpPr>
            <a:spLocks noGrp="1"/>
          </p:cNvSpPr>
          <p:nvPr>
            <p:ph type="body" sz="quarter" idx="99" hasCustomPrompt="1"/>
          </p:nvPr>
        </p:nvSpPr>
        <p:spPr>
          <a:xfrm>
            <a:off x="6057644" y="3845098"/>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29" name="Text Placeholder 53">
            <a:extLst>
              <a:ext uri="{FF2B5EF4-FFF2-40B4-BE49-F238E27FC236}">
                <a16:creationId xmlns:a16="http://schemas.microsoft.com/office/drawing/2014/main" id="{28CD57C6-0F35-DE46-9E9A-589E0710B9F8}"/>
              </a:ext>
            </a:extLst>
          </p:cNvPr>
          <p:cNvSpPr>
            <a:spLocks noGrp="1"/>
          </p:cNvSpPr>
          <p:nvPr>
            <p:ph type="body" sz="quarter" idx="107" hasCustomPrompt="1"/>
          </p:nvPr>
        </p:nvSpPr>
        <p:spPr>
          <a:xfrm>
            <a:off x="4205761" y="5148464"/>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thirteenth client description</a:t>
            </a:r>
          </a:p>
        </p:txBody>
      </p:sp>
      <p:sp>
        <p:nvSpPr>
          <p:cNvPr id="30" name="Picture Placeholder 36">
            <a:extLst>
              <a:ext uri="{FF2B5EF4-FFF2-40B4-BE49-F238E27FC236}">
                <a16:creationId xmlns:a16="http://schemas.microsoft.com/office/drawing/2014/main" id="{4A9083F0-EB56-0F48-A0EC-DF769A23F326}"/>
              </a:ext>
            </a:extLst>
          </p:cNvPr>
          <p:cNvSpPr>
            <a:spLocks noGrp="1"/>
          </p:cNvSpPr>
          <p:nvPr>
            <p:ph type="pic" sz="quarter" idx="114" hasCustomPrompt="1"/>
          </p:nvPr>
        </p:nvSpPr>
        <p:spPr>
          <a:xfrm>
            <a:off x="506778" y="1864357"/>
            <a:ext cx="1645920" cy="640080"/>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1" name="Picture Placeholder 36">
            <a:extLst>
              <a:ext uri="{FF2B5EF4-FFF2-40B4-BE49-F238E27FC236}">
                <a16:creationId xmlns:a16="http://schemas.microsoft.com/office/drawing/2014/main" id="{CD0ABA90-26E7-AF4E-8E9B-4A3495D8AC3E}"/>
              </a:ext>
            </a:extLst>
          </p:cNvPr>
          <p:cNvSpPr>
            <a:spLocks noGrp="1"/>
          </p:cNvSpPr>
          <p:nvPr>
            <p:ph type="pic" sz="quarter" idx="115" hasCustomPrompt="1"/>
          </p:nvPr>
        </p:nvSpPr>
        <p:spPr>
          <a:xfrm>
            <a:off x="499141" y="3186638"/>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2" name="Picture Placeholder 36">
            <a:extLst>
              <a:ext uri="{FF2B5EF4-FFF2-40B4-BE49-F238E27FC236}">
                <a16:creationId xmlns:a16="http://schemas.microsoft.com/office/drawing/2014/main" id="{6300F3C5-8C16-AD46-8492-6759D4B9B5E8}"/>
              </a:ext>
            </a:extLst>
          </p:cNvPr>
          <p:cNvSpPr>
            <a:spLocks noGrp="1"/>
          </p:cNvSpPr>
          <p:nvPr>
            <p:ph type="pic" sz="quarter" idx="116" hasCustomPrompt="1"/>
          </p:nvPr>
        </p:nvSpPr>
        <p:spPr>
          <a:xfrm>
            <a:off x="499141" y="4492390"/>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3" name="Picture Placeholder 36">
            <a:extLst>
              <a:ext uri="{FF2B5EF4-FFF2-40B4-BE49-F238E27FC236}">
                <a16:creationId xmlns:a16="http://schemas.microsoft.com/office/drawing/2014/main" id="{1E5CC87E-F56B-B24E-A7D5-8DD447ED3D3A}"/>
              </a:ext>
            </a:extLst>
          </p:cNvPr>
          <p:cNvSpPr>
            <a:spLocks noGrp="1"/>
          </p:cNvSpPr>
          <p:nvPr>
            <p:ph type="pic" sz="quarter" idx="117" hasCustomPrompt="1"/>
          </p:nvPr>
        </p:nvSpPr>
        <p:spPr>
          <a:xfrm>
            <a:off x="2353472" y="1865376"/>
            <a:ext cx="1655064" cy="640080"/>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4" name="Picture Placeholder 36">
            <a:extLst>
              <a:ext uri="{FF2B5EF4-FFF2-40B4-BE49-F238E27FC236}">
                <a16:creationId xmlns:a16="http://schemas.microsoft.com/office/drawing/2014/main" id="{DC0E066C-6DE8-6744-B2F3-6B28D0F40248}"/>
              </a:ext>
            </a:extLst>
          </p:cNvPr>
          <p:cNvSpPr>
            <a:spLocks noGrp="1"/>
          </p:cNvSpPr>
          <p:nvPr>
            <p:ph type="pic" sz="quarter" idx="118" hasCustomPrompt="1"/>
          </p:nvPr>
        </p:nvSpPr>
        <p:spPr>
          <a:xfrm>
            <a:off x="2350532" y="3186638"/>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5" name="Picture Placeholder 36">
            <a:extLst>
              <a:ext uri="{FF2B5EF4-FFF2-40B4-BE49-F238E27FC236}">
                <a16:creationId xmlns:a16="http://schemas.microsoft.com/office/drawing/2014/main" id="{5FE44DE2-A00A-6E4D-A0ED-666E1DA08286}"/>
              </a:ext>
            </a:extLst>
          </p:cNvPr>
          <p:cNvSpPr>
            <a:spLocks noGrp="1"/>
          </p:cNvSpPr>
          <p:nvPr>
            <p:ph type="pic" sz="quarter" idx="119" hasCustomPrompt="1"/>
          </p:nvPr>
        </p:nvSpPr>
        <p:spPr>
          <a:xfrm>
            <a:off x="2350532" y="4491035"/>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6" name="Picture Placeholder 36">
            <a:extLst>
              <a:ext uri="{FF2B5EF4-FFF2-40B4-BE49-F238E27FC236}">
                <a16:creationId xmlns:a16="http://schemas.microsoft.com/office/drawing/2014/main" id="{05142112-322A-5A4E-8078-CB0097C48302}"/>
              </a:ext>
            </a:extLst>
          </p:cNvPr>
          <p:cNvSpPr>
            <a:spLocks noGrp="1"/>
          </p:cNvSpPr>
          <p:nvPr>
            <p:ph type="pic" sz="quarter" idx="120" hasCustomPrompt="1"/>
          </p:nvPr>
        </p:nvSpPr>
        <p:spPr>
          <a:xfrm>
            <a:off x="4205761" y="1865376"/>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7" name="Picture Placeholder 36">
            <a:extLst>
              <a:ext uri="{FF2B5EF4-FFF2-40B4-BE49-F238E27FC236}">
                <a16:creationId xmlns:a16="http://schemas.microsoft.com/office/drawing/2014/main" id="{D1D36289-C281-524F-8A55-EDDDCDB5D0AF}"/>
              </a:ext>
            </a:extLst>
          </p:cNvPr>
          <p:cNvSpPr>
            <a:spLocks noGrp="1"/>
          </p:cNvSpPr>
          <p:nvPr>
            <p:ph type="pic" sz="quarter" idx="121" hasCustomPrompt="1"/>
          </p:nvPr>
        </p:nvSpPr>
        <p:spPr>
          <a:xfrm>
            <a:off x="4205761" y="3186638"/>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8" name="Picture Placeholder 36">
            <a:extLst>
              <a:ext uri="{FF2B5EF4-FFF2-40B4-BE49-F238E27FC236}">
                <a16:creationId xmlns:a16="http://schemas.microsoft.com/office/drawing/2014/main" id="{289DC490-D436-8242-8A72-2DCF0D840423}"/>
              </a:ext>
            </a:extLst>
          </p:cNvPr>
          <p:cNvSpPr>
            <a:spLocks noGrp="1"/>
          </p:cNvSpPr>
          <p:nvPr>
            <p:ph type="pic" sz="quarter" idx="122" hasCustomPrompt="1"/>
          </p:nvPr>
        </p:nvSpPr>
        <p:spPr>
          <a:xfrm>
            <a:off x="4205761" y="4491035"/>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9" name="Picture Placeholder 36">
            <a:extLst>
              <a:ext uri="{FF2B5EF4-FFF2-40B4-BE49-F238E27FC236}">
                <a16:creationId xmlns:a16="http://schemas.microsoft.com/office/drawing/2014/main" id="{F6F7E57D-05A7-4841-ADD9-FF3A93892885}"/>
              </a:ext>
            </a:extLst>
          </p:cNvPr>
          <p:cNvSpPr>
            <a:spLocks noGrp="1"/>
          </p:cNvSpPr>
          <p:nvPr>
            <p:ph type="pic" sz="quarter" idx="124" hasCustomPrompt="1"/>
          </p:nvPr>
        </p:nvSpPr>
        <p:spPr>
          <a:xfrm>
            <a:off x="6057644" y="1865376"/>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0" name="Picture Placeholder 36">
            <a:extLst>
              <a:ext uri="{FF2B5EF4-FFF2-40B4-BE49-F238E27FC236}">
                <a16:creationId xmlns:a16="http://schemas.microsoft.com/office/drawing/2014/main" id="{CDCEE76B-77ED-3743-AED0-E6C9AC394BC5}"/>
              </a:ext>
            </a:extLst>
          </p:cNvPr>
          <p:cNvSpPr>
            <a:spLocks noGrp="1"/>
          </p:cNvSpPr>
          <p:nvPr>
            <p:ph type="pic" sz="quarter" idx="126" hasCustomPrompt="1"/>
          </p:nvPr>
        </p:nvSpPr>
        <p:spPr>
          <a:xfrm>
            <a:off x="6057644" y="3186638"/>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1" name="Picture Placeholder 36">
            <a:extLst>
              <a:ext uri="{FF2B5EF4-FFF2-40B4-BE49-F238E27FC236}">
                <a16:creationId xmlns:a16="http://schemas.microsoft.com/office/drawing/2014/main" id="{4474B652-265A-8845-BD21-A71A578FFC60}"/>
              </a:ext>
            </a:extLst>
          </p:cNvPr>
          <p:cNvSpPr>
            <a:spLocks noGrp="1"/>
          </p:cNvSpPr>
          <p:nvPr>
            <p:ph type="pic" sz="quarter" idx="128" hasCustomPrompt="1"/>
          </p:nvPr>
        </p:nvSpPr>
        <p:spPr>
          <a:xfrm>
            <a:off x="6057644" y="4491035"/>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2" name="Picture Placeholder 36">
            <a:extLst>
              <a:ext uri="{FF2B5EF4-FFF2-40B4-BE49-F238E27FC236}">
                <a16:creationId xmlns:a16="http://schemas.microsoft.com/office/drawing/2014/main" id="{F4CF8984-F980-2342-B9B1-566453F5C97B}"/>
              </a:ext>
            </a:extLst>
          </p:cNvPr>
          <p:cNvSpPr>
            <a:spLocks noGrp="1"/>
          </p:cNvSpPr>
          <p:nvPr>
            <p:ph type="pic" sz="quarter" idx="130" hasCustomPrompt="1"/>
          </p:nvPr>
        </p:nvSpPr>
        <p:spPr>
          <a:xfrm>
            <a:off x="7903778" y="1865376"/>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3" name="Picture Placeholder 36">
            <a:extLst>
              <a:ext uri="{FF2B5EF4-FFF2-40B4-BE49-F238E27FC236}">
                <a16:creationId xmlns:a16="http://schemas.microsoft.com/office/drawing/2014/main" id="{B445A880-CD38-3A45-ADAB-170681F97969}"/>
              </a:ext>
            </a:extLst>
          </p:cNvPr>
          <p:cNvSpPr>
            <a:spLocks noGrp="1"/>
          </p:cNvSpPr>
          <p:nvPr>
            <p:ph type="pic" sz="quarter" idx="132" hasCustomPrompt="1"/>
          </p:nvPr>
        </p:nvSpPr>
        <p:spPr>
          <a:xfrm>
            <a:off x="7903778" y="3186638"/>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4" name="Picture Placeholder 36">
            <a:extLst>
              <a:ext uri="{FF2B5EF4-FFF2-40B4-BE49-F238E27FC236}">
                <a16:creationId xmlns:a16="http://schemas.microsoft.com/office/drawing/2014/main" id="{F0083E64-0434-1B4A-995D-2872EE8F17F6}"/>
              </a:ext>
            </a:extLst>
          </p:cNvPr>
          <p:cNvSpPr>
            <a:spLocks noGrp="1"/>
          </p:cNvSpPr>
          <p:nvPr>
            <p:ph type="pic" sz="quarter" idx="134" hasCustomPrompt="1"/>
          </p:nvPr>
        </p:nvSpPr>
        <p:spPr>
          <a:xfrm>
            <a:off x="7903778" y="4491035"/>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5" name="Picture Placeholder 36">
            <a:extLst>
              <a:ext uri="{FF2B5EF4-FFF2-40B4-BE49-F238E27FC236}">
                <a16:creationId xmlns:a16="http://schemas.microsoft.com/office/drawing/2014/main" id="{1982739E-C2BC-B844-82E8-7E7224459C37}"/>
              </a:ext>
            </a:extLst>
          </p:cNvPr>
          <p:cNvSpPr>
            <a:spLocks noGrp="1"/>
          </p:cNvSpPr>
          <p:nvPr>
            <p:ph type="pic" sz="quarter" idx="140" hasCustomPrompt="1"/>
          </p:nvPr>
        </p:nvSpPr>
        <p:spPr>
          <a:xfrm>
            <a:off x="499141" y="5804062"/>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6" name="Picture Placeholder 36">
            <a:extLst>
              <a:ext uri="{FF2B5EF4-FFF2-40B4-BE49-F238E27FC236}">
                <a16:creationId xmlns:a16="http://schemas.microsoft.com/office/drawing/2014/main" id="{21B823CB-7B9D-9A4C-8409-F58CE8C9A7D6}"/>
              </a:ext>
            </a:extLst>
          </p:cNvPr>
          <p:cNvSpPr>
            <a:spLocks noGrp="1"/>
          </p:cNvSpPr>
          <p:nvPr>
            <p:ph type="pic" sz="quarter" idx="141" hasCustomPrompt="1"/>
          </p:nvPr>
        </p:nvSpPr>
        <p:spPr>
          <a:xfrm>
            <a:off x="2350532" y="5802884"/>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7" name="Picture Placeholder 36">
            <a:extLst>
              <a:ext uri="{FF2B5EF4-FFF2-40B4-BE49-F238E27FC236}">
                <a16:creationId xmlns:a16="http://schemas.microsoft.com/office/drawing/2014/main" id="{17B690CA-978D-5D44-B0B9-4982F55BDAC1}"/>
              </a:ext>
            </a:extLst>
          </p:cNvPr>
          <p:cNvSpPr>
            <a:spLocks noGrp="1"/>
          </p:cNvSpPr>
          <p:nvPr>
            <p:ph type="pic" sz="quarter" idx="142" hasCustomPrompt="1"/>
          </p:nvPr>
        </p:nvSpPr>
        <p:spPr>
          <a:xfrm>
            <a:off x="4205761" y="5802884"/>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8" name="Picture Placeholder 36">
            <a:extLst>
              <a:ext uri="{FF2B5EF4-FFF2-40B4-BE49-F238E27FC236}">
                <a16:creationId xmlns:a16="http://schemas.microsoft.com/office/drawing/2014/main" id="{13C27E60-68AE-FF40-BAE3-19F6233FB55F}"/>
              </a:ext>
            </a:extLst>
          </p:cNvPr>
          <p:cNvSpPr>
            <a:spLocks noGrp="1"/>
          </p:cNvSpPr>
          <p:nvPr>
            <p:ph type="pic" sz="quarter" idx="143" hasCustomPrompt="1"/>
          </p:nvPr>
        </p:nvSpPr>
        <p:spPr>
          <a:xfrm>
            <a:off x="6057644" y="5802884"/>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9" name="Picture Placeholder 36">
            <a:extLst>
              <a:ext uri="{FF2B5EF4-FFF2-40B4-BE49-F238E27FC236}">
                <a16:creationId xmlns:a16="http://schemas.microsoft.com/office/drawing/2014/main" id="{16C6D9C4-0FF0-794F-B325-E14959838BED}"/>
              </a:ext>
            </a:extLst>
          </p:cNvPr>
          <p:cNvSpPr>
            <a:spLocks noGrp="1"/>
          </p:cNvSpPr>
          <p:nvPr>
            <p:ph type="pic" sz="quarter" idx="144" hasCustomPrompt="1"/>
          </p:nvPr>
        </p:nvSpPr>
        <p:spPr>
          <a:xfrm>
            <a:off x="7903778" y="5802884"/>
            <a:ext cx="1655064"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50" name="Text Placeholder 8">
            <a:extLst>
              <a:ext uri="{FF2B5EF4-FFF2-40B4-BE49-F238E27FC236}">
                <a16:creationId xmlns:a16="http://schemas.microsoft.com/office/drawing/2014/main" id="{84B0A02A-07CE-A642-83FF-88D49C294A73}"/>
              </a:ext>
            </a:extLst>
          </p:cNvPr>
          <p:cNvSpPr>
            <a:spLocks noGrp="1"/>
          </p:cNvSpPr>
          <p:nvPr>
            <p:ph type="body" sz="quarter" idx="77" hasCustomPrompt="1"/>
          </p:nvPr>
        </p:nvSpPr>
        <p:spPr>
          <a:xfrm>
            <a:off x="499141" y="3845098"/>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51" name="Text Placeholder 20">
            <a:extLst>
              <a:ext uri="{FF2B5EF4-FFF2-40B4-BE49-F238E27FC236}">
                <a16:creationId xmlns:a16="http://schemas.microsoft.com/office/drawing/2014/main" id="{F51A8870-56B9-3842-A9A3-BBC4BF24B236}"/>
              </a:ext>
            </a:extLst>
          </p:cNvPr>
          <p:cNvSpPr>
            <a:spLocks noGrp="1"/>
          </p:cNvSpPr>
          <p:nvPr>
            <p:ph type="body" sz="quarter" idx="85" hasCustomPrompt="1"/>
          </p:nvPr>
        </p:nvSpPr>
        <p:spPr>
          <a:xfrm>
            <a:off x="2350532" y="3845098"/>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52" name="Text Placeholder 32">
            <a:extLst>
              <a:ext uri="{FF2B5EF4-FFF2-40B4-BE49-F238E27FC236}">
                <a16:creationId xmlns:a16="http://schemas.microsoft.com/office/drawing/2014/main" id="{5670972D-586A-7942-BFA6-6674D922EBD3}"/>
              </a:ext>
            </a:extLst>
          </p:cNvPr>
          <p:cNvSpPr>
            <a:spLocks noGrp="1"/>
          </p:cNvSpPr>
          <p:nvPr>
            <p:ph type="body" sz="quarter" idx="93" hasCustomPrompt="1"/>
          </p:nvPr>
        </p:nvSpPr>
        <p:spPr>
          <a:xfrm>
            <a:off x="4205761" y="3845098"/>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53" name="Text Placeholder 44">
            <a:extLst>
              <a:ext uri="{FF2B5EF4-FFF2-40B4-BE49-F238E27FC236}">
                <a16:creationId xmlns:a16="http://schemas.microsoft.com/office/drawing/2014/main" id="{A3A53EA9-313F-2E45-8D1C-F7958BA79A25}"/>
              </a:ext>
            </a:extLst>
          </p:cNvPr>
          <p:cNvSpPr>
            <a:spLocks noGrp="1"/>
          </p:cNvSpPr>
          <p:nvPr>
            <p:ph type="body" sz="quarter" idx="101" hasCustomPrompt="1"/>
          </p:nvPr>
        </p:nvSpPr>
        <p:spPr>
          <a:xfrm>
            <a:off x="7903778" y="2523744"/>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fifth client description</a:t>
            </a:r>
          </a:p>
        </p:txBody>
      </p:sp>
      <p:sp>
        <p:nvSpPr>
          <p:cNvPr id="54" name="Text Placeholder 56">
            <a:extLst>
              <a:ext uri="{FF2B5EF4-FFF2-40B4-BE49-F238E27FC236}">
                <a16:creationId xmlns:a16="http://schemas.microsoft.com/office/drawing/2014/main" id="{3DAFDFA4-8E4C-1442-885D-CD113322CDBE}"/>
              </a:ext>
            </a:extLst>
          </p:cNvPr>
          <p:cNvSpPr>
            <a:spLocks noGrp="1"/>
          </p:cNvSpPr>
          <p:nvPr>
            <p:ph type="body" sz="quarter" idx="109" hasCustomPrompt="1"/>
          </p:nvPr>
        </p:nvSpPr>
        <p:spPr>
          <a:xfrm>
            <a:off x="6057644" y="5148464"/>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fourteenth client description</a:t>
            </a:r>
          </a:p>
        </p:txBody>
      </p:sp>
      <p:sp>
        <p:nvSpPr>
          <p:cNvPr id="55" name="Text Placeholder 11">
            <a:extLst>
              <a:ext uri="{FF2B5EF4-FFF2-40B4-BE49-F238E27FC236}">
                <a16:creationId xmlns:a16="http://schemas.microsoft.com/office/drawing/2014/main" id="{0A09F173-CF2C-A340-B07F-624EAD1659AC}"/>
              </a:ext>
            </a:extLst>
          </p:cNvPr>
          <p:cNvSpPr>
            <a:spLocks noGrp="1"/>
          </p:cNvSpPr>
          <p:nvPr>
            <p:ph type="body" sz="quarter" idx="79" hasCustomPrompt="1"/>
          </p:nvPr>
        </p:nvSpPr>
        <p:spPr>
          <a:xfrm>
            <a:off x="499141" y="5150369"/>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56" name="Text Placeholder 23">
            <a:extLst>
              <a:ext uri="{FF2B5EF4-FFF2-40B4-BE49-F238E27FC236}">
                <a16:creationId xmlns:a16="http://schemas.microsoft.com/office/drawing/2014/main" id="{51100D41-D2EB-CA42-B26A-EEE1E285C291}"/>
              </a:ext>
            </a:extLst>
          </p:cNvPr>
          <p:cNvSpPr>
            <a:spLocks noGrp="1"/>
          </p:cNvSpPr>
          <p:nvPr>
            <p:ph type="body" sz="quarter" idx="87" hasCustomPrompt="1"/>
          </p:nvPr>
        </p:nvSpPr>
        <p:spPr>
          <a:xfrm>
            <a:off x="2350532" y="5148464"/>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57" name="Text Placeholder 35">
            <a:extLst>
              <a:ext uri="{FF2B5EF4-FFF2-40B4-BE49-F238E27FC236}">
                <a16:creationId xmlns:a16="http://schemas.microsoft.com/office/drawing/2014/main" id="{00FDCC04-729E-E546-8202-69D420409709}"/>
              </a:ext>
            </a:extLst>
          </p:cNvPr>
          <p:cNvSpPr>
            <a:spLocks noGrp="1"/>
          </p:cNvSpPr>
          <p:nvPr>
            <p:ph type="body" sz="quarter" idx="95" hasCustomPrompt="1"/>
          </p:nvPr>
        </p:nvSpPr>
        <p:spPr>
          <a:xfrm>
            <a:off x="6057644" y="2523744"/>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58" name="Text Placeholder 47">
            <a:extLst>
              <a:ext uri="{FF2B5EF4-FFF2-40B4-BE49-F238E27FC236}">
                <a16:creationId xmlns:a16="http://schemas.microsoft.com/office/drawing/2014/main" id="{388E6F95-C15F-4C4B-8710-C656EE432D7D}"/>
              </a:ext>
            </a:extLst>
          </p:cNvPr>
          <p:cNvSpPr>
            <a:spLocks noGrp="1"/>
          </p:cNvSpPr>
          <p:nvPr>
            <p:ph type="body" sz="quarter" idx="103" hasCustomPrompt="1"/>
          </p:nvPr>
        </p:nvSpPr>
        <p:spPr>
          <a:xfrm>
            <a:off x="7903778" y="3845098"/>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tenth client description</a:t>
            </a:r>
          </a:p>
        </p:txBody>
      </p:sp>
      <p:sp>
        <p:nvSpPr>
          <p:cNvPr id="59" name="Text Placeholder 59">
            <a:extLst>
              <a:ext uri="{FF2B5EF4-FFF2-40B4-BE49-F238E27FC236}">
                <a16:creationId xmlns:a16="http://schemas.microsoft.com/office/drawing/2014/main" id="{2B6B5167-FD2D-BD4B-945A-5B329DBD4B09}"/>
              </a:ext>
            </a:extLst>
          </p:cNvPr>
          <p:cNvSpPr>
            <a:spLocks noGrp="1"/>
          </p:cNvSpPr>
          <p:nvPr>
            <p:ph type="body" sz="quarter" idx="111" hasCustomPrompt="1"/>
          </p:nvPr>
        </p:nvSpPr>
        <p:spPr>
          <a:xfrm>
            <a:off x="7903778" y="5148464"/>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fifteenth client description</a:t>
            </a:r>
          </a:p>
        </p:txBody>
      </p:sp>
      <p:sp>
        <p:nvSpPr>
          <p:cNvPr id="60" name="Text Placeholder 11">
            <a:extLst>
              <a:ext uri="{FF2B5EF4-FFF2-40B4-BE49-F238E27FC236}">
                <a16:creationId xmlns:a16="http://schemas.microsoft.com/office/drawing/2014/main" id="{3BA9E084-C63A-F146-A40C-F890F9ED2237}"/>
              </a:ext>
            </a:extLst>
          </p:cNvPr>
          <p:cNvSpPr>
            <a:spLocks noGrp="1"/>
          </p:cNvSpPr>
          <p:nvPr>
            <p:ph type="body" sz="quarter" idx="135" hasCustomPrompt="1"/>
          </p:nvPr>
        </p:nvSpPr>
        <p:spPr>
          <a:xfrm>
            <a:off x="6057644" y="6465031"/>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nineteenth client description</a:t>
            </a:r>
          </a:p>
        </p:txBody>
      </p:sp>
      <p:sp>
        <p:nvSpPr>
          <p:cNvPr id="61" name="Text Placeholder 23">
            <a:extLst>
              <a:ext uri="{FF2B5EF4-FFF2-40B4-BE49-F238E27FC236}">
                <a16:creationId xmlns:a16="http://schemas.microsoft.com/office/drawing/2014/main" id="{393D1513-385D-7B47-B8E2-9DC4D8A7905E}"/>
              </a:ext>
            </a:extLst>
          </p:cNvPr>
          <p:cNvSpPr>
            <a:spLocks noGrp="1"/>
          </p:cNvSpPr>
          <p:nvPr>
            <p:ph type="body" sz="quarter" idx="136" hasCustomPrompt="1"/>
          </p:nvPr>
        </p:nvSpPr>
        <p:spPr>
          <a:xfrm>
            <a:off x="7903778" y="6465031"/>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twentieth client description</a:t>
            </a:r>
          </a:p>
        </p:txBody>
      </p:sp>
      <p:sp>
        <p:nvSpPr>
          <p:cNvPr id="62" name="Text Placeholder 35">
            <a:extLst>
              <a:ext uri="{FF2B5EF4-FFF2-40B4-BE49-F238E27FC236}">
                <a16:creationId xmlns:a16="http://schemas.microsoft.com/office/drawing/2014/main" id="{7325C5C7-EE44-4D40-913B-B94E1B6E62AD}"/>
              </a:ext>
            </a:extLst>
          </p:cNvPr>
          <p:cNvSpPr>
            <a:spLocks noGrp="1"/>
          </p:cNvSpPr>
          <p:nvPr>
            <p:ph type="body" sz="quarter" idx="137" hasCustomPrompt="1"/>
          </p:nvPr>
        </p:nvSpPr>
        <p:spPr>
          <a:xfrm>
            <a:off x="499141" y="6464427"/>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sixteenth client description</a:t>
            </a:r>
          </a:p>
        </p:txBody>
      </p:sp>
      <p:sp>
        <p:nvSpPr>
          <p:cNvPr id="63" name="Text Placeholder 47">
            <a:extLst>
              <a:ext uri="{FF2B5EF4-FFF2-40B4-BE49-F238E27FC236}">
                <a16:creationId xmlns:a16="http://schemas.microsoft.com/office/drawing/2014/main" id="{28C14239-4F96-714D-99F2-B124B7B2F642}"/>
              </a:ext>
            </a:extLst>
          </p:cNvPr>
          <p:cNvSpPr>
            <a:spLocks noGrp="1"/>
          </p:cNvSpPr>
          <p:nvPr>
            <p:ph type="body" sz="quarter" idx="138" hasCustomPrompt="1"/>
          </p:nvPr>
        </p:nvSpPr>
        <p:spPr>
          <a:xfrm>
            <a:off x="2350532" y="6465031"/>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seventeenth client description</a:t>
            </a:r>
          </a:p>
        </p:txBody>
      </p:sp>
      <p:sp>
        <p:nvSpPr>
          <p:cNvPr id="64" name="Text Placeholder 59">
            <a:extLst>
              <a:ext uri="{FF2B5EF4-FFF2-40B4-BE49-F238E27FC236}">
                <a16:creationId xmlns:a16="http://schemas.microsoft.com/office/drawing/2014/main" id="{C1D7D587-F723-3D46-A936-A2E1EC7DF9B4}"/>
              </a:ext>
            </a:extLst>
          </p:cNvPr>
          <p:cNvSpPr>
            <a:spLocks noGrp="1"/>
          </p:cNvSpPr>
          <p:nvPr>
            <p:ph type="body" sz="quarter" idx="139" hasCustomPrompt="1"/>
          </p:nvPr>
        </p:nvSpPr>
        <p:spPr>
          <a:xfrm>
            <a:off x="4205761" y="6465031"/>
            <a:ext cx="1655064"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eighteenth client description</a:t>
            </a:r>
          </a:p>
        </p:txBody>
      </p:sp>
      <p:sp>
        <p:nvSpPr>
          <p:cNvPr id="65" name="Slide Number Placeholder 7">
            <a:extLst>
              <a:ext uri="{FF2B5EF4-FFF2-40B4-BE49-F238E27FC236}">
                <a16:creationId xmlns:a16="http://schemas.microsoft.com/office/drawing/2014/main" id="{C27B9E53-CA47-CE44-A7AE-34F3A981F7CE}"/>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66" name="Footer Placeholder 2">
            <a:extLst>
              <a:ext uri="{FF2B5EF4-FFF2-40B4-BE49-F238E27FC236}">
                <a16:creationId xmlns:a16="http://schemas.microsoft.com/office/drawing/2014/main" id="{707E1B77-AE2D-0343-A534-B3FD6C0085F6}"/>
              </a:ext>
            </a:extLst>
          </p:cNvPr>
          <p:cNvSpPr>
            <a:spLocks noGrp="1"/>
          </p:cNvSpPr>
          <p:nvPr>
            <p:ph type="ftr" sz="quarter" idx="3"/>
          </p:nvPr>
        </p:nvSpPr>
        <p:spPr>
          <a:xfrm>
            <a:off x="457201"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1968687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2 Tombstones (4 x 3) w/ Subheader">
    <p:bg>
      <p:bgPr>
        <a:solidFill>
          <a:schemeClr val="bg1"/>
        </a:solidFill>
        <a:effectLst/>
      </p:bgPr>
    </p:bg>
    <p:spTree>
      <p:nvGrpSpPr>
        <p:cNvPr id="1" name=""/>
        <p:cNvGrpSpPr/>
        <p:nvPr/>
      </p:nvGrpSpPr>
      <p:grpSpPr>
        <a:xfrm>
          <a:off x="0" y="0"/>
          <a:ext cx="0" cy="0"/>
          <a:chOff x="0" y="0"/>
          <a:chExt cx="0" cy="0"/>
        </a:xfrm>
      </p:grpSpPr>
      <p:sp>
        <p:nvSpPr>
          <p:cNvPr id="89" name="Rectangle 3">
            <a:extLst>
              <a:ext uri="{FF2B5EF4-FFF2-40B4-BE49-F238E27FC236}">
                <a16:creationId xmlns:a16="http://schemas.microsoft.com/office/drawing/2014/main" id="{83F7E92C-81F3-5B40-B4EF-AE2AEAD294B7}"/>
              </a:ext>
            </a:extLst>
          </p:cNvPr>
          <p:cNvSpPr/>
          <p:nvPr userDrawn="1"/>
        </p:nvSpPr>
        <p:spPr>
          <a:xfrm>
            <a:off x="479044" y="2303788"/>
            <a:ext cx="2157984"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0" name="Rectangle 3">
            <a:extLst>
              <a:ext uri="{FF2B5EF4-FFF2-40B4-BE49-F238E27FC236}">
                <a16:creationId xmlns:a16="http://schemas.microsoft.com/office/drawing/2014/main" id="{C52FA998-D3B5-EE4D-AEDC-A733790C6BDB}"/>
              </a:ext>
            </a:extLst>
          </p:cNvPr>
          <p:cNvSpPr/>
          <p:nvPr userDrawn="1"/>
        </p:nvSpPr>
        <p:spPr>
          <a:xfrm>
            <a:off x="479044" y="3905255"/>
            <a:ext cx="2157985"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1" name="Rectangle 3">
            <a:extLst>
              <a:ext uri="{FF2B5EF4-FFF2-40B4-BE49-F238E27FC236}">
                <a16:creationId xmlns:a16="http://schemas.microsoft.com/office/drawing/2014/main" id="{FF555097-4636-1747-AAB4-24770E2CF3FC}"/>
              </a:ext>
            </a:extLst>
          </p:cNvPr>
          <p:cNvSpPr/>
          <p:nvPr userDrawn="1"/>
        </p:nvSpPr>
        <p:spPr>
          <a:xfrm>
            <a:off x="479044" y="5506723"/>
            <a:ext cx="2157984"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2" name="Rectangle 3">
            <a:extLst>
              <a:ext uri="{FF2B5EF4-FFF2-40B4-BE49-F238E27FC236}">
                <a16:creationId xmlns:a16="http://schemas.microsoft.com/office/drawing/2014/main" id="{BD988329-BD29-544A-A756-872D5037EE81}"/>
              </a:ext>
            </a:extLst>
          </p:cNvPr>
          <p:cNvSpPr/>
          <p:nvPr userDrawn="1"/>
        </p:nvSpPr>
        <p:spPr>
          <a:xfrm>
            <a:off x="2794223" y="2303788"/>
            <a:ext cx="2157984"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3" name="Rectangle 3">
            <a:extLst>
              <a:ext uri="{FF2B5EF4-FFF2-40B4-BE49-F238E27FC236}">
                <a16:creationId xmlns:a16="http://schemas.microsoft.com/office/drawing/2014/main" id="{ED22C1BD-DFFA-1945-B61B-6640A555544B}"/>
              </a:ext>
            </a:extLst>
          </p:cNvPr>
          <p:cNvSpPr/>
          <p:nvPr userDrawn="1"/>
        </p:nvSpPr>
        <p:spPr>
          <a:xfrm>
            <a:off x="2794224" y="3905255"/>
            <a:ext cx="2157985"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4" name="Rectangle 3">
            <a:extLst>
              <a:ext uri="{FF2B5EF4-FFF2-40B4-BE49-F238E27FC236}">
                <a16:creationId xmlns:a16="http://schemas.microsoft.com/office/drawing/2014/main" id="{B6253AD3-4743-7E45-8EEF-93E232CDC62F}"/>
              </a:ext>
            </a:extLst>
          </p:cNvPr>
          <p:cNvSpPr/>
          <p:nvPr userDrawn="1"/>
        </p:nvSpPr>
        <p:spPr>
          <a:xfrm>
            <a:off x="2794223" y="5506723"/>
            <a:ext cx="2157985"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5" name="Rectangle 3">
            <a:extLst>
              <a:ext uri="{FF2B5EF4-FFF2-40B4-BE49-F238E27FC236}">
                <a16:creationId xmlns:a16="http://schemas.microsoft.com/office/drawing/2014/main" id="{36DBF324-F02F-CB44-A037-B93D93E0C457}"/>
              </a:ext>
            </a:extLst>
          </p:cNvPr>
          <p:cNvSpPr/>
          <p:nvPr userDrawn="1"/>
        </p:nvSpPr>
        <p:spPr>
          <a:xfrm>
            <a:off x="5109402" y="2303788"/>
            <a:ext cx="2157985"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6" name="Rectangle 3">
            <a:extLst>
              <a:ext uri="{FF2B5EF4-FFF2-40B4-BE49-F238E27FC236}">
                <a16:creationId xmlns:a16="http://schemas.microsoft.com/office/drawing/2014/main" id="{A34ABBDB-9897-D743-A846-21860E4878EA}"/>
              </a:ext>
            </a:extLst>
          </p:cNvPr>
          <p:cNvSpPr/>
          <p:nvPr userDrawn="1"/>
        </p:nvSpPr>
        <p:spPr>
          <a:xfrm>
            <a:off x="5109404" y="3905255"/>
            <a:ext cx="2157984"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7" name="Rectangle 3">
            <a:extLst>
              <a:ext uri="{FF2B5EF4-FFF2-40B4-BE49-F238E27FC236}">
                <a16:creationId xmlns:a16="http://schemas.microsoft.com/office/drawing/2014/main" id="{3789244E-B953-BA43-8BBC-27A7E43DEEB7}"/>
              </a:ext>
            </a:extLst>
          </p:cNvPr>
          <p:cNvSpPr/>
          <p:nvPr userDrawn="1"/>
        </p:nvSpPr>
        <p:spPr>
          <a:xfrm>
            <a:off x="5109403" y="5506723"/>
            <a:ext cx="2157985"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8" name="Rectangle 3">
            <a:extLst>
              <a:ext uri="{FF2B5EF4-FFF2-40B4-BE49-F238E27FC236}">
                <a16:creationId xmlns:a16="http://schemas.microsoft.com/office/drawing/2014/main" id="{38FDCAFE-8E0F-BA42-90D0-05BD10A399CA}"/>
              </a:ext>
            </a:extLst>
          </p:cNvPr>
          <p:cNvSpPr/>
          <p:nvPr userDrawn="1"/>
        </p:nvSpPr>
        <p:spPr>
          <a:xfrm>
            <a:off x="7424583" y="2303788"/>
            <a:ext cx="2157983"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9" name="Rectangle 3">
            <a:extLst>
              <a:ext uri="{FF2B5EF4-FFF2-40B4-BE49-F238E27FC236}">
                <a16:creationId xmlns:a16="http://schemas.microsoft.com/office/drawing/2014/main" id="{B4872138-C868-F845-A841-87C0A4D843D8}"/>
              </a:ext>
            </a:extLst>
          </p:cNvPr>
          <p:cNvSpPr/>
          <p:nvPr userDrawn="1"/>
        </p:nvSpPr>
        <p:spPr>
          <a:xfrm>
            <a:off x="7424583" y="3905255"/>
            <a:ext cx="2157983"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00" name="Rectangle 3">
            <a:extLst>
              <a:ext uri="{FF2B5EF4-FFF2-40B4-BE49-F238E27FC236}">
                <a16:creationId xmlns:a16="http://schemas.microsoft.com/office/drawing/2014/main" id="{5F61E42D-6D79-2D49-90AD-89E9C562779F}"/>
              </a:ext>
            </a:extLst>
          </p:cNvPr>
          <p:cNvSpPr/>
          <p:nvPr userDrawn="1"/>
        </p:nvSpPr>
        <p:spPr>
          <a:xfrm>
            <a:off x="7424582" y="5506723"/>
            <a:ext cx="2157984"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65" name="Picture Placeholder 36">
            <a:extLst>
              <a:ext uri="{FF2B5EF4-FFF2-40B4-BE49-F238E27FC236}">
                <a16:creationId xmlns:a16="http://schemas.microsoft.com/office/drawing/2014/main" id="{2CB11E20-0830-FF42-B192-E56A319DF5ED}"/>
              </a:ext>
            </a:extLst>
          </p:cNvPr>
          <p:cNvSpPr>
            <a:spLocks noGrp="1"/>
          </p:cNvSpPr>
          <p:nvPr>
            <p:ph type="pic" sz="quarter" idx="138" hasCustomPrompt="1"/>
          </p:nvPr>
        </p:nvSpPr>
        <p:spPr>
          <a:xfrm>
            <a:off x="5129784" y="5522976"/>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66" name="Picture Placeholder 36">
            <a:extLst>
              <a:ext uri="{FF2B5EF4-FFF2-40B4-BE49-F238E27FC236}">
                <a16:creationId xmlns:a16="http://schemas.microsoft.com/office/drawing/2014/main" id="{A99A0D2A-F851-2E40-8A7C-E1BD240DA291}"/>
              </a:ext>
            </a:extLst>
          </p:cNvPr>
          <p:cNvSpPr>
            <a:spLocks noGrp="1"/>
          </p:cNvSpPr>
          <p:nvPr>
            <p:ph type="pic" sz="quarter" idx="141" hasCustomPrompt="1"/>
          </p:nvPr>
        </p:nvSpPr>
        <p:spPr>
          <a:xfrm>
            <a:off x="7443216" y="5522976"/>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67" name="Picture Placeholder 36">
            <a:extLst>
              <a:ext uri="{FF2B5EF4-FFF2-40B4-BE49-F238E27FC236}">
                <a16:creationId xmlns:a16="http://schemas.microsoft.com/office/drawing/2014/main" id="{5EF61527-5E4D-7D47-8747-991F275FCC0B}"/>
              </a:ext>
            </a:extLst>
          </p:cNvPr>
          <p:cNvSpPr>
            <a:spLocks noGrp="1"/>
          </p:cNvSpPr>
          <p:nvPr>
            <p:ph type="pic" sz="quarter" idx="146" hasCustomPrompt="1"/>
          </p:nvPr>
        </p:nvSpPr>
        <p:spPr>
          <a:xfrm>
            <a:off x="502920" y="5522976"/>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68" name="Picture Placeholder 36">
            <a:extLst>
              <a:ext uri="{FF2B5EF4-FFF2-40B4-BE49-F238E27FC236}">
                <a16:creationId xmlns:a16="http://schemas.microsoft.com/office/drawing/2014/main" id="{3E54A38B-0BE0-5144-B3C3-0BD63B5C0F56}"/>
              </a:ext>
            </a:extLst>
          </p:cNvPr>
          <p:cNvSpPr>
            <a:spLocks noGrp="1"/>
          </p:cNvSpPr>
          <p:nvPr>
            <p:ph type="pic" sz="quarter" idx="149" hasCustomPrompt="1"/>
          </p:nvPr>
        </p:nvSpPr>
        <p:spPr>
          <a:xfrm>
            <a:off x="2816352" y="5522976"/>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69" name="Text Placeholder 41">
            <a:extLst>
              <a:ext uri="{FF2B5EF4-FFF2-40B4-BE49-F238E27FC236}">
                <a16:creationId xmlns:a16="http://schemas.microsoft.com/office/drawing/2014/main" id="{55AF8E1C-E313-094B-894F-8D7B2E9EDD56}"/>
              </a:ext>
            </a:extLst>
          </p:cNvPr>
          <p:cNvSpPr>
            <a:spLocks noGrp="1"/>
          </p:cNvSpPr>
          <p:nvPr>
            <p:ph type="body" sz="quarter" idx="131" hasCustomPrompt="1"/>
          </p:nvPr>
        </p:nvSpPr>
        <p:spPr>
          <a:xfrm>
            <a:off x="502920" y="62819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70" name="Text Placeholder 11">
            <a:extLst>
              <a:ext uri="{FF2B5EF4-FFF2-40B4-BE49-F238E27FC236}">
                <a16:creationId xmlns:a16="http://schemas.microsoft.com/office/drawing/2014/main" id="{4AF8770D-AC5C-C84C-82F9-A62C65AF0A12}"/>
              </a:ext>
            </a:extLst>
          </p:cNvPr>
          <p:cNvSpPr>
            <a:spLocks noGrp="1"/>
          </p:cNvSpPr>
          <p:nvPr>
            <p:ph type="body" sz="quarter" idx="111" hasCustomPrompt="1"/>
          </p:nvPr>
        </p:nvSpPr>
        <p:spPr>
          <a:xfrm>
            <a:off x="5129784" y="62819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71" name="Text Placeholder 20">
            <a:extLst>
              <a:ext uri="{FF2B5EF4-FFF2-40B4-BE49-F238E27FC236}">
                <a16:creationId xmlns:a16="http://schemas.microsoft.com/office/drawing/2014/main" id="{D6200BF6-2545-BE4B-806A-E9D7DCE6E452}"/>
              </a:ext>
            </a:extLst>
          </p:cNvPr>
          <p:cNvSpPr>
            <a:spLocks noGrp="1"/>
          </p:cNvSpPr>
          <p:nvPr>
            <p:ph type="body" sz="quarter" idx="117" hasCustomPrompt="1"/>
          </p:nvPr>
        </p:nvSpPr>
        <p:spPr>
          <a:xfrm>
            <a:off x="7443216" y="62819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72" name="Text Placeholder 64">
            <a:extLst>
              <a:ext uri="{FF2B5EF4-FFF2-40B4-BE49-F238E27FC236}">
                <a16:creationId xmlns:a16="http://schemas.microsoft.com/office/drawing/2014/main" id="{64C652E4-1DD1-D646-B4B8-7CF4CA2033EB}"/>
              </a:ext>
            </a:extLst>
          </p:cNvPr>
          <p:cNvSpPr>
            <a:spLocks noGrp="1"/>
          </p:cNvSpPr>
          <p:nvPr>
            <p:ph type="body" sz="quarter" idx="155" hasCustomPrompt="1"/>
          </p:nvPr>
        </p:nvSpPr>
        <p:spPr>
          <a:xfrm>
            <a:off x="2816352" y="6281928"/>
            <a:ext cx="2112264" cy="640080"/>
          </a:xfrm>
          <a:noFill/>
        </p:spPr>
        <p:txBody>
          <a:bodyPr lIns="91440" rIns="91440"/>
          <a:lstStyle>
            <a:lvl1pPr marL="0" indent="0" algn="ctr">
              <a:lnSpc>
                <a:spcPct val="100000"/>
              </a:lnSpc>
              <a:spcBef>
                <a:spcPts val="0"/>
              </a:spcBef>
              <a:spcAft>
                <a:spcPts val="0"/>
              </a:spcAft>
              <a:buNone/>
              <a:defRPr>
                <a:solidFill>
                  <a:schemeClr val="accent1"/>
                </a:solidFill>
              </a:defRPr>
            </a:lvl1pPr>
          </a:lstStyle>
          <a:p>
            <a:r>
              <a:rPr lang="en-US" dirty="0"/>
              <a:t>Insert tenth client description</a:t>
            </a:r>
          </a:p>
        </p:txBody>
      </p:sp>
      <p:sp>
        <p:nvSpPr>
          <p:cNvPr id="73" name="Picture Placeholder 36">
            <a:extLst>
              <a:ext uri="{FF2B5EF4-FFF2-40B4-BE49-F238E27FC236}">
                <a16:creationId xmlns:a16="http://schemas.microsoft.com/office/drawing/2014/main" id="{54B8DA88-3C9F-7F49-89E0-C7355C2484C3}"/>
              </a:ext>
            </a:extLst>
          </p:cNvPr>
          <p:cNvSpPr>
            <a:spLocks noGrp="1"/>
          </p:cNvSpPr>
          <p:nvPr>
            <p:ph type="pic" sz="quarter" idx="136" hasCustomPrompt="1"/>
          </p:nvPr>
        </p:nvSpPr>
        <p:spPr>
          <a:xfrm>
            <a:off x="502920" y="2331720"/>
            <a:ext cx="2112264" cy="740664"/>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74" name="Picture Placeholder 36">
            <a:extLst>
              <a:ext uri="{FF2B5EF4-FFF2-40B4-BE49-F238E27FC236}">
                <a16:creationId xmlns:a16="http://schemas.microsoft.com/office/drawing/2014/main" id="{422DBF67-AE1D-9A42-AE0E-079F8EE183C6}"/>
              </a:ext>
            </a:extLst>
          </p:cNvPr>
          <p:cNvSpPr>
            <a:spLocks noGrp="1"/>
          </p:cNvSpPr>
          <p:nvPr>
            <p:ph type="pic" sz="quarter" idx="137" hasCustomPrompt="1"/>
          </p:nvPr>
        </p:nvSpPr>
        <p:spPr>
          <a:xfrm>
            <a:off x="2816352" y="3931920"/>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75" name="Picture Placeholder 36">
            <a:extLst>
              <a:ext uri="{FF2B5EF4-FFF2-40B4-BE49-F238E27FC236}">
                <a16:creationId xmlns:a16="http://schemas.microsoft.com/office/drawing/2014/main" id="{879F4FA3-3B81-8145-88C7-72529F1A8BB0}"/>
              </a:ext>
            </a:extLst>
          </p:cNvPr>
          <p:cNvSpPr>
            <a:spLocks noGrp="1"/>
          </p:cNvSpPr>
          <p:nvPr>
            <p:ph type="pic" sz="quarter" idx="139" hasCustomPrompt="1"/>
          </p:nvPr>
        </p:nvSpPr>
        <p:spPr>
          <a:xfrm>
            <a:off x="2816352" y="2331720"/>
            <a:ext cx="2112264" cy="740664"/>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76" name="Picture Placeholder 36">
            <a:extLst>
              <a:ext uri="{FF2B5EF4-FFF2-40B4-BE49-F238E27FC236}">
                <a16:creationId xmlns:a16="http://schemas.microsoft.com/office/drawing/2014/main" id="{C341A1BB-6D10-0843-AA65-83F4121A0F11}"/>
              </a:ext>
            </a:extLst>
          </p:cNvPr>
          <p:cNvSpPr>
            <a:spLocks noGrp="1"/>
          </p:cNvSpPr>
          <p:nvPr>
            <p:ph type="pic" sz="quarter" idx="140" hasCustomPrompt="1"/>
          </p:nvPr>
        </p:nvSpPr>
        <p:spPr>
          <a:xfrm>
            <a:off x="5129784" y="3931920"/>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77" name="Picture Placeholder 36">
            <a:extLst>
              <a:ext uri="{FF2B5EF4-FFF2-40B4-BE49-F238E27FC236}">
                <a16:creationId xmlns:a16="http://schemas.microsoft.com/office/drawing/2014/main" id="{627B38D2-7D11-244B-AFE0-A68479FB751F}"/>
              </a:ext>
            </a:extLst>
          </p:cNvPr>
          <p:cNvSpPr>
            <a:spLocks noGrp="1"/>
          </p:cNvSpPr>
          <p:nvPr>
            <p:ph type="pic" sz="quarter" idx="142" hasCustomPrompt="1"/>
          </p:nvPr>
        </p:nvSpPr>
        <p:spPr>
          <a:xfrm>
            <a:off x="5129784" y="2331720"/>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78" name="Picture Placeholder 36">
            <a:extLst>
              <a:ext uri="{FF2B5EF4-FFF2-40B4-BE49-F238E27FC236}">
                <a16:creationId xmlns:a16="http://schemas.microsoft.com/office/drawing/2014/main" id="{CFC11AC9-997D-EE46-A3C3-F78DA9B6DACB}"/>
              </a:ext>
            </a:extLst>
          </p:cNvPr>
          <p:cNvSpPr>
            <a:spLocks noGrp="1"/>
          </p:cNvSpPr>
          <p:nvPr>
            <p:ph type="pic" sz="quarter" idx="143" hasCustomPrompt="1"/>
          </p:nvPr>
        </p:nvSpPr>
        <p:spPr>
          <a:xfrm>
            <a:off x="7443216" y="3931920"/>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79" name="Picture Placeholder 36">
            <a:extLst>
              <a:ext uri="{FF2B5EF4-FFF2-40B4-BE49-F238E27FC236}">
                <a16:creationId xmlns:a16="http://schemas.microsoft.com/office/drawing/2014/main" id="{68C3086D-C2A1-E64F-B6FE-4511551FFB33}"/>
              </a:ext>
            </a:extLst>
          </p:cNvPr>
          <p:cNvSpPr>
            <a:spLocks noGrp="1"/>
          </p:cNvSpPr>
          <p:nvPr>
            <p:ph type="pic" sz="quarter" idx="145" hasCustomPrompt="1"/>
          </p:nvPr>
        </p:nvSpPr>
        <p:spPr>
          <a:xfrm>
            <a:off x="7443216" y="2331720"/>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0" name="Picture Placeholder 36">
            <a:extLst>
              <a:ext uri="{FF2B5EF4-FFF2-40B4-BE49-F238E27FC236}">
                <a16:creationId xmlns:a16="http://schemas.microsoft.com/office/drawing/2014/main" id="{929E8E3E-20EF-0941-8CF3-68A208DE4182}"/>
              </a:ext>
            </a:extLst>
          </p:cNvPr>
          <p:cNvSpPr>
            <a:spLocks noGrp="1"/>
          </p:cNvSpPr>
          <p:nvPr>
            <p:ph type="pic" sz="quarter" idx="148" hasCustomPrompt="1"/>
          </p:nvPr>
        </p:nvSpPr>
        <p:spPr>
          <a:xfrm>
            <a:off x="502920" y="3931920"/>
            <a:ext cx="2112264"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1" name="Text Placeholder 5">
            <a:extLst>
              <a:ext uri="{FF2B5EF4-FFF2-40B4-BE49-F238E27FC236}">
                <a16:creationId xmlns:a16="http://schemas.microsoft.com/office/drawing/2014/main" id="{F19B5D53-A910-2046-875C-9F8CF71CD030}"/>
              </a:ext>
            </a:extLst>
          </p:cNvPr>
          <p:cNvSpPr>
            <a:spLocks noGrp="1"/>
          </p:cNvSpPr>
          <p:nvPr>
            <p:ph type="body" sz="quarter" idx="156" hasCustomPrompt="1"/>
          </p:nvPr>
        </p:nvSpPr>
        <p:spPr>
          <a:xfrm>
            <a:off x="457200" y="1481328"/>
            <a:ext cx="9144000" cy="576072"/>
          </a:xfrm>
          <a:prstGeom prst="rect">
            <a:avLst/>
          </a:prstGeom>
        </p:spPr>
        <p:txBody>
          <a:bodyPr lIns="0" rIns="0" anchor="t">
            <a:noAutofit/>
          </a:bodyPr>
          <a:lstStyle>
            <a:lvl1pPr marL="0" indent="0" algn="l">
              <a:lnSpc>
                <a:spcPct val="100000"/>
              </a:lnSpc>
              <a:spcBef>
                <a:spcPts val="0"/>
              </a:spcBef>
              <a:spcAft>
                <a:spcPts val="0"/>
              </a:spcAft>
              <a:buNone/>
              <a:defRPr sz="1600" b="1"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err="1"/>
              <a:t>Subheader</a:t>
            </a:r>
            <a:endParaRPr lang="en-US" dirty="0"/>
          </a:p>
        </p:txBody>
      </p:sp>
      <p:sp>
        <p:nvSpPr>
          <p:cNvPr id="82" name="Text Placeholder 8">
            <a:extLst>
              <a:ext uri="{FF2B5EF4-FFF2-40B4-BE49-F238E27FC236}">
                <a16:creationId xmlns:a16="http://schemas.microsoft.com/office/drawing/2014/main" id="{577237CC-69B8-2647-8A2F-EE0046CA86B7}"/>
              </a:ext>
            </a:extLst>
          </p:cNvPr>
          <p:cNvSpPr>
            <a:spLocks noGrp="1"/>
          </p:cNvSpPr>
          <p:nvPr>
            <p:ph type="body" sz="quarter" idx="109" hasCustomPrompt="1"/>
          </p:nvPr>
        </p:nvSpPr>
        <p:spPr>
          <a:xfrm>
            <a:off x="2816352" y="46817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83" name="Text Placeholder 14">
            <a:extLst>
              <a:ext uri="{FF2B5EF4-FFF2-40B4-BE49-F238E27FC236}">
                <a16:creationId xmlns:a16="http://schemas.microsoft.com/office/drawing/2014/main" id="{85547D78-A59D-F84C-A314-75500AD1B70F}"/>
              </a:ext>
            </a:extLst>
          </p:cNvPr>
          <p:cNvSpPr>
            <a:spLocks noGrp="1"/>
          </p:cNvSpPr>
          <p:nvPr>
            <p:ph type="body" sz="quarter" idx="113" hasCustomPrompt="1"/>
          </p:nvPr>
        </p:nvSpPr>
        <p:spPr>
          <a:xfrm>
            <a:off x="2816352" y="30815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84" name="Text Placeholder 17">
            <a:extLst>
              <a:ext uri="{FF2B5EF4-FFF2-40B4-BE49-F238E27FC236}">
                <a16:creationId xmlns:a16="http://schemas.microsoft.com/office/drawing/2014/main" id="{0CDE9E23-26F7-7740-B136-3E3426CF8EB7}"/>
              </a:ext>
            </a:extLst>
          </p:cNvPr>
          <p:cNvSpPr>
            <a:spLocks noGrp="1"/>
          </p:cNvSpPr>
          <p:nvPr>
            <p:ph type="body" sz="quarter" idx="115" hasCustomPrompt="1"/>
          </p:nvPr>
        </p:nvSpPr>
        <p:spPr>
          <a:xfrm>
            <a:off x="5129784" y="46817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85" name="Text Placeholder 23">
            <a:extLst>
              <a:ext uri="{FF2B5EF4-FFF2-40B4-BE49-F238E27FC236}">
                <a16:creationId xmlns:a16="http://schemas.microsoft.com/office/drawing/2014/main" id="{54D555C7-2163-7F4D-8DA6-7637DCBFB5EE}"/>
              </a:ext>
            </a:extLst>
          </p:cNvPr>
          <p:cNvSpPr>
            <a:spLocks noGrp="1"/>
          </p:cNvSpPr>
          <p:nvPr>
            <p:ph type="body" sz="quarter" idx="119" hasCustomPrompt="1"/>
          </p:nvPr>
        </p:nvSpPr>
        <p:spPr>
          <a:xfrm>
            <a:off x="5129784" y="30815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86" name="Text Placeholder 26">
            <a:extLst>
              <a:ext uri="{FF2B5EF4-FFF2-40B4-BE49-F238E27FC236}">
                <a16:creationId xmlns:a16="http://schemas.microsoft.com/office/drawing/2014/main" id="{E6FE77C6-0390-C749-906C-DC7F9E4E76CA}"/>
              </a:ext>
            </a:extLst>
          </p:cNvPr>
          <p:cNvSpPr>
            <a:spLocks noGrp="1"/>
          </p:cNvSpPr>
          <p:nvPr>
            <p:ph type="body" sz="quarter" idx="121" hasCustomPrompt="1"/>
          </p:nvPr>
        </p:nvSpPr>
        <p:spPr>
          <a:xfrm>
            <a:off x="7443216" y="46817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87" name="Text Placeholder 35">
            <a:extLst>
              <a:ext uri="{FF2B5EF4-FFF2-40B4-BE49-F238E27FC236}">
                <a16:creationId xmlns:a16="http://schemas.microsoft.com/office/drawing/2014/main" id="{D8A80AB1-EE58-3D4E-B9B1-8F54234D847C}"/>
              </a:ext>
            </a:extLst>
          </p:cNvPr>
          <p:cNvSpPr>
            <a:spLocks noGrp="1"/>
          </p:cNvSpPr>
          <p:nvPr>
            <p:ph type="body" sz="quarter" idx="127" hasCustomPrompt="1"/>
          </p:nvPr>
        </p:nvSpPr>
        <p:spPr>
          <a:xfrm>
            <a:off x="7443216" y="3081528"/>
            <a:ext cx="2112264" cy="64008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88" name="Text Placeholder 61">
            <a:extLst>
              <a:ext uri="{FF2B5EF4-FFF2-40B4-BE49-F238E27FC236}">
                <a16:creationId xmlns:a16="http://schemas.microsoft.com/office/drawing/2014/main" id="{F0765081-C487-BE48-A3FD-27B7B0D45E22}"/>
              </a:ext>
            </a:extLst>
          </p:cNvPr>
          <p:cNvSpPr>
            <a:spLocks noGrp="1"/>
          </p:cNvSpPr>
          <p:nvPr>
            <p:ph type="body" sz="quarter" idx="154" hasCustomPrompt="1"/>
          </p:nvPr>
        </p:nvSpPr>
        <p:spPr>
          <a:xfrm>
            <a:off x="502920" y="4681728"/>
            <a:ext cx="2112264" cy="640080"/>
          </a:xfrm>
          <a:noFill/>
        </p:spPr>
        <p:txBody>
          <a:bodyPr lIns="91440" rIns="91440"/>
          <a:lstStyle>
            <a:lvl1pPr marL="0" indent="0" algn="ctr">
              <a:lnSpc>
                <a:spcPct val="100000"/>
              </a:lnSpc>
              <a:spcBef>
                <a:spcPts val="0"/>
              </a:spcBef>
              <a:spcAft>
                <a:spcPts val="0"/>
              </a:spcAft>
              <a:buNone/>
              <a:defRPr sz="1200">
                <a:solidFill>
                  <a:schemeClr val="accent1"/>
                </a:solidFill>
              </a:defRPr>
            </a:lvl1pPr>
          </a:lstStyle>
          <a:p>
            <a:r>
              <a:rPr lang="en-US" dirty="0"/>
              <a:t>Insert fifth client description</a:t>
            </a:r>
          </a:p>
        </p:txBody>
      </p:sp>
      <p:sp>
        <p:nvSpPr>
          <p:cNvPr id="22" name="Text Placeholder 5">
            <a:extLst>
              <a:ext uri="{FF2B5EF4-FFF2-40B4-BE49-F238E27FC236}">
                <a16:creationId xmlns:a16="http://schemas.microsoft.com/office/drawing/2014/main" id="{5625FD89-0DE0-0F4C-BA36-8BDAAD9C177E}"/>
              </a:ext>
            </a:extLst>
          </p:cNvPr>
          <p:cNvSpPr>
            <a:spLocks noGrp="1"/>
          </p:cNvSpPr>
          <p:nvPr>
            <p:ph type="body" sz="quarter" idx="35" hasCustomPrompt="1"/>
          </p:nvPr>
        </p:nvSpPr>
        <p:spPr>
          <a:xfrm>
            <a:off x="502920" y="3081528"/>
            <a:ext cx="2112264" cy="640080"/>
          </a:xfrm>
          <a:prstGeom prst="rect">
            <a:avLst/>
          </a:prstGeom>
        </p:spPr>
        <p:txBody>
          <a:bodyPr lIns="91440" rIns="91440" anchor="t">
            <a:noAutofit/>
          </a:bodyPr>
          <a:lstStyle>
            <a:lvl1pPr marL="0" indent="0" algn="ctr">
              <a:lnSpc>
                <a:spcPct val="100000"/>
              </a:lnSpc>
              <a:spcBef>
                <a:spcPts val="0"/>
              </a:spcBef>
              <a:spcAft>
                <a:spcPts val="0"/>
              </a:spcAft>
              <a:buNone/>
              <a:defRPr sz="1200" b="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42" name="Slide Number Placeholder 7">
            <a:extLst>
              <a:ext uri="{FF2B5EF4-FFF2-40B4-BE49-F238E27FC236}">
                <a16:creationId xmlns:a16="http://schemas.microsoft.com/office/drawing/2014/main" id="{92117A9B-61BF-3147-B0DB-01DF6385AB6B}"/>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3" name="Footer Placeholder 2">
            <a:extLst>
              <a:ext uri="{FF2B5EF4-FFF2-40B4-BE49-F238E27FC236}">
                <a16:creationId xmlns:a16="http://schemas.microsoft.com/office/drawing/2014/main" id="{3D7DE366-0480-834E-98A9-787CBFCD5BBE}"/>
              </a:ext>
            </a:extLst>
          </p:cNvPr>
          <p:cNvSpPr>
            <a:spLocks noGrp="1"/>
          </p:cNvSpPr>
          <p:nvPr>
            <p:ph type="ftr" sz="quarter" idx="3"/>
          </p:nvPr>
        </p:nvSpPr>
        <p:spPr>
          <a:xfrm>
            <a:off x="457200" y="6978061"/>
            <a:ext cx="8686799"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8308476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5 Tombstones (5 x 3) w/ Subheader">
    <p:bg>
      <p:bgPr>
        <a:solidFill>
          <a:schemeClr val="bg1"/>
        </a:solidFill>
        <a:effectLst/>
      </p:bgPr>
    </p:bg>
    <p:spTree>
      <p:nvGrpSpPr>
        <p:cNvPr id="1" name=""/>
        <p:cNvGrpSpPr/>
        <p:nvPr/>
      </p:nvGrpSpPr>
      <p:grpSpPr>
        <a:xfrm>
          <a:off x="0" y="0"/>
          <a:ext cx="0" cy="0"/>
          <a:chOff x="0" y="0"/>
          <a:chExt cx="0" cy="0"/>
        </a:xfrm>
      </p:grpSpPr>
      <p:sp>
        <p:nvSpPr>
          <p:cNvPr id="133" name="Rectangle 3">
            <a:extLst>
              <a:ext uri="{FF2B5EF4-FFF2-40B4-BE49-F238E27FC236}">
                <a16:creationId xmlns:a16="http://schemas.microsoft.com/office/drawing/2014/main" id="{79662D63-D73D-A640-8B45-40FE59227467}"/>
              </a:ext>
            </a:extLst>
          </p:cNvPr>
          <p:cNvSpPr/>
          <p:nvPr userDrawn="1"/>
        </p:nvSpPr>
        <p:spPr>
          <a:xfrm>
            <a:off x="7895366" y="3918375"/>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3" name="Rectangle 3">
            <a:extLst>
              <a:ext uri="{FF2B5EF4-FFF2-40B4-BE49-F238E27FC236}">
                <a16:creationId xmlns:a16="http://schemas.microsoft.com/office/drawing/2014/main" id="{6B2FE03F-1509-FF47-9BE1-A8EA095C21F0}"/>
              </a:ext>
            </a:extLst>
          </p:cNvPr>
          <p:cNvSpPr/>
          <p:nvPr userDrawn="1"/>
        </p:nvSpPr>
        <p:spPr>
          <a:xfrm>
            <a:off x="472757" y="2303306"/>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4" name="Rectangle 3">
            <a:extLst>
              <a:ext uri="{FF2B5EF4-FFF2-40B4-BE49-F238E27FC236}">
                <a16:creationId xmlns:a16="http://schemas.microsoft.com/office/drawing/2014/main" id="{AD915E8F-89A9-F34D-BEB3-6F6B62BC23CE}"/>
              </a:ext>
            </a:extLst>
          </p:cNvPr>
          <p:cNvSpPr/>
          <p:nvPr userDrawn="1"/>
        </p:nvSpPr>
        <p:spPr>
          <a:xfrm>
            <a:off x="480850" y="3918375"/>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5" name="Rectangle 3">
            <a:extLst>
              <a:ext uri="{FF2B5EF4-FFF2-40B4-BE49-F238E27FC236}">
                <a16:creationId xmlns:a16="http://schemas.microsoft.com/office/drawing/2014/main" id="{05AAFF26-DE6B-3B4D-BEB7-111328090CA5}"/>
              </a:ext>
            </a:extLst>
          </p:cNvPr>
          <p:cNvSpPr/>
          <p:nvPr userDrawn="1"/>
        </p:nvSpPr>
        <p:spPr>
          <a:xfrm>
            <a:off x="472757" y="5526672"/>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7" name="Rectangle 3">
            <a:extLst>
              <a:ext uri="{FF2B5EF4-FFF2-40B4-BE49-F238E27FC236}">
                <a16:creationId xmlns:a16="http://schemas.microsoft.com/office/drawing/2014/main" id="{881BBEFB-0683-F947-B296-D9443960E5C5}"/>
              </a:ext>
            </a:extLst>
          </p:cNvPr>
          <p:cNvSpPr/>
          <p:nvPr userDrawn="1"/>
        </p:nvSpPr>
        <p:spPr>
          <a:xfrm>
            <a:off x="2334478" y="2303306"/>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8" name="Rectangle 3">
            <a:extLst>
              <a:ext uri="{FF2B5EF4-FFF2-40B4-BE49-F238E27FC236}">
                <a16:creationId xmlns:a16="http://schemas.microsoft.com/office/drawing/2014/main" id="{61EFC2E9-F8E9-FA46-A67B-E91F3C2AB177}"/>
              </a:ext>
            </a:extLst>
          </p:cNvPr>
          <p:cNvSpPr/>
          <p:nvPr userDrawn="1"/>
        </p:nvSpPr>
        <p:spPr>
          <a:xfrm>
            <a:off x="2334478" y="3918375"/>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9" name="Rectangle 3">
            <a:extLst>
              <a:ext uri="{FF2B5EF4-FFF2-40B4-BE49-F238E27FC236}">
                <a16:creationId xmlns:a16="http://schemas.microsoft.com/office/drawing/2014/main" id="{5D7F865D-2BEF-CC49-83B2-FCD035BCC384}"/>
              </a:ext>
            </a:extLst>
          </p:cNvPr>
          <p:cNvSpPr/>
          <p:nvPr userDrawn="1"/>
        </p:nvSpPr>
        <p:spPr>
          <a:xfrm>
            <a:off x="2326386" y="5526671"/>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1" name="Rectangle 3">
            <a:extLst>
              <a:ext uri="{FF2B5EF4-FFF2-40B4-BE49-F238E27FC236}">
                <a16:creationId xmlns:a16="http://schemas.microsoft.com/office/drawing/2014/main" id="{1954C261-220B-FB48-8B0C-B257F2EF651E}"/>
              </a:ext>
            </a:extLst>
          </p:cNvPr>
          <p:cNvSpPr/>
          <p:nvPr userDrawn="1"/>
        </p:nvSpPr>
        <p:spPr>
          <a:xfrm>
            <a:off x="4188108" y="2303307"/>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2" name="Rectangle 3">
            <a:extLst>
              <a:ext uri="{FF2B5EF4-FFF2-40B4-BE49-F238E27FC236}">
                <a16:creationId xmlns:a16="http://schemas.microsoft.com/office/drawing/2014/main" id="{73845AEE-80E9-614A-8F61-1B08D7030F0C}"/>
              </a:ext>
            </a:extLst>
          </p:cNvPr>
          <p:cNvSpPr/>
          <p:nvPr userDrawn="1"/>
        </p:nvSpPr>
        <p:spPr>
          <a:xfrm>
            <a:off x="4188108" y="3918375"/>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3" name="Rectangle 3">
            <a:extLst>
              <a:ext uri="{FF2B5EF4-FFF2-40B4-BE49-F238E27FC236}">
                <a16:creationId xmlns:a16="http://schemas.microsoft.com/office/drawing/2014/main" id="{67E82FFB-4150-3145-9656-205D6A83FF6C}"/>
              </a:ext>
            </a:extLst>
          </p:cNvPr>
          <p:cNvSpPr/>
          <p:nvPr userDrawn="1"/>
        </p:nvSpPr>
        <p:spPr>
          <a:xfrm>
            <a:off x="4180015" y="5526671"/>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5" name="Rectangle 3">
            <a:extLst>
              <a:ext uri="{FF2B5EF4-FFF2-40B4-BE49-F238E27FC236}">
                <a16:creationId xmlns:a16="http://schemas.microsoft.com/office/drawing/2014/main" id="{FA6551D1-C8C5-D047-B075-6B7B67B0D0B4}"/>
              </a:ext>
            </a:extLst>
          </p:cNvPr>
          <p:cNvSpPr/>
          <p:nvPr userDrawn="1"/>
        </p:nvSpPr>
        <p:spPr>
          <a:xfrm>
            <a:off x="6041737" y="2303307"/>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6" name="Rectangle 3">
            <a:extLst>
              <a:ext uri="{FF2B5EF4-FFF2-40B4-BE49-F238E27FC236}">
                <a16:creationId xmlns:a16="http://schemas.microsoft.com/office/drawing/2014/main" id="{A7E3D3EB-1CDA-8449-B9C6-B2B82292A454}"/>
              </a:ext>
            </a:extLst>
          </p:cNvPr>
          <p:cNvSpPr/>
          <p:nvPr userDrawn="1"/>
        </p:nvSpPr>
        <p:spPr>
          <a:xfrm>
            <a:off x="6041737" y="3918375"/>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7" name="Rectangle 3">
            <a:extLst>
              <a:ext uri="{FF2B5EF4-FFF2-40B4-BE49-F238E27FC236}">
                <a16:creationId xmlns:a16="http://schemas.microsoft.com/office/drawing/2014/main" id="{CFFE3984-1C41-E242-A0AE-A24966410978}"/>
              </a:ext>
            </a:extLst>
          </p:cNvPr>
          <p:cNvSpPr/>
          <p:nvPr userDrawn="1"/>
        </p:nvSpPr>
        <p:spPr>
          <a:xfrm>
            <a:off x="6033644" y="5526671"/>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9" name="Rectangle 3">
            <a:extLst>
              <a:ext uri="{FF2B5EF4-FFF2-40B4-BE49-F238E27FC236}">
                <a16:creationId xmlns:a16="http://schemas.microsoft.com/office/drawing/2014/main" id="{50F3F337-44F5-534A-9C9D-6530FFB804E1}"/>
              </a:ext>
            </a:extLst>
          </p:cNvPr>
          <p:cNvSpPr/>
          <p:nvPr userDrawn="1"/>
        </p:nvSpPr>
        <p:spPr>
          <a:xfrm>
            <a:off x="7895366" y="2303307"/>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1" name="Rectangle 3">
            <a:extLst>
              <a:ext uri="{FF2B5EF4-FFF2-40B4-BE49-F238E27FC236}">
                <a16:creationId xmlns:a16="http://schemas.microsoft.com/office/drawing/2014/main" id="{804ACB16-8173-9642-ABFB-EB605EE5BF60}"/>
              </a:ext>
            </a:extLst>
          </p:cNvPr>
          <p:cNvSpPr/>
          <p:nvPr userDrawn="1"/>
        </p:nvSpPr>
        <p:spPr>
          <a:xfrm>
            <a:off x="7887273" y="5526672"/>
            <a:ext cx="1691640" cy="142748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73" name="Text Placeholder 5">
            <a:extLst>
              <a:ext uri="{FF2B5EF4-FFF2-40B4-BE49-F238E27FC236}">
                <a16:creationId xmlns:a16="http://schemas.microsoft.com/office/drawing/2014/main" id="{A1F910A2-B06D-0B4C-85D9-186553B30E1E}"/>
              </a:ext>
            </a:extLst>
          </p:cNvPr>
          <p:cNvSpPr>
            <a:spLocks noGrp="1"/>
          </p:cNvSpPr>
          <p:nvPr>
            <p:ph type="body" sz="quarter" idx="36" hasCustomPrompt="1"/>
          </p:nvPr>
        </p:nvSpPr>
        <p:spPr>
          <a:xfrm>
            <a:off x="457200" y="1481328"/>
            <a:ext cx="9144000" cy="576072"/>
          </a:xfrm>
          <a:prstGeom prst="rect">
            <a:avLst/>
          </a:prstGeom>
        </p:spPr>
        <p:txBody>
          <a:bodyPr lIns="0" rIns="0" anchor="t">
            <a:noAutofit/>
          </a:bodyPr>
          <a:lstStyle>
            <a:lvl1pPr marL="0" indent="0" algn="l">
              <a:lnSpc>
                <a:spcPct val="100000"/>
              </a:lnSpc>
              <a:spcBef>
                <a:spcPts val="0"/>
              </a:spcBef>
              <a:spcAft>
                <a:spcPts val="0"/>
              </a:spcAft>
              <a:buNone/>
              <a:defRPr sz="1600" b="1"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err="1"/>
              <a:t>Subheader</a:t>
            </a:r>
            <a:endParaRPr lang="en-US" dirty="0"/>
          </a:p>
        </p:txBody>
      </p:sp>
      <p:sp>
        <p:nvSpPr>
          <p:cNvPr id="74" name="Text Placeholder 17">
            <a:extLst>
              <a:ext uri="{FF2B5EF4-FFF2-40B4-BE49-F238E27FC236}">
                <a16:creationId xmlns:a16="http://schemas.microsoft.com/office/drawing/2014/main" id="{8F989D6E-A789-DA47-BB40-875907BAA2D7}"/>
              </a:ext>
            </a:extLst>
          </p:cNvPr>
          <p:cNvSpPr>
            <a:spLocks noGrp="1"/>
          </p:cNvSpPr>
          <p:nvPr>
            <p:ph type="body" sz="quarter" idx="83" hasCustomPrompt="1"/>
          </p:nvPr>
        </p:nvSpPr>
        <p:spPr>
          <a:xfrm>
            <a:off x="2359152" y="2862072"/>
            <a:ext cx="1645920" cy="868714"/>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75" name="Text Placeholder 29">
            <a:extLst>
              <a:ext uri="{FF2B5EF4-FFF2-40B4-BE49-F238E27FC236}">
                <a16:creationId xmlns:a16="http://schemas.microsoft.com/office/drawing/2014/main" id="{BCC190CC-F203-2F42-A571-7A25E4A1FCF7}"/>
              </a:ext>
            </a:extLst>
          </p:cNvPr>
          <p:cNvSpPr>
            <a:spLocks noGrp="1"/>
          </p:cNvSpPr>
          <p:nvPr>
            <p:ph type="body" sz="quarter" idx="91" hasCustomPrompt="1"/>
          </p:nvPr>
        </p:nvSpPr>
        <p:spPr>
          <a:xfrm>
            <a:off x="4206240" y="2862072"/>
            <a:ext cx="1645920" cy="868714"/>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76" name="Text Placeholder 41">
            <a:extLst>
              <a:ext uri="{FF2B5EF4-FFF2-40B4-BE49-F238E27FC236}">
                <a16:creationId xmlns:a16="http://schemas.microsoft.com/office/drawing/2014/main" id="{81888721-0568-4241-B40D-95392E2DFD02}"/>
              </a:ext>
            </a:extLst>
          </p:cNvPr>
          <p:cNvSpPr>
            <a:spLocks noGrp="1"/>
          </p:cNvSpPr>
          <p:nvPr>
            <p:ph type="body" sz="quarter" idx="99" hasCustomPrompt="1"/>
          </p:nvPr>
        </p:nvSpPr>
        <p:spPr>
          <a:xfrm>
            <a:off x="6062472" y="4483229"/>
            <a:ext cx="1645920" cy="862626"/>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77" name="Text Placeholder 53">
            <a:extLst>
              <a:ext uri="{FF2B5EF4-FFF2-40B4-BE49-F238E27FC236}">
                <a16:creationId xmlns:a16="http://schemas.microsoft.com/office/drawing/2014/main" id="{C1A7CB7E-C7EF-5E4C-8399-A17E0F8BA8F2}"/>
              </a:ext>
            </a:extLst>
          </p:cNvPr>
          <p:cNvSpPr>
            <a:spLocks noGrp="1"/>
          </p:cNvSpPr>
          <p:nvPr>
            <p:ph type="body" sz="quarter" idx="107" hasCustomPrompt="1"/>
          </p:nvPr>
        </p:nvSpPr>
        <p:spPr>
          <a:xfrm>
            <a:off x="4192694" y="6086315"/>
            <a:ext cx="1645920" cy="867835"/>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thirteenth client description</a:t>
            </a:r>
          </a:p>
        </p:txBody>
      </p:sp>
      <p:sp>
        <p:nvSpPr>
          <p:cNvPr id="78" name="Picture Placeholder 36">
            <a:extLst>
              <a:ext uri="{FF2B5EF4-FFF2-40B4-BE49-F238E27FC236}">
                <a16:creationId xmlns:a16="http://schemas.microsoft.com/office/drawing/2014/main" id="{FFDF46FA-9F30-5E41-8F9B-2DEBCD1BB556}"/>
              </a:ext>
            </a:extLst>
          </p:cNvPr>
          <p:cNvSpPr>
            <a:spLocks noGrp="1"/>
          </p:cNvSpPr>
          <p:nvPr>
            <p:ph type="pic" sz="quarter" idx="114" hasCustomPrompt="1"/>
          </p:nvPr>
        </p:nvSpPr>
        <p:spPr>
          <a:xfrm>
            <a:off x="502920" y="2322576"/>
            <a:ext cx="1645920" cy="502920"/>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79" name="Picture Placeholder 36">
            <a:extLst>
              <a:ext uri="{FF2B5EF4-FFF2-40B4-BE49-F238E27FC236}">
                <a16:creationId xmlns:a16="http://schemas.microsoft.com/office/drawing/2014/main" id="{BC21F59B-553C-6944-845A-9542384CD5AE}"/>
              </a:ext>
            </a:extLst>
          </p:cNvPr>
          <p:cNvSpPr>
            <a:spLocks noGrp="1"/>
          </p:cNvSpPr>
          <p:nvPr>
            <p:ph type="pic" sz="quarter" idx="115" hasCustomPrompt="1"/>
          </p:nvPr>
        </p:nvSpPr>
        <p:spPr>
          <a:xfrm>
            <a:off x="502920" y="3943733"/>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0" name="Picture Placeholder 36">
            <a:extLst>
              <a:ext uri="{FF2B5EF4-FFF2-40B4-BE49-F238E27FC236}">
                <a16:creationId xmlns:a16="http://schemas.microsoft.com/office/drawing/2014/main" id="{C74F04A7-5F4E-AD4D-A060-81E52C5BD92D}"/>
              </a:ext>
            </a:extLst>
          </p:cNvPr>
          <p:cNvSpPr>
            <a:spLocks noGrp="1"/>
          </p:cNvSpPr>
          <p:nvPr>
            <p:ph type="pic" sz="quarter" idx="116" hasCustomPrompt="1"/>
          </p:nvPr>
        </p:nvSpPr>
        <p:spPr>
          <a:xfrm>
            <a:off x="494827" y="554911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1" name="Picture Placeholder 36">
            <a:extLst>
              <a:ext uri="{FF2B5EF4-FFF2-40B4-BE49-F238E27FC236}">
                <a16:creationId xmlns:a16="http://schemas.microsoft.com/office/drawing/2014/main" id="{06D1838B-647F-9F4C-9F59-D186E8527907}"/>
              </a:ext>
            </a:extLst>
          </p:cNvPr>
          <p:cNvSpPr>
            <a:spLocks noGrp="1"/>
          </p:cNvSpPr>
          <p:nvPr>
            <p:ph type="pic" sz="quarter" idx="117" hasCustomPrompt="1"/>
          </p:nvPr>
        </p:nvSpPr>
        <p:spPr>
          <a:xfrm>
            <a:off x="2359152" y="2322576"/>
            <a:ext cx="1645920" cy="502920"/>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82" name="Picture Placeholder 36">
            <a:extLst>
              <a:ext uri="{FF2B5EF4-FFF2-40B4-BE49-F238E27FC236}">
                <a16:creationId xmlns:a16="http://schemas.microsoft.com/office/drawing/2014/main" id="{3ECBD3FD-7C5A-544A-9EF3-9A11404EA122}"/>
              </a:ext>
            </a:extLst>
          </p:cNvPr>
          <p:cNvSpPr>
            <a:spLocks noGrp="1"/>
          </p:cNvSpPr>
          <p:nvPr>
            <p:ph type="pic" sz="quarter" idx="118" hasCustomPrompt="1"/>
          </p:nvPr>
        </p:nvSpPr>
        <p:spPr>
          <a:xfrm>
            <a:off x="2359152" y="3943733"/>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3" name="Picture Placeholder 36">
            <a:extLst>
              <a:ext uri="{FF2B5EF4-FFF2-40B4-BE49-F238E27FC236}">
                <a16:creationId xmlns:a16="http://schemas.microsoft.com/office/drawing/2014/main" id="{099A5C02-40A7-3840-BAA2-98C20CC8184D}"/>
              </a:ext>
            </a:extLst>
          </p:cNvPr>
          <p:cNvSpPr>
            <a:spLocks noGrp="1"/>
          </p:cNvSpPr>
          <p:nvPr>
            <p:ph type="pic" sz="quarter" idx="119" hasCustomPrompt="1"/>
          </p:nvPr>
        </p:nvSpPr>
        <p:spPr>
          <a:xfrm>
            <a:off x="2351059" y="554911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4" name="Picture Placeholder 36">
            <a:extLst>
              <a:ext uri="{FF2B5EF4-FFF2-40B4-BE49-F238E27FC236}">
                <a16:creationId xmlns:a16="http://schemas.microsoft.com/office/drawing/2014/main" id="{3FAF2E14-7C94-6D44-AEF9-4CAAAEC3277B}"/>
              </a:ext>
            </a:extLst>
          </p:cNvPr>
          <p:cNvSpPr>
            <a:spLocks noGrp="1"/>
          </p:cNvSpPr>
          <p:nvPr>
            <p:ph type="pic" sz="quarter" idx="120" hasCustomPrompt="1"/>
          </p:nvPr>
        </p:nvSpPr>
        <p:spPr>
          <a:xfrm>
            <a:off x="4206240" y="2322576"/>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5" name="Picture Placeholder 36">
            <a:extLst>
              <a:ext uri="{FF2B5EF4-FFF2-40B4-BE49-F238E27FC236}">
                <a16:creationId xmlns:a16="http://schemas.microsoft.com/office/drawing/2014/main" id="{C152EB47-1B77-9D42-ACAC-0D5690E7A84A}"/>
              </a:ext>
            </a:extLst>
          </p:cNvPr>
          <p:cNvSpPr>
            <a:spLocks noGrp="1"/>
          </p:cNvSpPr>
          <p:nvPr>
            <p:ph type="pic" sz="quarter" idx="121" hasCustomPrompt="1"/>
          </p:nvPr>
        </p:nvSpPr>
        <p:spPr>
          <a:xfrm>
            <a:off x="4206240" y="3943733"/>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6" name="Picture Placeholder 36">
            <a:extLst>
              <a:ext uri="{FF2B5EF4-FFF2-40B4-BE49-F238E27FC236}">
                <a16:creationId xmlns:a16="http://schemas.microsoft.com/office/drawing/2014/main" id="{E0150539-3309-D040-9F17-4F9E0F0BA6C6}"/>
              </a:ext>
            </a:extLst>
          </p:cNvPr>
          <p:cNvSpPr>
            <a:spLocks noGrp="1"/>
          </p:cNvSpPr>
          <p:nvPr>
            <p:ph type="pic" sz="quarter" idx="122" hasCustomPrompt="1"/>
          </p:nvPr>
        </p:nvSpPr>
        <p:spPr>
          <a:xfrm>
            <a:off x="4198147" y="554911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7" name="Picture Placeholder 36">
            <a:extLst>
              <a:ext uri="{FF2B5EF4-FFF2-40B4-BE49-F238E27FC236}">
                <a16:creationId xmlns:a16="http://schemas.microsoft.com/office/drawing/2014/main" id="{A1EB0BC0-48CF-7246-88D7-8715D4624CBF}"/>
              </a:ext>
            </a:extLst>
          </p:cNvPr>
          <p:cNvSpPr>
            <a:spLocks noGrp="1"/>
          </p:cNvSpPr>
          <p:nvPr>
            <p:ph type="pic" sz="quarter" idx="124" hasCustomPrompt="1"/>
          </p:nvPr>
        </p:nvSpPr>
        <p:spPr>
          <a:xfrm>
            <a:off x="6062472" y="2322576"/>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8" name="Picture Placeholder 36">
            <a:extLst>
              <a:ext uri="{FF2B5EF4-FFF2-40B4-BE49-F238E27FC236}">
                <a16:creationId xmlns:a16="http://schemas.microsoft.com/office/drawing/2014/main" id="{C337F41E-5748-AC46-9DFD-80693059CBDB}"/>
              </a:ext>
            </a:extLst>
          </p:cNvPr>
          <p:cNvSpPr>
            <a:spLocks noGrp="1"/>
          </p:cNvSpPr>
          <p:nvPr>
            <p:ph type="pic" sz="quarter" idx="126" hasCustomPrompt="1"/>
          </p:nvPr>
        </p:nvSpPr>
        <p:spPr>
          <a:xfrm>
            <a:off x="6062472" y="3943733"/>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9" name="Picture Placeholder 36">
            <a:extLst>
              <a:ext uri="{FF2B5EF4-FFF2-40B4-BE49-F238E27FC236}">
                <a16:creationId xmlns:a16="http://schemas.microsoft.com/office/drawing/2014/main" id="{C41AC5E2-94AB-B448-B462-C0E4FFADCF4A}"/>
              </a:ext>
            </a:extLst>
          </p:cNvPr>
          <p:cNvSpPr>
            <a:spLocks noGrp="1"/>
          </p:cNvSpPr>
          <p:nvPr>
            <p:ph type="pic" sz="quarter" idx="128" hasCustomPrompt="1"/>
          </p:nvPr>
        </p:nvSpPr>
        <p:spPr>
          <a:xfrm>
            <a:off x="6054379" y="554911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0" name="Picture Placeholder 36">
            <a:extLst>
              <a:ext uri="{FF2B5EF4-FFF2-40B4-BE49-F238E27FC236}">
                <a16:creationId xmlns:a16="http://schemas.microsoft.com/office/drawing/2014/main" id="{7865B782-64F2-3041-A0A7-D9D31624A9B6}"/>
              </a:ext>
            </a:extLst>
          </p:cNvPr>
          <p:cNvSpPr>
            <a:spLocks noGrp="1"/>
          </p:cNvSpPr>
          <p:nvPr>
            <p:ph type="pic" sz="quarter" idx="130" hasCustomPrompt="1"/>
          </p:nvPr>
        </p:nvSpPr>
        <p:spPr>
          <a:xfrm>
            <a:off x="7918704" y="2322576"/>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1" name="Picture Placeholder 36">
            <a:extLst>
              <a:ext uri="{FF2B5EF4-FFF2-40B4-BE49-F238E27FC236}">
                <a16:creationId xmlns:a16="http://schemas.microsoft.com/office/drawing/2014/main" id="{B6E2BAC0-641F-A049-85EF-63AFE57F9D8A}"/>
              </a:ext>
            </a:extLst>
          </p:cNvPr>
          <p:cNvSpPr>
            <a:spLocks noGrp="1"/>
          </p:cNvSpPr>
          <p:nvPr>
            <p:ph type="pic" sz="quarter" idx="132" hasCustomPrompt="1"/>
          </p:nvPr>
        </p:nvSpPr>
        <p:spPr>
          <a:xfrm>
            <a:off x="7918704" y="3943733"/>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2" name="Picture Placeholder 36">
            <a:extLst>
              <a:ext uri="{FF2B5EF4-FFF2-40B4-BE49-F238E27FC236}">
                <a16:creationId xmlns:a16="http://schemas.microsoft.com/office/drawing/2014/main" id="{A510BA2C-EC66-DF4C-8D3C-5AD20E6E6455}"/>
              </a:ext>
            </a:extLst>
          </p:cNvPr>
          <p:cNvSpPr>
            <a:spLocks noGrp="1"/>
          </p:cNvSpPr>
          <p:nvPr>
            <p:ph type="pic" sz="quarter" idx="134" hasCustomPrompt="1"/>
          </p:nvPr>
        </p:nvSpPr>
        <p:spPr>
          <a:xfrm>
            <a:off x="7910611" y="554911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8" name="Text Placeholder 8">
            <a:extLst>
              <a:ext uri="{FF2B5EF4-FFF2-40B4-BE49-F238E27FC236}">
                <a16:creationId xmlns:a16="http://schemas.microsoft.com/office/drawing/2014/main" id="{F9A9ABF1-91A5-344F-85B6-2D2FE31B7B13}"/>
              </a:ext>
            </a:extLst>
          </p:cNvPr>
          <p:cNvSpPr>
            <a:spLocks noGrp="1"/>
          </p:cNvSpPr>
          <p:nvPr>
            <p:ph type="body" sz="quarter" idx="77" hasCustomPrompt="1"/>
          </p:nvPr>
        </p:nvSpPr>
        <p:spPr>
          <a:xfrm>
            <a:off x="502920" y="4483229"/>
            <a:ext cx="1645920" cy="862626"/>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99" name="Text Placeholder 20">
            <a:extLst>
              <a:ext uri="{FF2B5EF4-FFF2-40B4-BE49-F238E27FC236}">
                <a16:creationId xmlns:a16="http://schemas.microsoft.com/office/drawing/2014/main" id="{397B77B3-FD5F-AD44-A55A-FF1CD769E4CA}"/>
              </a:ext>
            </a:extLst>
          </p:cNvPr>
          <p:cNvSpPr>
            <a:spLocks noGrp="1"/>
          </p:cNvSpPr>
          <p:nvPr>
            <p:ph type="body" sz="quarter" idx="85" hasCustomPrompt="1"/>
          </p:nvPr>
        </p:nvSpPr>
        <p:spPr>
          <a:xfrm>
            <a:off x="2359152" y="4483229"/>
            <a:ext cx="1645920" cy="862626"/>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100" name="Text Placeholder 32">
            <a:extLst>
              <a:ext uri="{FF2B5EF4-FFF2-40B4-BE49-F238E27FC236}">
                <a16:creationId xmlns:a16="http://schemas.microsoft.com/office/drawing/2014/main" id="{D8DCF78B-DBC9-B94F-ADA2-E804A577AA8D}"/>
              </a:ext>
            </a:extLst>
          </p:cNvPr>
          <p:cNvSpPr>
            <a:spLocks noGrp="1"/>
          </p:cNvSpPr>
          <p:nvPr>
            <p:ph type="body" sz="quarter" idx="93" hasCustomPrompt="1"/>
          </p:nvPr>
        </p:nvSpPr>
        <p:spPr>
          <a:xfrm>
            <a:off x="4206240" y="4483229"/>
            <a:ext cx="1645920" cy="862626"/>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101" name="Text Placeholder 44">
            <a:extLst>
              <a:ext uri="{FF2B5EF4-FFF2-40B4-BE49-F238E27FC236}">
                <a16:creationId xmlns:a16="http://schemas.microsoft.com/office/drawing/2014/main" id="{30AFEE49-8480-0841-A176-292F23196850}"/>
              </a:ext>
            </a:extLst>
          </p:cNvPr>
          <p:cNvSpPr>
            <a:spLocks noGrp="1"/>
          </p:cNvSpPr>
          <p:nvPr>
            <p:ph type="body" sz="quarter" idx="101" hasCustomPrompt="1"/>
          </p:nvPr>
        </p:nvSpPr>
        <p:spPr>
          <a:xfrm>
            <a:off x="7918704" y="2862072"/>
            <a:ext cx="1645920" cy="868714"/>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fifth client description</a:t>
            </a:r>
          </a:p>
        </p:txBody>
      </p:sp>
      <p:sp>
        <p:nvSpPr>
          <p:cNvPr id="102" name="Text Placeholder 56">
            <a:extLst>
              <a:ext uri="{FF2B5EF4-FFF2-40B4-BE49-F238E27FC236}">
                <a16:creationId xmlns:a16="http://schemas.microsoft.com/office/drawing/2014/main" id="{2CF89549-7F6A-F042-84A5-C6DA907745C5}"/>
              </a:ext>
            </a:extLst>
          </p:cNvPr>
          <p:cNvSpPr>
            <a:spLocks noGrp="1"/>
          </p:cNvSpPr>
          <p:nvPr>
            <p:ph type="body" sz="quarter" idx="109" hasCustomPrompt="1"/>
          </p:nvPr>
        </p:nvSpPr>
        <p:spPr>
          <a:xfrm>
            <a:off x="6048926" y="6086315"/>
            <a:ext cx="1645920" cy="867835"/>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fourteenth client description</a:t>
            </a:r>
          </a:p>
        </p:txBody>
      </p:sp>
      <p:sp>
        <p:nvSpPr>
          <p:cNvPr id="103" name="Text Placeholder 11">
            <a:extLst>
              <a:ext uri="{FF2B5EF4-FFF2-40B4-BE49-F238E27FC236}">
                <a16:creationId xmlns:a16="http://schemas.microsoft.com/office/drawing/2014/main" id="{98C18C29-23AB-B444-90DA-45ED475631E7}"/>
              </a:ext>
            </a:extLst>
          </p:cNvPr>
          <p:cNvSpPr>
            <a:spLocks noGrp="1"/>
          </p:cNvSpPr>
          <p:nvPr>
            <p:ph type="body" sz="quarter" idx="79" hasCustomPrompt="1"/>
          </p:nvPr>
        </p:nvSpPr>
        <p:spPr>
          <a:xfrm>
            <a:off x="489374" y="6086315"/>
            <a:ext cx="1645920" cy="867835"/>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104" name="Text Placeholder 23">
            <a:extLst>
              <a:ext uri="{FF2B5EF4-FFF2-40B4-BE49-F238E27FC236}">
                <a16:creationId xmlns:a16="http://schemas.microsoft.com/office/drawing/2014/main" id="{9B16B439-AF49-CF45-8DA7-9614D366A200}"/>
              </a:ext>
            </a:extLst>
          </p:cNvPr>
          <p:cNvSpPr>
            <a:spLocks noGrp="1"/>
          </p:cNvSpPr>
          <p:nvPr>
            <p:ph type="body" sz="quarter" idx="87" hasCustomPrompt="1"/>
          </p:nvPr>
        </p:nvSpPr>
        <p:spPr>
          <a:xfrm>
            <a:off x="2345606" y="6086315"/>
            <a:ext cx="1645920" cy="867835"/>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105" name="Text Placeholder 35">
            <a:extLst>
              <a:ext uri="{FF2B5EF4-FFF2-40B4-BE49-F238E27FC236}">
                <a16:creationId xmlns:a16="http://schemas.microsoft.com/office/drawing/2014/main" id="{685EB86E-510D-8A48-8E6F-28435BE9E4C1}"/>
              </a:ext>
            </a:extLst>
          </p:cNvPr>
          <p:cNvSpPr>
            <a:spLocks noGrp="1"/>
          </p:cNvSpPr>
          <p:nvPr>
            <p:ph type="body" sz="quarter" idx="95" hasCustomPrompt="1"/>
          </p:nvPr>
        </p:nvSpPr>
        <p:spPr>
          <a:xfrm>
            <a:off x="6062472" y="2862071"/>
            <a:ext cx="1645920" cy="868715"/>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106" name="Text Placeholder 47">
            <a:extLst>
              <a:ext uri="{FF2B5EF4-FFF2-40B4-BE49-F238E27FC236}">
                <a16:creationId xmlns:a16="http://schemas.microsoft.com/office/drawing/2014/main" id="{6BE520AC-4D1A-B743-BE50-07B0E7A83E1E}"/>
              </a:ext>
            </a:extLst>
          </p:cNvPr>
          <p:cNvSpPr>
            <a:spLocks noGrp="1"/>
          </p:cNvSpPr>
          <p:nvPr>
            <p:ph type="body" sz="quarter" idx="103" hasCustomPrompt="1"/>
          </p:nvPr>
        </p:nvSpPr>
        <p:spPr>
          <a:xfrm>
            <a:off x="7918704" y="4483229"/>
            <a:ext cx="1645920" cy="862626"/>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tenth client description</a:t>
            </a:r>
          </a:p>
        </p:txBody>
      </p:sp>
      <p:sp>
        <p:nvSpPr>
          <p:cNvPr id="107" name="Text Placeholder 59">
            <a:extLst>
              <a:ext uri="{FF2B5EF4-FFF2-40B4-BE49-F238E27FC236}">
                <a16:creationId xmlns:a16="http://schemas.microsoft.com/office/drawing/2014/main" id="{C8BF3773-8975-4D4E-A9FF-7314C741296F}"/>
              </a:ext>
            </a:extLst>
          </p:cNvPr>
          <p:cNvSpPr>
            <a:spLocks noGrp="1"/>
          </p:cNvSpPr>
          <p:nvPr>
            <p:ph type="body" sz="quarter" idx="111" hasCustomPrompt="1"/>
          </p:nvPr>
        </p:nvSpPr>
        <p:spPr>
          <a:xfrm>
            <a:off x="7905158" y="6086315"/>
            <a:ext cx="1645920" cy="867835"/>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fifteenth client description</a:t>
            </a:r>
          </a:p>
        </p:txBody>
      </p:sp>
      <p:sp>
        <p:nvSpPr>
          <p:cNvPr id="22" name="Text Placeholder 5">
            <a:extLst>
              <a:ext uri="{FF2B5EF4-FFF2-40B4-BE49-F238E27FC236}">
                <a16:creationId xmlns:a16="http://schemas.microsoft.com/office/drawing/2014/main" id="{5625FD89-0DE0-0F4C-BA36-8BDAAD9C177E}"/>
              </a:ext>
            </a:extLst>
          </p:cNvPr>
          <p:cNvSpPr>
            <a:spLocks noGrp="1"/>
          </p:cNvSpPr>
          <p:nvPr>
            <p:ph type="body" sz="quarter" idx="35" hasCustomPrompt="1"/>
          </p:nvPr>
        </p:nvSpPr>
        <p:spPr>
          <a:xfrm>
            <a:off x="502920" y="2862072"/>
            <a:ext cx="1645920" cy="868714"/>
          </a:xfrm>
          <a:prstGeom prst="rect">
            <a:avLst/>
          </a:prstGeom>
        </p:spPr>
        <p:txBody>
          <a:bodyPr lIns="91440" rIns="91440" anchor="t">
            <a:noAutofit/>
          </a:bodyPr>
          <a:lstStyle>
            <a:lvl1pPr marL="0" indent="0" algn="ctr">
              <a:lnSpc>
                <a:spcPct val="100000"/>
              </a:lnSpc>
              <a:spcBef>
                <a:spcPts val="0"/>
              </a:spcBef>
              <a:spcAft>
                <a:spcPts val="0"/>
              </a:spcAft>
              <a:buNone/>
              <a:defRPr sz="1200" b="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68" name="Slide Number Placeholder 7">
            <a:extLst>
              <a:ext uri="{FF2B5EF4-FFF2-40B4-BE49-F238E27FC236}">
                <a16:creationId xmlns:a16="http://schemas.microsoft.com/office/drawing/2014/main" id="{FFFD4CAE-9B77-6F4A-810D-12C90A8CCA5C}"/>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69" name="Footer Placeholder 2">
            <a:extLst>
              <a:ext uri="{FF2B5EF4-FFF2-40B4-BE49-F238E27FC236}">
                <a16:creationId xmlns:a16="http://schemas.microsoft.com/office/drawing/2014/main" id="{C0967CC8-0AAA-5546-ABEB-B724A0B21EDD}"/>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611246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0 Tombstones (5 x 4) w/ Subheader">
    <p:bg>
      <p:bgPr>
        <a:solidFill>
          <a:schemeClr val="bg1"/>
        </a:solidFill>
        <a:effectLst/>
      </p:bgPr>
    </p:bg>
    <p:spTree>
      <p:nvGrpSpPr>
        <p:cNvPr id="1" name=""/>
        <p:cNvGrpSpPr/>
        <p:nvPr/>
      </p:nvGrpSpPr>
      <p:grpSpPr>
        <a:xfrm>
          <a:off x="0" y="0"/>
          <a:ext cx="0" cy="0"/>
          <a:chOff x="0" y="0"/>
          <a:chExt cx="0" cy="0"/>
        </a:xfrm>
      </p:grpSpPr>
      <p:sp>
        <p:nvSpPr>
          <p:cNvPr id="133" name="Rectangle 3">
            <a:extLst>
              <a:ext uri="{FF2B5EF4-FFF2-40B4-BE49-F238E27FC236}">
                <a16:creationId xmlns:a16="http://schemas.microsoft.com/office/drawing/2014/main" id="{79662D63-D73D-A640-8B45-40FE59227467}"/>
              </a:ext>
            </a:extLst>
          </p:cNvPr>
          <p:cNvSpPr/>
          <p:nvPr userDrawn="1"/>
        </p:nvSpPr>
        <p:spPr>
          <a:xfrm>
            <a:off x="7895366" y="3504226"/>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3" name="Rectangle 3">
            <a:extLst>
              <a:ext uri="{FF2B5EF4-FFF2-40B4-BE49-F238E27FC236}">
                <a16:creationId xmlns:a16="http://schemas.microsoft.com/office/drawing/2014/main" id="{6B2FE03F-1509-FF47-9BE1-A8EA095C21F0}"/>
              </a:ext>
            </a:extLst>
          </p:cNvPr>
          <p:cNvSpPr/>
          <p:nvPr userDrawn="1"/>
        </p:nvSpPr>
        <p:spPr>
          <a:xfrm>
            <a:off x="480850" y="2303307"/>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4" name="Rectangle 3">
            <a:extLst>
              <a:ext uri="{FF2B5EF4-FFF2-40B4-BE49-F238E27FC236}">
                <a16:creationId xmlns:a16="http://schemas.microsoft.com/office/drawing/2014/main" id="{AD915E8F-89A9-F34D-BEB3-6F6B62BC23CE}"/>
              </a:ext>
            </a:extLst>
          </p:cNvPr>
          <p:cNvSpPr/>
          <p:nvPr userDrawn="1"/>
        </p:nvSpPr>
        <p:spPr>
          <a:xfrm>
            <a:off x="480850" y="3504226"/>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5" name="Rectangle 3">
            <a:extLst>
              <a:ext uri="{FF2B5EF4-FFF2-40B4-BE49-F238E27FC236}">
                <a16:creationId xmlns:a16="http://schemas.microsoft.com/office/drawing/2014/main" id="{05AAFF26-DE6B-3B4D-BEB7-111328090CA5}"/>
              </a:ext>
            </a:extLst>
          </p:cNvPr>
          <p:cNvSpPr/>
          <p:nvPr userDrawn="1"/>
        </p:nvSpPr>
        <p:spPr>
          <a:xfrm>
            <a:off x="480850" y="4705145"/>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6" name="Rectangle 3">
            <a:extLst>
              <a:ext uri="{FF2B5EF4-FFF2-40B4-BE49-F238E27FC236}">
                <a16:creationId xmlns:a16="http://schemas.microsoft.com/office/drawing/2014/main" id="{B17BBD20-A36A-F04D-A72D-98639F8A8BDF}"/>
              </a:ext>
            </a:extLst>
          </p:cNvPr>
          <p:cNvSpPr/>
          <p:nvPr userDrawn="1"/>
        </p:nvSpPr>
        <p:spPr>
          <a:xfrm>
            <a:off x="480850" y="5906064"/>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7" name="Rectangle 3">
            <a:extLst>
              <a:ext uri="{FF2B5EF4-FFF2-40B4-BE49-F238E27FC236}">
                <a16:creationId xmlns:a16="http://schemas.microsoft.com/office/drawing/2014/main" id="{881BBEFB-0683-F947-B296-D9443960E5C5}"/>
              </a:ext>
            </a:extLst>
          </p:cNvPr>
          <p:cNvSpPr/>
          <p:nvPr userDrawn="1"/>
        </p:nvSpPr>
        <p:spPr>
          <a:xfrm>
            <a:off x="2334479" y="2303307"/>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8" name="Rectangle 3">
            <a:extLst>
              <a:ext uri="{FF2B5EF4-FFF2-40B4-BE49-F238E27FC236}">
                <a16:creationId xmlns:a16="http://schemas.microsoft.com/office/drawing/2014/main" id="{61EFC2E9-F8E9-FA46-A67B-E91F3C2AB177}"/>
              </a:ext>
            </a:extLst>
          </p:cNvPr>
          <p:cNvSpPr/>
          <p:nvPr userDrawn="1"/>
        </p:nvSpPr>
        <p:spPr>
          <a:xfrm>
            <a:off x="2334479" y="3504226"/>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9" name="Rectangle 3">
            <a:extLst>
              <a:ext uri="{FF2B5EF4-FFF2-40B4-BE49-F238E27FC236}">
                <a16:creationId xmlns:a16="http://schemas.microsoft.com/office/drawing/2014/main" id="{5D7F865D-2BEF-CC49-83B2-FCD035BCC384}"/>
              </a:ext>
            </a:extLst>
          </p:cNvPr>
          <p:cNvSpPr/>
          <p:nvPr userDrawn="1"/>
        </p:nvSpPr>
        <p:spPr>
          <a:xfrm>
            <a:off x="2334479" y="4705145"/>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0" name="Rectangle 3">
            <a:extLst>
              <a:ext uri="{FF2B5EF4-FFF2-40B4-BE49-F238E27FC236}">
                <a16:creationId xmlns:a16="http://schemas.microsoft.com/office/drawing/2014/main" id="{1A791D05-3535-3F46-816B-66D2AF38A76F}"/>
              </a:ext>
            </a:extLst>
          </p:cNvPr>
          <p:cNvSpPr/>
          <p:nvPr userDrawn="1"/>
        </p:nvSpPr>
        <p:spPr>
          <a:xfrm>
            <a:off x="2334479" y="5906064"/>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1" name="Rectangle 3">
            <a:extLst>
              <a:ext uri="{FF2B5EF4-FFF2-40B4-BE49-F238E27FC236}">
                <a16:creationId xmlns:a16="http://schemas.microsoft.com/office/drawing/2014/main" id="{1954C261-220B-FB48-8B0C-B257F2EF651E}"/>
              </a:ext>
            </a:extLst>
          </p:cNvPr>
          <p:cNvSpPr/>
          <p:nvPr userDrawn="1"/>
        </p:nvSpPr>
        <p:spPr>
          <a:xfrm>
            <a:off x="4188108" y="2303307"/>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2" name="Rectangle 3">
            <a:extLst>
              <a:ext uri="{FF2B5EF4-FFF2-40B4-BE49-F238E27FC236}">
                <a16:creationId xmlns:a16="http://schemas.microsoft.com/office/drawing/2014/main" id="{73845AEE-80E9-614A-8F61-1B08D7030F0C}"/>
              </a:ext>
            </a:extLst>
          </p:cNvPr>
          <p:cNvSpPr/>
          <p:nvPr userDrawn="1"/>
        </p:nvSpPr>
        <p:spPr>
          <a:xfrm>
            <a:off x="4188108" y="3504226"/>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3" name="Rectangle 3">
            <a:extLst>
              <a:ext uri="{FF2B5EF4-FFF2-40B4-BE49-F238E27FC236}">
                <a16:creationId xmlns:a16="http://schemas.microsoft.com/office/drawing/2014/main" id="{67E82FFB-4150-3145-9656-205D6A83FF6C}"/>
              </a:ext>
            </a:extLst>
          </p:cNvPr>
          <p:cNvSpPr/>
          <p:nvPr userDrawn="1"/>
        </p:nvSpPr>
        <p:spPr>
          <a:xfrm>
            <a:off x="4188108" y="4705145"/>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4" name="Rectangle 3">
            <a:extLst>
              <a:ext uri="{FF2B5EF4-FFF2-40B4-BE49-F238E27FC236}">
                <a16:creationId xmlns:a16="http://schemas.microsoft.com/office/drawing/2014/main" id="{AB48BA64-08ED-A742-9CEA-A591F3477632}"/>
              </a:ext>
            </a:extLst>
          </p:cNvPr>
          <p:cNvSpPr/>
          <p:nvPr userDrawn="1"/>
        </p:nvSpPr>
        <p:spPr>
          <a:xfrm>
            <a:off x="4188108" y="5906064"/>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5" name="Rectangle 3">
            <a:extLst>
              <a:ext uri="{FF2B5EF4-FFF2-40B4-BE49-F238E27FC236}">
                <a16:creationId xmlns:a16="http://schemas.microsoft.com/office/drawing/2014/main" id="{FA6551D1-C8C5-D047-B075-6B7B67B0D0B4}"/>
              </a:ext>
            </a:extLst>
          </p:cNvPr>
          <p:cNvSpPr/>
          <p:nvPr userDrawn="1"/>
        </p:nvSpPr>
        <p:spPr>
          <a:xfrm>
            <a:off x="6041737" y="2303307"/>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6" name="Rectangle 3">
            <a:extLst>
              <a:ext uri="{FF2B5EF4-FFF2-40B4-BE49-F238E27FC236}">
                <a16:creationId xmlns:a16="http://schemas.microsoft.com/office/drawing/2014/main" id="{A7E3D3EB-1CDA-8449-B9C6-B2B82292A454}"/>
              </a:ext>
            </a:extLst>
          </p:cNvPr>
          <p:cNvSpPr/>
          <p:nvPr userDrawn="1"/>
        </p:nvSpPr>
        <p:spPr>
          <a:xfrm>
            <a:off x="6041737" y="3504226"/>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7" name="Rectangle 3">
            <a:extLst>
              <a:ext uri="{FF2B5EF4-FFF2-40B4-BE49-F238E27FC236}">
                <a16:creationId xmlns:a16="http://schemas.microsoft.com/office/drawing/2014/main" id="{CFFE3984-1C41-E242-A0AE-A24966410978}"/>
              </a:ext>
            </a:extLst>
          </p:cNvPr>
          <p:cNvSpPr/>
          <p:nvPr userDrawn="1"/>
        </p:nvSpPr>
        <p:spPr>
          <a:xfrm>
            <a:off x="6041737" y="4705145"/>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8" name="Rectangle 3">
            <a:extLst>
              <a:ext uri="{FF2B5EF4-FFF2-40B4-BE49-F238E27FC236}">
                <a16:creationId xmlns:a16="http://schemas.microsoft.com/office/drawing/2014/main" id="{DD227078-0B1E-344D-88C4-D54C7F42FCE2}"/>
              </a:ext>
            </a:extLst>
          </p:cNvPr>
          <p:cNvSpPr/>
          <p:nvPr userDrawn="1"/>
        </p:nvSpPr>
        <p:spPr>
          <a:xfrm>
            <a:off x="6041737" y="5906064"/>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9" name="Rectangle 3">
            <a:extLst>
              <a:ext uri="{FF2B5EF4-FFF2-40B4-BE49-F238E27FC236}">
                <a16:creationId xmlns:a16="http://schemas.microsoft.com/office/drawing/2014/main" id="{50F3F337-44F5-534A-9C9D-6530FFB804E1}"/>
              </a:ext>
            </a:extLst>
          </p:cNvPr>
          <p:cNvSpPr/>
          <p:nvPr userDrawn="1"/>
        </p:nvSpPr>
        <p:spPr>
          <a:xfrm>
            <a:off x="7895366" y="2303307"/>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1" name="Rectangle 3">
            <a:extLst>
              <a:ext uri="{FF2B5EF4-FFF2-40B4-BE49-F238E27FC236}">
                <a16:creationId xmlns:a16="http://schemas.microsoft.com/office/drawing/2014/main" id="{804ACB16-8173-9642-ABFB-EB605EE5BF60}"/>
              </a:ext>
            </a:extLst>
          </p:cNvPr>
          <p:cNvSpPr/>
          <p:nvPr userDrawn="1"/>
        </p:nvSpPr>
        <p:spPr>
          <a:xfrm>
            <a:off x="7895366" y="4705145"/>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2" name="Rectangle 3">
            <a:extLst>
              <a:ext uri="{FF2B5EF4-FFF2-40B4-BE49-F238E27FC236}">
                <a16:creationId xmlns:a16="http://schemas.microsoft.com/office/drawing/2014/main" id="{EE6D62A9-300B-F243-BB24-66C7DD5DD19C}"/>
              </a:ext>
            </a:extLst>
          </p:cNvPr>
          <p:cNvSpPr/>
          <p:nvPr userDrawn="1"/>
        </p:nvSpPr>
        <p:spPr>
          <a:xfrm>
            <a:off x="7895366" y="5906064"/>
            <a:ext cx="1691640"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73" name="Text Placeholder 5">
            <a:extLst>
              <a:ext uri="{FF2B5EF4-FFF2-40B4-BE49-F238E27FC236}">
                <a16:creationId xmlns:a16="http://schemas.microsoft.com/office/drawing/2014/main" id="{A1F910A2-B06D-0B4C-85D9-186553B30E1E}"/>
              </a:ext>
            </a:extLst>
          </p:cNvPr>
          <p:cNvSpPr>
            <a:spLocks noGrp="1"/>
          </p:cNvSpPr>
          <p:nvPr>
            <p:ph type="body" sz="quarter" idx="36" hasCustomPrompt="1"/>
          </p:nvPr>
        </p:nvSpPr>
        <p:spPr>
          <a:xfrm>
            <a:off x="457200" y="1481328"/>
            <a:ext cx="9144000" cy="576072"/>
          </a:xfrm>
          <a:prstGeom prst="rect">
            <a:avLst/>
          </a:prstGeom>
        </p:spPr>
        <p:txBody>
          <a:bodyPr lIns="0" rIns="0" anchor="t">
            <a:noAutofit/>
          </a:bodyPr>
          <a:lstStyle>
            <a:lvl1pPr marL="0" indent="0" algn="l">
              <a:lnSpc>
                <a:spcPct val="100000"/>
              </a:lnSpc>
              <a:spcBef>
                <a:spcPts val="0"/>
              </a:spcBef>
              <a:spcAft>
                <a:spcPts val="0"/>
              </a:spcAft>
              <a:buNone/>
              <a:defRPr sz="1600" b="1"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err="1"/>
              <a:t>Subheader</a:t>
            </a:r>
            <a:endParaRPr lang="en-US" dirty="0"/>
          </a:p>
        </p:txBody>
      </p:sp>
      <p:sp>
        <p:nvSpPr>
          <p:cNvPr id="74" name="Text Placeholder 17">
            <a:extLst>
              <a:ext uri="{FF2B5EF4-FFF2-40B4-BE49-F238E27FC236}">
                <a16:creationId xmlns:a16="http://schemas.microsoft.com/office/drawing/2014/main" id="{8F989D6E-A789-DA47-BB40-875907BAA2D7}"/>
              </a:ext>
            </a:extLst>
          </p:cNvPr>
          <p:cNvSpPr>
            <a:spLocks noGrp="1"/>
          </p:cNvSpPr>
          <p:nvPr>
            <p:ph type="body" sz="quarter" idx="83" hasCustomPrompt="1"/>
          </p:nvPr>
        </p:nvSpPr>
        <p:spPr>
          <a:xfrm>
            <a:off x="2359152" y="2862072"/>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75" name="Text Placeholder 29">
            <a:extLst>
              <a:ext uri="{FF2B5EF4-FFF2-40B4-BE49-F238E27FC236}">
                <a16:creationId xmlns:a16="http://schemas.microsoft.com/office/drawing/2014/main" id="{BCC190CC-F203-2F42-A571-7A25E4A1FCF7}"/>
              </a:ext>
            </a:extLst>
          </p:cNvPr>
          <p:cNvSpPr>
            <a:spLocks noGrp="1"/>
          </p:cNvSpPr>
          <p:nvPr>
            <p:ph type="body" sz="quarter" idx="91" hasCustomPrompt="1"/>
          </p:nvPr>
        </p:nvSpPr>
        <p:spPr>
          <a:xfrm>
            <a:off x="4206240" y="2862072"/>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76" name="Text Placeholder 41">
            <a:extLst>
              <a:ext uri="{FF2B5EF4-FFF2-40B4-BE49-F238E27FC236}">
                <a16:creationId xmlns:a16="http://schemas.microsoft.com/office/drawing/2014/main" id="{81888721-0568-4241-B40D-95392E2DFD02}"/>
              </a:ext>
            </a:extLst>
          </p:cNvPr>
          <p:cNvSpPr>
            <a:spLocks noGrp="1"/>
          </p:cNvSpPr>
          <p:nvPr>
            <p:ph type="body" sz="quarter" idx="99" hasCustomPrompt="1"/>
          </p:nvPr>
        </p:nvSpPr>
        <p:spPr>
          <a:xfrm>
            <a:off x="6062472" y="406908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77" name="Text Placeholder 53">
            <a:extLst>
              <a:ext uri="{FF2B5EF4-FFF2-40B4-BE49-F238E27FC236}">
                <a16:creationId xmlns:a16="http://schemas.microsoft.com/office/drawing/2014/main" id="{C1A7CB7E-C7EF-5E4C-8399-A17E0F8BA8F2}"/>
              </a:ext>
            </a:extLst>
          </p:cNvPr>
          <p:cNvSpPr>
            <a:spLocks noGrp="1"/>
          </p:cNvSpPr>
          <p:nvPr>
            <p:ph type="body" sz="quarter" idx="107" hasCustomPrompt="1"/>
          </p:nvPr>
        </p:nvSpPr>
        <p:spPr>
          <a:xfrm>
            <a:off x="4206240" y="5266944"/>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thirteenth client description</a:t>
            </a:r>
          </a:p>
        </p:txBody>
      </p:sp>
      <p:sp>
        <p:nvSpPr>
          <p:cNvPr id="78" name="Picture Placeholder 36">
            <a:extLst>
              <a:ext uri="{FF2B5EF4-FFF2-40B4-BE49-F238E27FC236}">
                <a16:creationId xmlns:a16="http://schemas.microsoft.com/office/drawing/2014/main" id="{FFDF46FA-9F30-5E41-8F9B-2DEBCD1BB556}"/>
              </a:ext>
            </a:extLst>
          </p:cNvPr>
          <p:cNvSpPr>
            <a:spLocks noGrp="1"/>
          </p:cNvSpPr>
          <p:nvPr>
            <p:ph type="pic" sz="quarter" idx="114" hasCustomPrompt="1"/>
          </p:nvPr>
        </p:nvSpPr>
        <p:spPr>
          <a:xfrm>
            <a:off x="502920" y="2322576"/>
            <a:ext cx="1645920" cy="502920"/>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79" name="Picture Placeholder 36">
            <a:extLst>
              <a:ext uri="{FF2B5EF4-FFF2-40B4-BE49-F238E27FC236}">
                <a16:creationId xmlns:a16="http://schemas.microsoft.com/office/drawing/2014/main" id="{BC21F59B-553C-6944-845A-9542384CD5AE}"/>
              </a:ext>
            </a:extLst>
          </p:cNvPr>
          <p:cNvSpPr>
            <a:spLocks noGrp="1"/>
          </p:cNvSpPr>
          <p:nvPr>
            <p:ph type="pic" sz="quarter" idx="115" hasCustomPrompt="1"/>
          </p:nvPr>
        </p:nvSpPr>
        <p:spPr>
          <a:xfrm>
            <a:off x="502920" y="352958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0" name="Picture Placeholder 36">
            <a:extLst>
              <a:ext uri="{FF2B5EF4-FFF2-40B4-BE49-F238E27FC236}">
                <a16:creationId xmlns:a16="http://schemas.microsoft.com/office/drawing/2014/main" id="{C74F04A7-5F4E-AD4D-A060-81E52C5BD92D}"/>
              </a:ext>
            </a:extLst>
          </p:cNvPr>
          <p:cNvSpPr>
            <a:spLocks noGrp="1"/>
          </p:cNvSpPr>
          <p:nvPr>
            <p:ph type="pic" sz="quarter" idx="116" hasCustomPrompt="1"/>
          </p:nvPr>
        </p:nvSpPr>
        <p:spPr>
          <a:xfrm>
            <a:off x="502920" y="4727448"/>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1" name="Picture Placeholder 36">
            <a:extLst>
              <a:ext uri="{FF2B5EF4-FFF2-40B4-BE49-F238E27FC236}">
                <a16:creationId xmlns:a16="http://schemas.microsoft.com/office/drawing/2014/main" id="{06D1838B-647F-9F4C-9F59-D186E8527907}"/>
              </a:ext>
            </a:extLst>
          </p:cNvPr>
          <p:cNvSpPr>
            <a:spLocks noGrp="1"/>
          </p:cNvSpPr>
          <p:nvPr>
            <p:ph type="pic" sz="quarter" idx="117" hasCustomPrompt="1"/>
          </p:nvPr>
        </p:nvSpPr>
        <p:spPr>
          <a:xfrm>
            <a:off x="2359152" y="2322576"/>
            <a:ext cx="1645920" cy="502920"/>
          </a:xfrm>
          <a:prstGeom prst="rect">
            <a:avLst/>
          </a:prstGeom>
          <a:noFill/>
        </p:spPr>
        <p:txBody>
          <a:bodyPr tIns="0" bIns="0" anchor="ctr"/>
          <a:lstStyle>
            <a:lvl1pPr marL="0" marR="0" indent="0" algn="ctr" defTabSz="130999"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82" name="Picture Placeholder 36">
            <a:extLst>
              <a:ext uri="{FF2B5EF4-FFF2-40B4-BE49-F238E27FC236}">
                <a16:creationId xmlns:a16="http://schemas.microsoft.com/office/drawing/2014/main" id="{3ECBD3FD-7C5A-544A-9EF3-9A11404EA122}"/>
              </a:ext>
            </a:extLst>
          </p:cNvPr>
          <p:cNvSpPr>
            <a:spLocks noGrp="1"/>
          </p:cNvSpPr>
          <p:nvPr>
            <p:ph type="pic" sz="quarter" idx="118" hasCustomPrompt="1"/>
          </p:nvPr>
        </p:nvSpPr>
        <p:spPr>
          <a:xfrm>
            <a:off x="2359152" y="352958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3" name="Picture Placeholder 36">
            <a:extLst>
              <a:ext uri="{FF2B5EF4-FFF2-40B4-BE49-F238E27FC236}">
                <a16:creationId xmlns:a16="http://schemas.microsoft.com/office/drawing/2014/main" id="{099A5C02-40A7-3840-BAA2-98C20CC8184D}"/>
              </a:ext>
            </a:extLst>
          </p:cNvPr>
          <p:cNvSpPr>
            <a:spLocks noGrp="1"/>
          </p:cNvSpPr>
          <p:nvPr>
            <p:ph type="pic" sz="quarter" idx="119" hasCustomPrompt="1"/>
          </p:nvPr>
        </p:nvSpPr>
        <p:spPr>
          <a:xfrm>
            <a:off x="2359152" y="4727448"/>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4" name="Picture Placeholder 36">
            <a:extLst>
              <a:ext uri="{FF2B5EF4-FFF2-40B4-BE49-F238E27FC236}">
                <a16:creationId xmlns:a16="http://schemas.microsoft.com/office/drawing/2014/main" id="{3FAF2E14-7C94-6D44-AEF9-4CAAAEC3277B}"/>
              </a:ext>
            </a:extLst>
          </p:cNvPr>
          <p:cNvSpPr>
            <a:spLocks noGrp="1"/>
          </p:cNvSpPr>
          <p:nvPr>
            <p:ph type="pic" sz="quarter" idx="120" hasCustomPrompt="1"/>
          </p:nvPr>
        </p:nvSpPr>
        <p:spPr>
          <a:xfrm>
            <a:off x="4206240" y="2322576"/>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5" name="Picture Placeholder 36">
            <a:extLst>
              <a:ext uri="{FF2B5EF4-FFF2-40B4-BE49-F238E27FC236}">
                <a16:creationId xmlns:a16="http://schemas.microsoft.com/office/drawing/2014/main" id="{C152EB47-1B77-9D42-ACAC-0D5690E7A84A}"/>
              </a:ext>
            </a:extLst>
          </p:cNvPr>
          <p:cNvSpPr>
            <a:spLocks noGrp="1"/>
          </p:cNvSpPr>
          <p:nvPr>
            <p:ph type="pic" sz="quarter" idx="121" hasCustomPrompt="1"/>
          </p:nvPr>
        </p:nvSpPr>
        <p:spPr>
          <a:xfrm>
            <a:off x="4206240" y="352958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6" name="Picture Placeholder 36">
            <a:extLst>
              <a:ext uri="{FF2B5EF4-FFF2-40B4-BE49-F238E27FC236}">
                <a16:creationId xmlns:a16="http://schemas.microsoft.com/office/drawing/2014/main" id="{E0150539-3309-D040-9F17-4F9E0F0BA6C6}"/>
              </a:ext>
            </a:extLst>
          </p:cNvPr>
          <p:cNvSpPr>
            <a:spLocks noGrp="1"/>
          </p:cNvSpPr>
          <p:nvPr>
            <p:ph type="pic" sz="quarter" idx="122" hasCustomPrompt="1"/>
          </p:nvPr>
        </p:nvSpPr>
        <p:spPr>
          <a:xfrm>
            <a:off x="4206240" y="4727448"/>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7" name="Picture Placeholder 36">
            <a:extLst>
              <a:ext uri="{FF2B5EF4-FFF2-40B4-BE49-F238E27FC236}">
                <a16:creationId xmlns:a16="http://schemas.microsoft.com/office/drawing/2014/main" id="{A1EB0BC0-48CF-7246-88D7-8715D4624CBF}"/>
              </a:ext>
            </a:extLst>
          </p:cNvPr>
          <p:cNvSpPr>
            <a:spLocks noGrp="1"/>
          </p:cNvSpPr>
          <p:nvPr>
            <p:ph type="pic" sz="quarter" idx="124" hasCustomPrompt="1"/>
          </p:nvPr>
        </p:nvSpPr>
        <p:spPr>
          <a:xfrm>
            <a:off x="6062472" y="2322576"/>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8" name="Picture Placeholder 36">
            <a:extLst>
              <a:ext uri="{FF2B5EF4-FFF2-40B4-BE49-F238E27FC236}">
                <a16:creationId xmlns:a16="http://schemas.microsoft.com/office/drawing/2014/main" id="{C337F41E-5748-AC46-9DFD-80693059CBDB}"/>
              </a:ext>
            </a:extLst>
          </p:cNvPr>
          <p:cNvSpPr>
            <a:spLocks noGrp="1"/>
          </p:cNvSpPr>
          <p:nvPr>
            <p:ph type="pic" sz="quarter" idx="126" hasCustomPrompt="1"/>
          </p:nvPr>
        </p:nvSpPr>
        <p:spPr>
          <a:xfrm>
            <a:off x="6062472" y="352958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9" name="Picture Placeholder 36">
            <a:extLst>
              <a:ext uri="{FF2B5EF4-FFF2-40B4-BE49-F238E27FC236}">
                <a16:creationId xmlns:a16="http://schemas.microsoft.com/office/drawing/2014/main" id="{C41AC5E2-94AB-B448-B462-C0E4FFADCF4A}"/>
              </a:ext>
            </a:extLst>
          </p:cNvPr>
          <p:cNvSpPr>
            <a:spLocks noGrp="1"/>
          </p:cNvSpPr>
          <p:nvPr>
            <p:ph type="pic" sz="quarter" idx="128" hasCustomPrompt="1"/>
          </p:nvPr>
        </p:nvSpPr>
        <p:spPr>
          <a:xfrm>
            <a:off x="6062472" y="4727448"/>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0" name="Picture Placeholder 36">
            <a:extLst>
              <a:ext uri="{FF2B5EF4-FFF2-40B4-BE49-F238E27FC236}">
                <a16:creationId xmlns:a16="http://schemas.microsoft.com/office/drawing/2014/main" id="{7865B782-64F2-3041-A0A7-D9D31624A9B6}"/>
              </a:ext>
            </a:extLst>
          </p:cNvPr>
          <p:cNvSpPr>
            <a:spLocks noGrp="1"/>
          </p:cNvSpPr>
          <p:nvPr>
            <p:ph type="pic" sz="quarter" idx="130" hasCustomPrompt="1"/>
          </p:nvPr>
        </p:nvSpPr>
        <p:spPr>
          <a:xfrm>
            <a:off x="7918704" y="2322576"/>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1" name="Picture Placeholder 36">
            <a:extLst>
              <a:ext uri="{FF2B5EF4-FFF2-40B4-BE49-F238E27FC236}">
                <a16:creationId xmlns:a16="http://schemas.microsoft.com/office/drawing/2014/main" id="{B6E2BAC0-641F-A049-85EF-63AFE57F9D8A}"/>
              </a:ext>
            </a:extLst>
          </p:cNvPr>
          <p:cNvSpPr>
            <a:spLocks noGrp="1"/>
          </p:cNvSpPr>
          <p:nvPr>
            <p:ph type="pic" sz="quarter" idx="132" hasCustomPrompt="1"/>
          </p:nvPr>
        </p:nvSpPr>
        <p:spPr>
          <a:xfrm>
            <a:off x="7918704" y="3529584"/>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2" name="Picture Placeholder 36">
            <a:extLst>
              <a:ext uri="{FF2B5EF4-FFF2-40B4-BE49-F238E27FC236}">
                <a16:creationId xmlns:a16="http://schemas.microsoft.com/office/drawing/2014/main" id="{A510BA2C-EC66-DF4C-8D3C-5AD20E6E6455}"/>
              </a:ext>
            </a:extLst>
          </p:cNvPr>
          <p:cNvSpPr>
            <a:spLocks noGrp="1"/>
          </p:cNvSpPr>
          <p:nvPr>
            <p:ph type="pic" sz="quarter" idx="134" hasCustomPrompt="1"/>
          </p:nvPr>
        </p:nvSpPr>
        <p:spPr>
          <a:xfrm>
            <a:off x="7918704" y="4727448"/>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3" name="Picture Placeholder 36">
            <a:extLst>
              <a:ext uri="{FF2B5EF4-FFF2-40B4-BE49-F238E27FC236}">
                <a16:creationId xmlns:a16="http://schemas.microsoft.com/office/drawing/2014/main" id="{9F65A83F-250D-F443-877D-28B44BAABBD8}"/>
              </a:ext>
            </a:extLst>
          </p:cNvPr>
          <p:cNvSpPr>
            <a:spLocks noGrp="1"/>
          </p:cNvSpPr>
          <p:nvPr>
            <p:ph type="pic" sz="quarter" idx="140" hasCustomPrompt="1"/>
          </p:nvPr>
        </p:nvSpPr>
        <p:spPr>
          <a:xfrm>
            <a:off x="502920" y="5925312"/>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4" name="Picture Placeholder 36">
            <a:extLst>
              <a:ext uri="{FF2B5EF4-FFF2-40B4-BE49-F238E27FC236}">
                <a16:creationId xmlns:a16="http://schemas.microsoft.com/office/drawing/2014/main" id="{B9310C8E-A2A0-7A4A-8DFE-7EEE18A7EA4C}"/>
              </a:ext>
            </a:extLst>
          </p:cNvPr>
          <p:cNvSpPr>
            <a:spLocks noGrp="1"/>
          </p:cNvSpPr>
          <p:nvPr>
            <p:ph type="pic" sz="quarter" idx="141" hasCustomPrompt="1"/>
          </p:nvPr>
        </p:nvSpPr>
        <p:spPr>
          <a:xfrm>
            <a:off x="2359152" y="5925312"/>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5" name="Picture Placeholder 36">
            <a:extLst>
              <a:ext uri="{FF2B5EF4-FFF2-40B4-BE49-F238E27FC236}">
                <a16:creationId xmlns:a16="http://schemas.microsoft.com/office/drawing/2014/main" id="{D63A56C0-24D7-B947-8AF3-381DBE183A31}"/>
              </a:ext>
            </a:extLst>
          </p:cNvPr>
          <p:cNvSpPr>
            <a:spLocks noGrp="1"/>
          </p:cNvSpPr>
          <p:nvPr>
            <p:ph type="pic" sz="quarter" idx="142" hasCustomPrompt="1"/>
          </p:nvPr>
        </p:nvSpPr>
        <p:spPr>
          <a:xfrm>
            <a:off x="4206240" y="5925312"/>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6" name="Picture Placeholder 36">
            <a:extLst>
              <a:ext uri="{FF2B5EF4-FFF2-40B4-BE49-F238E27FC236}">
                <a16:creationId xmlns:a16="http://schemas.microsoft.com/office/drawing/2014/main" id="{1D494248-1628-B249-B4D8-6FAA5127B929}"/>
              </a:ext>
            </a:extLst>
          </p:cNvPr>
          <p:cNvSpPr>
            <a:spLocks noGrp="1"/>
          </p:cNvSpPr>
          <p:nvPr>
            <p:ph type="pic" sz="quarter" idx="143" hasCustomPrompt="1"/>
          </p:nvPr>
        </p:nvSpPr>
        <p:spPr>
          <a:xfrm>
            <a:off x="6062472" y="5925312"/>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7" name="Picture Placeholder 36">
            <a:extLst>
              <a:ext uri="{FF2B5EF4-FFF2-40B4-BE49-F238E27FC236}">
                <a16:creationId xmlns:a16="http://schemas.microsoft.com/office/drawing/2014/main" id="{E07DBEC6-47DD-D040-96C1-27CF7C467D11}"/>
              </a:ext>
            </a:extLst>
          </p:cNvPr>
          <p:cNvSpPr>
            <a:spLocks noGrp="1"/>
          </p:cNvSpPr>
          <p:nvPr>
            <p:ph type="pic" sz="quarter" idx="144" hasCustomPrompt="1"/>
          </p:nvPr>
        </p:nvSpPr>
        <p:spPr>
          <a:xfrm>
            <a:off x="7918704" y="5925312"/>
            <a:ext cx="1645920"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8" name="Text Placeholder 8">
            <a:extLst>
              <a:ext uri="{FF2B5EF4-FFF2-40B4-BE49-F238E27FC236}">
                <a16:creationId xmlns:a16="http://schemas.microsoft.com/office/drawing/2014/main" id="{F9A9ABF1-91A5-344F-85B6-2D2FE31B7B13}"/>
              </a:ext>
            </a:extLst>
          </p:cNvPr>
          <p:cNvSpPr>
            <a:spLocks noGrp="1"/>
          </p:cNvSpPr>
          <p:nvPr>
            <p:ph type="body" sz="quarter" idx="77" hasCustomPrompt="1"/>
          </p:nvPr>
        </p:nvSpPr>
        <p:spPr>
          <a:xfrm>
            <a:off x="502920" y="406908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99" name="Text Placeholder 20">
            <a:extLst>
              <a:ext uri="{FF2B5EF4-FFF2-40B4-BE49-F238E27FC236}">
                <a16:creationId xmlns:a16="http://schemas.microsoft.com/office/drawing/2014/main" id="{397B77B3-FD5F-AD44-A55A-FF1CD769E4CA}"/>
              </a:ext>
            </a:extLst>
          </p:cNvPr>
          <p:cNvSpPr>
            <a:spLocks noGrp="1"/>
          </p:cNvSpPr>
          <p:nvPr>
            <p:ph type="body" sz="quarter" idx="85" hasCustomPrompt="1"/>
          </p:nvPr>
        </p:nvSpPr>
        <p:spPr>
          <a:xfrm>
            <a:off x="2359152" y="406908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100" name="Text Placeholder 32">
            <a:extLst>
              <a:ext uri="{FF2B5EF4-FFF2-40B4-BE49-F238E27FC236}">
                <a16:creationId xmlns:a16="http://schemas.microsoft.com/office/drawing/2014/main" id="{D8DCF78B-DBC9-B94F-ADA2-E804A577AA8D}"/>
              </a:ext>
            </a:extLst>
          </p:cNvPr>
          <p:cNvSpPr>
            <a:spLocks noGrp="1"/>
          </p:cNvSpPr>
          <p:nvPr>
            <p:ph type="body" sz="quarter" idx="93" hasCustomPrompt="1"/>
          </p:nvPr>
        </p:nvSpPr>
        <p:spPr>
          <a:xfrm>
            <a:off x="4206240" y="406908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101" name="Text Placeholder 44">
            <a:extLst>
              <a:ext uri="{FF2B5EF4-FFF2-40B4-BE49-F238E27FC236}">
                <a16:creationId xmlns:a16="http://schemas.microsoft.com/office/drawing/2014/main" id="{30AFEE49-8480-0841-A176-292F23196850}"/>
              </a:ext>
            </a:extLst>
          </p:cNvPr>
          <p:cNvSpPr>
            <a:spLocks noGrp="1"/>
          </p:cNvSpPr>
          <p:nvPr>
            <p:ph type="body" sz="quarter" idx="101" hasCustomPrompt="1"/>
          </p:nvPr>
        </p:nvSpPr>
        <p:spPr>
          <a:xfrm>
            <a:off x="7918704" y="2862072"/>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fifth client description</a:t>
            </a:r>
          </a:p>
        </p:txBody>
      </p:sp>
      <p:sp>
        <p:nvSpPr>
          <p:cNvPr id="102" name="Text Placeholder 56">
            <a:extLst>
              <a:ext uri="{FF2B5EF4-FFF2-40B4-BE49-F238E27FC236}">
                <a16:creationId xmlns:a16="http://schemas.microsoft.com/office/drawing/2014/main" id="{2CF89549-7F6A-F042-84A5-C6DA907745C5}"/>
              </a:ext>
            </a:extLst>
          </p:cNvPr>
          <p:cNvSpPr>
            <a:spLocks noGrp="1"/>
          </p:cNvSpPr>
          <p:nvPr>
            <p:ph type="body" sz="quarter" idx="109" hasCustomPrompt="1"/>
          </p:nvPr>
        </p:nvSpPr>
        <p:spPr>
          <a:xfrm>
            <a:off x="6062472" y="5266944"/>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fourteenth client description</a:t>
            </a:r>
          </a:p>
        </p:txBody>
      </p:sp>
      <p:sp>
        <p:nvSpPr>
          <p:cNvPr id="103" name="Text Placeholder 11">
            <a:extLst>
              <a:ext uri="{FF2B5EF4-FFF2-40B4-BE49-F238E27FC236}">
                <a16:creationId xmlns:a16="http://schemas.microsoft.com/office/drawing/2014/main" id="{98C18C29-23AB-B444-90DA-45ED475631E7}"/>
              </a:ext>
            </a:extLst>
          </p:cNvPr>
          <p:cNvSpPr>
            <a:spLocks noGrp="1"/>
          </p:cNvSpPr>
          <p:nvPr>
            <p:ph type="body" sz="quarter" idx="79" hasCustomPrompt="1"/>
          </p:nvPr>
        </p:nvSpPr>
        <p:spPr>
          <a:xfrm>
            <a:off x="502920" y="5266944"/>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104" name="Text Placeholder 23">
            <a:extLst>
              <a:ext uri="{FF2B5EF4-FFF2-40B4-BE49-F238E27FC236}">
                <a16:creationId xmlns:a16="http://schemas.microsoft.com/office/drawing/2014/main" id="{9B16B439-AF49-CF45-8DA7-9614D366A200}"/>
              </a:ext>
            </a:extLst>
          </p:cNvPr>
          <p:cNvSpPr>
            <a:spLocks noGrp="1"/>
          </p:cNvSpPr>
          <p:nvPr>
            <p:ph type="body" sz="quarter" idx="87" hasCustomPrompt="1"/>
          </p:nvPr>
        </p:nvSpPr>
        <p:spPr>
          <a:xfrm>
            <a:off x="2359152" y="5266944"/>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105" name="Text Placeholder 35">
            <a:extLst>
              <a:ext uri="{FF2B5EF4-FFF2-40B4-BE49-F238E27FC236}">
                <a16:creationId xmlns:a16="http://schemas.microsoft.com/office/drawing/2014/main" id="{685EB86E-510D-8A48-8E6F-28435BE9E4C1}"/>
              </a:ext>
            </a:extLst>
          </p:cNvPr>
          <p:cNvSpPr>
            <a:spLocks noGrp="1"/>
          </p:cNvSpPr>
          <p:nvPr>
            <p:ph type="body" sz="quarter" idx="95" hasCustomPrompt="1"/>
          </p:nvPr>
        </p:nvSpPr>
        <p:spPr>
          <a:xfrm>
            <a:off x="6062472" y="2862072"/>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106" name="Text Placeholder 47">
            <a:extLst>
              <a:ext uri="{FF2B5EF4-FFF2-40B4-BE49-F238E27FC236}">
                <a16:creationId xmlns:a16="http://schemas.microsoft.com/office/drawing/2014/main" id="{6BE520AC-4D1A-B743-BE50-07B0E7A83E1E}"/>
              </a:ext>
            </a:extLst>
          </p:cNvPr>
          <p:cNvSpPr>
            <a:spLocks noGrp="1"/>
          </p:cNvSpPr>
          <p:nvPr>
            <p:ph type="body" sz="quarter" idx="103" hasCustomPrompt="1"/>
          </p:nvPr>
        </p:nvSpPr>
        <p:spPr>
          <a:xfrm>
            <a:off x="7918704" y="406908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tenth client description</a:t>
            </a:r>
          </a:p>
        </p:txBody>
      </p:sp>
      <p:sp>
        <p:nvSpPr>
          <p:cNvPr id="107" name="Text Placeholder 59">
            <a:extLst>
              <a:ext uri="{FF2B5EF4-FFF2-40B4-BE49-F238E27FC236}">
                <a16:creationId xmlns:a16="http://schemas.microsoft.com/office/drawing/2014/main" id="{C8BF3773-8975-4D4E-A9FF-7314C741296F}"/>
              </a:ext>
            </a:extLst>
          </p:cNvPr>
          <p:cNvSpPr>
            <a:spLocks noGrp="1"/>
          </p:cNvSpPr>
          <p:nvPr>
            <p:ph type="body" sz="quarter" idx="111" hasCustomPrompt="1"/>
          </p:nvPr>
        </p:nvSpPr>
        <p:spPr>
          <a:xfrm>
            <a:off x="7918704" y="5266944"/>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fifteenth client description</a:t>
            </a:r>
          </a:p>
        </p:txBody>
      </p:sp>
      <p:sp>
        <p:nvSpPr>
          <p:cNvPr id="108" name="Text Placeholder 11">
            <a:extLst>
              <a:ext uri="{FF2B5EF4-FFF2-40B4-BE49-F238E27FC236}">
                <a16:creationId xmlns:a16="http://schemas.microsoft.com/office/drawing/2014/main" id="{FB7D2852-E7FC-CE43-BD90-854BDD8CC9E0}"/>
              </a:ext>
            </a:extLst>
          </p:cNvPr>
          <p:cNvSpPr>
            <a:spLocks noGrp="1"/>
          </p:cNvSpPr>
          <p:nvPr>
            <p:ph type="body" sz="quarter" idx="135" hasCustomPrompt="1"/>
          </p:nvPr>
        </p:nvSpPr>
        <p:spPr>
          <a:xfrm>
            <a:off x="6062472" y="646126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nineteenth client description</a:t>
            </a:r>
          </a:p>
        </p:txBody>
      </p:sp>
      <p:sp>
        <p:nvSpPr>
          <p:cNvPr id="109" name="Text Placeholder 23">
            <a:extLst>
              <a:ext uri="{FF2B5EF4-FFF2-40B4-BE49-F238E27FC236}">
                <a16:creationId xmlns:a16="http://schemas.microsoft.com/office/drawing/2014/main" id="{8322BE4B-0CEC-FA4F-B95A-87DDBF6DA964}"/>
              </a:ext>
            </a:extLst>
          </p:cNvPr>
          <p:cNvSpPr>
            <a:spLocks noGrp="1"/>
          </p:cNvSpPr>
          <p:nvPr>
            <p:ph type="body" sz="quarter" idx="136" hasCustomPrompt="1"/>
          </p:nvPr>
        </p:nvSpPr>
        <p:spPr>
          <a:xfrm>
            <a:off x="7918704" y="646126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twentieth client description</a:t>
            </a:r>
          </a:p>
        </p:txBody>
      </p:sp>
      <p:sp>
        <p:nvSpPr>
          <p:cNvPr id="110" name="Text Placeholder 35">
            <a:extLst>
              <a:ext uri="{FF2B5EF4-FFF2-40B4-BE49-F238E27FC236}">
                <a16:creationId xmlns:a16="http://schemas.microsoft.com/office/drawing/2014/main" id="{F57002A8-966D-EF4B-B6FD-C06D2CE046D6}"/>
              </a:ext>
            </a:extLst>
          </p:cNvPr>
          <p:cNvSpPr>
            <a:spLocks noGrp="1"/>
          </p:cNvSpPr>
          <p:nvPr>
            <p:ph type="body" sz="quarter" idx="137" hasCustomPrompt="1"/>
          </p:nvPr>
        </p:nvSpPr>
        <p:spPr>
          <a:xfrm>
            <a:off x="502920" y="646126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sixteenth client description</a:t>
            </a:r>
          </a:p>
        </p:txBody>
      </p:sp>
      <p:sp>
        <p:nvSpPr>
          <p:cNvPr id="111" name="Text Placeholder 47">
            <a:extLst>
              <a:ext uri="{FF2B5EF4-FFF2-40B4-BE49-F238E27FC236}">
                <a16:creationId xmlns:a16="http://schemas.microsoft.com/office/drawing/2014/main" id="{C7603A0F-F04F-A842-AC0D-477151345FDB}"/>
              </a:ext>
            </a:extLst>
          </p:cNvPr>
          <p:cNvSpPr>
            <a:spLocks noGrp="1"/>
          </p:cNvSpPr>
          <p:nvPr>
            <p:ph type="body" sz="quarter" idx="138" hasCustomPrompt="1"/>
          </p:nvPr>
        </p:nvSpPr>
        <p:spPr>
          <a:xfrm>
            <a:off x="2359152" y="646126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seventeenth client description</a:t>
            </a:r>
          </a:p>
        </p:txBody>
      </p:sp>
      <p:sp>
        <p:nvSpPr>
          <p:cNvPr id="112" name="Text Placeholder 59">
            <a:extLst>
              <a:ext uri="{FF2B5EF4-FFF2-40B4-BE49-F238E27FC236}">
                <a16:creationId xmlns:a16="http://schemas.microsoft.com/office/drawing/2014/main" id="{EE0CF26F-EA52-AC48-A6B0-53623BD62FCA}"/>
              </a:ext>
            </a:extLst>
          </p:cNvPr>
          <p:cNvSpPr>
            <a:spLocks noGrp="1"/>
          </p:cNvSpPr>
          <p:nvPr>
            <p:ph type="body" sz="quarter" idx="139" hasCustomPrompt="1"/>
          </p:nvPr>
        </p:nvSpPr>
        <p:spPr>
          <a:xfrm>
            <a:off x="4206240" y="6461260"/>
            <a:ext cx="1645920" cy="457200"/>
          </a:xfrm>
          <a:prstGeom prst="rect">
            <a:avLst/>
          </a:prstGeom>
        </p:spPr>
        <p:txBody>
          <a:bodyPr lIns="91440" rIns="91440">
            <a:noAutofit/>
          </a:bodyPr>
          <a:lstStyle>
            <a:lvl1pPr marL="0" marR="0" indent="0" algn="ctr" defTabSz="130999"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9"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eighteenth client description</a:t>
            </a:r>
          </a:p>
        </p:txBody>
      </p:sp>
      <p:sp>
        <p:nvSpPr>
          <p:cNvPr id="22" name="Text Placeholder 5">
            <a:extLst>
              <a:ext uri="{FF2B5EF4-FFF2-40B4-BE49-F238E27FC236}">
                <a16:creationId xmlns:a16="http://schemas.microsoft.com/office/drawing/2014/main" id="{5625FD89-0DE0-0F4C-BA36-8BDAAD9C177E}"/>
              </a:ext>
            </a:extLst>
          </p:cNvPr>
          <p:cNvSpPr>
            <a:spLocks noGrp="1"/>
          </p:cNvSpPr>
          <p:nvPr>
            <p:ph type="body" sz="quarter" idx="35" hasCustomPrompt="1"/>
          </p:nvPr>
        </p:nvSpPr>
        <p:spPr>
          <a:xfrm>
            <a:off x="502920" y="2862072"/>
            <a:ext cx="1645920" cy="457200"/>
          </a:xfrm>
          <a:prstGeom prst="rect">
            <a:avLst/>
          </a:prstGeom>
        </p:spPr>
        <p:txBody>
          <a:bodyPr lIns="91440" rIns="91440" anchor="t">
            <a:noAutofit/>
          </a:bodyPr>
          <a:lstStyle>
            <a:lvl1pPr marL="0" indent="0" algn="ctr">
              <a:lnSpc>
                <a:spcPct val="100000"/>
              </a:lnSpc>
              <a:spcBef>
                <a:spcPts val="0"/>
              </a:spcBef>
              <a:spcAft>
                <a:spcPts val="0"/>
              </a:spcAft>
              <a:buNone/>
              <a:defRPr sz="1200" b="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68" name="Slide Number Placeholder 7">
            <a:extLst>
              <a:ext uri="{FF2B5EF4-FFF2-40B4-BE49-F238E27FC236}">
                <a16:creationId xmlns:a16="http://schemas.microsoft.com/office/drawing/2014/main" id="{FFFD4CAE-9B77-6F4A-810D-12C90A8CCA5C}"/>
              </a:ext>
            </a:extLst>
          </p:cNvPr>
          <p:cNvSpPr>
            <a:spLocks noGrp="1"/>
          </p:cNvSpPr>
          <p:nvPr>
            <p:ph type="sldNum" sz="quarter" idx="4"/>
          </p:nvPr>
        </p:nvSpPr>
        <p:spPr>
          <a:xfrm>
            <a:off x="9144000" y="6971289"/>
            <a:ext cx="457200" cy="338328"/>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69" name="Footer Placeholder 2">
            <a:extLst>
              <a:ext uri="{FF2B5EF4-FFF2-40B4-BE49-F238E27FC236}">
                <a16:creationId xmlns:a16="http://schemas.microsoft.com/office/drawing/2014/main" id="{C0967CC8-0AAA-5546-ABEB-B724A0B21EDD}"/>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9131001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Experts With Impac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A906E5-966E-BA45-BFB1-3F6817FE77D5}"/>
              </a:ext>
            </a:extLst>
          </p:cNvPr>
          <p:cNvSpPr txBox="1"/>
          <p:nvPr userDrawn="1"/>
        </p:nvSpPr>
        <p:spPr>
          <a:xfrm>
            <a:off x="5137688" y="3572358"/>
            <a:ext cx="3403197" cy="584775"/>
          </a:xfrm>
          <a:prstGeom prst="rect">
            <a:avLst/>
          </a:prstGeom>
          <a:noFill/>
        </p:spPr>
        <p:txBody>
          <a:bodyPr wrap="square" lIns="0" tIns="0" rIns="0" bIns="0" rtlCol="0" anchor="t">
            <a:noAutofit/>
          </a:bodyPr>
          <a:lstStyle/>
          <a:p>
            <a:r>
              <a:rPr lang="en-US" sz="3200" b="1" dirty="0">
                <a:solidFill>
                  <a:schemeClr val="accent2"/>
                </a:solidFill>
              </a:rPr>
              <a:t>Experts with Impact</a:t>
            </a:r>
          </a:p>
        </p:txBody>
      </p:sp>
      <p:pic>
        <p:nvPicPr>
          <p:cNvPr id="7" name="Picture 6">
            <a:extLst>
              <a:ext uri="{FF2B5EF4-FFF2-40B4-BE49-F238E27FC236}">
                <a16:creationId xmlns:a16="http://schemas.microsoft.com/office/drawing/2014/main" id="{73693F75-D0AA-5447-915C-08CCA8B75DB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568120" y="2718281"/>
            <a:ext cx="2283135" cy="727749"/>
          </a:xfrm>
          <a:prstGeom prst="rect">
            <a:avLst/>
          </a:prstGeom>
        </p:spPr>
      </p:pic>
      <p:pic>
        <p:nvPicPr>
          <p:cNvPr id="9" name="Picture 8">
            <a:extLst>
              <a:ext uri="{FF2B5EF4-FFF2-40B4-BE49-F238E27FC236}">
                <a16:creationId xmlns:a16="http://schemas.microsoft.com/office/drawing/2014/main" id="{C8E431BE-41B1-0941-A0BB-55B0FF3D396F}"/>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316089" y="6847156"/>
            <a:ext cx="1905000" cy="635000"/>
          </a:xfrm>
          <a:prstGeom prst="rect">
            <a:avLst/>
          </a:prstGeom>
        </p:spPr>
      </p:pic>
      <p:sp>
        <p:nvSpPr>
          <p:cNvPr id="6" name="Rectangle 5">
            <a:extLst>
              <a:ext uri="{FF2B5EF4-FFF2-40B4-BE49-F238E27FC236}">
                <a16:creationId xmlns:a16="http://schemas.microsoft.com/office/drawing/2014/main" id="{F93EAD3A-100C-4037-8C56-F3A244F22039}"/>
              </a:ext>
            </a:extLst>
          </p:cNvPr>
          <p:cNvSpPr/>
          <p:nvPr userDrawn="1"/>
        </p:nvSpPr>
        <p:spPr bwMode="gray">
          <a:xfrm>
            <a:off x="8448480" y="3786711"/>
            <a:ext cx="352877" cy="523440"/>
          </a:xfrm>
          <a:prstGeom prst="rect">
            <a:avLst/>
          </a:prstGeom>
        </p:spPr>
        <p:txBody>
          <a:bodyPr wrap="square">
            <a:noAutofit/>
          </a:bodyPr>
          <a:lstStyle/>
          <a:p>
            <a:r>
              <a:rPr lang="en-US" sz="2000" baseline="100000" dirty="0">
                <a:solidFill>
                  <a:schemeClr val="accent2"/>
                </a:solidFill>
              </a:rPr>
              <a:t>™</a:t>
            </a:r>
            <a:endParaRPr lang="en-US" sz="2000" dirty="0">
              <a:solidFill>
                <a:schemeClr val="accent2"/>
              </a:solidFill>
            </a:endParaRPr>
          </a:p>
        </p:txBody>
      </p:sp>
    </p:spTree>
    <p:custDataLst>
      <p:custData r:id="rId1"/>
    </p:custDataLst>
    <p:extLst>
      <p:ext uri="{BB962C8B-B14F-4D97-AF65-F5344CB8AC3E}">
        <p14:creationId xmlns:p14="http://schemas.microsoft.com/office/powerpoint/2010/main" val="39252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3693F75-D0AA-5447-915C-08CCA8B75DB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568120" y="2718281"/>
            <a:ext cx="2283135" cy="727749"/>
          </a:xfrm>
          <a:prstGeom prst="rect">
            <a:avLst/>
          </a:prstGeom>
        </p:spPr>
      </p:pic>
      <p:sp>
        <p:nvSpPr>
          <p:cNvPr id="8" name="Title 1">
            <a:extLst>
              <a:ext uri="{FF2B5EF4-FFF2-40B4-BE49-F238E27FC236}">
                <a16:creationId xmlns:a16="http://schemas.microsoft.com/office/drawing/2014/main" id="{05A98663-4F08-C743-8FB7-0C0499CA0FB1}"/>
              </a:ext>
            </a:extLst>
          </p:cNvPr>
          <p:cNvSpPr>
            <a:spLocks noGrp="1"/>
          </p:cNvSpPr>
          <p:nvPr>
            <p:ph type="title" hasCustomPrompt="1"/>
          </p:nvPr>
        </p:nvSpPr>
        <p:spPr>
          <a:xfrm>
            <a:off x="5138738" y="3616276"/>
            <a:ext cx="4462462" cy="3349674"/>
          </a:xfrm>
          <a:prstGeom prst="rect">
            <a:avLst/>
          </a:prstGeom>
        </p:spPr>
        <p:txBody>
          <a:bodyPr lIns="0" tIns="0" rIns="0" bIns="0" anchor="t" anchorCtr="0"/>
          <a:lstStyle>
            <a:lvl1pPr>
              <a:defRPr sz="3200" b="1">
                <a:solidFill>
                  <a:schemeClr val="accent2"/>
                </a:solidFill>
                <a:latin typeface="Calibri" panose="020F0502020204030204" pitchFamily="34" charset="0"/>
                <a:cs typeface="Calibri" panose="020F0502020204030204" pitchFamily="34" charset="0"/>
              </a:defRPr>
            </a:lvl1pPr>
          </a:lstStyle>
          <a:p>
            <a:r>
              <a:rPr lang="en-US" dirty="0"/>
              <a:t>Click to add text</a:t>
            </a:r>
          </a:p>
        </p:txBody>
      </p:sp>
      <p:pic>
        <p:nvPicPr>
          <p:cNvPr id="9" name="Picture 8">
            <a:extLst>
              <a:ext uri="{FF2B5EF4-FFF2-40B4-BE49-F238E27FC236}">
                <a16:creationId xmlns:a16="http://schemas.microsoft.com/office/drawing/2014/main" id="{C8E431BE-41B1-0941-A0BB-55B0FF3D396F}"/>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316089" y="6847156"/>
            <a:ext cx="1905000" cy="635000"/>
          </a:xfrm>
          <a:prstGeom prst="rect">
            <a:avLst/>
          </a:prstGeom>
        </p:spPr>
      </p:pic>
    </p:spTree>
    <p:custDataLst>
      <p:custData r:id="rId1"/>
    </p:custDataLst>
    <p:extLst>
      <p:ext uri="{BB962C8B-B14F-4D97-AF65-F5344CB8AC3E}">
        <p14:creationId xmlns:p14="http://schemas.microsoft.com/office/powerpoint/2010/main" val="9922043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olor Palette">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A4731524-77CD-44F1-B3F4-086C4318D93C}"/>
              </a:ext>
            </a:extLst>
          </p:cNvPr>
          <p:cNvSpPr/>
          <p:nvPr userDrawn="1"/>
        </p:nvSpPr>
        <p:spPr>
          <a:xfrm>
            <a:off x="5677320" y="2048445"/>
            <a:ext cx="3923880" cy="4495800"/>
          </a:xfrm>
          <a:prstGeom prst="rect">
            <a:avLst/>
          </a:prstGeom>
        </p:spPr>
        <p:txBody>
          <a:bodyPr wrap="square" lIns="0" tIns="0" rIns="0" bIns="0">
            <a:noAutofit/>
          </a:bodyPr>
          <a:lstStyle/>
          <a:p>
            <a:pPr>
              <a:lnSpc>
                <a:spcPct val="110000"/>
              </a:lnSpc>
              <a:spcBef>
                <a:spcPts val="0"/>
              </a:spcBef>
              <a:spcAft>
                <a:spcPts val="450"/>
              </a:spcAft>
            </a:pPr>
            <a:r>
              <a:rPr lang="en-US" sz="1400" b="1" dirty="0">
                <a:solidFill>
                  <a:srgbClr val="003763"/>
                </a:solidFill>
                <a:latin typeface="Calibri" panose="020F0502020204030204" pitchFamily="34" charset="0"/>
                <a:ea typeface="Times New Roman" panose="02020603050405020304" pitchFamily="18" charset="0"/>
                <a:cs typeface="Times New Roman" panose="02020603050405020304" pitchFamily="18" charset="0"/>
              </a:rPr>
              <a:t>Primary Colors </a:t>
            </a:r>
          </a:p>
          <a:p>
            <a:pPr lvl="0">
              <a:lnSpc>
                <a:spcPct val="110000"/>
              </a:lnSpc>
              <a:spcBef>
                <a:spcPts val="0"/>
              </a:spcBef>
              <a:spcAft>
                <a:spcPts val="450"/>
              </a:spcAft>
              <a:buClr>
                <a:srgbClr val="191919"/>
              </a:buClr>
              <a:tabLst>
                <a:tab pos="120256" algn="l"/>
              </a:tabLst>
            </a:pPr>
            <a:r>
              <a:rPr lang="en-US" sz="1197" dirty="0">
                <a:solidFill>
                  <a:srgbClr val="191919"/>
                </a:solidFill>
                <a:latin typeface="Calibri" panose="020F0502020204030204" pitchFamily="34" charset="0"/>
                <a:ea typeface="Calibri" panose="020F0502020204030204" pitchFamily="34" charset="0"/>
                <a:cs typeface="Times New Roman" panose="02020603050405020304" pitchFamily="18" charset="0"/>
              </a:rPr>
              <a:t>The Primary Colors should be utilized first and most often in any given branded collateral piece, client facing material and electronic communication. </a:t>
            </a:r>
            <a:br>
              <a:rPr lang="en-US" sz="1197" dirty="0">
                <a:solidFill>
                  <a:srgbClr val="191919"/>
                </a:solidFill>
                <a:latin typeface="Calibri" panose="020F0502020204030204" pitchFamily="34" charset="0"/>
                <a:ea typeface="Calibri" panose="020F0502020204030204" pitchFamily="34" charset="0"/>
                <a:cs typeface="Times New Roman" panose="02020603050405020304" pitchFamily="18" charset="0"/>
              </a:rPr>
            </a:br>
            <a:endParaRPr lang="en-US" sz="1197" dirty="0">
              <a:solidFill>
                <a:srgbClr val="191919"/>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10000"/>
              </a:lnSpc>
              <a:spcBef>
                <a:spcPts val="0"/>
              </a:spcBef>
              <a:spcAft>
                <a:spcPts val="450"/>
              </a:spcAft>
            </a:pPr>
            <a:r>
              <a:rPr lang="en-US" sz="1400" b="1" dirty="0">
                <a:solidFill>
                  <a:srgbClr val="003763"/>
                </a:solidFill>
                <a:effectLst/>
                <a:latin typeface="Calibri" panose="020F0502020204030204" pitchFamily="34" charset="0"/>
                <a:ea typeface="Times New Roman" panose="02020603050405020304" pitchFamily="18" charset="0"/>
                <a:cs typeface="Times New Roman" panose="02020603050405020304" pitchFamily="18" charset="0"/>
              </a:rPr>
              <a:t>Accent Tangerine</a:t>
            </a:r>
          </a:p>
          <a:p>
            <a:pPr marL="0" marR="0" lvl="0" indent="0">
              <a:lnSpc>
                <a:spcPct val="110000"/>
              </a:lnSpc>
              <a:spcBef>
                <a:spcPts val="0"/>
              </a:spcBef>
              <a:spcAft>
                <a:spcPts val="450"/>
              </a:spcAft>
              <a:buClr>
                <a:srgbClr val="191919"/>
              </a:buClr>
              <a:buFont typeface="Calibri" panose="020F0502020204030204" pitchFamily="34" charset="0"/>
              <a:buNone/>
              <a:tabLst>
                <a:tab pos="120256" algn="l"/>
              </a:tabLst>
            </a:pPr>
            <a:r>
              <a:rPr lang="en-US" sz="1197" dirty="0">
                <a:solidFill>
                  <a:srgbClr val="191919"/>
                </a:solidFill>
                <a:effectLst/>
                <a:latin typeface="Calibri" panose="020F0502020204030204" pitchFamily="34" charset="0"/>
                <a:ea typeface="Calibri" panose="020F0502020204030204" pitchFamily="34" charset="0"/>
                <a:cs typeface="Times New Roman" panose="02020603050405020304" pitchFamily="18" charset="0"/>
              </a:rPr>
              <a:t>Accent Tangerine is intended for limited use and placement based on design need or call to action. Used to highlight text &amp; graphic elements providing emphasis to content.</a:t>
            </a:r>
            <a:br>
              <a:rPr lang="en-US" sz="1197" dirty="0">
                <a:solidFill>
                  <a:srgbClr val="191919"/>
                </a:solidFill>
                <a:effectLst/>
                <a:latin typeface="Calibri" panose="020F0502020204030204" pitchFamily="34" charset="0"/>
                <a:ea typeface="Calibri" panose="020F0502020204030204" pitchFamily="34" charset="0"/>
                <a:cs typeface="Times New Roman" panose="02020603050405020304" pitchFamily="18" charset="0"/>
              </a:rPr>
            </a:br>
            <a:endParaRPr lang="en-US" sz="1197" dirty="0">
              <a:solidFill>
                <a:srgbClr val="191919"/>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10000"/>
              </a:lnSpc>
              <a:spcBef>
                <a:spcPts val="0"/>
              </a:spcBef>
              <a:spcAft>
                <a:spcPts val="450"/>
              </a:spcAft>
              <a:buClr>
                <a:srgbClr val="191919"/>
              </a:buClr>
              <a:tabLst>
                <a:tab pos="120256" algn="l"/>
              </a:tabLst>
            </a:pPr>
            <a:r>
              <a:rPr lang="en-US" sz="1400" b="1" dirty="0">
                <a:solidFill>
                  <a:srgbClr val="003763"/>
                </a:solidFill>
                <a:latin typeface="Calibri" panose="020F0502020204030204" pitchFamily="34" charset="0"/>
                <a:ea typeface="Times New Roman" panose="02020603050405020304" pitchFamily="18" charset="0"/>
                <a:cs typeface="Times New Roman" panose="02020603050405020304" pitchFamily="18" charset="0"/>
              </a:rPr>
              <a:t>Secondary Color Palette</a:t>
            </a:r>
          </a:p>
          <a:p>
            <a:pPr lvl="0">
              <a:lnSpc>
                <a:spcPct val="110000"/>
              </a:lnSpc>
              <a:spcBef>
                <a:spcPts val="0"/>
              </a:spcBef>
              <a:spcAft>
                <a:spcPts val="450"/>
              </a:spcAft>
              <a:buClr>
                <a:srgbClr val="191919"/>
              </a:buClr>
              <a:tabLst>
                <a:tab pos="120256" algn="l"/>
              </a:tabLst>
            </a:pPr>
            <a:r>
              <a:rPr lang="en-US" sz="1197" dirty="0">
                <a:solidFill>
                  <a:srgbClr val="191919"/>
                </a:solidFill>
                <a:latin typeface="Calibri" panose="020F0502020204030204" pitchFamily="34" charset="0"/>
                <a:ea typeface="Calibri" panose="020F0502020204030204" pitchFamily="34" charset="0"/>
                <a:cs typeface="Times New Roman" panose="02020603050405020304" pitchFamily="18" charset="0"/>
              </a:rPr>
              <a:t>The Secondary Color Palette complements the Primary Colors and should be applied in a manner which does not detract from the Primary Colors as the focal point of the collateral or material.   It is designed to be applied in charts and graphs after the Primary Colors and as accents for design impact. In charts and graphs the colors must be used in the order listed to maintain consistency among collateral.  These colors are to be used sparingly in general collateral design.</a:t>
            </a:r>
          </a:p>
        </p:txBody>
      </p:sp>
      <p:cxnSp>
        <p:nvCxnSpPr>
          <p:cNvPr id="49" name="Straight Connector 48">
            <a:extLst>
              <a:ext uri="{FF2B5EF4-FFF2-40B4-BE49-F238E27FC236}">
                <a16:creationId xmlns:a16="http://schemas.microsoft.com/office/drawing/2014/main" id="{F2DB934A-A13A-4877-A760-DA48B07FBDDC}"/>
              </a:ext>
            </a:extLst>
          </p:cNvPr>
          <p:cNvCxnSpPr>
            <a:cxnSpLocks/>
          </p:cNvCxnSpPr>
          <p:nvPr userDrawn="1"/>
        </p:nvCxnSpPr>
        <p:spPr>
          <a:xfrm>
            <a:off x="5384659" y="1833372"/>
            <a:ext cx="0" cy="5138928"/>
          </a:xfrm>
          <a:prstGeom prst="line">
            <a:avLst/>
          </a:prstGeom>
          <a:ln>
            <a:solidFill>
              <a:srgbClr val="CFD1D1"/>
            </a:solidFill>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A4731524-77CD-44F1-B3F4-086C4318D93C}"/>
              </a:ext>
            </a:extLst>
          </p:cNvPr>
          <p:cNvSpPr/>
          <p:nvPr userDrawn="1"/>
        </p:nvSpPr>
        <p:spPr>
          <a:xfrm>
            <a:off x="453537" y="700331"/>
            <a:ext cx="9144000" cy="685800"/>
          </a:xfrm>
          <a:prstGeom prst="rect">
            <a:avLst/>
          </a:prstGeom>
        </p:spPr>
        <p:txBody>
          <a:bodyPr wrap="square" lIns="0" tIns="0" rIns="0" bIns="0" anchor="b">
            <a:noAutofit/>
          </a:bodyPr>
          <a:lstStyle/>
          <a:p>
            <a:pPr marL="0" marR="0" lvl="0" indent="0">
              <a:lnSpc>
                <a:spcPct val="115000"/>
              </a:lnSpc>
              <a:spcBef>
                <a:spcPts val="0"/>
              </a:spcBef>
              <a:spcAft>
                <a:spcPts val="562"/>
              </a:spcAft>
              <a:buClr>
                <a:srgbClr val="191919"/>
              </a:buClr>
              <a:buFont typeface="Calibri" panose="020F0502020204030204" pitchFamily="34" charset="0"/>
              <a:buNone/>
              <a:tabLst>
                <a:tab pos="120256" algn="l"/>
              </a:tabLst>
            </a:pPr>
            <a:r>
              <a:rPr lang="en-US" sz="24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FTI Consulting Color Palette</a:t>
            </a:r>
          </a:p>
        </p:txBody>
      </p:sp>
      <p:grpSp>
        <p:nvGrpSpPr>
          <p:cNvPr id="6" name="Group 5">
            <a:extLst>
              <a:ext uri="{FF2B5EF4-FFF2-40B4-BE49-F238E27FC236}">
                <a16:creationId xmlns:a16="http://schemas.microsoft.com/office/drawing/2014/main" id="{3807A9F9-E0A8-5743-9E6B-221F1340D029}"/>
              </a:ext>
            </a:extLst>
          </p:cNvPr>
          <p:cNvGrpSpPr/>
          <p:nvPr userDrawn="1"/>
        </p:nvGrpSpPr>
        <p:grpSpPr>
          <a:xfrm>
            <a:off x="457197" y="1710034"/>
            <a:ext cx="4506014" cy="5282362"/>
            <a:chOff x="457197" y="1710034"/>
            <a:chExt cx="4506014" cy="5282362"/>
          </a:xfrm>
        </p:grpSpPr>
        <p:sp>
          <p:nvSpPr>
            <p:cNvPr id="79" name="TextBox 78">
              <a:extLst>
                <a:ext uri="{FF2B5EF4-FFF2-40B4-BE49-F238E27FC236}">
                  <a16:creationId xmlns:a16="http://schemas.microsoft.com/office/drawing/2014/main" id="{AD954810-1BD9-2C48-A0B6-7A53B3663038}"/>
                </a:ext>
              </a:extLst>
            </p:cNvPr>
            <p:cNvSpPr txBox="1"/>
            <p:nvPr userDrawn="1"/>
          </p:nvSpPr>
          <p:spPr>
            <a:xfrm>
              <a:off x="457200" y="1710034"/>
              <a:ext cx="2870462" cy="215444"/>
            </a:xfrm>
            <a:prstGeom prst="rect">
              <a:avLst/>
            </a:prstGeom>
            <a:noFill/>
          </p:spPr>
          <p:txBody>
            <a:bodyPr wrap="square" lIns="0" tIns="0" rIns="0" bIns="0" rtlCol="0">
              <a:noAutofit/>
            </a:bodyPr>
            <a:lstStyle/>
            <a:p>
              <a:r>
                <a:rPr lang="en-US" sz="1600" b="1" baseline="0" dirty="0">
                  <a:solidFill>
                    <a:schemeClr val="accent1"/>
                  </a:solidFill>
                  <a:latin typeface="Calibri" panose="020F0502020204030204" pitchFamily="34" charset="0"/>
                </a:rPr>
                <a:t>PRIMARY COLORS</a:t>
              </a:r>
            </a:p>
          </p:txBody>
        </p:sp>
        <p:sp>
          <p:nvSpPr>
            <p:cNvPr id="82" name="Rectangle 81">
              <a:extLst>
                <a:ext uri="{FF2B5EF4-FFF2-40B4-BE49-F238E27FC236}">
                  <a16:creationId xmlns:a16="http://schemas.microsoft.com/office/drawing/2014/main" id="{99E8A250-3937-DF4D-B3B8-8A29E378822F}"/>
                </a:ext>
              </a:extLst>
            </p:cNvPr>
            <p:cNvSpPr>
              <a:spLocks/>
            </p:cNvSpPr>
            <p:nvPr userDrawn="1"/>
          </p:nvSpPr>
          <p:spPr>
            <a:xfrm>
              <a:off x="457199" y="3579456"/>
              <a:ext cx="1335024"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E871FDD0-8F60-B64F-93DB-8E87E4D4E507}"/>
                </a:ext>
              </a:extLst>
            </p:cNvPr>
            <p:cNvSpPr>
              <a:spLocks/>
            </p:cNvSpPr>
            <p:nvPr userDrawn="1"/>
          </p:nvSpPr>
          <p:spPr>
            <a:xfrm>
              <a:off x="2021377" y="3566040"/>
              <a:ext cx="1335024" cy="457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79376DDB-D446-6D45-A715-193282CA87FE}"/>
                </a:ext>
              </a:extLst>
            </p:cNvPr>
            <p:cNvSpPr>
              <a:spLocks/>
            </p:cNvSpPr>
            <p:nvPr userDrawn="1"/>
          </p:nvSpPr>
          <p:spPr>
            <a:xfrm>
              <a:off x="3588814" y="3566040"/>
              <a:ext cx="1335024" cy="457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380D4E46-46AE-BE4A-8DF5-A5133A8477A6}"/>
                </a:ext>
              </a:extLst>
            </p:cNvPr>
            <p:cNvSpPr>
              <a:spLocks/>
            </p:cNvSpPr>
            <p:nvPr userDrawn="1"/>
          </p:nvSpPr>
          <p:spPr>
            <a:xfrm>
              <a:off x="457199" y="4758225"/>
              <a:ext cx="1335024" cy="457200"/>
            </a:xfrm>
            <a:prstGeom prst="rect">
              <a:avLst/>
            </a:prstGeom>
            <a:solidFill>
              <a:srgbClr val="008F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C6D23041-B556-B649-834A-BDDFED84634B}"/>
                </a:ext>
              </a:extLst>
            </p:cNvPr>
            <p:cNvSpPr>
              <a:spLocks/>
            </p:cNvSpPr>
            <p:nvPr userDrawn="1"/>
          </p:nvSpPr>
          <p:spPr>
            <a:xfrm>
              <a:off x="2021377" y="4752429"/>
              <a:ext cx="1335024" cy="457200"/>
            </a:xfrm>
            <a:prstGeom prst="rect">
              <a:avLst/>
            </a:prstGeom>
            <a:solidFill>
              <a:srgbClr val="5781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915DE779-4D0D-AB43-B865-FF06BA7BF4D7}"/>
                </a:ext>
              </a:extLst>
            </p:cNvPr>
            <p:cNvSpPr>
              <a:spLocks/>
            </p:cNvSpPr>
            <p:nvPr userDrawn="1"/>
          </p:nvSpPr>
          <p:spPr>
            <a:xfrm>
              <a:off x="3588814" y="4752429"/>
              <a:ext cx="1335024" cy="457200"/>
            </a:xfrm>
            <a:prstGeom prst="rect">
              <a:avLst/>
            </a:prstGeom>
            <a:solidFill>
              <a:srgbClr val="5859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DCB4E820-4136-944C-8A20-9D3CE055BA98}"/>
                </a:ext>
              </a:extLst>
            </p:cNvPr>
            <p:cNvSpPr>
              <a:spLocks/>
            </p:cNvSpPr>
            <p:nvPr userDrawn="1"/>
          </p:nvSpPr>
          <p:spPr>
            <a:xfrm>
              <a:off x="2021377" y="5958241"/>
              <a:ext cx="1335024" cy="457200"/>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A95E970B-2A91-2248-B96C-AF5FE17091A0}"/>
                </a:ext>
              </a:extLst>
            </p:cNvPr>
            <p:cNvSpPr txBox="1"/>
            <p:nvPr userDrawn="1"/>
          </p:nvSpPr>
          <p:spPr>
            <a:xfrm>
              <a:off x="457200" y="4047087"/>
              <a:ext cx="1335024" cy="369332"/>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Light Teal Blue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RGB 0 201 212</a:t>
              </a:r>
            </a:p>
          </p:txBody>
        </p:sp>
        <p:sp>
          <p:nvSpPr>
            <p:cNvPr id="93" name="TextBox 92">
              <a:extLst>
                <a:ext uri="{FF2B5EF4-FFF2-40B4-BE49-F238E27FC236}">
                  <a16:creationId xmlns:a16="http://schemas.microsoft.com/office/drawing/2014/main" id="{E1B6570F-C0DD-1241-94D4-F57877ACE76F}"/>
                </a:ext>
              </a:extLst>
            </p:cNvPr>
            <p:cNvSpPr txBox="1"/>
            <p:nvPr userDrawn="1"/>
          </p:nvSpPr>
          <p:spPr>
            <a:xfrm>
              <a:off x="2021377" y="4047087"/>
              <a:ext cx="1335024" cy="369332"/>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Medium Gray</a:t>
              </a:r>
              <a:br>
                <a:rPr lang="en-US" sz="1200" dirty="0">
                  <a:solidFill>
                    <a:schemeClr val="tx1"/>
                  </a:solidFill>
                </a:rPr>
              </a:br>
              <a:r>
                <a:rPr lang="en-US" sz="1200" dirty="0">
                  <a:solidFill>
                    <a:schemeClr val="tx1"/>
                  </a:solidFill>
                </a:rPr>
                <a:t>RGB 175 178 179</a:t>
              </a:r>
            </a:p>
          </p:txBody>
        </p:sp>
        <p:sp>
          <p:nvSpPr>
            <p:cNvPr id="94" name="TextBox 93">
              <a:extLst>
                <a:ext uri="{FF2B5EF4-FFF2-40B4-BE49-F238E27FC236}">
                  <a16:creationId xmlns:a16="http://schemas.microsoft.com/office/drawing/2014/main" id="{71F753EA-F0B7-4F48-B376-47BD94280CEF}"/>
                </a:ext>
              </a:extLst>
            </p:cNvPr>
            <p:cNvSpPr txBox="1"/>
            <p:nvPr userDrawn="1"/>
          </p:nvSpPr>
          <p:spPr>
            <a:xfrm>
              <a:off x="3588814" y="4047087"/>
              <a:ext cx="1335024" cy="369332"/>
            </a:xfrm>
            <a:prstGeom prst="rect">
              <a:avLst/>
            </a:prstGeom>
            <a:noFill/>
          </p:spPr>
          <p:txBody>
            <a:bodyPr wrap="square" lIns="0" tIns="0" rIns="0" bIns="0" rtlCol="0">
              <a:spAutoFit/>
            </a:bodyPr>
            <a:lstStyle/>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solidFill>
                    <a:schemeClr val="tx1"/>
                  </a:solidFill>
                </a:rPr>
                <a:t>Green </a:t>
              </a:r>
            </a:p>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solidFill>
                    <a:schemeClr val="tx1"/>
                  </a:solidFill>
                </a:rPr>
                <a:t>RGB 27 182 128</a:t>
              </a:r>
            </a:p>
          </p:txBody>
        </p:sp>
        <p:sp>
          <p:nvSpPr>
            <p:cNvPr id="95" name="TextBox 94">
              <a:extLst>
                <a:ext uri="{FF2B5EF4-FFF2-40B4-BE49-F238E27FC236}">
                  <a16:creationId xmlns:a16="http://schemas.microsoft.com/office/drawing/2014/main" id="{7DCA1374-174D-714F-A17E-1A21FB0CC255}"/>
                </a:ext>
              </a:extLst>
            </p:cNvPr>
            <p:cNvSpPr txBox="1"/>
            <p:nvPr userDrawn="1"/>
          </p:nvSpPr>
          <p:spPr>
            <a:xfrm>
              <a:off x="457199" y="5240797"/>
              <a:ext cx="1335024" cy="369332"/>
            </a:xfrm>
            <a:prstGeom prst="rect">
              <a:avLst/>
            </a:prstGeom>
            <a:noFill/>
          </p:spPr>
          <p:txBody>
            <a:bodyPr wrap="square" lIns="0" tIns="0" rIns="0" bIns="0" rtlCol="0">
              <a:spAutoFit/>
            </a:bodyPr>
            <a:lstStyle/>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solidFill>
                    <a:schemeClr val="tx1"/>
                  </a:solidFill>
                </a:rPr>
                <a:t>Teal Blue</a:t>
              </a:r>
            </a:p>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t>RGB 0 143 190</a:t>
              </a:r>
            </a:p>
          </p:txBody>
        </p:sp>
        <p:sp>
          <p:nvSpPr>
            <p:cNvPr id="96" name="TextBox 95">
              <a:extLst>
                <a:ext uri="{FF2B5EF4-FFF2-40B4-BE49-F238E27FC236}">
                  <a16:creationId xmlns:a16="http://schemas.microsoft.com/office/drawing/2014/main" id="{7EA8441B-5F1E-5143-AC62-76F03E85BBCC}"/>
                </a:ext>
              </a:extLst>
            </p:cNvPr>
            <p:cNvSpPr txBox="1"/>
            <p:nvPr userDrawn="1"/>
          </p:nvSpPr>
          <p:spPr>
            <a:xfrm>
              <a:off x="2021377" y="5240797"/>
              <a:ext cx="1335024" cy="369332"/>
            </a:xfrm>
            <a:prstGeom prst="rect">
              <a:avLst/>
            </a:prstGeom>
            <a:noFill/>
          </p:spPr>
          <p:txBody>
            <a:bodyPr wrap="square" lIns="0" tIns="0" rIns="0" bIns="0" rtlCol="0">
              <a:spAutoFit/>
            </a:bodyPr>
            <a:lstStyle/>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solidFill>
                    <a:schemeClr val="tx1"/>
                  </a:solidFill>
                </a:rPr>
                <a:t>Slate</a:t>
              </a:r>
            </a:p>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t>RGB 87 129 166</a:t>
              </a:r>
            </a:p>
          </p:txBody>
        </p:sp>
        <p:sp>
          <p:nvSpPr>
            <p:cNvPr id="80" name="Rectangle 79">
              <a:extLst>
                <a:ext uri="{FF2B5EF4-FFF2-40B4-BE49-F238E27FC236}">
                  <a16:creationId xmlns:a16="http://schemas.microsoft.com/office/drawing/2014/main" id="{4767F77C-A9CA-6446-B8FA-15AD38DE5FE1}"/>
                </a:ext>
              </a:extLst>
            </p:cNvPr>
            <p:cNvSpPr>
              <a:spLocks/>
            </p:cNvSpPr>
            <p:nvPr userDrawn="1"/>
          </p:nvSpPr>
          <p:spPr>
            <a:xfrm>
              <a:off x="457199" y="2070035"/>
              <a:ext cx="1335024"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1B661427-5B15-A04F-A8BA-F7346F796045}"/>
                </a:ext>
              </a:extLst>
            </p:cNvPr>
            <p:cNvSpPr>
              <a:spLocks/>
            </p:cNvSpPr>
            <p:nvPr userDrawn="1"/>
          </p:nvSpPr>
          <p:spPr>
            <a:xfrm>
              <a:off x="2021377" y="2070035"/>
              <a:ext cx="1335024"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9B6D7D47-3113-4F46-8AA0-B3DBAEEA0577}"/>
                </a:ext>
              </a:extLst>
            </p:cNvPr>
            <p:cNvSpPr>
              <a:spLocks/>
            </p:cNvSpPr>
            <p:nvPr userDrawn="1"/>
          </p:nvSpPr>
          <p:spPr>
            <a:xfrm>
              <a:off x="3588814" y="2071964"/>
              <a:ext cx="1335024" cy="457200"/>
            </a:xfrm>
            <a:prstGeom prst="rect">
              <a:avLst/>
            </a:prstGeom>
            <a:solidFill>
              <a:srgbClr val="E15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4D1AC5C7-9674-5848-8203-1F0A0EE386D0}"/>
                </a:ext>
              </a:extLst>
            </p:cNvPr>
            <p:cNvSpPr txBox="1"/>
            <p:nvPr userDrawn="1"/>
          </p:nvSpPr>
          <p:spPr>
            <a:xfrm>
              <a:off x="457199" y="2559512"/>
              <a:ext cx="1335024" cy="369332"/>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Logo/Corporate Blue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RGB 0 55 99</a:t>
              </a:r>
            </a:p>
          </p:txBody>
        </p:sp>
        <p:sp>
          <p:nvSpPr>
            <p:cNvPr id="91" name="TextBox 90">
              <a:extLst>
                <a:ext uri="{FF2B5EF4-FFF2-40B4-BE49-F238E27FC236}">
                  <a16:creationId xmlns:a16="http://schemas.microsoft.com/office/drawing/2014/main" id="{749E0EB3-1874-C64C-BD13-D2DFB7A5FD47}"/>
                </a:ext>
              </a:extLst>
            </p:cNvPr>
            <p:cNvSpPr txBox="1"/>
            <p:nvPr userDrawn="1"/>
          </p:nvSpPr>
          <p:spPr>
            <a:xfrm>
              <a:off x="2021377" y="2559512"/>
              <a:ext cx="1335024" cy="369332"/>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Medium Blue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RGB 0 103 177</a:t>
              </a:r>
            </a:p>
          </p:txBody>
        </p:sp>
        <p:sp>
          <p:nvSpPr>
            <p:cNvPr id="97" name="TextBox 96">
              <a:extLst>
                <a:ext uri="{FF2B5EF4-FFF2-40B4-BE49-F238E27FC236}">
                  <a16:creationId xmlns:a16="http://schemas.microsoft.com/office/drawing/2014/main" id="{AD6952F5-F918-9C42-9591-282D34780206}"/>
                </a:ext>
              </a:extLst>
            </p:cNvPr>
            <p:cNvSpPr txBox="1"/>
            <p:nvPr userDrawn="1"/>
          </p:nvSpPr>
          <p:spPr>
            <a:xfrm>
              <a:off x="3588814" y="2559512"/>
              <a:ext cx="1335024" cy="369332"/>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Tangerine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RGB 225 82 61</a:t>
              </a:r>
              <a:endParaRPr lang="en-US" sz="1200" dirty="0">
                <a:solidFill>
                  <a:schemeClr val="tx1"/>
                </a:solidFill>
              </a:endParaRPr>
            </a:p>
          </p:txBody>
        </p:sp>
        <p:sp>
          <p:nvSpPr>
            <p:cNvPr id="98" name="TextBox 97">
              <a:extLst>
                <a:ext uri="{FF2B5EF4-FFF2-40B4-BE49-F238E27FC236}">
                  <a16:creationId xmlns:a16="http://schemas.microsoft.com/office/drawing/2014/main" id="{83E29ADC-19B8-E542-8D76-FE4C8295486B}"/>
                </a:ext>
              </a:extLst>
            </p:cNvPr>
            <p:cNvSpPr txBox="1"/>
            <p:nvPr userDrawn="1"/>
          </p:nvSpPr>
          <p:spPr>
            <a:xfrm>
              <a:off x="3588814" y="5240797"/>
              <a:ext cx="1335024" cy="369332"/>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Text Gray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RGB 88 89 91</a:t>
              </a:r>
            </a:p>
          </p:txBody>
        </p:sp>
        <p:sp>
          <p:nvSpPr>
            <p:cNvPr id="99" name="TextBox 98">
              <a:extLst>
                <a:ext uri="{FF2B5EF4-FFF2-40B4-BE49-F238E27FC236}">
                  <a16:creationId xmlns:a16="http://schemas.microsoft.com/office/drawing/2014/main" id="{764C3AFD-5EFC-F04D-9582-094310481CCC}"/>
                </a:ext>
              </a:extLst>
            </p:cNvPr>
            <p:cNvSpPr txBox="1"/>
            <p:nvPr userDrawn="1"/>
          </p:nvSpPr>
          <p:spPr>
            <a:xfrm>
              <a:off x="2021377" y="6443756"/>
              <a:ext cx="1335024" cy="369332"/>
            </a:xfrm>
            <a:prstGeom prst="rect">
              <a:avLst/>
            </a:prstGeom>
            <a:noFill/>
          </p:spPr>
          <p:txBody>
            <a:bodyPr wrap="square" lIns="0" tIns="0" rIns="0" bIns="0" rtlCol="0">
              <a:spAutoFit/>
            </a:bodyPr>
            <a:lstStyle/>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solidFill>
                    <a:schemeClr val="tx1"/>
                  </a:solidFill>
                </a:rPr>
                <a:t>Background Gray </a:t>
              </a:r>
            </a:p>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solidFill>
                    <a:schemeClr val="tx1"/>
                  </a:solidFill>
                </a:rPr>
                <a:t>RGB 245 2</a:t>
              </a:r>
              <a:r>
                <a:rPr lang="en-US" sz="1200" dirty="0"/>
                <a:t>46 248</a:t>
              </a:r>
              <a:endParaRPr lang="en-US" sz="1200" dirty="0">
                <a:solidFill>
                  <a:schemeClr val="tx1"/>
                </a:solidFill>
              </a:endParaRPr>
            </a:p>
          </p:txBody>
        </p:sp>
        <p:sp>
          <p:nvSpPr>
            <p:cNvPr id="100" name="Rectangle 99">
              <a:extLst>
                <a:ext uri="{FF2B5EF4-FFF2-40B4-BE49-F238E27FC236}">
                  <a16:creationId xmlns:a16="http://schemas.microsoft.com/office/drawing/2014/main" id="{958AF008-5443-394E-827B-667EEF488595}"/>
                </a:ext>
              </a:extLst>
            </p:cNvPr>
            <p:cNvSpPr>
              <a:spLocks/>
            </p:cNvSpPr>
            <p:nvPr userDrawn="1"/>
          </p:nvSpPr>
          <p:spPr>
            <a:xfrm>
              <a:off x="3588814" y="5958241"/>
              <a:ext cx="1335024" cy="457200"/>
            </a:xfrm>
            <a:prstGeom prst="rect">
              <a:avLst/>
            </a:prstGeom>
            <a:solidFill>
              <a:srgbClr val="CFD1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A8902492-5EA8-D047-9210-C918F43DBF54}"/>
                </a:ext>
              </a:extLst>
            </p:cNvPr>
            <p:cNvSpPr txBox="1"/>
            <p:nvPr userDrawn="1"/>
          </p:nvSpPr>
          <p:spPr>
            <a:xfrm>
              <a:off x="3588814" y="6443756"/>
              <a:ext cx="1335024" cy="548640"/>
            </a:xfrm>
            <a:prstGeom prst="rect">
              <a:avLst/>
            </a:prstGeom>
            <a:noFill/>
          </p:spPr>
          <p:txBody>
            <a:bodyPr wrap="square" lIns="0" tIns="0" rIns="0" bIns="0" rtlCol="0">
              <a:spAutoFit/>
            </a:bodyPr>
            <a:lstStyle/>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solidFill>
                    <a:schemeClr val="tx1"/>
                  </a:solidFill>
                </a:rPr>
                <a:t>Box Outline Gray</a:t>
              </a:r>
            </a:p>
            <a:p>
              <a:pPr marL="0" marR="0" lvl="0" indent="0" algn="l" defTabSz="467853" rtl="0" eaLnBrk="1" fontAlgn="auto" latinLnBrk="0" hangingPunct="1">
                <a:lnSpc>
                  <a:spcPct val="100000"/>
                </a:lnSpc>
                <a:spcBef>
                  <a:spcPts val="0"/>
                </a:spcBef>
                <a:spcAft>
                  <a:spcPts val="0"/>
                </a:spcAft>
                <a:buClrTx/>
                <a:buSzTx/>
                <a:buFontTx/>
                <a:buNone/>
                <a:tabLst/>
                <a:defRPr/>
              </a:pPr>
              <a:r>
                <a:rPr lang="en-US" sz="1200" dirty="0">
                  <a:solidFill>
                    <a:schemeClr val="tx1"/>
                  </a:solidFill>
                </a:rPr>
                <a:t>RGB 207 209 209 </a:t>
              </a:r>
            </a:p>
            <a:p>
              <a:pPr marL="0" marR="0" lvl="0" indent="0" algn="l" defTabSz="467853"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p:txBody>
        </p:sp>
        <p:sp>
          <p:nvSpPr>
            <p:cNvPr id="102" name="Rectangle 101">
              <a:extLst>
                <a:ext uri="{FF2B5EF4-FFF2-40B4-BE49-F238E27FC236}">
                  <a16:creationId xmlns:a16="http://schemas.microsoft.com/office/drawing/2014/main" id="{B8C13D64-185E-074C-BF68-8C04BBA2D978}"/>
                </a:ext>
              </a:extLst>
            </p:cNvPr>
            <p:cNvSpPr>
              <a:spLocks/>
            </p:cNvSpPr>
            <p:nvPr userDrawn="1"/>
          </p:nvSpPr>
          <p:spPr>
            <a:xfrm>
              <a:off x="457198" y="5958241"/>
              <a:ext cx="1335024" cy="457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a:extLst>
                <a:ext uri="{FF2B5EF4-FFF2-40B4-BE49-F238E27FC236}">
                  <a16:creationId xmlns:a16="http://schemas.microsoft.com/office/drawing/2014/main" id="{76AF52D8-2D95-004B-B2CC-FB30724B682D}"/>
                </a:ext>
              </a:extLst>
            </p:cNvPr>
            <p:cNvSpPr txBox="1"/>
            <p:nvPr userDrawn="1"/>
          </p:nvSpPr>
          <p:spPr>
            <a:xfrm>
              <a:off x="457200" y="6443756"/>
              <a:ext cx="1335024" cy="548640"/>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Black</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RGB 0 0 0</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p:txBody>
        </p:sp>
        <p:sp>
          <p:nvSpPr>
            <p:cNvPr id="104" name="TextBox 103">
              <a:extLst>
                <a:ext uri="{FF2B5EF4-FFF2-40B4-BE49-F238E27FC236}">
                  <a16:creationId xmlns:a16="http://schemas.microsoft.com/office/drawing/2014/main" id="{16B51C70-3B76-F043-BDC2-22284990C581}"/>
                </a:ext>
              </a:extLst>
            </p:cNvPr>
            <p:cNvSpPr txBox="1"/>
            <p:nvPr userDrawn="1"/>
          </p:nvSpPr>
          <p:spPr>
            <a:xfrm>
              <a:off x="3591611" y="1790719"/>
              <a:ext cx="1371600" cy="215444"/>
            </a:xfrm>
            <a:prstGeom prst="rect">
              <a:avLst/>
            </a:prstGeom>
            <a:noFill/>
          </p:spPr>
          <p:txBody>
            <a:bodyPr wrap="square" lIns="0" tIns="0" rIns="0" bIns="0" rtlCol="0">
              <a:noAutofit/>
            </a:bodyPr>
            <a:lstStyle/>
            <a:p>
              <a:r>
                <a:rPr lang="en-US" sz="1200" b="1" baseline="0" dirty="0">
                  <a:solidFill>
                    <a:schemeClr val="accent1"/>
                  </a:solidFill>
                  <a:latin typeface="Calibri" panose="020F0502020204030204" pitchFamily="34" charset="0"/>
                </a:rPr>
                <a:t>ACCCENT TANGERINE</a:t>
              </a:r>
            </a:p>
          </p:txBody>
        </p:sp>
        <p:sp>
          <p:nvSpPr>
            <p:cNvPr id="105" name="TextBox 104">
              <a:extLst>
                <a:ext uri="{FF2B5EF4-FFF2-40B4-BE49-F238E27FC236}">
                  <a16:creationId xmlns:a16="http://schemas.microsoft.com/office/drawing/2014/main" id="{0AB77A6F-35F7-1249-8E9F-089F850BADFC}"/>
                </a:ext>
              </a:extLst>
            </p:cNvPr>
            <p:cNvSpPr txBox="1"/>
            <p:nvPr userDrawn="1"/>
          </p:nvSpPr>
          <p:spPr>
            <a:xfrm>
              <a:off x="457197" y="3286215"/>
              <a:ext cx="4480560" cy="215444"/>
            </a:xfrm>
            <a:prstGeom prst="rect">
              <a:avLst/>
            </a:prstGeom>
            <a:noFill/>
          </p:spPr>
          <p:txBody>
            <a:bodyPr wrap="square" lIns="0" tIns="0" rIns="0" bIns="0" rtlCol="0">
              <a:noAutofit/>
            </a:bodyPr>
            <a:lstStyle/>
            <a:p>
              <a:r>
                <a:rPr lang="en-US" sz="1400" b="1" baseline="0" dirty="0">
                  <a:solidFill>
                    <a:schemeClr val="accent1"/>
                  </a:solidFill>
                  <a:latin typeface="Calibri" panose="020F0502020204030204" pitchFamily="34" charset="0"/>
                </a:rPr>
                <a:t>SECONDARY COLORS: CHARTS AND GRAPHS</a:t>
              </a:r>
            </a:p>
          </p:txBody>
        </p:sp>
      </p:grpSp>
      <p:pic>
        <p:nvPicPr>
          <p:cNvPr id="33" name="Picture 32">
            <a:extLst>
              <a:ext uri="{FF2B5EF4-FFF2-40B4-BE49-F238E27FC236}">
                <a16:creationId xmlns:a16="http://schemas.microsoft.com/office/drawing/2014/main" id="{184936C2-9825-4708-BC69-87C3D9E36E01}"/>
              </a:ext>
            </a:extLst>
          </p:cNvPr>
          <p:cNvPicPr>
            <a:picLocks noChangeAspect="1"/>
          </p:cNvPicPr>
          <p:nvPr userDrawn="1"/>
        </p:nvPicPr>
        <p:blipFill>
          <a:blip r:embed="rId3"/>
          <a:stretch>
            <a:fillRect/>
          </a:stretch>
        </p:blipFill>
        <p:spPr>
          <a:xfrm>
            <a:off x="8271299" y="415290"/>
            <a:ext cx="1336674" cy="267335"/>
          </a:xfrm>
          <a:prstGeom prst="rect">
            <a:avLst/>
          </a:prstGeom>
        </p:spPr>
      </p:pic>
    </p:spTree>
    <p:custDataLst>
      <p:custData r:id="rId1"/>
    </p:custDataLst>
    <p:extLst>
      <p:ext uri="{BB962C8B-B14F-4D97-AF65-F5344CB8AC3E}">
        <p14:creationId xmlns:p14="http://schemas.microsoft.com/office/powerpoint/2010/main" val="34503576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628F-6B9C-4417-CAC5-B7B8D3C9983E}"/>
              </a:ext>
            </a:extLst>
          </p:cNvPr>
          <p:cNvSpPr>
            <a:spLocks noGrp="1"/>
          </p:cNvSpPr>
          <p:nvPr>
            <p:ph type="ctrTitle"/>
          </p:nvPr>
        </p:nvSpPr>
        <p:spPr>
          <a:xfrm>
            <a:off x="1257300" y="1272011"/>
            <a:ext cx="7543800" cy="2705947"/>
          </a:xfrm>
        </p:spPr>
        <p:txBody>
          <a:bodyPr anchor="b"/>
          <a:lstStyle>
            <a:lvl1pPr algn="ctr">
              <a:defRPr sz="4950"/>
            </a:lvl1pPr>
          </a:lstStyle>
          <a:p>
            <a:r>
              <a:rPr lang="en-US"/>
              <a:t>Click to edit Master title style</a:t>
            </a:r>
            <a:endParaRPr lang="en-GB"/>
          </a:p>
        </p:txBody>
      </p:sp>
      <p:sp>
        <p:nvSpPr>
          <p:cNvPr id="3" name="Subtitle 2">
            <a:extLst>
              <a:ext uri="{FF2B5EF4-FFF2-40B4-BE49-F238E27FC236}">
                <a16:creationId xmlns:a16="http://schemas.microsoft.com/office/drawing/2014/main" id="{461F946E-2EBE-E645-BCE1-4CD7A8D19943}"/>
              </a:ext>
            </a:extLst>
          </p:cNvPr>
          <p:cNvSpPr>
            <a:spLocks noGrp="1"/>
          </p:cNvSpPr>
          <p:nvPr>
            <p:ph type="subTitle" idx="1"/>
          </p:nvPr>
        </p:nvSpPr>
        <p:spPr>
          <a:xfrm>
            <a:off x="1257300" y="4082310"/>
            <a:ext cx="7543800" cy="1876530"/>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8F59BBD-AD86-9A4D-F388-2BDA29934881}"/>
              </a:ext>
            </a:extLst>
          </p:cNvPr>
          <p:cNvSpPr>
            <a:spLocks noGrp="1"/>
          </p:cNvSpPr>
          <p:nvPr>
            <p:ph type="dt" sz="half" idx="10"/>
          </p:nvPr>
        </p:nvSpPr>
        <p:spPr/>
        <p:txBody>
          <a:bodyPr/>
          <a:lstStyle/>
          <a:p>
            <a:fld id="{76D1977B-2171-4EAE-9155-A4E25CD99ACA}" type="datetimeFigureOut">
              <a:rPr lang="en-GB" smtClean="0"/>
              <a:t>25/02/2026</a:t>
            </a:fld>
            <a:endParaRPr lang="en-GB"/>
          </a:p>
        </p:txBody>
      </p:sp>
      <p:sp>
        <p:nvSpPr>
          <p:cNvPr id="5" name="Footer Placeholder 4">
            <a:extLst>
              <a:ext uri="{FF2B5EF4-FFF2-40B4-BE49-F238E27FC236}">
                <a16:creationId xmlns:a16="http://schemas.microsoft.com/office/drawing/2014/main" id="{81687A73-93DA-2B7C-AFBD-071385257B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2A092D-87CB-3ED0-1324-B519AE0592DC}"/>
              </a:ext>
            </a:extLst>
          </p:cNvPr>
          <p:cNvSpPr>
            <a:spLocks noGrp="1"/>
          </p:cNvSpPr>
          <p:nvPr>
            <p:ph type="sldNum" sz="quarter" idx="12"/>
          </p:nvPr>
        </p:nvSpPr>
        <p:spPr/>
        <p:txBody>
          <a:bodyPr/>
          <a:lstStyle/>
          <a:p>
            <a:fld id="{9D5FB08A-C3B2-4E5E-845D-1EA809442BD0}" type="slidenum">
              <a:rPr lang="en-GB" smtClean="0"/>
              <a:t>‹#›</a:t>
            </a:fld>
            <a:endParaRPr lang="en-GB"/>
          </a:p>
        </p:txBody>
      </p:sp>
    </p:spTree>
    <p:extLst>
      <p:ext uri="{BB962C8B-B14F-4D97-AF65-F5344CB8AC3E}">
        <p14:creationId xmlns:p14="http://schemas.microsoft.com/office/powerpoint/2010/main" val="4247753548"/>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ags" Target="../tags/tag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69" Type="http://schemas.openxmlformats.org/officeDocument/2006/relationships/image" Target="../media/image2.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oleObject" Target="../embeddings/oleObject1.bin"/><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customXml" Target="../../customXml/item12.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3D3977E-BBCD-77AB-96F2-F340C2879512}"/>
              </a:ext>
            </a:extLst>
          </p:cNvPr>
          <p:cNvGraphicFramePr>
            <a:graphicFrameLocks noChangeAspect="1"/>
          </p:cNvGraphicFramePr>
          <p:nvPr userDrawn="1">
            <p:custDataLst>
              <p:tags r:id="rId66"/>
            </p:custDataLst>
            <p:extLst>
              <p:ext uri="{D42A27DB-BD31-4B8C-83A1-F6EECF244321}">
                <p14:modId xmlns:p14="http://schemas.microsoft.com/office/powerpoint/2010/main" val="273405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7" imgW="484" imgH="486" progId="TCLayout.ActiveDocument.1">
                  <p:embed/>
                </p:oleObj>
              </mc:Choice>
              <mc:Fallback>
                <p:oleObj name="think-cell Slide" r:id="rId67" imgW="484" imgH="486" progId="TCLayout.ActiveDocument.1">
                  <p:embed/>
                  <p:pic>
                    <p:nvPicPr>
                      <p:cNvPr id="5" name="think-cell data - do not delete" hidden="1">
                        <a:extLst>
                          <a:ext uri="{FF2B5EF4-FFF2-40B4-BE49-F238E27FC236}">
                            <a16:creationId xmlns:a16="http://schemas.microsoft.com/office/drawing/2014/main" id="{C3D3977E-BBCD-77AB-96F2-F340C2879512}"/>
                          </a:ext>
                        </a:extLst>
                      </p:cNvPr>
                      <p:cNvPicPr/>
                      <p:nvPr/>
                    </p:nvPicPr>
                    <p:blipFill>
                      <a:blip r:embed="rId6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D165A89B-776A-4940-B4EB-1D201BC73C87}"/>
              </a:ext>
            </a:extLst>
          </p:cNvPr>
          <p:cNvSpPr>
            <a:spLocks noGrp="1"/>
          </p:cNvSpPr>
          <p:nvPr>
            <p:ph type="title"/>
          </p:nvPr>
        </p:nvSpPr>
        <p:spPr>
          <a:xfrm>
            <a:off x="457200" y="685800"/>
            <a:ext cx="9144000" cy="685800"/>
          </a:xfrm>
          <a:prstGeom prst="rect">
            <a:avLst/>
          </a:prstGeom>
        </p:spPr>
        <p:txBody>
          <a:bodyPr vert="horz" lIns="0" tIns="0" rIns="0" bIns="0" rtlCol="0" anchor="b" anchorCtr="0">
            <a:noAutofit/>
          </a:bodyPr>
          <a:lstStyle/>
          <a:p>
            <a:r>
              <a:rPr lang="en-US" dirty="0"/>
              <a:t>Page Title</a:t>
            </a:r>
          </a:p>
        </p:txBody>
      </p:sp>
      <p:sp>
        <p:nvSpPr>
          <p:cNvPr id="4" name="Text Placeholder 3">
            <a:extLst>
              <a:ext uri="{FF2B5EF4-FFF2-40B4-BE49-F238E27FC236}">
                <a16:creationId xmlns:a16="http://schemas.microsoft.com/office/drawing/2014/main" id="{1C4BDACF-891B-CF4E-8F92-AE7E5FD8FA5C}"/>
              </a:ext>
            </a:extLst>
          </p:cNvPr>
          <p:cNvSpPr>
            <a:spLocks noGrp="1"/>
          </p:cNvSpPr>
          <p:nvPr>
            <p:ph type="body" idx="1"/>
          </p:nvPr>
        </p:nvSpPr>
        <p:spPr>
          <a:xfrm>
            <a:off x="457200" y="1828800"/>
            <a:ext cx="9144000" cy="513892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7">
            <a:extLst>
              <a:ext uri="{FF2B5EF4-FFF2-40B4-BE49-F238E27FC236}">
                <a16:creationId xmlns:a16="http://schemas.microsoft.com/office/drawing/2014/main" id="{597056D3-29A8-0442-B565-FBC34B271569}"/>
              </a:ext>
            </a:extLst>
          </p:cNvPr>
          <p:cNvSpPr>
            <a:spLocks noGrp="1"/>
          </p:cNvSpPr>
          <p:nvPr>
            <p:ph type="sldNum" sz="quarter" idx="4"/>
          </p:nvPr>
        </p:nvSpPr>
        <p:spPr>
          <a:xfrm>
            <a:off x="9144000" y="6978061"/>
            <a:ext cx="457200" cy="331555"/>
          </a:xfrm>
          <a:prstGeom prst="rect">
            <a:avLst/>
          </a:prstGeom>
        </p:spPr>
        <p:txBody>
          <a:bodyPr vert="horz" lIns="0" tIns="0" rIns="0" bIns="0" rtlCol="0" anchor="b" anchorCtr="0">
            <a:noAutofit/>
          </a:bodyPr>
          <a:lstStyle>
            <a:lvl1pPr algn="r">
              <a:defRPr sz="8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7" name="Footer Placeholder 2">
            <a:extLst>
              <a:ext uri="{FF2B5EF4-FFF2-40B4-BE49-F238E27FC236}">
                <a16:creationId xmlns:a16="http://schemas.microsoft.com/office/drawing/2014/main" id="{0030D493-C80E-114A-8706-51D7FB9B0203}"/>
              </a:ext>
            </a:extLst>
          </p:cNvPr>
          <p:cNvSpPr>
            <a:spLocks noGrp="1"/>
          </p:cNvSpPr>
          <p:nvPr>
            <p:ph type="ftr" sz="quarter" idx="3"/>
          </p:nvPr>
        </p:nvSpPr>
        <p:spPr>
          <a:xfrm>
            <a:off x="457200" y="6978061"/>
            <a:ext cx="8686800" cy="338328"/>
          </a:xfrm>
          <a:prstGeom prst="rect">
            <a:avLst/>
          </a:prstGeom>
        </p:spPr>
        <p:txBody>
          <a:bodyPr vert="horz" lIns="0" tIns="0" rIns="0" bIns="0" rtlCol="0" anchor="b"/>
          <a:lstStyle>
            <a:lvl1pPr algn="r">
              <a:defRPr lang="en-US" sz="10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pic>
        <p:nvPicPr>
          <p:cNvPr id="21" name="Picture 20">
            <a:extLst>
              <a:ext uri="{FF2B5EF4-FFF2-40B4-BE49-F238E27FC236}">
                <a16:creationId xmlns:a16="http://schemas.microsoft.com/office/drawing/2014/main" id="{B45456AF-EDE7-8E49-B7EF-9ABDC2858F24}"/>
              </a:ext>
            </a:extLst>
          </p:cNvPr>
          <p:cNvPicPr>
            <a:picLocks noChangeAspect="1"/>
          </p:cNvPicPr>
          <p:nvPr userDrawn="1"/>
        </p:nvPicPr>
        <p:blipFill>
          <a:blip r:embed="rId69"/>
          <a:stretch>
            <a:fillRect/>
          </a:stretch>
        </p:blipFill>
        <p:spPr>
          <a:xfrm>
            <a:off x="8271299" y="415290"/>
            <a:ext cx="1336674" cy="267335"/>
          </a:xfrm>
          <a:prstGeom prst="rect">
            <a:avLst/>
          </a:prstGeom>
        </p:spPr>
      </p:pic>
    </p:spTree>
    <p:custDataLst>
      <p:custData r:id="rId65"/>
    </p:custDataLst>
    <p:extLst>
      <p:ext uri="{BB962C8B-B14F-4D97-AF65-F5344CB8AC3E}">
        <p14:creationId xmlns:p14="http://schemas.microsoft.com/office/powerpoint/2010/main" val="391288599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924" r:id="rId12"/>
    <p:sldLayoutId id="2147483925" r:id="rId13"/>
    <p:sldLayoutId id="2147483871" r:id="rId14"/>
    <p:sldLayoutId id="2147483833" r:id="rId15"/>
    <p:sldLayoutId id="2147483837" r:id="rId16"/>
    <p:sldLayoutId id="2147483838" r:id="rId17"/>
    <p:sldLayoutId id="2147483875" r:id="rId18"/>
    <p:sldLayoutId id="2147483876" r:id="rId19"/>
    <p:sldLayoutId id="2147483915" r:id="rId20"/>
    <p:sldLayoutId id="2147483831" r:id="rId21"/>
    <p:sldLayoutId id="2147483832" r:id="rId22"/>
    <p:sldLayoutId id="2147483879" r:id="rId23"/>
    <p:sldLayoutId id="2147483880" r:id="rId24"/>
    <p:sldLayoutId id="2147483881" r:id="rId25"/>
    <p:sldLayoutId id="2147483917" r:id="rId26"/>
    <p:sldLayoutId id="2147483883" r:id="rId27"/>
    <p:sldLayoutId id="2147483884" r:id="rId28"/>
    <p:sldLayoutId id="2147483885" r:id="rId29"/>
    <p:sldLayoutId id="2147483886" r:id="rId30"/>
    <p:sldLayoutId id="2147483887" r:id="rId31"/>
    <p:sldLayoutId id="2147483888" r:id="rId32"/>
    <p:sldLayoutId id="2147483916" r:id="rId33"/>
    <p:sldLayoutId id="2147483829" r:id="rId34"/>
    <p:sldLayoutId id="2147483890" r:id="rId35"/>
    <p:sldLayoutId id="2147483836" r:id="rId36"/>
    <p:sldLayoutId id="2147483892" r:id="rId37"/>
    <p:sldLayoutId id="2147483893" r:id="rId38"/>
    <p:sldLayoutId id="2147483928" r:id="rId39"/>
    <p:sldLayoutId id="2147483929" r:id="rId40"/>
    <p:sldLayoutId id="2147483896" r:id="rId41"/>
    <p:sldLayoutId id="2147483897" r:id="rId42"/>
    <p:sldLayoutId id="2147483898" r:id="rId43"/>
    <p:sldLayoutId id="2147483899" r:id="rId44"/>
    <p:sldLayoutId id="2147483900" r:id="rId45"/>
    <p:sldLayoutId id="2147483901" r:id="rId46"/>
    <p:sldLayoutId id="2147483902" r:id="rId47"/>
    <p:sldLayoutId id="2147483923" r:id="rId48"/>
    <p:sldLayoutId id="2147483930" r:id="rId49"/>
    <p:sldLayoutId id="2147483931" r:id="rId50"/>
    <p:sldLayoutId id="2147483932" r:id="rId51"/>
    <p:sldLayoutId id="2147483935" r:id="rId52"/>
    <p:sldLayoutId id="2147483934" r:id="rId53"/>
    <p:sldLayoutId id="2147483906" r:id="rId54"/>
    <p:sldLayoutId id="2147483907" r:id="rId55"/>
    <p:sldLayoutId id="2147483908" r:id="rId56"/>
    <p:sldLayoutId id="2147483909" r:id="rId57"/>
    <p:sldLayoutId id="2147483914" r:id="rId58"/>
    <p:sldLayoutId id="2147483910" r:id="rId59"/>
    <p:sldLayoutId id="2147483911" r:id="rId60"/>
    <p:sldLayoutId id="2147483912" r:id="rId61"/>
    <p:sldLayoutId id="2147483688" r:id="rId62"/>
    <p:sldLayoutId id="2147483936" r:id="rId63"/>
  </p:sldLayoutIdLst>
  <p:hf hdr="0"/>
  <p:txStyles>
    <p:titleStyle>
      <a:lvl1pPr algn="l" defTabSz="1005840" rtl="0" eaLnBrk="1" latinLnBrk="0" hangingPunct="1">
        <a:lnSpc>
          <a:spcPct val="90000"/>
        </a:lnSpc>
        <a:spcBef>
          <a:spcPct val="0"/>
        </a:spcBef>
        <a:buNone/>
        <a:defRPr sz="2400" kern="1200">
          <a:solidFill>
            <a:schemeClr val="accent2"/>
          </a:solidFill>
          <a:latin typeface="Calibri" panose="020F0502020204030204" pitchFamily="34" charset="0"/>
          <a:ea typeface="+mj-ea"/>
          <a:cs typeface="Calibri" panose="020F0502020204030204" pitchFamily="34" charset="0"/>
        </a:defRPr>
      </a:lvl1pPr>
    </p:titleStyle>
    <p:bodyStyle>
      <a:lvl1pPr marL="182880" indent="-182880" algn="l" defTabSz="1005840"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1005840" rtl="0" eaLnBrk="1" latinLnBrk="0" hangingPunct="1">
        <a:defRPr sz="1200" kern="1200">
          <a:solidFill>
            <a:schemeClr val="tx1"/>
          </a:solidFill>
          <a:latin typeface="+mn-lt"/>
          <a:ea typeface="+mn-ea"/>
          <a:cs typeface="+mn-cs"/>
        </a:defRPr>
      </a:lvl1pPr>
      <a:lvl2pPr marL="502920" algn="l" defTabSz="1005840" rtl="0" eaLnBrk="1" latinLnBrk="0" hangingPunct="1">
        <a:defRPr sz="1200" kern="1200">
          <a:solidFill>
            <a:schemeClr val="tx1"/>
          </a:solidFill>
          <a:latin typeface="+mn-lt"/>
          <a:ea typeface="+mn-ea"/>
          <a:cs typeface="+mn-cs"/>
        </a:defRPr>
      </a:lvl2pPr>
      <a:lvl3pPr marL="1005840" algn="l" defTabSz="1005840" rtl="0" eaLnBrk="1" latinLnBrk="0" hangingPunct="1">
        <a:defRPr sz="1200" kern="1200">
          <a:solidFill>
            <a:schemeClr val="tx1"/>
          </a:solidFill>
          <a:latin typeface="+mn-lt"/>
          <a:ea typeface="+mn-ea"/>
          <a:cs typeface="+mn-cs"/>
        </a:defRPr>
      </a:lvl3pPr>
      <a:lvl4pPr marL="1508760" algn="l" defTabSz="1005840" rtl="0" eaLnBrk="1" latinLnBrk="0" hangingPunct="1">
        <a:defRPr sz="1200" kern="1200">
          <a:solidFill>
            <a:schemeClr val="tx1"/>
          </a:solidFill>
          <a:latin typeface="+mn-lt"/>
          <a:ea typeface="+mn-ea"/>
          <a:cs typeface="+mn-cs"/>
        </a:defRPr>
      </a:lvl4pPr>
      <a:lvl5pPr marL="2011680" algn="l" defTabSz="1005840" rtl="0" eaLnBrk="1" latinLnBrk="0" hangingPunct="1">
        <a:defRPr sz="1200" kern="1200">
          <a:solidFill>
            <a:schemeClr val="tx1"/>
          </a:solidFill>
          <a:latin typeface="+mn-lt"/>
          <a:ea typeface="+mn-ea"/>
          <a:cs typeface="+mn-cs"/>
        </a:defRPr>
      </a:lvl5pPr>
      <a:lvl6pPr marL="2514600" algn="l" defTabSz="1005840" rtl="0" eaLnBrk="1" latinLnBrk="0" hangingPunct="1">
        <a:defRPr sz="1200" kern="1200">
          <a:solidFill>
            <a:schemeClr val="tx1"/>
          </a:solidFill>
          <a:latin typeface="+mn-lt"/>
          <a:ea typeface="+mn-ea"/>
          <a:cs typeface="+mn-cs"/>
        </a:defRPr>
      </a:lvl6pPr>
      <a:lvl7pPr marL="3017520" algn="l" defTabSz="1005840" rtl="0" eaLnBrk="1" latinLnBrk="0" hangingPunct="1">
        <a:defRPr sz="1200" kern="1200">
          <a:solidFill>
            <a:schemeClr val="tx1"/>
          </a:solidFill>
          <a:latin typeface="+mn-lt"/>
          <a:ea typeface="+mn-ea"/>
          <a:cs typeface="+mn-cs"/>
        </a:defRPr>
      </a:lvl7pPr>
      <a:lvl8pPr marL="3520440" algn="l" defTabSz="1005840" rtl="0" eaLnBrk="1" latinLnBrk="0" hangingPunct="1">
        <a:defRPr sz="1200" kern="1200">
          <a:solidFill>
            <a:schemeClr val="tx1"/>
          </a:solidFill>
          <a:latin typeface="+mn-lt"/>
          <a:ea typeface="+mn-ea"/>
          <a:cs typeface="+mn-cs"/>
        </a:defRPr>
      </a:lvl8pPr>
      <a:lvl9pPr marL="4023360" algn="l" defTabSz="1005840"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userDrawn="1">
          <p15:clr>
            <a:srgbClr val="A4A3A4"/>
          </p15:clr>
        </p15:guide>
        <p15:guide id="2" pos="285" userDrawn="1">
          <p15:clr>
            <a:srgbClr val="A4A3A4"/>
          </p15:clr>
        </p15:guide>
        <p15:guide id="3" pos="6192" userDrawn="1">
          <p15:clr>
            <a:srgbClr val="A4A3A4"/>
          </p15:clr>
        </p15:guide>
        <p15:guide id="4" pos="6048" userDrawn="1">
          <p15:clr>
            <a:srgbClr val="A4A3A4"/>
          </p15:clr>
        </p15:guide>
        <p15:guide id="5" pos="1128" userDrawn="1">
          <p15:clr>
            <a:srgbClr val="A4A3A4"/>
          </p15:clr>
        </p15:guide>
        <p15:guide id="6" pos="1272" userDrawn="1">
          <p15:clr>
            <a:srgbClr val="A4A3A4"/>
          </p15:clr>
        </p15:guide>
        <p15:guide id="7" pos="2112" userDrawn="1">
          <p15:clr>
            <a:srgbClr val="A4A3A4"/>
          </p15:clr>
        </p15:guide>
        <p15:guide id="8" pos="2256" userDrawn="1">
          <p15:clr>
            <a:srgbClr val="A4A3A4"/>
          </p15:clr>
        </p15:guide>
        <p15:guide id="9" pos="5208" userDrawn="1">
          <p15:clr>
            <a:srgbClr val="A4A3A4"/>
          </p15:clr>
        </p15:guide>
        <p15:guide id="10" pos="5064" userDrawn="1">
          <p15:clr>
            <a:srgbClr val="A4A3A4"/>
          </p15:clr>
        </p15:guide>
        <p15:guide id="11" pos="4224" userDrawn="1">
          <p15:clr>
            <a:srgbClr val="A4A3A4"/>
          </p15:clr>
        </p15:guide>
        <p15:guide id="12" pos="4080" userDrawn="1">
          <p15:clr>
            <a:srgbClr val="A4A3A4"/>
          </p15:clr>
        </p15:guide>
        <p15:guide id="13" pos="3096" userDrawn="1">
          <p15:clr>
            <a:srgbClr val="A4A3A4"/>
          </p15:clr>
        </p15:guide>
        <p15:guide id="14" pos="3240" userDrawn="1">
          <p15:clr>
            <a:srgbClr val="A4A3A4"/>
          </p15:clr>
        </p15:guide>
        <p15:guide id="15" orient="horz" pos="144" userDrawn="1">
          <p15:clr>
            <a:srgbClr val="A4A3A4"/>
          </p15:clr>
        </p15:guide>
        <p15:guide id="16" orient="horz" pos="288" userDrawn="1">
          <p15:clr>
            <a:srgbClr val="A4A3A4"/>
          </p15:clr>
        </p15:guide>
        <p15:guide id="17" orient="horz" pos="867" userDrawn="1">
          <p15:clr>
            <a:srgbClr val="A4A3A4"/>
          </p15:clr>
        </p15:guide>
        <p15:guide id="18" orient="horz" pos="945" userDrawn="1">
          <p15:clr>
            <a:srgbClr val="A4A3A4"/>
          </p15:clr>
        </p15:guide>
        <p15:guide id="19" orient="horz" pos="1147" userDrawn="1">
          <p15:clr>
            <a:srgbClr val="A4A3A4"/>
          </p15:clr>
        </p15:guide>
        <p15:guide id="20" orient="horz" pos="1440" userDrawn="1">
          <p15:clr>
            <a:srgbClr val="A4A3A4"/>
          </p15:clr>
        </p15:guide>
        <p15:guide id="21" orient="horz" pos="4392" userDrawn="1">
          <p15:clr>
            <a:srgbClr val="A4A3A4"/>
          </p15:clr>
        </p15:guide>
        <p15:guide id="22" orient="horz" pos="4608" userDrawn="1">
          <p15:clr>
            <a:srgbClr val="A4A3A4"/>
          </p15:clr>
        </p15:guide>
        <p15:guide id="23" orient="horz" pos="4752" userDrawn="1">
          <p15:clr>
            <a:srgbClr val="A4A3A4"/>
          </p15:clr>
        </p15:guide>
        <p15:guide id="24" orient="horz" pos="432" userDrawn="1">
          <p15:clr>
            <a:srgbClr val="A4A3A4"/>
          </p15:clr>
        </p15:guide>
        <p15:guide id="25" orient="horz" pos="129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5.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8.xml"/><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notesSlide" Target="../notesSlides/notesSlide1.xml"/><Relationship Id="rId7" Type="http://schemas.openxmlformats.org/officeDocument/2006/relationships/image" Target="../media/image28.svg"/><Relationship Id="rId12" Type="http://schemas.openxmlformats.org/officeDocument/2006/relationships/image" Target="../media/image33.png"/><Relationship Id="rId17" Type="http://schemas.openxmlformats.org/officeDocument/2006/relationships/image" Target="../media/image38.svg"/><Relationship Id="rId2" Type="http://schemas.openxmlformats.org/officeDocument/2006/relationships/slideLayout" Target="../slideLayouts/slideLayout7.xml"/><Relationship Id="rId16" Type="http://schemas.openxmlformats.org/officeDocument/2006/relationships/image" Target="../media/image37.png"/><Relationship Id="rId1" Type="http://schemas.openxmlformats.org/officeDocument/2006/relationships/tags" Target="../tags/tag4.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emf"/><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oleObject" Target="../embeddings/oleObject4.bin"/><Relationship Id="rId9" Type="http://schemas.openxmlformats.org/officeDocument/2006/relationships/image" Target="../media/image30.svg"/><Relationship Id="rId14" Type="http://schemas.openxmlformats.org/officeDocument/2006/relationships/image" Target="../media/image35.png"/></Relationships>
</file>

<file path=ppt/slides/_rels/slide4.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3" Type="http://schemas.openxmlformats.org/officeDocument/2006/relationships/oleObject" Target="../embeddings/oleObject5.bin"/><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slideLayout" Target="../slideLayouts/slideLayout8.xml"/><Relationship Id="rId16" Type="http://schemas.openxmlformats.org/officeDocument/2006/relationships/image" Target="../media/image50.svg"/><Relationship Id="rId1" Type="http://schemas.openxmlformats.org/officeDocument/2006/relationships/tags" Target="../tags/tag5.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svg"/><Relationship Id="rId4" Type="http://schemas.openxmlformats.org/officeDocument/2006/relationships/image" Target="../media/image1.emf"/><Relationship Id="rId9" Type="http://schemas.openxmlformats.org/officeDocument/2006/relationships/image" Target="../media/image43.png"/><Relationship Id="rId14" Type="http://schemas.openxmlformats.org/officeDocument/2006/relationships/image" Target="../media/image48.svg"/></Relationships>
</file>

<file path=ppt/slides/_rels/slide5.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25.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6.bin"/><Relationship Id="rId5" Type="http://schemas.openxmlformats.org/officeDocument/2006/relationships/slideLayout" Target="../slideLayouts/slideLayout8.xml"/><Relationship Id="rId4"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8.xml"/><Relationship Id="rId1" Type="http://schemas.openxmlformats.org/officeDocument/2006/relationships/tags" Target="../tags/tag10.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oleObject" Target="../embeddings/oleObject8.bin"/><Relationship Id="rId7" Type="http://schemas.openxmlformats.org/officeDocument/2006/relationships/image" Target="../media/image53.png"/><Relationship Id="rId2" Type="http://schemas.openxmlformats.org/officeDocument/2006/relationships/slideLayout" Target="../slideLayouts/slideLayout8.xml"/><Relationship Id="rId1" Type="http://schemas.openxmlformats.org/officeDocument/2006/relationships/tags" Target="../tags/tag11.xml"/><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1.emf"/><Relationship Id="rId9" Type="http://schemas.openxmlformats.org/officeDocument/2006/relationships/image" Target="../media/image55.png"/></Relationships>
</file>

<file path=ppt/slides/_rels/slide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tags" Target="../tags/tag14.xml"/><Relationship Id="rId7" Type="http://schemas.openxmlformats.org/officeDocument/2006/relationships/image" Target="../media/image25.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oleObject" Target="../embeddings/oleObject9.bin"/><Relationship Id="rId11" Type="http://schemas.openxmlformats.org/officeDocument/2006/relationships/image" Target="../media/image60.png"/><Relationship Id="rId5" Type="http://schemas.openxmlformats.org/officeDocument/2006/relationships/slideLayout" Target="../slideLayouts/slideLayout8.xml"/><Relationship Id="rId10" Type="http://schemas.openxmlformats.org/officeDocument/2006/relationships/image" Target="../media/image59.png"/><Relationship Id="rId4" Type="http://schemas.openxmlformats.org/officeDocument/2006/relationships/tags" Target="../tags/tag15.xml"/><Relationship Id="rId9" Type="http://schemas.openxmlformats.org/officeDocument/2006/relationships/image" Target="../media/image58.png"/></Relationships>
</file>

<file path=ppt/slides/_rels/slide9.xml.rels><?xml version="1.0" encoding="UTF-8" standalone="yes"?>
<Relationships xmlns="http://schemas.openxmlformats.org/package/2006/relationships"><Relationship Id="rId13" Type="http://schemas.openxmlformats.org/officeDocument/2006/relationships/tags" Target="../tags/tag28.xml"/><Relationship Id="rId18" Type="http://schemas.openxmlformats.org/officeDocument/2006/relationships/tags" Target="../tags/tag33.xml"/><Relationship Id="rId26" Type="http://schemas.openxmlformats.org/officeDocument/2006/relationships/tags" Target="../tags/tag41.xml"/><Relationship Id="rId39" Type="http://schemas.openxmlformats.org/officeDocument/2006/relationships/tags" Target="../tags/tag54.xml"/><Relationship Id="rId21" Type="http://schemas.openxmlformats.org/officeDocument/2006/relationships/tags" Target="../tags/tag36.xml"/><Relationship Id="rId34" Type="http://schemas.openxmlformats.org/officeDocument/2006/relationships/tags" Target="../tags/tag49.xml"/><Relationship Id="rId42" Type="http://schemas.openxmlformats.org/officeDocument/2006/relationships/tags" Target="../tags/tag57.xml"/><Relationship Id="rId47" Type="http://schemas.openxmlformats.org/officeDocument/2006/relationships/image" Target="../media/image1.emf"/><Relationship Id="rId7" Type="http://schemas.openxmlformats.org/officeDocument/2006/relationships/tags" Target="../tags/tag22.xml"/><Relationship Id="rId2" Type="http://schemas.openxmlformats.org/officeDocument/2006/relationships/tags" Target="../tags/tag17.xml"/><Relationship Id="rId16" Type="http://schemas.openxmlformats.org/officeDocument/2006/relationships/tags" Target="../tags/tag31.xml"/><Relationship Id="rId29" Type="http://schemas.openxmlformats.org/officeDocument/2006/relationships/tags" Target="../tags/tag44.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24" Type="http://schemas.openxmlformats.org/officeDocument/2006/relationships/tags" Target="../tags/tag39.xml"/><Relationship Id="rId32" Type="http://schemas.openxmlformats.org/officeDocument/2006/relationships/tags" Target="../tags/tag47.xml"/><Relationship Id="rId37" Type="http://schemas.openxmlformats.org/officeDocument/2006/relationships/tags" Target="../tags/tag52.xml"/><Relationship Id="rId40" Type="http://schemas.openxmlformats.org/officeDocument/2006/relationships/tags" Target="../tags/tag55.xml"/><Relationship Id="rId45" Type="http://schemas.openxmlformats.org/officeDocument/2006/relationships/slideLayout" Target="../slideLayouts/slideLayout11.xml"/><Relationship Id="rId5" Type="http://schemas.openxmlformats.org/officeDocument/2006/relationships/tags" Target="../tags/tag20.xml"/><Relationship Id="rId15" Type="http://schemas.openxmlformats.org/officeDocument/2006/relationships/tags" Target="../tags/tag30.xml"/><Relationship Id="rId23" Type="http://schemas.openxmlformats.org/officeDocument/2006/relationships/tags" Target="../tags/tag38.xml"/><Relationship Id="rId28" Type="http://schemas.openxmlformats.org/officeDocument/2006/relationships/tags" Target="../tags/tag43.xml"/><Relationship Id="rId36" Type="http://schemas.openxmlformats.org/officeDocument/2006/relationships/tags" Target="../tags/tag51.xml"/><Relationship Id="rId10" Type="http://schemas.openxmlformats.org/officeDocument/2006/relationships/tags" Target="../tags/tag25.xml"/><Relationship Id="rId19" Type="http://schemas.openxmlformats.org/officeDocument/2006/relationships/tags" Target="../tags/tag34.xml"/><Relationship Id="rId31" Type="http://schemas.openxmlformats.org/officeDocument/2006/relationships/tags" Target="../tags/tag46.xml"/><Relationship Id="rId44" Type="http://schemas.openxmlformats.org/officeDocument/2006/relationships/tags" Target="../tags/tag59.xml"/><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tags" Target="../tags/tag29.xml"/><Relationship Id="rId22" Type="http://schemas.openxmlformats.org/officeDocument/2006/relationships/tags" Target="../tags/tag37.xml"/><Relationship Id="rId27" Type="http://schemas.openxmlformats.org/officeDocument/2006/relationships/tags" Target="../tags/tag42.xml"/><Relationship Id="rId30" Type="http://schemas.openxmlformats.org/officeDocument/2006/relationships/tags" Target="../tags/tag45.xml"/><Relationship Id="rId35" Type="http://schemas.openxmlformats.org/officeDocument/2006/relationships/tags" Target="../tags/tag50.xml"/><Relationship Id="rId43" Type="http://schemas.openxmlformats.org/officeDocument/2006/relationships/tags" Target="../tags/tag58.xml"/><Relationship Id="rId8" Type="http://schemas.openxmlformats.org/officeDocument/2006/relationships/tags" Target="../tags/tag23.xml"/><Relationship Id="rId3" Type="http://schemas.openxmlformats.org/officeDocument/2006/relationships/tags" Target="../tags/tag18.xml"/><Relationship Id="rId12" Type="http://schemas.openxmlformats.org/officeDocument/2006/relationships/tags" Target="../tags/tag27.xml"/><Relationship Id="rId17" Type="http://schemas.openxmlformats.org/officeDocument/2006/relationships/tags" Target="../tags/tag32.xml"/><Relationship Id="rId25" Type="http://schemas.openxmlformats.org/officeDocument/2006/relationships/tags" Target="../tags/tag40.xml"/><Relationship Id="rId33" Type="http://schemas.openxmlformats.org/officeDocument/2006/relationships/tags" Target="../tags/tag48.xml"/><Relationship Id="rId38" Type="http://schemas.openxmlformats.org/officeDocument/2006/relationships/tags" Target="../tags/tag53.xml"/><Relationship Id="rId46" Type="http://schemas.openxmlformats.org/officeDocument/2006/relationships/oleObject" Target="../embeddings/oleObject10.bin"/><Relationship Id="rId20" Type="http://schemas.openxmlformats.org/officeDocument/2006/relationships/tags" Target="../tags/tag35.xml"/><Relationship Id="rId41" Type="http://schemas.openxmlformats.org/officeDocument/2006/relationships/tags" Target="../tags/tag56.xml"/></Relationships>
</file>

<file path=ppt/slides/_rels/slide10.xml.rels><?xml version="1.0" encoding="UTF-8" standalone="yes"?>
<Relationships xmlns="http://schemas.openxmlformats.org/package/2006/relationships"><Relationship Id="rId13" Type="http://schemas.openxmlformats.org/officeDocument/2006/relationships/image" Target="../media/image68.png"/><Relationship Id="rId18" Type="http://schemas.openxmlformats.org/officeDocument/2006/relationships/image" Target="../media/image73.svg"/><Relationship Id="rId26" Type="http://schemas.openxmlformats.org/officeDocument/2006/relationships/image" Target="../media/image81.png"/><Relationship Id="rId3" Type="http://schemas.openxmlformats.org/officeDocument/2006/relationships/notesSlide" Target="../notesSlides/notesSlide2.xml"/><Relationship Id="rId21" Type="http://schemas.openxmlformats.org/officeDocument/2006/relationships/image" Target="../media/image76.svg"/><Relationship Id="rId34" Type="http://schemas.openxmlformats.org/officeDocument/2006/relationships/image" Target="../media/image89.png"/><Relationship Id="rId7" Type="http://schemas.openxmlformats.org/officeDocument/2006/relationships/image" Target="../media/image62.png"/><Relationship Id="rId12" Type="http://schemas.openxmlformats.org/officeDocument/2006/relationships/image" Target="../media/image67.png"/><Relationship Id="rId17" Type="http://schemas.openxmlformats.org/officeDocument/2006/relationships/image" Target="../media/image72.png"/><Relationship Id="rId25" Type="http://schemas.openxmlformats.org/officeDocument/2006/relationships/image" Target="../media/image80.svg"/><Relationship Id="rId33" Type="http://schemas.openxmlformats.org/officeDocument/2006/relationships/image" Target="../media/image88.png"/><Relationship Id="rId2" Type="http://schemas.openxmlformats.org/officeDocument/2006/relationships/slideLayout" Target="../slideLayouts/slideLayout8.xml"/><Relationship Id="rId16" Type="http://schemas.openxmlformats.org/officeDocument/2006/relationships/image" Target="../media/image71.png"/><Relationship Id="rId20" Type="http://schemas.openxmlformats.org/officeDocument/2006/relationships/image" Target="../media/image75.png"/><Relationship Id="rId29" Type="http://schemas.openxmlformats.org/officeDocument/2006/relationships/image" Target="../media/image84.png"/><Relationship Id="rId1" Type="http://schemas.openxmlformats.org/officeDocument/2006/relationships/tags" Target="../tags/tag60.xml"/><Relationship Id="rId6" Type="http://schemas.openxmlformats.org/officeDocument/2006/relationships/image" Target="../media/image61.png"/><Relationship Id="rId11" Type="http://schemas.openxmlformats.org/officeDocument/2006/relationships/image" Target="../media/image66.png"/><Relationship Id="rId24" Type="http://schemas.openxmlformats.org/officeDocument/2006/relationships/image" Target="../media/image79.png"/><Relationship Id="rId32" Type="http://schemas.openxmlformats.org/officeDocument/2006/relationships/image" Target="../media/image87.png"/><Relationship Id="rId5" Type="http://schemas.openxmlformats.org/officeDocument/2006/relationships/image" Target="../media/image1.emf"/><Relationship Id="rId15" Type="http://schemas.openxmlformats.org/officeDocument/2006/relationships/image" Target="../media/image70.png"/><Relationship Id="rId23" Type="http://schemas.openxmlformats.org/officeDocument/2006/relationships/image" Target="../media/image78.png"/><Relationship Id="rId28" Type="http://schemas.openxmlformats.org/officeDocument/2006/relationships/image" Target="../media/image83.png"/><Relationship Id="rId36" Type="http://schemas.openxmlformats.org/officeDocument/2006/relationships/image" Target="../media/image91.png"/><Relationship Id="rId10" Type="http://schemas.openxmlformats.org/officeDocument/2006/relationships/image" Target="../media/image65.png"/><Relationship Id="rId19" Type="http://schemas.openxmlformats.org/officeDocument/2006/relationships/image" Target="../media/image74.png"/><Relationship Id="rId31" Type="http://schemas.openxmlformats.org/officeDocument/2006/relationships/image" Target="../media/image86.png"/><Relationship Id="rId4" Type="http://schemas.openxmlformats.org/officeDocument/2006/relationships/oleObject" Target="../embeddings/oleObject11.bin"/><Relationship Id="rId9" Type="http://schemas.openxmlformats.org/officeDocument/2006/relationships/image" Target="../media/image64.png"/><Relationship Id="rId14" Type="http://schemas.openxmlformats.org/officeDocument/2006/relationships/image" Target="../media/image69.png"/><Relationship Id="rId22" Type="http://schemas.openxmlformats.org/officeDocument/2006/relationships/image" Target="../media/image77.png"/><Relationship Id="rId27" Type="http://schemas.openxmlformats.org/officeDocument/2006/relationships/image" Target="../media/image82.png"/><Relationship Id="rId30" Type="http://schemas.openxmlformats.org/officeDocument/2006/relationships/image" Target="../media/image85.png"/><Relationship Id="rId35" Type="http://schemas.openxmlformats.org/officeDocument/2006/relationships/image" Target="../media/image90.svg"/><Relationship Id="rId8" Type="http://schemas.openxmlformats.org/officeDocument/2006/relationships/image" Target="../media/image63.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1.xml"/><Relationship Id="rId1" Type="http://schemas.openxmlformats.org/officeDocument/2006/relationships/tags" Target="../tags/tag61.xml"/><Relationship Id="rId5" Type="http://schemas.openxmlformats.org/officeDocument/2006/relationships/image" Target="../media/image92.emf"/><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60.xml"/><Relationship Id="rId1" Type="http://schemas.openxmlformats.org/officeDocument/2006/relationships/tags" Target="../tags/tag62.xml"/><Relationship Id="rId5" Type="http://schemas.openxmlformats.org/officeDocument/2006/relationships/image" Target="../media/image93.emf"/><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5EF8A3F2-67FF-BBF3-7060-236A0C476697}"/>
              </a:ext>
            </a:extLst>
          </p:cNvPr>
          <p:cNvGraphicFramePr>
            <a:graphicFrameLocks noChangeAspect="1"/>
          </p:cNvGraphicFramePr>
          <p:nvPr>
            <p:custDataLst>
              <p:tags r:id="rId1"/>
            </p:custDataLst>
            <p:extLst>
              <p:ext uri="{D42A27DB-BD31-4B8C-83A1-F6EECF244321}">
                <p14:modId xmlns:p14="http://schemas.microsoft.com/office/powerpoint/2010/main" val="10779882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2" name="think-cell data - do not delete" hidden="1">
                        <a:extLst>
                          <a:ext uri="{FF2B5EF4-FFF2-40B4-BE49-F238E27FC236}">
                            <a16:creationId xmlns:a16="http://schemas.microsoft.com/office/drawing/2014/main" id="{5EF8A3F2-67FF-BBF3-7060-236A0C4766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Subtitle 5">
            <a:extLst>
              <a:ext uri="{FF2B5EF4-FFF2-40B4-BE49-F238E27FC236}">
                <a16:creationId xmlns:a16="http://schemas.microsoft.com/office/drawing/2014/main" id="{59451372-B785-49F8-A44B-D7EFF2499D62}"/>
              </a:ext>
            </a:extLst>
          </p:cNvPr>
          <p:cNvSpPr>
            <a:spLocks noGrp="1"/>
          </p:cNvSpPr>
          <p:nvPr>
            <p:ph type="subTitle" idx="1"/>
          </p:nvPr>
        </p:nvSpPr>
        <p:spPr/>
        <p:txBody>
          <a:bodyPr/>
          <a:lstStyle/>
          <a:p>
            <a:r>
              <a:rPr lang="en-GB" dirty="0"/>
              <a:t>Presentation by Amani Al-Saidi </a:t>
            </a:r>
          </a:p>
        </p:txBody>
      </p:sp>
      <p:sp>
        <p:nvSpPr>
          <p:cNvPr id="5" name="Title 4">
            <a:extLst>
              <a:ext uri="{FF2B5EF4-FFF2-40B4-BE49-F238E27FC236}">
                <a16:creationId xmlns:a16="http://schemas.microsoft.com/office/drawing/2014/main" id="{5B26DED2-4071-4043-B95A-344295429C9F}"/>
              </a:ext>
            </a:extLst>
          </p:cNvPr>
          <p:cNvSpPr>
            <a:spLocks noGrp="1"/>
          </p:cNvSpPr>
          <p:nvPr>
            <p:ph type="title"/>
          </p:nvPr>
        </p:nvSpPr>
        <p:spPr/>
        <p:txBody>
          <a:bodyPr vert="horz"/>
          <a:lstStyle/>
          <a:p>
            <a:r>
              <a:rPr lang="en-GB" dirty="0"/>
              <a:t>Small-scale LNG: Commercial models, market players and pricing</a:t>
            </a:r>
          </a:p>
        </p:txBody>
      </p:sp>
      <p:sp>
        <p:nvSpPr>
          <p:cNvPr id="8" name="Text Placeholder 7">
            <a:extLst>
              <a:ext uri="{FF2B5EF4-FFF2-40B4-BE49-F238E27FC236}">
                <a16:creationId xmlns:a16="http://schemas.microsoft.com/office/drawing/2014/main" id="{352D9993-31CB-4719-906F-6462A4684344}"/>
              </a:ext>
            </a:extLst>
          </p:cNvPr>
          <p:cNvSpPr>
            <a:spLocks noGrp="1"/>
          </p:cNvSpPr>
          <p:nvPr>
            <p:ph type="body" sz="quarter" idx="17"/>
          </p:nvPr>
        </p:nvSpPr>
        <p:spPr/>
        <p:txBody>
          <a:bodyPr/>
          <a:lstStyle/>
          <a:p>
            <a:r>
              <a:rPr lang="en-GB" dirty="0"/>
              <a:t>26 February 2026</a:t>
            </a:r>
          </a:p>
        </p:txBody>
      </p:sp>
      <p:sp>
        <p:nvSpPr>
          <p:cNvPr id="4" name="Text Placeholder 3">
            <a:extLst>
              <a:ext uri="{FF2B5EF4-FFF2-40B4-BE49-F238E27FC236}">
                <a16:creationId xmlns:a16="http://schemas.microsoft.com/office/drawing/2014/main" id="{961EFC0D-83B1-BB06-B288-68EEB70F3F9C}"/>
              </a:ext>
            </a:extLst>
          </p:cNvPr>
          <p:cNvSpPr>
            <a:spLocks noGrp="1"/>
          </p:cNvSpPr>
          <p:nvPr>
            <p:ph type="body" sz="quarter" idx="12"/>
          </p:nvPr>
        </p:nvSpPr>
        <p:spPr/>
        <p:txBody>
          <a:bodyPr/>
          <a:lstStyle/>
          <a:p>
            <a:r>
              <a:rPr lang="en-GB" dirty="0"/>
              <a:t>PRESENTATION FOR ENTERPRISE EUROPE NETWORK - UKRAINE</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AA1830B-1FCC-D68B-59C2-DBB01186B2D6}"/>
              </a:ext>
            </a:extLst>
          </p:cNvPr>
          <p:cNvGraphicFramePr>
            <a:graphicFrameLocks noChangeAspect="1"/>
          </p:cNvGraphicFramePr>
          <p:nvPr>
            <p:custDataLst>
              <p:tags r:id="rId1"/>
            </p:custDataLst>
            <p:extLst>
              <p:ext uri="{D42A27DB-BD31-4B8C-83A1-F6EECF244321}">
                <p14:modId xmlns:p14="http://schemas.microsoft.com/office/powerpoint/2010/main" val="217732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7" name="think-cell data - do not delete" hidden="1">
                        <a:extLst>
                          <a:ext uri="{FF2B5EF4-FFF2-40B4-BE49-F238E27FC236}">
                            <a16:creationId xmlns:a16="http://schemas.microsoft.com/office/drawing/2014/main" id="{7AA1830B-1FCC-D68B-59C2-DBB01186B2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BD83A21E-5D2D-D31C-9AA8-AD186286CF9E}"/>
              </a:ext>
            </a:extLst>
          </p:cNvPr>
          <p:cNvSpPr>
            <a:spLocks noGrp="1"/>
          </p:cNvSpPr>
          <p:nvPr>
            <p:ph type="title"/>
          </p:nvPr>
        </p:nvSpPr>
        <p:spPr/>
        <p:txBody>
          <a:bodyPr vert="horz"/>
          <a:lstStyle/>
          <a:p>
            <a:r>
              <a:rPr lang="en-GB" dirty="0"/>
              <a:t>FTI Consulting’s Energy Team combines economic expertise in regulation, modelling, contracts and financing</a:t>
            </a:r>
          </a:p>
        </p:txBody>
      </p:sp>
      <p:sp>
        <p:nvSpPr>
          <p:cNvPr id="9" name="Text Placeholder 8">
            <a:extLst>
              <a:ext uri="{FF2B5EF4-FFF2-40B4-BE49-F238E27FC236}">
                <a16:creationId xmlns:a16="http://schemas.microsoft.com/office/drawing/2014/main" id="{46B32DDC-B697-14F0-0299-B86219193B7E}"/>
              </a:ext>
            </a:extLst>
          </p:cNvPr>
          <p:cNvSpPr>
            <a:spLocks noGrp="1"/>
          </p:cNvSpPr>
          <p:nvPr>
            <p:ph type="body" sz="quarter" idx="14"/>
          </p:nvPr>
        </p:nvSpPr>
        <p:spPr/>
        <p:txBody>
          <a:bodyPr/>
          <a:lstStyle/>
          <a:p>
            <a:r>
              <a:rPr lang="en-GB" dirty="0"/>
              <a:t>FTI Consulting Energy Practice</a:t>
            </a:r>
          </a:p>
        </p:txBody>
      </p:sp>
      <p:sp>
        <p:nvSpPr>
          <p:cNvPr id="4" name="Slide Number Placeholder 3">
            <a:extLst>
              <a:ext uri="{FF2B5EF4-FFF2-40B4-BE49-F238E27FC236}">
                <a16:creationId xmlns:a16="http://schemas.microsoft.com/office/drawing/2014/main" id="{AC9BCFDF-4058-5E75-A302-B78B707A9294}"/>
              </a:ext>
            </a:extLst>
          </p:cNvPr>
          <p:cNvSpPr>
            <a:spLocks noGrp="1"/>
          </p:cNvSpPr>
          <p:nvPr>
            <p:ph type="sldNum" sz="quarter" idx="4"/>
          </p:nvPr>
        </p:nvSpPr>
        <p:spPr/>
        <p:txBody>
          <a:bodyPr/>
          <a:lstStyle/>
          <a:p>
            <a:fld id="{9D5FB08A-C3B2-4E5E-845D-1EA809442BD0}" type="slidenum">
              <a:rPr lang="en-GB" smtClean="0"/>
              <a:t>2</a:t>
            </a:fld>
            <a:endParaRPr lang="en-GB"/>
          </a:p>
        </p:txBody>
      </p:sp>
      <p:grpSp>
        <p:nvGrpSpPr>
          <p:cNvPr id="16" name="Group 15">
            <a:extLst>
              <a:ext uri="{FF2B5EF4-FFF2-40B4-BE49-F238E27FC236}">
                <a16:creationId xmlns:a16="http://schemas.microsoft.com/office/drawing/2014/main" id="{8E4A4E96-FBEC-F629-3D05-1D1F530AA95E}"/>
              </a:ext>
            </a:extLst>
          </p:cNvPr>
          <p:cNvGrpSpPr/>
          <p:nvPr/>
        </p:nvGrpSpPr>
        <p:grpSpPr>
          <a:xfrm>
            <a:off x="4542033" y="2283727"/>
            <a:ext cx="7215123" cy="884924"/>
            <a:chOff x="4485292" y="1722233"/>
            <a:chExt cx="7215123" cy="884924"/>
          </a:xfrm>
        </p:grpSpPr>
        <p:sp>
          <p:nvSpPr>
            <p:cNvPr id="17" name="Rectangle 16">
              <a:extLst>
                <a:ext uri="{FF2B5EF4-FFF2-40B4-BE49-F238E27FC236}">
                  <a16:creationId xmlns:a16="http://schemas.microsoft.com/office/drawing/2014/main" id="{27AC7FD5-2B65-13C0-F5EA-21F1FD5061D7}"/>
                </a:ext>
              </a:extLst>
            </p:cNvPr>
            <p:cNvSpPr/>
            <p:nvPr/>
          </p:nvSpPr>
          <p:spPr>
            <a:xfrm>
              <a:off x="4767576" y="1959157"/>
              <a:ext cx="6932839"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t"/>
            <a:lstStyle/>
            <a:p>
              <a:pPr marL="171450" indent="-171450">
                <a:spcAft>
                  <a:spcPts val="300"/>
                </a:spcAft>
                <a:buClr>
                  <a:schemeClr val="accent2"/>
                </a:buClr>
                <a:buFont typeface="Wingdings" panose="05000000000000000000" pitchFamily="2" charset="2"/>
                <a:buChar char="§"/>
              </a:pPr>
              <a:r>
                <a:rPr lang="en-GB" sz="1100" dirty="0">
                  <a:solidFill>
                    <a:schemeClr val="tx1"/>
                  </a:solidFill>
                </a:rPr>
                <a:t>Experience in designing regulatory frameworks in 35+ countries</a:t>
              </a:r>
            </a:p>
            <a:p>
              <a:pPr marL="171450" indent="-171450">
                <a:spcAft>
                  <a:spcPts val="300"/>
                </a:spcAft>
                <a:buClr>
                  <a:schemeClr val="accent2"/>
                </a:buClr>
                <a:buFont typeface="Wingdings" panose="05000000000000000000" pitchFamily="2" charset="2"/>
                <a:buChar char="§"/>
              </a:pPr>
              <a:r>
                <a:rPr lang="en-GB" sz="1100" dirty="0">
                  <a:solidFill>
                    <a:schemeClr val="tx1"/>
                  </a:solidFill>
                </a:rPr>
                <a:t>Experience in challenging regulatory decisions</a:t>
              </a:r>
            </a:p>
          </p:txBody>
        </p:sp>
        <p:pic>
          <p:nvPicPr>
            <p:cNvPr id="18" name="Picture 17">
              <a:extLst>
                <a:ext uri="{FF2B5EF4-FFF2-40B4-BE49-F238E27FC236}">
                  <a16:creationId xmlns:a16="http://schemas.microsoft.com/office/drawing/2014/main" id="{91AFC168-F577-28B1-F0C0-89986A3FE0A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767576" y="1899029"/>
              <a:ext cx="414617" cy="48583"/>
            </a:xfrm>
            <a:prstGeom prst="rect">
              <a:avLst/>
            </a:prstGeom>
          </p:spPr>
        </p:pic>
        <p:sp>
          <p:nvSpPr>
            <p:cNvPr id="19" name="TextBox 18">
              <a:extLst>
                <a:ext uri="{FF2B5EF4-FFF2-40B4-BE49-F238E27FC236}">
                  <a16:creationId xmlns:a16="http://schemas.microsoft.com/office/drawing/2014/main" id="{9C5EDD75-4E16-54E2-AAC7-C1BC3459C762}"/>
                </a:ext>
              </a:extLst>
            </p:cNvPr>
            <p:cNvSpPr txBox="1"/>
            <p:nvPr/>
          </p:nvSpPr>
          <p:spPr>
            <a:xfrm>
              <a:off x="4767576" y="1722233"/>
              <a:ext cx="4524602" cy="180000"/>
            </a:xfrm>
            <a:prstGeom prst="rect">
              <a:avLst/>
            </a:prstGeom>
            <a:noFill/>
            <a:ln w="38100">
              <a:noFill/>
            </a:ln>
          </p:spPr>
          <p:txBody>
            <a:bodyPr wrap="square" lIns="0" tIns="0" rIns="0" bIns="0" rtlCol="0">
              <a:noAutofit/>
            </a:bodyPr>
            <a:lstStyle/>
            <a:p>
              <a:r>
                <a:rPr lang="en-GB" sz="1200" b="1">
                  <a:solidFill>
                    <a:schemeClr val="accent2"/>
                  </a:solidFill>
                  <a:latin typeface="Calibri" panose="020F0502020204030204" pitchFamily="34" charset="0"/>
                  <a:cs typeface="Calibri" panose="020F0502020204030204" pitchFamily="34" charset="0"/>
                </a:rPr>
                <a:t>Expertise in understanding Economic Regulation</a:t>
              </a:r>
            </a:p>
          </p:txBody>
        </p:sp>
        <p:sp>
          <p:nvSpPr>
            <p:cNvPr id="20" name="Rectangle 19">
              <a:extLst>
                <a:ext uri="{FF2B5EF4-FFF2-40B4-BE49-F238E27FC236}">
                  <a16:creationId xmlns:a16="http://schemas.microsoft.com/office/drawing/2014/main" id="{D07D430B-8967-4A89-90DB-AE49ACCFD6AD}"/>
                </a:ext>
              </a:extLst>
            </p:cNvPr>
            <p:cNvSpPr/>
            <p:nvPr/>
          </p:nvSpPr>
          <p:spPr>
            <a:xfrm>
              <a:off x="4485292" y="1722234"/>
              <a:ext cx="236924" cy="236924"/>
            </a:xfrm>
            <a:prstGeom prst="rect">
              <a:avLst/>
            </a:prstGeom>
            <a:solidFill>
              <a:srgbClr val="0067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1200" b="1">
                  <a:solidFill>
                    <a:srgbClr val="FFFFFF"/>
                  </a:solidFill>
                </a:rPr>
                <a:t>A</a:t>
              </a:r>
            </a:p>
          </p:txBody>
        </p:sp>
      </p:grpSp>
      <p:grpSp>
        <p:nvGrpSpPr>
          <p:cNvPr id="21" name="Group 20">
            <a:extLst>
              <a:ext uri="{FF2B5EF4-FFF2-40B4-BE49-F238E27FC236}">
                <a16:creationId xmlns:a16="http://schemas.microsoft.com/office/drawing/2014/main" id="{DC90871F-E54B-057A-6D86-612F8A23DD0B}"/>
              </a:ext>
            </a:extLst>
          </p:cNvPr>
          <p:cNvGrpSpPr/>
          <p:nvPr/>
        </p:nvGrpSpPr>
        <p:grpSpPr>
          <a:xfrm>
            <a:off x="4529534" y="2989096"/>
            <a:ext cx="5078309" cy="923835"/>
            <a:chOff x="5052997" y="2657204"/>
            <a:chExt cx="6967862" cy="923835"/>
          </a:xfrm>
        </p:grpSpPr>
        <p:sp>
          <p:nvSpPr>
            <p:cNvPr id="22" name="Rectangle 21">
              <a:extLst>
                <a:ext uri="{FF2B5EF4-FFF2-40B4-BE49-F238E27FC236}">
                  <a16:creationId xmlns:a16="http://schemas.microsoft.com/office/drawing/2014/main" id="{7D800391-375A-2208-ADF7-242B7578BD21}"/>
                </a:ext>
              </a:extLst>
            </p:cNvPr>
            <p:cNvSpPr/>
            <p:nvPr/>
          </p:nvSpPr>
          <p:spPr>
            <a:xfrm>
              <a:off x="5325257" y="2969039"/>
              <a:ext cx="6695602" cy="61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t"/>
            <a:lstStyle/>
            <a:p>
              <a:pPr marL="171450" indent="-171450">
                <a:spcAft>
                  <a:spcPts val="300"/>
                </a:spcAft>
                <a:buClr>
                  <a:schemeClr val="accent2"/>
                </a:buClr>
                <a:buFont typeface="Wingdings" panose="05000000000000000000" pitchFamily="2" charset="2"/>
                <a:buChar char="§"/>
              </a:pPr>
              <a:r>
                <a:rPr lang="en-GB" sz="1100" dirty="0">
                  <a:solidFill>
                    <a:schemeClr val="tx1"/>
                  </a:solidFill>
                </a:rPr>
                <a:t>Proprietary models of European electricity, gas, CO2 markets, hydrogen, LNG Shipping markets - Proprietary model forecasting LNG vessels charter has supported transactions on 60+ vessels.</a:t>
              </a:r>
            </a:p>
            <a:p>
              <a:pPr marL="171450" indent="-171450">
                <a:spcAft>
                  <a:spcPts val="300"/>
                </a:spcAft>
                <a:buClr>
                  <a:schemeClr val="accent2"/>
                </a:buClr>
                <a:buFont typeface="Wingdings" panose="05000000000000000000" pitchFamily="2" charset="2"/>
                <a:buChar char="§"/>
              </a:pPr>
              <a:r>
                <a:rPr lang="en-GB" sz="1100" dirty="0">
                  <a:solidFill>
                    <a:schemeClr val="tx1"/>
                  </a:solidFill>
                </a:rPr>
                <a:t>FTI has advised 10+ LNG regasification and liquefaction terminals on their commercial and operational strategies</a:t>
              </a:r>
            </a:p>
            <a:p>
              <a:pPr marL="171450" indent="-171450">
                <a:spcAft>
                  <a:spcPts val="300"/>
                </a:spcAft>
                <a:buClr>
                  <a:schemeClr val="accent2"/>
                </a:buClr>
                <a:buFont typeface="Wingdings" panose="05000000000000000000" pitchFamily="2" charset="2"/>
                <a:buChar char="§"/>
              </a:pPr>
              <a:r>
                <a:rPr lang="en-GB" sz="1100" dirty="0">
                  <a:solidFill>
                    <a:schemeClr val="tx1"/>
                  </a:solidFill>
                </a:rPr>
                <a:t>Experience of modelling for auction design, arbitrage value, transfer pricing, etc.</a:t>
              </a:r>
            </a:p>
            <a:p>
              <a:pPr marL="171450" indent="-171450">
                <a:spcAft>
                  <a:spcPts val="300"/>
                </a:spcAft>
                <a:buClr>
                  <a:schemeClr val="accent2"/>
                </a:buClr>
                <a:buFont typeface="Wingdings" panose="05000000000000000000" pitchFamily="2" charset="2"/>
                <a:buChar char="§"/>
              </a:pPr>
              <a:endParaRPr lang="en-GB" sz="1100" dirty="0">
                <a:solidFill>
                  <a:schemeClr val="tx1"/>
                </a:solidFill>
              </a:endParaRPr>
            </a:p>
          </p:txBody>
        </p:sp>
        <p:sp>
          <p:nvSpPr>
            <p:cNvPr id="23" name="Rectangle 22">
              <a:extLst>
                <a:ext uri="{FF2B5EF4-FFF2-40B4-BE49-F238E27FC236}">
                  <a16:creationId xmlns:a16="http://schemas.microsoft.com/office/drawing/2014/main" id="{16BDC2F3-0193-9A88-267C-720B74CB6383}"/>
                </a:ext>
              </a:extLst>
            </p:cNvPr>
            <p:cNvSpPr/>
            <p:nvPr/>
          </p:nvSpPr>
          <p:spPr>
            <a:xfrm>
              <a:off x="5052997" y="2721818"/>
              <a:ext cx="236924" cy="236924"/>
            </a:xfrm>
            <a:prstGeom prst="rect">
              <a:avLst/>
            </a:prstGeom>
            <a:solidFill>
              <a:srgbClr val="0067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1200" b="1">
                  <a:solidFill>
                    <a:srgbClr val="FFFFFF"/>
                  </a:solidFill>
                </a:rPr>
                <a:t>B</a:t>
              </a:r>
            </a:p>
          </p:txBody>
        </p:sp>
        <p:pic>
          <p:nvPicPr>
            <p:cNvPr id="24" name="Picture 23">
              <a:extLst>
                <a:ext uri="{FF2B5EF4-FFF2-40B4-BE49-F238E27FC236}">
                  <a16:creationId xmlns:a16="http://schemas.microsoft.com/office/drawing/2014/main" id="{2C20582A-0345-7D8E-5CAE-D0E8085DD64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325258" y="2906787"/>
              <a:ext cx="414617" cy="56467"/>
            </a:xfrm>
            <a:prstGeom prst="rect">
              <a:avLst/>
            </a:prstGeom>
          </p:spPr>
        </p:pic>
        <p:sp>
          <p:nvSpPr>
            <p:cNvPr id="25" name="TextBox 24">
              <a:extLst>
                <a:ext uri="{FF2B5EF4-FFF2-40B4-BE49-F238E27FC236}">
                  <a16:creationId xmlns:a16="http://schemas.microsoft.com/office/drawing/2014/main" id="{39A9575C-D874-30BA-734C-74C209240F45}"/>
                </a:ext>
              </a:extLst>
            </p:cNvPr>
            <p:cNvSpPr txBox="1"/>
            <p:nvPr/>
          </p:nvSpPr>
          <p:spPr>
            <a:xfrm>
              <a:off x="5325258" y="2657204"/>
              <a:ext cx="6677371" cy="214470"/>
            </a:xfrm>
            <a:prstGeom prst="rect">
              <a:avLst/>
            </a:prstGeom>
            <a:noFill/>
            <a:ln w="38100">
              <a:noFill/>
            </a:ln>
          </p:spPr>
          <p:txBody>
            <a:bodyPr wrap="square" lIns="0" tIns="0" rIns="0" bIns="0" rtlCol="0" anchor="b">
              <a:noAutofit/>
            </a:bodyPr>
            <a:lstStyle/>
            <a:p>
              <a:r>
                <a:rPr lang="en-GB" sz="1200" b="1" dirty="0">
                  <a:solidFill>
                    <a:schemeClr val="accent2"/>
                  </a:solidFill>
                  <a:latin typeface="Calibri" panose="020F0502020204030204" pitchFamily="34" charset="0"/>
                  <a:cs typeface="Calibri" panose="020F0502020204030204" pitchFamily="34" charset="0"/>
                </a:rPr>
                <a:t>Expertise in Modelling commodity markets and economic behaviours</a:t>
              </a:r>
            </a:p>
          </p:txBody>
        </p:sp>
      </p:grpSp>
      <p:grpSp>
        <p:nvGrpSpPr>
          <p:cNvPr id="26" name="Group 25">
            <a:extLst>
              <a:ext uri="{FF2B5EF4-FFF2-40B4-BE49-F238E27FC236}">
                <a16:creationId xmlns:a16="http://schemas.microsoft.com/office/drawing/2014/main" id="{C0F2C0BE-85FE-FE23-FD67-5521CE5DD3A6}"/>
              </a:ext>
            </a:extLst>
          </p:cNvPr>
          <p:cNvGrpSpPr/>
          <p:nvPr/>
        </p:nvGrpSpPr>
        <p:grpSpPr>
          <a:xfrm>
            <a:off x="4529534" y="5837965"/>
            <a:ext cx="5078309" cy="859159"/>
            <a:chOff x="6179993" y="4691474"/>
            <a:chExt cx="6571817" cy="859159"/>
          </a:xfrm>
        </p:grpSpPr>
        <p:sp>
          <p:nvSpPr>
            <p:cNvPr id="27" name="Rectangle 26">
              <a:extLst>
                <a:ext uri="{FF2B5EF4-FFF2-40B4-BE49-F238E27FC236}">
                  <a16:creationId xmlns:a16="http://schemas.microsoft.com/office/drawing/2014/main" id="{522C6D25-CF71-5862-002C-0314ED50119A}"/>
                </a:ext>
              </a:extLst>
            </p:cNvPr>
            <p:cNvSpPr/>
            <p:nvPr/>
          </p:nvSpPr>
          <p:spPr>
            <a:xfrm>
              <a:off x="6452253" y="4938633"/>
              <a:ext cx="6299557" cy="61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t"/>
            <a:lstStyle/>
            <a:p>
              <a:pPr marL="171450" indent="-171450">
                <a:spcAft>
                  <a:spcPts val="300"/>
                </a:spcAft>
                <a:buClr>
                  <a:schemeClr val="accent2"/>
                </a:buClr>
                <a:buFont typeface="Wingdings" panose="05000000000000000000" pitchFamily="2" charset="2"/>
                <a:buChar char="§"/>
              </a:pPr>
              <a:r>
                <a:rPr lang="en-GB" sz="1100" dirty="0">
                  <a:solidFill>
                    <a:schemeClr val="tx1"/>
                  </a:solidFill>
                </a:rPr>
                <a:t>FTI Consulting experts have advised on 50+ infrastructure asset financing strategies</a:t>
              </a:r>
            </a:p>
            <a:p>
              <a:pPr marL="171450" indent="-171450">
                <a:spcAft>
                  <a:spcPts val="300"/>
                </a:spcAft>
                <a:buClr>
                  <a:schemeClr val="accent2"/>
                </a:buClr>
                <a:buFont typeface="Wingdings" panose="05000000000000000000" pitchFamily="2" charset="2"/>
                <a:buChar char="§"/>
              </a:pPr>
              <a:r>
                <a:rPr lang="en-GB" sz="1100" dirty="0">
                  <a:solidFill>
                    <a:schemeClr val="tx1"/>
                  </a:solidFill>
                </a:rPr>
                <a:t>Over USD 32+ billion in Project Finance facilities for the oil &amp; gas sector concluded</a:t>
              </a:r>
            </a:p>
            <a:p>
              <a:pPr marL="171450" indent="-171450">
                <a:spcAft>
                  <a:spcPts val="300"/>
                </a:spcAft>
                <a:buClr>
                  <a:schemeClr val="accent2"/>
                </a:buClr>
                <a:buFont typeface="Wingdings" panose="05000000000000000000" pitchFamily="2" charset="2"/>
                <a:buChar char="§"/>
              </a:pPr>
              <a:r>
                <a:rPr lang="en-GB" sz="1100" dirty="0">
                  <a:solidFill>
                    <a:schemeClr val="tx1"/>
                  </a:solidFill>
                </a:rPr>
                <a:t>FTI Consulting is currently involved in three major project finance assignments worth 70bn + USD</a:t>
              </a:r>
            </a:p>
          </p:txBody>
        </p:sp>
        <p:sp>
          <p:nvSpPr>
            <p:cNvPr id="28" name="Rectangle 27">
              <a:extLst>
                <a:ext uri="{FF2B5EF4-FFF2-40B4-BE49-F238E27FC236}">
                  <a16:creationId xmlns:a16="http://schemas.microsoft.com/office/drawing/2014/main" id="{3BD6E15E-D4C4-7F14-1903-B20D1A9851B6}"/>
                </a:ext>
              </a:extLst>
            </p:cNvPr>
            <p:cNvSpPr/>
            <p:nvPr/>
          </p:nvSpPr>
          <p:spPr>
            <a:xfrm>
              <a:off x="6179993" y="4691474"/>
              <a:ext cx="236924" cy="236924"/>
            </a:xfrm>
            <a:prstGeom prst="rect">
              <a:avLst/>
            </a:prstGeom>
            <a:solidFill>
              <a:srgbClr val="0067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1200" b="1">
                  <a:solidFill>
                    <a:srgbClr val="FFFFFF"/>
                  </a:solidFill>
                </a:rPr>
                <a:t>D</a:t>
              </a:r>
            </a:p>
          </p:txBody>
        </p:sp>
        <p:pic>
          <p:nvPicPr>
            <p:cNvPr id="29" name="Picture 28">
              <a:extLst>
                <a:ext uri="{FF2B5EF4-FFF2-40B4-BE49-F238E27FC236}">
                  <a16:creationId xmlns:a16="http://schemas.microsoft.com/office/drawing/2014/main" id="{88DEFA47-7E49-8A10-6814-638868B755BD}"/>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452254" y="4868269"/>
              <a:ext cx="414617" cy="56467"/>
            </a:xfrm>
            <a:prstGeom prst="rect">
              <a:avLst/>
            </a:prstGeom>
          </p:spPr>
        </p:pic>
        <p:sp>
          <p:nvSpPr>
            <p:cNvPr id="30" name="TextBox 29">
              <a:extLst>
                <a:ext uri="{FF2B5EF4-FFF2-40B4-BE49-F238E27FC236}">
                  <a16:creationId xmlns:a16="http://schemas.microsoft.com/office/drawing/2014/main" id="{E0FFC5DA-C0A2-FEF0-BC48-933E7898B52B}"/>
                </a:ext>
              </a:extLst>
            </p:cNvPr>
            <p:cNvSpPr txBox="1"/>
            <p:nvPr/>
          </p:nvSpPr>
          <p:spPr>
            <a:xfrm>
              <a:off x="6452254" y="4693137"/>
              <a:ext cx="4688185" cy="148192"/>
            </a:xfrm>
            <a:prstGeom prst="rect">
              <a:avLst/>
            </a:prstGeom>
            <a:noFill/>
            <a:ln w="38100">
              <a:noFill/>
            </a:ln>
          </p:spPr>
          <p:txBody>
            <a:bodyPr wrap="square" lIns="0" tIns="0" rIns="0" bIns="0" rtlCol="0" anchor="b">
              <a:noAutofit/>
            </a:bodyPr>
            <a:lstStyle/>
            <a:p>
              <a:r>
                <a:rPr lang="en-GB" sz="1200" b="1">
                  <a:solidFill>
                    <a:schemeClr val="accent2"/>
                  </a:solidFill>
                  <a:latin typeface="Calibri" panose="020F0502020204030204" pitchFamily="34" charset="0"/>
                  <a:cs typeface="Calibri" panose="020F0502020204030204" pitchFamily="34" charset="0"/>
                </a:rPr>
                <a:t>Expertise in financing of infrastructure</a:t>
              </a:r>
            </a:p>
          </p:txBody>
        </p:sp>
      </p:grpSp>
      <p:grpSp>
        <p:nvGrpSpPr>
          <p:cNvPr id="49" name="Group 48">
            <a:extLst>
              <a:ext uri="{FF2B5EF4-FFF2-40B4-BE49-F238E27FC236}">
                <a16:creationId xmlns:a16="http://schemas.microsoft.com/office/drawing/2014/main" id="{17ABB573-A4E9-0021-6575-F3E6F4685E9C}"/>
              </a:ext>
            </a:extLst>
          </p:cNvPr>
          <p:cNvGrpSpPr/>
          <p:nvPr/>
        </p:nvGrpSpPr>
        <p:grpSpPr>
          <a:xfrm>
            <a:off x="463843" y="2727279"/>
            <a:ext cx="3986764" cy="3998536"/>
            <a:chOff x="314303" y="2265104"/>
            <a:chExt cx="4891187" cy="4913387"/>
          </a:xfrm>
        </p:grpSpPr>
        <p:grpSp>
          <p:nvGrpSpPr>
            <p:cNvPr id="3" name="Group 2">
              <a:extLst>
                <a:ext uri="{FF2B5EF4-FFF2-40B4-BE49-F238E27FC236}">
                  <a16:creationId xmlns:a16="http://schemas.microsoft.com/office/drawing/2014/main" id="{6A488FE9-6320-503E-79B7-7875EAB73EE6}"/>
                </a:ext>
              </a:extLst>
            </p:cNvPr>
            <p:cNvGrpSpPr/>
            <p:nvPr/>
          </p:nvGrpSpPr>
          <p:grpSpPr>
            <a:xfrm>
              <a:off x="1809431" y="2265104"/>
              <a:ext cx="1897429" cy="1404445"/>
              <a:chOff x="1603081" y="1429692"/>
              <a:chExt cx="1897429" cy="1404445"/>
            </a:xfrm>
          </p:grpSpPr>
          <p:sp>
            <p:nvSpPr>
              <p:cNvPr id="5" name="Freeform 5">
                <a:extLst>
                  <a:ext uri="{FF2B5EF4-FFF2-40B4-BE49-F238E27FC236}">
                    <a16:creationId xmlns:a16="http://schemas.microsoft.com/office/drawing/2014/main" id="{E4F23033-CE97-CDA4-5CBD-179EEA787BD5}"/>
                  </a:ext>
                </a:extLst>
              </p:cNvPr>
              <p:cNvSpPr>
                <a:spLocks noChangeAspect="1"/>
              </p:cNvSpPr>
              <p:nvPr/>
            </p:nvSpPr>
            <p:spPr bwMode="gray">
              <a:xfrm>
                <a:off x="1603081" y="1429692"/>
                <a:ext cx="1897429" cy="1404445"/>
              </a:xfrm>
              <a:custGeom>
                <a:avLst/>
                <a:gdLst>
                  <a:gd name="T0" fmla="*/ 2147483647 w 4489"/>
                  <a:gd name="T1" fmla="*/ 0 h 3885"/>
                  <a:gd name="T2" fmla="*/ 0 w 4489"/>
                  <a:gd name="T3" fmla="*/ 2147483647 h 3885"/>
                  <a:gd name="T4" fmla="*/ 2147483647 w 4489"/>
                  <a:gd name="T5" fmla="*/ 2147483647 h 3885"/>
                  <a:gd name="T6" fmla="*/ 2147483647 w 4489"/>
                  <a:gd name="T7" fmla="*/ 0 h 3885"/>
                  <a:gd name="T8" fmla="*/ 0 60000 65536"/>
                  <a:gd name="T9" fmla="*/ 0 60000 65536"/>
                  <a:gd name="T10" fmla="*/ 0 60000 65536"/>
                  <a:gd name="T11" fmla="*/ 0 60000 65536"/>
                  <a:gd name="T12" fmla="*/ 0 w 4489"/>
                  <a:gd name="T13" fmla="*/ 0 h 3885"/>
                  <a:gd name="T14" fmla="*/ 4489 w 4489"/>
                  <a:gd name="T15" fmla="*/ 3885 h 3885"/>
                </a:gdLst>
                <a:ahLst/>
                <a:cxnLst>
                  <a:cxn ang="T8">
                    <a:pos x="T0" y="T1"/>
                  </a:cxn>
                  <a:cxn ang="T9">
                    <a:pos x="T2" y="T3"/>
                  </a:cxn>
                  <a:cxn ang="T10">
                    <a:pos x="T4" y="T5"/>
                  </a:cxn>
                  <a:cxn ang="T11">
                    <a:pos x="T6" y="T7"/>
                  </a:cxn>
                </a:cxnLst>
                <a:rect l="T12" t="T13" r="T14" b="T15"/>
                <a:pathLst>
                  <a:path w="4489" h="3885">
                    <a:moveTo>
                      <a:pt x="2244" y="0"/>
                    </a:moveTo>
                    <a:lnTo>
                      <a:pt x="0" y="3885"/>
                    </a:lnTo>
                    <a:lnTo>
                      <a:pt x="4489" y="3885"/>
                    </a:lnTo>
                    <a:lnTo>
                      <a:pt x="2244" y="0"/>
                    </a:lnTo>
                    <a:close/>
                  </a:path>
                </a:pathLst>
              </a:custGeom>
              <a:solidFill>
                <a:srgbClr val="FFFFFF"/>
              </a:solidFill>
              <a:ln w="38100" cap="flat" cmpd="sng">
                <a:solidFill>
                  <a:srgbClr val="0067B1"/>
                </a:solidFill>
                <a:prstDash val="solid"/>
                <a:round/>
                <a:headEnd type="none" w="med" len="med"/>
                <a:tailEnd type="none" w="med" len="med"/>
              </a:ln>
            </p:spPr>
            <p:txBody>
              <a:bodyPr/>
              <a:lstStyle/>
              <a:p>
                <a:endParaRPr lang="en-GB" sz="1100">
                  <a:solidFill>
                    <a:srgbClr val="FFFFFF"/>
                  </a:solidFill>
                </a:endParaRPr>
              </a:p>
            </p:txBody>
          </p:sp>
          <p:sp>
            <p:nvSpPr>
              <p:cNvPr id="6" name="Rectangle 5">
                <a:extLst>
                  <a:ext uri="{FF2B5EF4-FFF2-40B4-BE49-F238E27FC236}">
                    <a16:creationId xmlns:a16="http://schemas.microsoft.com/office/drawing/2014/main" id="{5118F381-4C30-6CB8-56B6-CFD63E6510F2}"/>
                  </a:ext>
                </a:extLst>
              </p:cNvPr>
              <p:cNvSpPr/>
              <p:nvPr/>
            </p:nvSpPr>
            <p:spPr>
              <a:xfrm>
                <a:off x="2370737" y="1997610"/>
                <a:ext cx="296155" cy="296155"/>
              </a:xfrm>
              <a:prstGeom prst="rect">
                <a:avLst/>
              </a:prstGeom>
              <a:solidFill>
                <a:srgbClr val="0067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2000" b="1">
                    <a:solidFill>
                      <a:srgbClr val="FFFFFF"/>
                    </a:solidFill>
                  </a:rPr>
                  <a:t>A</a:t>
                </a:r>
              </a:p>
            </p:txBody>
          </p:sp>
          <p:sp>
            <p:nvSpPr>
              <p:cNvPr id="11" name="Rectangle 10">
                <a:extLst>
                  <a:ext uri="{FF2B5EF4-FFF2-40B4-BE49-F238E27FC236}">
                    <a16:creationId xmlns:a16="http://schemas.microsoft.com/office/drawing/2014/main" id="{78C85E93-6A7D-0035-E3B2-FF08657486F3}"/>
                  </a:ext>
                </a:extLst>
              </p:cNvPr>
              <p:cNvSpPr/>
              <p:nvPr/>
            </p:nvSpPr>
            <p:spPr>
              <a:xfrm>
                <a:off x="1988248" y="2342130"/>
                <a:ext cx="1061134" cy="27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1200" b="1" dirty="0">
                    <a:solidFill>
                      <a:srgbClr val="0067B1"/>
                    </a:solidFill>
                  </a:rPr>
                  <a:t>Regulation</a:t>
                </a:r>
              </a:p>
            </p:txBody>
          </p:sp>
        </p:grpSp>
        <p:grpSp>
          <p:nvGrpSpPr>
            <p:cNvPr id="12" name="Group 11">
              <a:extLst>
                <a:ext uri="{FF2B5EF4-FFF2-40B4-BE49-F238E27FC236}">
                  <a16:creationId xmlns:a16="http://schemas.microsoft.com/office/drawing/2014/main" id="{B9A57D83-4F1E-9164-7C1F-2F7090FA84FD}"/>
                </a:ext>
              </a:extLst>
            </p:cNvPr>
            <p:cNvGrpSpPr/>
            <p:nvPr/>
          </p:nvGrpSpPr>
          <p:grpSpPr>
            <a:xfrm>
              <a:off x="3801045" y="3773083"/>
              <a:ext cx="1404445" cy="1897429"/>
              <a:chOff x="3594695" y="2937671"/>
              <a:chExt cx="1404445" cy="1897429"/>
            </a:xfrm>
          </p:grpSpPr>
          <p:sp>
            <p:nvSpPr>
              <p:cNvPr id="13" name="Freeform 5">
                <a:extLst>
                  <a:ext uri="{FF2B5EF4-FFF2-40B4-BE49-F238E27FC236}">
                    <a16:creationId xmlns:a16="http://schemas.microsoft.com/office/drawing/2014/main" id="{473FE547-090E-E2F2-232F-E5CBC6E017E8}"/>
                  </a:ext>
                </a:extLst>
              </p:cNvPr>
              <p:cNvSpPr>
                <a:spLocks noChangeAspect="1"/>
              </p:cNvSpPr>
              <p:nvPr/>
            </p:nvSpPr>
            <p:spPr bwMode="gray">
              <a:xfrm rot="5400000">
                <a:off x="3348203" y="3184163"/>
                <a:ext cx="1897429" cy="1404445"/>
              </a:xfrm>
              <a:custGeom>
                <a:avLst/>
                <a:gdLst>
                  <a:gd name="T0" fmla="*/ 2147483647 w 4489"/>
                  <a:gd name="T1" fmla="*/ 0 h 3885"/>
                  <a:gd name="T2" fmla="*/ 0 w 4489"/>
                  <a:gd name="T3" fmla="*/ 2147483647 h 3885"/>
                  <a:gd name="T4" fmla="*/ 2147483647 w 4489"/>
                  <a:gd name="T5" fmla="*/ 2147483647 h 3885"/>
                  <a:gd name="T6" fmla="*/ 2147483647 w 4489"/>
                  <a:gd name="T7" fmla="*/ 0 h 3885"/>
                  <a:gd name="T8" fmla="*/ 0 60000 65536"/>
                  <a:gd name="T9" fmla="*/ 0 60000 65536"/>
                  <a:gd name="T10" fmla="*/ 0 60000 65536"/>
                  <a:gd name="T11" fmla="*/ 0 60000 65536"/>
                  <a:gd name="T12" fmla="*/ 0 w 4489"/>
                  <a:gd name="T13" fmla="*/ 0 h 3885"/>
                  <a:gd name="T14" fmla="*/ 4489 w 4489"/>
                  <a:gd name="T15" fmla="*/ 3885 h 3885"/>
                </a:gdLst>
                <a:ahLst/>
                <a:cxnLst>
                  <a:cxn ang="T8">
                    <a:pos x="T0" y="T1"/>
                  </a:cxn>
                  <a:cxn ang="T9">
                    <a:pos x="T2" y="T3"/>
                  </a:cxn>
                  <a:cxn ang="T10">
                    <a:pos x="T4" y="T5"/>
                  </a:cxn>
                  <a:cxn ang="T11">
                    <a:pos x="T6" y="T7"/>
                  </a:cxn>
                </a:cxnLst>
                <a:rect l="T12" t="T13" r="T14" b="T15"/>
                <a:pathLst>
                  <a:path w="4489" h="3885">
                    <a:moveTo>
                      <a:pt x="2244" y="0"/>
                    </a:moveTo>
                    <a:lnTo>
                      <a:pt x="0" y="3885"/>
                    </a:lnTo>
                    <a:lnTo>
                      <a:pt x="4489" y="3885"/>
                    </a:lnTo>
                    <a:lnTo>
                      <a:pt x="2244" y="0"/>
                    </a:lnTo>
                    <a:close/>
                  </a:path>
                </a:pathLst>
              </a:custGeom>
              <a:solidFill>
                <a:srgbClr val="FFFFFF"/>
              </a:solidFill>
              <a:ln w="38100" cap="flat" cmpd="sng">
                <a:solidFill>
                  <a:srgbClr val="0067B1"/>
                </a:solidFill>
                <a:prstDash val="solid"/>
                <a:round/>
                <a:headEnd type="none" w="med" len="med"/>
                <a:tailEnd type="none" w="med" len="med"/>
              </a:ln>
            </p:spPr>
            <p:txBody>
              <a:bodyPr/>
              <a:lstStyle/>
              <a:p>
                <a:endParaRPr lang="en-GB" sz="1100">
                  <a:solidFill>
                    <a:srgbClr val="FFFFFF"/>
                  </a:solidFill>
                </a:endParaRPr>
              </a:p>
            </p:txBody>
          </p:sp>
          <p:sp>
            <p:nvSpPr>
              <p:cNvPr id="14" name="Rectangle 13">
                <a:extLst>
                  <a:ext uri="{FF2B5EF4-FFF2-40B4-BE49-F238E27FC236}">
                    <a16:creationId xmlns:a16="http://schemas.microsoft.com/office/drawing/2014/main" id="{62DA0038-05DF-9D8D-D39C-BCA3DE946940}"/>
                  </a:ext>
                </a:extLst>
              </p:cNvPr>
              <p:cNvSpPr/>
              <p:nvPr/>
            </p:nvSpPr>
            <p:spPr>
              <a:xfrm>
                <a:off x="3942857" y="3541681"/>
                <a:ext cx="296155" cy="296155"/>
              </a:xfrm>
              <a:prstGeom prst="rect">
                <a:avLst/>
              </a:prstGeom>
              <a:solidFill>
                <a:srgbClr val="0067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2000" b="1">
                    <a:solidFill>
                      <a:srgbClr val="FFFFFF"/>
                    </a:solidFill>
                  </a:rPr>
                  <a:t>B</a:t>
                </a:r>
              </a:p>
            </p:txBody>
          </p:sp>
          <p:sp>
            <p:nvSpPr>
              <p:cNvPr id="15" name="Rectangle 14">
                <a:extLst>
                  <a:ext uri="{FF2B5EF4-FFF2-40B4-BE49-F238E27FC236}">
                    <a16:creationId xmlns:a16="http://schemas.microsoft.com/office/drawing/2014/main" id="{D6CCB6F7-600F-C495-7129-E71C35165A16}"/>
                  </a:ext>
                </a:extLst>
              </p:cNvPr>
              <p:cNvSpPr/>
              <p:nvPr/>
            </p:nvSpPr>
            <p:spPr>
              <a:xfrm>
                <a:off x="3706860" y="3861327"/>
                <a:ext cx="938319" cy="296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1200" b="1" dirty="0">
                    <a:solidFill>
                      <a:srgbClr val="0067B1"/>
                    </a:solidFill>
                  </a:rPr>
                  <a:t>Modelling</a:t>
                </a:r>
              </a:p>
            </p:txBody>
          </p:sp>
        </p:grpSp>
        <p:sp>
          <p:nvSpPr>
            <p:cNvPr id="33" name="Freeform 3">
              <a:extLst>
                <a:ext uri="{FF2B5EF4-FFF2-40B4-BE49-F238E27FC236}">
                  <a16:creationId xmlns:a16="http://schemas.microsoft.com/office/drawing/2014/main" id="{97CB25D6-7B77-8079-E433-7516BB82054B}"/>
                </a:ext>
              </a:extLst>
            </p:cNvPr>
            <p:cNvSpPr>
              <a:spLocks/>
            </p:cNvSpPr>
            <p:nvPr/>
          </p:nvSpPr>
          <p:spPr bwMode="gray">
            <a:xfrm>
              <a:off x="1809430" y="3773083"/>
              <a:ext cx="1897429" cy="1897429"/>
            </a:xfrm>
            <a:prstGeom prst="rect">
              <a:avLst/>
            </a:prstGeom>
            <a:solidFill>
              <a:srgbClr val="0067B1">
                <a:alpha val="90000"/>
              </a:srgbClr>
            </a:solidFill>
            <a:ln w="9525" cap="flat" cmpd="sng">
              <a:solidFill>
                <a:srgbClr val="0067B1"/>
              </a:solidFill>
              <a:prstDash val="solid"/>
              <a:round/>
              <a:headEnd type="none" w="med" len="med"/>
              <a:tailEnd type="none" w="med" len="med"/>
            </a:ln>
          </p:spPr>
          <p:txBody>
            <a:bodyPr anchor="ctr"/>
            <a:lstStyle/>
            <a:p>
              <a:pPr algn="ctr">
                <a:buClr>
                  <a:schemeClr val="accent2"/>
                </a:buClr>
              </a:pPr>
              <a:r>
                <a:rPr lang="en-GB" sz="1400" b="1">
                  <a:solidFill>
                    <a:srgbClr val="FFFFFF"/>
                  </a:solidFill>
                </a:rPr>
                <a:t>Economic &amp; Financial Expertise</a:t>
              </a:r>
            </a:p>
          </p:txBody>
        </p:sp>
        <p:grpSp>
          <p:nvGrpSpPr>
            <p:cNvPr id="34" name="Group 33">
              <a:extLst>
                <a:ext uri="{FF2B5EF4-FFF2-40B4-BE49-F238E27FC236}">
                  <a16:creationId xmlns:a16="http://schemas.microsoft.com/office/drawing/2014/main" id="{EE7116E4-EA87-9FE4-68DC-1FF2B90A3EE7}"/>
                </a:ext>
              </a:extLst>
            </p:cNvPr>
            <p:cNvGrpSpPr/>
            <p:nvPr/>
          </p:nvGrpSpPr>
          <p:grpSpPr>
            <a:xfrm>
              <a:off x="1809431" y="5774046"/>
              <a:ext cx="1897429" cy="1404445"/>
              <a:chOff x="1603081" y="4938634"/>
              <a:chExt cx="1897429" cy="1404445"/>
            </a:xfrm>
          </p:grpSpPr>
          <p:sp>
            <p:nvSpPr>
              <p:cNvPr id="35" name="Freeform 5">
                <a:extLst>
                  <a:ext uri="{FF2B5EF4-FFF2-40B4-BE49-F238E27FC236}">
                    <a16:creationId xmlns:a16="http://schemas.microsoft.com/office/drawing/2014/main" id="{B13997C5-6C71-E63D-8D8F-34061C1DF318}"/>
                  </a:ext>
                </a:extLst>
              </p:cNvPr>
              <p:cNvSpPr>
                <a:spLocks noChangeAspect="1"/>
              </p:cNvSpPr>
              <p:nvPr/>
            </p:nvSpPr>
            <p:spPr bwMode="gray">
              <a:xfrm rot="10800000">
                <a:off x="1603081" y="4938634"/>
                <a:ext cx="1897429" cy="1404445"/>
              </a:xfrm>
              <a:custGeom>
                <a:avLst/>
                <a:gdLst>
                  <a:gd name="T0" fmla="*/ 2147483647 w 4489"/>
                  <a:gd name="T1" fmla="*/ 0 h 3885"/>
                  <a:gd name="T2" fmla="*/ 0 w 4489"/>
                  <a:gd name="T3" fmla="*/ 2147483647 h 3885"/>
                  <a:gd name="T4" fmla="*/ 2147483647 w 4489"/>
                  <a:gd name="T5" fmla="*/ 2147483647 h 3885"/>
                  <a:gd name="T6" fmla="*/ 2147483647 w 4489"/>
                  <a:gd name="T7" fmla="*/ 0 h 3885"/>
                  <a:gd name="T8" fmla="*/ 0 60000 65536"/>
                  <a:gd name="T9" fmla="*/ 0 60000 65536"/>
                  <a:gd name="T10" fmla="*/ 0 60000 65536"/>
                  <a:gd name="T11" fmla="*/ 0 60000 65536"/>
                  <a:gd name="T12" fmla="*/ 0 w 4489"/>
                  <a:gd name="T13" fmla="*/ 0 h 3885"/>
                  <a:gd name="T14" fmla="*/ 4489 w 4489"/>
                  <a:gd name="T15" fmla="*/ 3885 h 3885"/>
                </a:gdLst>
                <a:ahLst/>
                <a:cxnLst>
                  <a:cxn ang="T8">
                    <a:pos x="T0" y="T1"/>
                  </a:cxn>
                  <a:cxn ang="T9">
                    <a:pos x="T2" y="T3"/>
                  </a:cxn>
                  <a:cxn ang="T10">
                    <a:pos x="T4" y="T5"/>
                  </a:cxn>
                  <a:cxn ang="T11">
                    <a:pos x="T6" y="T7"/>
                  </a:cxn>
                </a:cxnLst>
                <a:rect l="T12" t="T13" r="T14" b="T15"/>
                <a:pathLst>
                  <a:path w="4489" h="3885">
                    <a:moveTo>
                      <a:pt x="2244" y="0"/>
                    </a:moveTo>
                    <a:lnTo>
                      <a:pt x="0" y="3885"/>
                    </a:lnTo>
                    <a:lnTo>
                      <a:pt x="4489" y="3885"/>
                    </a:lnTo>
                    <a:lnTo>
                      <a:pt x="2244" y="0"/>
                    </a:lnTo>
                    <a:close/>
                  </a:path>
                </a:pathLst>
              </a:custGeom>
              <a:solidFill>
                <a:srgbClr val="FFFFFF"/>
              </a:solidFill>
              <a:ln w="38100" cap="flat" cmpd="sng">
                <a:solidFill>
                  <a:srgbClr val="0067B1"/>
                </a:solidFill>
                <a:prstDash val="solid"/>
                <a:round/>
                <a:headEnd type="none" w="med" len="med"/>
                <a:tailEnd type="none" w="med" len="med"/>
              </a:ln>
            </p:spPr>
            <p:txBody>
              <a:bodyPr/>
              <a:lstStyle/>
              <a:p>
                <a:endParaRPr lang="en-GB" sz="1100">
                  <a:solidFill>
                    <a:srgbClr val="FFFFFF"/>
                  </a:solidFill>
                </a:endParaRPr>
              </a:p>
            </p:txBody>
          </p:sp>
          <p:sp>
            <p:nvSpPr>
              <p:cNvPr id="36" name="Rectangle 35">
                <a:extLst>
                  <a:ext uri="{FF2B5EF4-FFF2-40B4-BE49-F238E27FC236}">
                    <a16:creationId xmlns:a16="http://schemas.microsoft.com/office/drawing/2014/main" id="{ED518E44-AE91-131E-4FA6-68D5AFA14BCA}"/>
                  </a:ext>
                </a:extLst>
              </p:cNvPr>
              <p:cNvSpPr/>
              <p:nvPr/>
            </p:nvSpPr>
            <p:spPr>
              <a:xfrm>
                <a:off x="2134739" y="5345907"/>
                <a:ext cx="768150" cy="27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1200" b="1" dirty="0">
                    <a:solidFill>
                      <a:srgbClr val="0067B1"/>
                    </a:solidFill>
                  </a:rPr>
                  <a:t>Contracts</a:t>
                </a:r>
              </a:p>
            </p:txBody>
          </p:sp>
          <p:sp>
            <p:nvSpPr>
              <p:cNvPr id="37" name="Rectangle 36">
                <a:extLst>
                  <a:ext uri="{FF2B5EF4-FFF2-40B4-BE49-F238E27FC236}">
                    <a16:creationId xmlns:a16="http://schemas.microsoft.com/office/drawing/2014/main" id="{F2DD8987-61BD-B7D9-9044-4C93817043FB}"/>
                  </a:ext>
                </a:extLst>
              </p:cNvPr>
              <p:cNvSpPr/>
              <p:nvPr/>
            </p:nvSpPr>
            <p:spPr>
              <a:xfrm>
                <a:off x="2370737" y="5012696"/>
                <a:ext cx="296155" cy="296155"/>
              </a:xfrm>
              <a:prstGeom prst="rect">
                <a:avLst/>
              </a:prstGeom>
              <a:solidFill>
                <a:srgbClr val="0067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2000" b="1">
                    <a:solidFill>
                      <a:srgbClr val="FFFFFF"/>
                    </a:solidFill>
                  </a:rPr>
                  <a:t>C</a:t>
                </a:r>
              </a:p>
            </p:txBody>
          </p:sp>
        </p:grpSp>
        <p:grpSp>
          <p:nvGrpSpPr>
            <p:cNvPr id="38" name="Group 37">
              <a:extLst>
                <a:ext uri="{FF2B5EF4-FFF2-40B4-BE49-F238E27FC236}">
                  <a16:creationId xmlns:a16="http://schemas.microsoft.com/office/drawing/2014/main" id="{1B150B0D-6F18-1BF5-7CDB-1E8BF75C0047}"/>
                </a:ext>
              </a:extLst>
            </p:cNvPr>
            <p:cNvGrpSpPr/>
            <p:nvPr/>
          </p:nvGrpSpPr>
          <p:grpSpPr>
            <a:xfrm>
              <a:off x="314303" y="3773083"/>
              <a:ext cx="1404445" cy="1897429"/>
              <a:chOff x="107953" y="2937671"/>
              <a:chExt cx="1404445" cy="1897429"/>
            </a:xfrm>
          </p:grpSpPr>
          <p:sp>
            <p:nvSpPr>
              <p:cNvPr id="39" name="Freeform 5">
                <a:extLst>
                  <a:ext uri="{FF2B5EF4-FFF2-40B4-BE49-F238E27FC236}">
                    <a16:creationId xmlns:a16="http://schemas.microsoft.com/office/drawing/2014/main" id="{11C285D6-CB89-8877-4D2E-E340729C9414}"/>
                  </a:ext>
                </a:extLst>
              </p:cNvPr>
              <p:cNvSpPr>
                <a:spLocks noChangeAspect="1"/>
              </p:cNvSpPr>
              <p:nvPr/>
            </p:nvSpPr>
            <p:spPr bwMode="gray">
              <a:xfrm rot="16200000">
                <a:off x="-138539" y="3184163"/>
                <a:ext cx="1897429" cy="1404445"/>
              </a:xfrm>
              <a:custGeom>
                <a:avLst/>
                <a:gdLst>
                  <a:gd name="T0" fmla="*/ 2147483647 w 4489"/>
                  <a:gd name="T1" fmla="*/ 0 h 3885"/>
                  <a:gd name="T2" fmla="*/ 0 w 4489"/>
                  <a:gd name="T3" fmla="*/ 2147483647 h 3885"/>
                  <a:gd name="T4" fmla="*/ 2147483647 w 4489"/>
                  <a:gd name="T5" fmla="*/ 2147483647 h 3885"/>
                  <a:gd name="T6" fmla="*/ 2147483647 w 4489"/>
                  <a:gd name="T7" fmla="*/ 0 h 3885"/>
                  <a:gd name="T8" fmla="*/ 0 60000 65536"/>
                  <a:gd name="T9" fmla="*/ 0 60000 65536"/>
                  <a:gd name="T10" fmla="*/ 0 60000 65536"/>
                  <a:gd name="T11" fmla="*/ 0 60000 65536"/>
                  <a:gd name="T12" fmla="*/ 0 w 4489"/>
                  <a:gd name="T13" fmla="*/ 0 h 3885"/>
                  <a:gd name="T14" fmla="*/ 4489 w 4489"/>
                  <a:gd name="T15" fmla="*/ 3885 h 3885"/>
                </a:gdLst>
                <a:ahLst/>
                <a:cxnLst>
                  <a:cxn ang="T8">
                    <a:pos x="T0" y="T1"/>
                  </a:cxn>
                  <a:cxn ang="T9">
                    <a:pos x="T2" y="T3"/>
                  </a:cxn>
                  <a:cxn ang="T10">
                    <a:pos x="T4" y="T5"/>
                  </a:cxn>
                  <a:cxn ang="T11">
                    <a:pos x="T6" y="T7"/>
                  </a:cxn>
                </a:cxnLst>
                <a:rect l="T12" t="T13" r="T14" b="T15"/>
                <a:pathLst>
                  <a:path w="4489" h="3885">
                    <a:moveTo>
                      <a:pt x="2244" y="0"/>
                    </a:moveTo>
                    <a:lnTo>
                      <a:pt x="0" y="3885"/>
                    </a:lnTo>
                    <a:lnTo>
                      <a:pt x="4489" y="3885"/>
                    </a:lnTo>
                    <a:lnTo>
                      <a:pt x="2244" y="0"/>
                    </a:lnTo>
                    <a:close/>
                  </a:path>
                </a:pathLst>
              </a:custGeom>
              <a:solidFill>
                <a:srgbClr val="FFFFFF"/>
              </a:solidFill>
              <a:ln w="38100" cap="flat" cmpd="sng">
                <a:solidFill>
                  <a:srgbClr val="0067B1"/>
                </a:solidFill>
                <a:prstDash val="solid"/>
                <a:round/>
                <a:headEnd type="none" w="med" len="med"/>
                <a:tailEnd type="none" w="med" len="med"/>
              </a:ln>
            </p:spPr>
            <p:txBody>
              <a:bodyPr/>
              <a:lstStyle/>
              <a:p>
                <a:endParaRPr lang="en-GB" sz="1100">
                  <a:solidFill>
                    <a:srgbClr val="FFFFFF"/>
                  </a:solidFill>
                </a:endParaRPr>
              </a:p>
            </p:txBody>
          </p:sp>
          <p:sp>
            <p:nvSpPr>
              <p:cNvPr id="40" name="Rectangle 39">
                <a:extLst>
                  <a:ext uri="{FF2B5EF4-FFF2-40B4-BE49-F238E27FC236}">
                    <a16:creationId xmlns:a16="http://schemas.microsoft.com/office/drawing/2014/main" id="{921D8DE6-7BFB-C86F-D3DC-6A287AA2899F}"/>
                  </a:ext>
                </a:extLst>
              </p:cNvPr>
              <p:cNvSpPr/>
              <p:nvPr/>
            </p:nvSpPr>
            <p:spPr>
              <a:xfrm>
                <a:off x="894720" y="3541681"/>
                <a:ext cx="296155" cy="296155"/>
              </a:xfrm>
              <a:prstGeom prst="rect">
                <a:avLst/>
              </a:prstGeom>
              <a:solidFill>
                <a:srgbClr val="0067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2000" b="1">
                    <a:solidFill>
                      <a:srgbClr val="FFFFFF"/>
                    </a:solidFill>
                  </a:rPr>
                  <a:t>D</a:t>
                </a:r>
              </a:p>
            </p:txBody>
          </p:sp>
          <p:sp>
            <p:nvSpPr>
              <p:cNvPr id="41" name="Rectangle 40">
                <a:extLst>
                  <a:ext uri="{FF2B5EF4-FFF2-40B4-BE49-F238E27FC236}">
                    <a16:creationId xmlns:a16="http://schemas.microsoft.com/office/drawing/2014/main" id="{30D7BA8D-310E-0A0E-2E02-3AAF3F7664F5}"/>
                  </a:ext>
                </a:extLst>
              </p:cNvPr>
              <p:cNvSpPr/>
              <p:nvPr/>
            </p:nvSpPr>
            <p:spPr>
              <a:xfrm>
                <a:off x="670839" y="3929546"/>
                <a:ext cx="768150" cy="271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1200" b="1" dirty="0">
                    <a:solidFill>
                      <a:srgbClr val="0067B1"/>
                    </a:solidFill>
                  </a:rPr>
                  <a:t>Financing</a:t>
                </a:r>
              </a:p>
            </p:txBody>
          </p:sp>
        </p:grpSp>
      </p:grpSp>
      <p:grpSp>
        <p:nvGrpSpPr>
          <p:cNvPr id="42" name="Group 41">
            <a:extLst>
              <a:ext uri="{FF2B5EF4-FFF2-40B4-BE49-F238E27FC236}">
                <a16:creationId xmlns:a16="http://schemas.microsoft.com/office/drawing/2014/main" id="{3CE7C86F-CA95-4538-DC5A-308256CBE5A7}"/>
              </a:ext>
            </a:extLst>
          </p:cNvPr>
          <p:cNvGrpSpPr/>
          <p:nvPr/>
        </p:nvGrpSpPr>
        <p:grpSpPr>
          <a:xfrm>
            <a:off x="4529534" y="4509692"/>
            <a:ext cx="5065023" cy="863944"/>
            <a:chOff x="6179993" y="4686689"/>
            <a:chExt cx="6821814" cy="863944"/>
          </a:xfrm>
        </p:grpSpPr>
        <p:sp>
          <p:nvSpPr>
            <p:cNvPr id="43" name="Rectangle 42">
              <a:extLst>
                <a:ext uri="{FF2B5EF4-FFF2-40B4-BE49-F238E27FC236}">
                  <a16:creationId xmlns:a16="http://schemas.microsoft.com/office/drawing/2014/main" id="{98994385-7771-7AB1-ED79-72DB4BB923D1}"/>
                </a:ext>
              </a:extLst>
            </p:cNvPr>
            <p:cNvSpPr/>
            <p:nvPr/>
          </p:nvSpPr>
          <p:spPr>
            <a:xfrm>
              <a:off x="6452255" y="4938633"/>
              <a:ext cx="6549552" cy="61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0" rtlCol="0" anchor="t"/>
            <a:lstStyle/>
            <a:p>
              <a:pPr marL="171450" indent="-171450">
                <a:spcAft>
                  <a:spcPts val="300"/>
                </a:spcAft>
                <a:buClr>
                  <a:schemeClr val="accent2"/>
                </a:buClr>
                <a:buFont typeface="Wingdings" panose="05000000000000000000" pitchFamily="2" charset="2"/>
                <a:buChar char="§"/>
              </a:pPr>
              <a:r>
                <a:rPr lang="en-GB" sz="1100" dirty="0">
                  <a:solidFill>
                    <a:schemeClr val="tx1"/>
                  </a:solidFill>
                </a:rPr>
                <a:t>Combined experience of negotiating USD &gt;100 bn of commercial contracts for energy and infrastructure</a:t>
              </a:r>
            </a:p>
            <a:p>
              <a:pPr marL="171450" indent="-171450">
                <a:spcAft>
                  <a:spcPts val="300"/>
                </a:spcAft>
                <a:buClr>
                  <a:schemeClr val="accent2"/>
                </a:buClr>
                <a:buFont typeface="Wingdings" panose="05000000000000000000" pitchFamily="2" charset="2"/>
                <a:buChar char="§"/>
              </a:pPr>
              <a:r>
                <a:rPr lang="en-GB" sz="1100" dirty="0">
                  <a:solidFill>
                    <a:schemeClr val="tx1"/>
                  </a:solidFill>
                </a:rPr>
                <a:t>Recognition as LNG industry expert, through 15+ appointments as independent expert in LNG industry disputes</a:t>
              </a:r>
            </a:p>
            <a:p>
              <a:pPr marL="171450" indent="-171450">
                <a:spcAft>
                  <a:spcPts val="300"/>
                </a:spcAft>
                <a:buClr>
                  <a:schemeClr val="accent2"/>
                </a:buClr>
                <a:buFont typeface="Wingdings" panose="05000000000000000000" pitchFamily="2" charset="2"/>
                <a:buChar char="§"/>
              </a:pPr>
              <a:r>
                <a:rPr lang="en-GB" sz="1100" dirty="0">
                  <a:solidFill>
                    <a:schemeClr val="tx1"/>
                  </a:solidFill>
                </a:rPr>
                <a:t>Drafted Hydrogen Purchase Agreements (commercial aspects)</a:t>
              </a:r>
            </a:p>
            <a:p>
              <a:pPr marL="171450" indent="-171450">
                <a:spcAft>
                  <a:spcPts val="300"/>
                </a:spcAft>
                <a:buClr>
                  <a:schemeClr val="accent2"/>
                </a:buClr>
                <a:buFont typeface="Wingdings" panose="05000000000000000000" pitchFamily="2" charset="2"/>
                <a:buChar char="§"/>
              </a:pPr>
              <a:endParaRPr lang="en-GB" sz="1100" dirty="0">
                <a:solidFill>
                  <a:schemeClr val="tx1"/>
                </a:solidFill>
              </a:endParaRPr>
            </a:p>
          </p:txBody>
        </p:sp>
        <p:sp>
          <p:nvSpPr>
            <p:cNvPr id="44" name="Rectangle 43">
              <a:extLst>
                <a:ext uri="{FF2B5EF4-FFF2-40B4-BE49-F238E27FC236}">
                  <a16:creationId xmlns:a16="http://schemas.microsoft.com/office/drawing/2014/main" id="{435FBC35-3505-40D8-7E40-E59A329DB114}"/>
                </a:ext>
              </a:extLst>
            </p:cNvPr>
            <p:cNvSpPr/>
            <p:nvPr/>
          </p:nvSpPr>
          <p:spPr>
            <a:xfrm>
              <a:off x="6179993" y="4691474"/>
              <a:ext cx="236924" cy="236924"/>
            </a:xfrm>
            <a:prstGeom prst="rect">
              <a:avLst/>
            </a:prstGeom>
            <a:solidFill>
              <a:srgbClr val="0067B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accent2"/>
                </a:buClr>
              </a:pPr>
              <a:r>
                <a:rPr lang="en-GB" sz="1200" b="1">
                  <a:solidFill>
                    <a:srgbClr val="FFFFFF"/>
                  </a:solidFill>
                </a:rPr>
                <a:t>C</a:t>
              </a:r>
            </a:p>
          </p:txBody>
        </p:sp>
        <p:pic>
          <p:nvPicPr>
            <p:cNvPr id="45" name="Picture 44">
              <a:extLst>
                <a:ext uri="{FF2B5EF4-FFF2-40B4-BE49-F238E27FC236}">
                  <a16:creationId xmlns:a16="http://schemas.microsoft.com/office/drawing/2014/main" id="{56123FF5-8560-10A9-474A-3B59E012059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452254" y="4868269"/>
              <a:ext cx="414617" cy="56467"/>
            </a:xfrm>
            <a:prstGeom prst="rect">
              <a:avLst/>
            </a:prstGeom>
          </p:spPr>
        </p:pic>
        <p:sp>
          <p:nvSpPr>
            <p:cNvPr id="46" name="TextBox 45">
              <a:extLst>
                <a:ext uri="{FF2B5EF4-FFF2-40B4-BE49-F238E27FC236}">
                  <a16:creationId xmlns:a16="http://schemas.microsoft.com/office/drawing/2014/main" id="{1E471604-2045-CEC1-2605-8DD8A9D38731}"/>
                </a:ext>
              </a:extLst>
            </p:cNvPr>
            <p:cNvSpPr txBox="1"/>
            <p:nvPr/>
          </p:nvSpPr>
          <p:spPr>
            <a:xfrm>
              <a:off x="6452254" y="4686689"/>
              <a:ext cx="4688185" cy="154640"/>
            </a:xfrm>
            <a:prstGeom prst="rect">
              <a:avLst/>
            </a:prstGeom>
            <a:noFill/>
            <a:ln w="38100">
              <a:noFill/>
            </a:ln>
          </p:spPr>
          <p:txBody>
            <a:bodyPr wrap="square" lIns="0" tIns="0" rIns="0" bIns="0" rtlCol="0" anchor="b">
              <a:noAutofit/>
            </a:bodyPr>
            <a:lstStyle/>
            <a:p>
              <a:r>
                <a:rPr lang="en-GB" sz="1200" b="1">
                  <a:solidFill>
                    <a:schemeClr val="accent2"/>
                  </a:solidFill>
                  <a:latin typeface="Calibri" panose="020F0502020204030204" pitchFamily="34" charset="0"/>
                  <a:cs typeface="Calibri" panose="020F0502020204030204" pitchFamily="34" charset="0"/>
                </a:rPr>
                <a:t>Expertise in Commodity and Infrastructure Contracts</a:t>
              </a:r>
            </a:p>
          </p:txBody>
        </p:sp>
      </p:grpSp>
    </p:spTree>
    <p:extLst>
      <p:ext uri="{BB962C8B-B14F-4D97-AF65-F5344CB8AC3E}">
        <p14:creationId xmlns:p14="http://schemas.microsoft.com/office/powerpoint/2010/main" val="401227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45367B87-3CA9-4337-BC9C-3DFE291928E4}"/>
              </a:ext>
            </a:extLst>
          </p:cNvPr>
          <p:cNvGraphicFramePr>
            <a:graphicFrameLocks noChangeAspect="1"/>
          </p:cNvGraphicFramePr>
          <p:nvPr>
            <p:custDataLst>
              <p:tags r:id="rId1"/>
            </p:custDataLst>
            <p:extLst>
              <p:ext uri="{D42A27DB-BD31-4B8C-83A1-F6EECF244321}">
                <p14:modId xmlns:p14="http://schemas.microsoft.com/office/powerpoint/2010/main" val="359348313"/>
              </p:ext>
            </p:extLst>
          </p:nvPr>
        </p:nvGraphicFramePr>
        <p:xfrm>
          <a:off x="1494" y="329235"/>
          <a:ext cx="1494" cy="1494"/>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5" name="Object 4" hidden="1">
                        <a:extLst>
                          <a:ext uri="{FF2B5EF4-FFF2-40B4-BE49-F238E27FC236}">
                            <a16:creationId xmlns:a16="http://schemas.microsoft.com/office/drawing/2014/main" id="{45367B87-3CA9-4337-BC9C-3DFE291928E4}"/>
                          </a:ext>
                        </a:extLst>
                      </p:cNvPr>
                      <p:cNvPicPr/>
                      <p:nvPr/>
                    </p:nvPicPr>
                    <p:blipFill>
                      <a:blip r:embed="rId5"/>
                      <a:stretch>
                        <a:fillRect/>
                      </a:stretch>
                    </p:blipFill>
                    <p:spPr>
                      <a:xfrm>
                        <a:off x="1494" y="329235"/>
                        <a:ext cx="1494" cy="1494"/>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6DB4391-B3FF-4F60-BFD0-FAB55935067F}"/>
              </a:ext>
            </a:extLst>
          </p:cNvPr>
          <p:cNvSpPr>
            <a:spLocks noGrp="1"/>
          </p:cNvSpPr>
          <p:nvPr>
            <p:ph type="title"/>
          </p:nvPr>
        </p:nvSpPr>
        <p:spPr/>
        <p:txBody>
          <a:bodyPr vert="horz"/>
          <a:lstStyle/>
          <a:p>
            <a:r>
              <a:rPr lang="en-GB" dirty="0" err="1"/>
              <a:t>ssLNG</a:t>
            </a:r>
            <a:r>
              <a:rPr lang="en-GB" dirty="0"/>
              <a:t> covers end-use markets supplied through a logistics chain using small transport vectors, with infrastructure capacity below 1 </a:t>
            </a:r>
            <a:r>
              <a:rPr lang="en-GB" dirty="0" err="1"/>
              <a:t>mtpa</a:t>
            </a:r>
            <a:endParaRPr lang="en-GB" dirty="0"/>
          </a:p>
        </p:txBody>
      </p:sp>
      <p:sp>
        <p:nvSpPr>
          <p:cNvPr id="3" name="Slide Number Placeholder 2">
            <a:extLst>
              <a:ext uri="{FF2B5EF4-FFF2-40B4-BE49-F238E27FC236}">
                <a16:creationId xmlns:a16="http://schemas.microsoft.com/office/drawing/2014/main" id="{20FC7C75-F9D6-421A-B55B-D8B5C45B08FE}"/>
              </a:ext>
            </a:extLst>
          </p:cNvPr>
          <p:cNvSpPr>
            <a:spLocks noGrp="1"/>
          </p:cNvSpPr>
          <p:nvPr>
            <p:ph type="sldNum" sz="quarter" idx="4"/>
          </p:nvPr>
        </p:nvSpPr>
        <p:spPr/>
        <p:txBody>
          <a:bodyPr/>
          <a:lstStyle/>
          <a:p>
            <a:fld id="{0AF8A4B7-68D6-47C7-8DF0-E856C990106D}" type="slidenum">
              <a:rPr lang="en-GB" smtClean="0"/>
              <a:pPr/>
              <a:t>3</a:t>
            </a:fld>
            <a:endParaRPr lang="en-GB" dirty="0"/>
          </a:p>
        </p:txBody>
      </p:sp>
      <p:sp>
        <p:nvSpPr>
          <p:cNvPr id="18" name="Rectangle 17">
            <a:extLst>
              <a:ext uri="{FF2B5EF4-FFF2-40B4-BE49-F238E27FC236}">
                <a16:creationId xmlns:a16="http://schemas.microsoft.com/office/drawing/2014/main" id="{AD5463AA-63EB-44DD-A981-4329448DAAC8}"/>
              </a:ext>
            </a:extLst>
          </p:cNvPr>
          <p:cNvSpPr/>
          <p:nvPr/>
        </p:nvSpPr>
        <p:spPr>
          <a:xfrm>
            <a:off x="6276377" y="2546789"/>
            <a:ext cx="1503224" cy="329219"/>
          </a:xfrm>
          <a:prstGeom prst="rect">
            <a:avLst/>
          </a:prstGeom>
          <a:noFill/>
          <a:ln w="1905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29" b="1" dirty="0">
                <a:solidFill>
                  <a:schemeClr val="tx2"/>
                </a:solidFill>
              </a:rPr>
              <a:t>LNG import terminal</a:t>
            </a:r>
          </a:p>
          <a:p>
            <a:pPr algn="ctr"/>
            <a:r>
              <a:rPr lang="en-GB" sz="1129" b="1" dirty="0">
                <a:solidFill>
                  <a:schemeClr val="tx2"/>
                </a:solidFill>
              </a:rPr>
              <a:t>(large scale &gt;1 </a:t>
            </a:r>
            <a:r>
              <a:rPr lang="en-GB" sz="1129" b="1" dirty="0" err="1">
                <a:solidFill>
                  <a:schemeClr val="tx2"/>
                </a:solidFill>
              </a:rPr>
              <a:t>mtpa</a:t>
            </a:r>
            <a:r>
              <a:rPr lang="en-GB" sz="1129" b="1" dirty="0">
                <a:solidFill>
                  <a:schemeClr val="tx2"/>
                </a:solidFill>
              </a:rPr>
              <a:t>)</a:t>
            </a:r>
          </a:p>
        </p:txBody>
      </p:sp>
      <p:sp>
        <p:nvSpPr>
          <p:cNvPr id="19" name="Rectangle 18">
            <a:extLst>
              <a:ext uri="{FF2B5EF4-FFF2-40B4-BE49-F238E27FC236}">
                <a16:creationId xmlns:a16="http://schemas.microsoft.com/office/drawing/2014/main" id="{681C6E00-5D99-477C-B0D8-DA8EDCD37D51}"/>
              </a:ext>
            </a:extLst>
          </p:cNvPr>
          <p:cNvSpPr/>
          <p:nvPr/>
        </p:nvSpPr>
        <p:spPr>
          <a:xfrm>
            <a:off x="6276376" y="3743831"/>
            <a:ext cx="1642927" cy="329219"/>
          </a:xfrm>
          <a:prstGeom prst="rect">
            <a:avLst/>
          </a:prstGeom>
          <a:noFill/>
          <a:ln w="1905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29" b="1" dirty="0">
                <a:solidFill>
                  <a:schemeClr val="tx2"/>
                </a:solidFill>
              </a:rPr>
              <a:t>Optional secondary storage</a:t>
            </a:r>
          </a:p>
        </p:txBody>
      </p:sp>
      <p:sp>
        <p:nvSpPr>
          <p:cNvPr id="36" name="Rectangle 35">
            <a:extLst>
              <a:ext uri="{FF2B5EF4-FFF2-40B4-BE49-F238E27FC236}">
                <a16:creationId xmlns:a16="http://schemas.microsoft.com/office/drawing/2014/main" id="{ECD34CFE-7C24-4B63-AA94-5B276CE8ECC7}"/>
              </a:ext>
            </a:extLst>
          </p:cNvPr>
          <p:cNvSpPr/>
          <p:nvPr/>
        </p:nvSpPr>
        <p:spPr>
          <a:xfrm>
            <a:off x="5492993" y="3120585"/>
            <a:ext cx="1503224" cy="329219"/>
          </a:xfrm>
          <a:prstGeom prst="rect">
            <a:avLst/>
          </a:prstGeom>
          <a:noFill/>
          <a:ln w="1905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29" b="1" dirty="0">
                <a:solidFill>
                  <a:schemeClr val="tx2"/>
                </a:solidFill>
              </a:rPr>
              <a:t>Truck/rail transport</a:t>
            </a:r>
            <a:endParaRPr lang="en-GB" sz="1129" b="1" baseline="30000" dirty="0">
              <a:solidFill>
                <a:schemeClr val="tx2"/>
              </a:solidFill>
            </a:endParaRPr>
          </a:p>
        </p:txBody>
      </p:sp>
      <p:sp>
        <p:nvSpPr>
          <p:cNvPr id="37" name="Rectangle 36">
            <a:extLst>
              <a:ext uri="{FF2B5EF4-FFF2-40B4-BE49-F238E27FC236}">
                <a16:creationId xmlns:a16="http://schemas.microsoft.com/office/drawing/2014/main" id="{54BB1F0A-9D59-4D75-B4C4-47CA94831254}"/>
              </a:ext>
            </a:extLst>
          </p:cNvPr>
          <p:cNvSpPr/>
          <p:nvPr/>
        </p:nvSpPr>
        <p:spPr>
          <a:xfrm>
            <a:off x="4618547" y="4943396"/>
            <a:ext cx="1142475" cy="64155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129" b="1" dirty="0">
                <a:solidFill>
                  <a:schemeClr val="bg1"/>
                </a:solidFill>
              </a:rPr>
              <a:t>Satellite plants for industry &amp; Power Generation</a:t>
            </a:r>
          </a:p>
        </p:txBody>
      </p:sp>
      <p:sp>
        <p:nvSpPr>
          <p:cNvPr id="39" name="Rectangle 38">
            <a:extLst>
              <a:ext uri="{FF2B5EF4-FFF2-40B4-BE49-F238E27FC236}">
                <a16:creationId xmlns:a16="http://schemas.microsoft.com/office/drawing/2014/main" id="{261D584B-4D90-442D-80D8-C5EA111D93E1}"/>
              </a:ext>
            </a:extLst>
          </p:cNvPr>
          <p:cNvSpPr/>
          <p:nvPr/>
        </p:nvSpPr>
        <p:spPr>
          <a:xfrm>
            <a:off x="7148033" y="4943396"/>
            <a:ext cx="1142475" cy="64155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129" b="1" dirty="0">
                <a:solidFill>
                  <a:schemeClr val="bg1"/>
                </a:solidFill>
              </a:rPr>
              <a:t>Fuelling stations</a:t>
            </a:r>
          </a:p>
        </p:txBody>
      </p:sp>
      <p:sp>
        <p:nvSpPr>
          <p:cNvPr id="40" name="Rectangle 39">
            <a:extLst>
              <a:ext uri="{FF2B5EF4-FFF2-40B4-BE49-F238E27FC236}">
                <a16:creationId xmlns:a16="http://schemas.microsoft.com/office/drawing/2014/main" id="{D9562446-F4C8-49B7-A78F-041E90B6873A}"/>
              </a:ext>
            </a:extLst>
          </p:cNvPr>
          <p:cNvSpPr/>
          <p:nvPr/>
        </p:nvSpPr>
        <p:spPr>
          <a:xfrm>
            <a:off x="8412775" y="4943396"/>
            <a:ext cx="1142475" cy="64155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129" b="1" dirty="0">
                <a:solidFill>
                  <a:schemeClr val="bg1"/>
                </a:solidFill>
              </a:rPr>
              <a:t>LNG-fuelled ship reservoirs</a:t>
            </a:r>
          </a:p>
        </p:txBody>
      </p:sp>
      <p:sp>
        <p:nvSpPr>
          <p:cNvPr id="41" name="Rectangle 40">
            <a:extLst>
              <a:ext uri="{FF2B5EF4-FFF2-40B4-BE49-F238E27FC236}">
                <a16:creationId xmlns:a16="http://schemas.microsoft.com/office/drawing/2014/main" id="{92A242C0-3022-4427-96C4-206328887F08}"/>
              </a:ext>
            </a:extLst>
          </p:cNvPr>
          <p:cNvSpPr/>
          <p:nvPr/>
        </p:nvSpPr>
        <p:spPr>
          <a:xfrm>
            <a:off x="7167690" y="4322618"/>
            <a:ext cx="1503224" cy="398355"/>
          </a:xfrm>
          <a:prstGeom prst="rect">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29" b="1" dirty="0">
                <a:solidFill>
                  <a:schemeClr val="bg1"/>
                </a:solidFill>
              </a:rPr>
              <a:t>Bunkering</a:t>
            </a:r>
          </a:p>
        </p:txBody>
      </p:sp>
      <p:sp>
        <p:nvSpPr>
          <p:cNvPr id="42" name="Rectangle 41">
            <a:extLst>
              <a:ext uri="{FF2B5EF4-FFF2-40B4-BE49-F238E27FC236}">
                <a16:creationId xmlns:a16="http://schemas.microsoft.com/office/drawing/2014/main" id="{E51B11DF-66E3-4211-B238-59CDCE7071C2}"/>
              </a:ext>
            </a:extLst>
          </p:cNvPr>
          <p:cNvSpPr/>
          <p:nvPr/>
        </p:nvSpPr>
        <p:spPr>
          <a:xfrm>
            <a:off x="7157801" y="3120585"/>
            <a:ext cx="1503224" cy="329219"/>
          </a:xfrm>
          <a:prstGeom prst="rect">
            <a:avLst/>
          </a:prstGeom>
          <a:noFill/>
          <a:ln w="1905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29" b="1" dirty="0">
                <a:solidFill>
                  <a:schemeClr val="tx2"/>
                </a:solidFill>
              </a:rPr>
              <a:t>Maritime / river transport</a:t>
            </a:r>
          </a:p>
        </p:txBody>
      </p:sp>
      <p:cxnSp>
        <p:nvCxnSpPr>
          <p:cNvPr id="45" name="Connector: Elbow 44">
            <a:extLst>
              <a:ext uri="{FF2B5EF4-FFF2-40B4-BE49-F238E27FC236}">
                <a16:creationId xmlns:a16="http://schemas.microsoft.com/office/drawing/2014/main" id="{99980841-1BDE-4DA6-9A30-7E087021754E}"/>
              </a:ext>
            </a:extLst>
          </p:cNvPr>
          <p:cNvCxnSpPr>
            <a:cxnSpLocks/>
          </p:cNvCxnSpPr>
          <p:nvPr/>
        </p:nvCxnSpPr>
        <p:spPr>
          <a:xfrm rot="16200000" flipH="1">
            <a:off x="7356571" y="2538730"/>
            <a:ext cx="244039" cy="881424"/>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1805DB5D-ABCC-4A70-99CE-A982A9287086}"/>
              </a:ext>
            </a:extLst>
          </p:cNvPr>
          <p:cNvCxnSpPr>
            <a:cxnSpLocks/>
          </p:cNvCxnSpPr>
          <p:nvPr/>
        </p:nvCxnSpPr>
        <p:spPr>
          <a:xfrm rot="5400000">
            <a:off x="6535261" y="2586825"/>
            <a:ext cx="221854" cy="783384"/>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F7769998-8D5F-4190-99EA-23874282E9A7}"/>
              </a:ext>
            </a:extLst>
          </p:cNvPr>
          <p:cNvCxnSpPr>
            <a:cxnSpLocks/>
          </p:cNvCxnSpPr>
          <p:nvPr/>
        </p:nvCxnSpPr>
        <p:spPr>
          <a:xfrm rot="16200000" flipH="1">
            <a:off x="6511964" y="3190289"/>
            <a:ext cx="268444" cy="783384"/>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45299F6E-1BFB-4B5B-8E6F-CE217D49DD37}"/>
              </a:ext>
            </a:extLst>
          </p:cNvPr>
          <p:cNvCxnSpPr>
            <a:cxnSpLocks/>
            <a:stCxn id="36" idx="1"/>
            <a:endCxn id="38" idx="1"/>
          </p:cNvCxnSpPr>
          <p:nvPr/>
        </p:nvCxnSpPr>
        <p:spPr>
          <a:xfrm rot="10800000" flipH="1" flipV="1">
            <a:off x="5492992" y="3285195"/>
            <a:ext cx="9889" cy="1236601"/>
          </a:xfrm>
          <a:prstGeom prst="bentConnector3">
            <a:avLst>
              <a:gd name="adj1" fmla="val -2175278"/>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nector: Elbow 60">
            <a:extLst>
              <a:ext uri="{FF2B5EF4-FFF2-40B4-BE49-F238E27FC236}">
                <a16:creationId xmlns:a16="http://schemas.microsoft.com/office/drawing/2014/main" id="{2395E3D9-A581-4181-883A-57ED0C0AE85E}"/>
              </a:ext>
            </a:extLst>
          </p:cNvPr>
          <p:cNvCxnSpPr>
            <a:cxnSpLocks/>
          </p:cNvCxnSpPr>
          <p:nvPr/>
        </p:nvCxnSpPr>
        <p:spPr>
          <a:xfrm rot="5400000">
            <a:off x="7344369" y="3141269"/>
            <a:ext cx="268444" cy="881424"/>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onnector: Elbow 63">
            <a:extLst>
              <a:ext uri="{FF2B5EF4-FFF2-40B4-BE49-F238E27FC236}">
                <a16:creationId xmlns:a16="http://schemas.microsoft.com/office/drawing/2014/main" id="{41E1C90B-5A37-414E-AC80-93E986F20EA6}"/>
              </a:ext>
            </a:extLst>
          </p:cNvPr>
          <p:cNvCxnSpPr>
            <a:cxnSpLocks/>
          </p:cNvCxnSpPr>
          <p:nvPr/>
        </p:nvCxnSpPr>
        <p:spPr>
          <a:xfrm rot="16200000" flipH="1">
            <a:off x="7334551" y="3756279"/>
            <a:ext cx="288082" cy="881424"/>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or: Elbow 66">
            <a:extLst>
              <a:ext uri="{FF2B5EF4-FFF2-40B4-BE49-F238E27FC236}">
                <a16:creationId xmlns:a16="http://schemas.microsoft.com/office/drawing/2014/main" id="{57654B7C-31A7-421F-9A19-A0B323010CFA}"/>
              </a:ext>
            </a:extLst>
          </p:cNvPr>
          <p:cNvCxnSpPr>
            <a:cxnSpLocks/>
          </p:cNvCxnSpPr>
          <p:nvPr/>
        </p:nvCxnSpPr>
        <p:spPr>
          <a:xfrm rot="5400000">
            <a:off x="6502147" y="3805298"/>
            <a:ext cx="288082" cy="783384"/>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4DAD32E8-0F29-4DD0-805E-5CC5750CBE62}"/>
              </a:ext>
            </a:extLst>
          </p:cNvPr>
          <p:cNvCxnSpPr>
            <a:cxnSpLocks/>
            <a:stCxn id="38" idx="2"/>
            <a:endCxn id="37" idx="0"/>
          </p:cNvCxnSpPr>
          <p:nvPr/>
        </p:nvCxnSpPr>
        <p:spPr>
          <a:xfrm rot="5400000">
            <a:off x="5610928" y="4299830"/>
            <a:ext cx="222423" cy="1064711"/>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Connector: Elbow 72">
            <a:extLst>
              <a:ext uri="{FF2B5EF4-FFF2-40B4-BE49-F238E27FC236}">
                <a16:creationId xmlns:a16="http://schemas.microsoft.com/office/drawing/2014/main" id="{67AC8B51-0DCA-45D0-8B49-106F525E90D2}"/>
              </a:ext>
            </a:extLst>
          </p:cNvPr>
          <p:cNvCxnSpPr>
            <a:cxnSpLocks/>
            <a:stCxn id="41" idx="3"/>
            <a:endCxn id="40" idx="0"/>
          </p:cNvCxnSpPr>
          <p:nvPr/>
        </p:nvCxnSpPr>
        <p:spPr>
          <a:xfrm>
            <a:off x="8670914" y="4521797"/>
            <a:ext cx="313098" cy="421600"/>
          </a:xfrm>
          <a:prstGeom prst="bentConnector2">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8DA4F23A-0A98-47B9-B6E6-B77FDF0315CB}"/>
              </a:ext>
            </a:extLst>
          </p:cNvPr>
          <p:cNvCxnSpPr>
            <a:cxnSpLocks/>
            <a:stCxn id="38" idx="2"/>
            <a:endCxn id="39" idx="0"/>
          </p:cNvCxnSpPr>
          <p:nvPr/>
        </p:nvCxnSpPr>
        <p:spPr>
          <a:xfrm rot="16200000" flipH="1">
            <a:off x="6875670" y="4099797"/>
            <a:ext cx="222423" cy="1464775"/>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D5071314-DC87-4873-8FE7-7200CFBDAD37}"/>
              </a:ext>
            </a:extLst>
          </p:cNvPr>
          <p:cNvGrpSpPr/>
          <p:nvPr/>
        </p:nvGrpSpPr>
        <p:grpSpPr>
          <a:xfrm>
            <a:off x="7209305" y="5608802"/>
            <a:ext cx="1019931" cy="451798"/>
            <a:chOff x="289676" y="6050907"/>
            <a:chExt cx="1119081" cy="532848"/>
          </a:xfrm>
        </p:grpSpPr>
        <p:grpSp>
          <p:nvGrpSpPr>
            <p:cNvPr id="82" name="Group 81">
              <a:extLst>
                <a:ext uri="{FF2B5EF4-FFF2-40B4-BE49-F238E27FC236}">
                  <a16:creationId xmlns:a16="http://schemas.microsoft.com/office/drawing/2014/main" id="{E0C60906-5BB2-450A-B4D3-3A0794FFF829}"/>
                </a:ext>
              </a:extLst>
            </p:cNvPr>
            <p:cNvGrpSpPr/>
            <p:nvPr/>
          </p:nvGrpSpPr>
          <p:grpSpPr>
            <a:xfrm>
              <a:off x="289676" y="6050907"/>
              <a:ext cx="532848" cy="532848"/>
              <a:chOff x="9805151" y="388208"/>
              <a:chExt cx="532848" cy="532848"/>
            </a:xfrm>
          </p:grpSpPr>
          <p:sp>
            <p:nvSpPr>
              <p:cNvPr id="83" name="Oval 82">
                <a:extLst>
                  <a:ext uri="{FF2B5EF4-FFF2-40B4-BE49-F238E27FC236}">
                    <a16:creationId xmlns:a16="http://schemas.microsoft.com/office/drawing/2014/main" id="{960185C6-27EC-48D9-B0F0-EFF67FFAAB13}"/>
                  </a:ext>
                </a:extLst>
              </p:cNvPr>
              <p:cNvSpPr/>
              <p:nvPr/>
            </p:nvSpPr>
            <p:spPr>
              <a:xfrm>
                <a:off x="9805151" y="388208"/>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84" name="Graphic 83">
                <a:extLst>
                  <a:ext uri="{FF2B5EF4-FFF2-40B4-BE49-F238E27FC236}">
                    <a16:creationId xmlns:a16="http://schemas.microsoft.com/office/drawing/2014/main" id="{BC9D4583-C532-4204-83CE-2FF98B3E843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04175" y="487232"/>
                <a:ext cx="334800" cy="334800"/>
              </a:xfrm>
              <a:prstGeom prst="rect">
                <a:avLst/>
              </a:prstGeom>
            </p:spPr>
          </p:pic>
        </p:grpSp>
        <p:grpSp>
          <p:nvGrpSpPr>
            <p:cNvPr id="85" name="Group 84">
              <a:extLst>
                <a:ext uri="{FF2B5EF4-FFF2-40B4-BE49-F238E27FC236}">
                  <a16:creationId xmlns:a16="http://schemas.microsoft.com/office/drawing/2014/main" id="{4FAAC372-B02B-4AF3-ADC3-75DD0E91BED6}"/>
                </a:ext>
              </a:extLst>
            </p:cNvPr>
            <p:cNvGrpSpPr/>
            <p:nvPr/>
          </p:nvGrpSpPr>
          <p:grpSpPr>
            <a:xfrm>
              <a:off x="875909" y="6050907"/>
              <a:ext cx="532848" cy="532848"/>
              <a:chOff x="9640051" y="370422"/>
              <a:chExt cx="532848" cy="532848"/>
            </a:xfrm>
          </p:grpSpPr>
          <p:sp>
            <p:nvSpPr>
              <p:cNvPr id="86" name="Oval 85">
                <a:extLst>
                  <a:ext uri="{FF2B5EF4-FFF2-40B4-BE49-F238E27FC236}">
                    <a16:creationId xmlns:a16="http://schemas.microsoft.com/office/drawing/2014/main" id="{EF61B250-178F-4ED4-B731-17C6ED606767}"/>
                  </a:ext>
                </a:extLst>
              </p:cNvPr>
              <p:cNvSpPr/>
              <p:nvPr/>
            </p:nvSpPr>
            <p:spPr>
              <a:xfrm>
                <a:off x="9640051" y="370422"/>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87" name="Graphic 86">
                <a:extLst>
                  <a:ext uri="{FF2B5EF4-FFF2-40B4-BE49-F238E27FC236}">
                    <a16:creationId xmlns:a16="http://schemas.microsoft.com/office/drawing/2014/main" id="{7EFF2F02-D4D6-450E-93BB-376AA87E626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739075" y="469446"/>
                <a:ext cx="334800" cy="334800"/>
              </a:xfrm>
              <a:prstGeom prst="rect">
                <a:avLst/>
              </a:prstGeom>
            </p:spPr>
          </p:pic>
        </p:grpSp>
      </p:grpSp>
      <p:grpSp>
        <p:nvGrpSpPr>
          <p:cNvPr id="91" name="Group 90">
            <a:extLst>
              <a:ext uri="{FF2B5EF4-FFF2-40B4-BE49-F238E27FC236}">
                <a16:creationId xmlns:a16="http://schemas.microsoft.com/office/drawing/2014/main" id="{B2EF94C1-596D-4429-888A-04787BEF44FE}"/>
              </a:ext>
            </a:extLst>
          </p:cNvPr>
          <p:cNvGrpSpPr/>
          <p:nvPr/>
        </p:nvGrpSpPr>
        <p:grpSpPr>
          <a:xfrm>
            <a:off x="8741193" y="5608802"/>
            <a:ext cx="485638" cy="451798"/>
            <a:chOff x="9049939" y="2610402"/>
            <a:chExt cx="288000" cy="288000"/>
          </a:xfrm>
        </p:grpSpPr>
        <p:sp>
          <p:nvSpPr>
            <p:cNvPr id="92" name="Oval 91">
              <a:extLst>
                <a:ext uri="{FF2B5EF4-FFF2-40B4-BE49-F238E27FC236}">
                  <a16:creationId xmlns:a16="http://schemas.microsoft.com/office/drawing/2014/main" id="{24D3E0BD-FEE1-47EE-97E0-AB641BB19944}"/>
                </a:ext>
              </a:extLst>
            </p:cNvPr>
            <p:cNvSpPr/>
            <p:nvPr/>
          </p:nvSpPr>
          <p:spPr>
            <a:xfrm>
              <a:off x="9049939" y="2610402"/>
              <a:ext cx="288000" cy="288000"/>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93" name="Graphic 92">
              <a:extLst>
                <a:ext uri="{FF2B5EF4-FFF2-40B4-BE49-F238E27FC236}">
                  <a16:creationId xmlns:a16="http://schemas.microsoft.com/office/drawing/2014/main" id="{AF6B04F3-889A-4414-BD61-D200BEBD099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103939" y="2664402"/>
              <a:ext cx="180000" cy="180000"/>
            </a:xfrm>
            <a:prstGeom prst="rect">
              <a:avLst/>
            </a:prstGeom>
          </p:spPr>
        </p:pic>
      </p:grpSp>
      <p:cxnSp>
        <p:nvCxnSpPr>
          <p:cNvPr id="99" name="Connector: Elbow 98">
            <a:extLst>
              <a:ext uri="{FF2B5EF4-FFF2-40B4-BE49-F238E27FC236}">
                <a16:creationId xmlns:a16="http://schemas.microsoft.com/office/drawing/2014/main" id="{69FC4505-BD5E-4185-977E-D345FBB7FE4F}"/>
              </a:ext>
            </a:extLst>
          </p:cNvPr>
          <p:cNvCxnSpPr>
            <a:cxnSpLocks/>
            <a:stCxn id="38" idx="2"/>
            <a:endCxn id="40" idx="0"/>
          </p:cNvCxnSpPr>
          <p:nvPr/>
        </p:nvCxnSpPr>
        <p:spPr>
          <a:xfrm rot="16200000" flipH="1">
            <a:off x="7508041" y="3467426"/>
            <a:ext cx="222423" cy="2729517"/>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92653FC2-AA99-401A-89A1-C83836752C82}"/>
              </a:ext>
            </a:extLst>
          </p:cNvPr>
          <p:cNvCxnSpPr>
            <a:cxnSpLocks/>
          </p:cNvCxnSpPr>
          <p:nvPr/>
        </p:nvCxnSpPr>
        <p:spPr>
          <a:xfrm>
            <a:off x="7199964" y="6214630"/>
            <a:ext cx="2303355" cy="0"/>
          </a:xfrm>
          <a:prstGeom prst="straightConnector1">
            <a:avLst/>
          </a:prstGeom>
          <a:ln w="762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3" name="Rectangle 132">
            <a:extLst>
              <a:ext uri="{FF2B5EF4-FFF2-40B4-BE49-F238E27FC236}">
                <a16:creationId xmlns:a16="http://schemas.microsoft.com/office/drawing/2014/main" id="{17F293EB-61CD-4785-B2C8-9324D5323844}"/>
              </a:ext>
            </a:extLst>
          </p:cNvPr>
          <p:cNvSpPr/>
          <p:nvPr/>
        </p:nvSpPr>
        <p:spPr>
          <a:xfrm>
            <a:off x="7965946" y="6142349"/>
            <a:ext cx="771391" cy="144565"/>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35" b="1" dirty="0">
                <a:solidFill>
                  <a:schemeClr val="accent2"/>
                </a:solidFill>
              </a:rPr>
              <a:t>TRANSPORT</a:t>
            </a:r>
          </a:p>
        </p:txBody>
      </p:sp>
      <p:sp>
        <p:nvSpPr>
          <p:cNvPr id="139" name="Rectangle 138">
            <a:extLst>
              <a:ext uri="{FF2B5EF4-FFF2-40B4-BE49-F238E27FC236}">
                <a16:creationId xmlns:a16="http://schemas.microsoft.com/office/drawing/2014/main" id="{ACF20BC5-57A8-4FD3-9FF0-B0FD1B9B6AA1}"/>
              </a:ext>
            </a:extLst>
          </p:cNvPr>
          <p:cNvSpPr/>
          <p:nvPr/>
        </p:nvSpPr>
        <p:spPr>
          <a:xfrm>
            <a:off x="5883290" y="4943396"/>
            <a:ext cx="1142475" cy="64155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129" b="1" dirty="0">
                <a:solidFill>
                  <a:schemeClr val="bg1"/>
                </a:solidFill>
              </a:rPr>
              <a:t>Micro-grids</a:t>
            </a:r>
          </a:p>
        </p:txBody>
      </p:sp>
      <p:cxnSp>
        <p:nvCxnSpPr>
          <p:cNvPr id="153" name="Connector: Elbow 152">
            <a:extLst>
              <a:ext uri="{FF2B5EF4-FFF2-40B4-BE49-F238E27FC236}">
                <a16:creationId xmlns:a16="http://schemas.microsoft.com/office/drawing/2014/main" id="{01487EF7-1AAD-4B07-81DC-D6552A875F40}"/>
              </a:ext>
            </a:extLst>
          </p:cNvPr>
          <p:cNvCxnSpPr>
            <a:cxnSpLocks/>
            <a:stCxn id="38" idx="2"/>
            <a:endCxn id="139" idx="0"/>
          </p:cNvCxnSpPr>
          <p:nvPr/>
        </p:nvCxnSpPr>
        <p:spPr>
          <a:xfrm rot="16200000" flipH="1">
            <a:off x="6243299" y="4732169"/>
            <a:ext cx="222423" cy="200032"/>
          </a:xfrm>
          <a:prstGeom prst="bentConnector3">
            <a:avLst>
              <a:gd name="adj1" fmla="val 50000"/>
            </a:avLst>
          </a:prstGeom>
          <a:ln w="19050">
            <a:solidFill>
              <a:srgbClr val="CFD1D1"/>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90407E4D-82DE-40F5-ADC6-EB43C4BB82C0}"/>
              </a:ext>
            </a:extLst>
          </p:cNvPr>
          <p:cNvCxnSpPr>
            <a:cxnSpLocks/>
          </p:cNvCxnSpPr>
          <p:nvPr/>
        </p:nvCxnSpPr>
        <p:spPr>
          <a:xfrm>
            <a:off x="4670478" y="6214630"/>
            <a:ext cx="2303355" cy="0"/>
          </a:xfrm>
          <a:prstGeom prst="straightConnector1">
            <a:avLst/>
          </a:prstGeom>
          <a:ln w="762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3" name="Rectangle 162">
            <a:extLst>
              <a:ext uri="{FF2B5EF4-FFF2-40B4-BE49-F238E27FC236}">
                <a16:creationId xmlns:a16="http://schemas.microsoft.com/office/drawing/2014/main" id="{B654CD78-841A-4A67-9A67-A7A8C75EE5A1}"/>
              </a:ext>
            </a:extLst>
          </p:cNvPr>
          <p:cNvSpPr/>
          <p:nvPr/>
        </p:nvSpPr>
        <p:spPr>
          <a:xfrm>
            <a:off x="5070543" y="6142349"/>
            <a:ext cx="1503225" cy="144565"/>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35" b="1" dirty="0">
                <a:solidFill>
                  <a:schemeClr val="accent2"/>
                </a:solidFill>
              </a:rPr>
              <a:t>INDUSTRY &amp; RESIDENTIAL</a:t>
            </a:r>
          </a:p>
        </p:txBody>
      </p:sp>
      <p:sp>
        <p:nvSpPr>
          <p:cNvPr id="165" name="Rectangle 164">
            <a:extLst>
              <a:ext uri="{FF2B5EF4-FFF2-40B4-BE49-F238E27FC236}">
                <a16:creationId xmlns:a16="http://schemas.microsoft.com/office/drawing/2014/main" id="{4E445261-764F-4DD4-80A2-F4B5474B807E}"/>
              </a:ext>
            </a:extLst>
          </p:cNvPr>
          <p:cNvSpPr/>
          <p:nvPr/>
        </p:nvSpPr>
        <p:spPr>
          <a:xfrm>
            <a:off x="8984292" y="4570598"/>
            <a:ext cx="580576" cy="139109"/>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847" b="1" dirty="0">
                <a:solidFill>
                  <a:schemeClr val="tx2"/>
                </a:solidFill>
              </a:rPr>
              <a:t>Ship-to-Ship</a:t>
            </a:r>
            <a:endParaRPr lang="en-GB" sz="847" b="1" baseline="30000" dirty="0">
              <a:solidFill>
                <a:schemeClr val="tx2"/>
              </a:solidFill>
            </a:endParaRPr>
          </a:p>
        </p:txBody>
      </p:sp>
      <p:sp>
        <p:nvSpPr>
          <p:cNvPr id="166" name="Rectangle 165">
            <a:extLst>
              <a:ext uri="{FF2B5EF4-FFF2-40B4-BE49-F238E27FC236}">
                <a16:creationId xmlns:a16="http://schemas.microsoft.com/office/drawing/2014/main" id="{3C2AE7D6-3F1B-407E-906E-5C33D9C164FA}"/>
              </a:ext>
            </a:extLst>
          </p:cNvPr>
          <p:cNvSpPr/>
          <p:nvPr/>
        </p:nvSpPr>
        <p:spPr>
          <a:xfrm>
            <a:off x="8071406" y="4799923"/>
            <a:ext cx="702497" cy="168321"/>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847" b="1" dirty="0">
                <a:solidFill>
                  <a:schemeClr val="tx2"/>
                </a:solidFill>
              </a:rPr>
              <a:t>Truck-to-Ship</a:t>
            </a:r>
          </a:p>
        </p:txBody>
      </p:sp>
      <p:grpSp>
        <p:nvGrpSpPr>
          <p:cNvPr id="20" name="Group 19">
            <a:extLst>
              <a:ext uri="{FF2B5EF4-FFF2-40B4-BE49-F238E27FC236}">
                <a16:creationId xmlns:a16="http://schemas.microsoft.com/office/drawing/2014/main" id="{7EE9E1C6-6FF2-47C0-B07E-7E9E4738AB6E}"/>
              </a:ext>
            </a:extLst>
          </p:cNvPr>
          <p:cNvGrpSpPr/>
          <p:nvPr/>
        </p:nvGrpSpPr>
        <p:grpSpPr>
          <a:xfrm>
            <a:off x="6211708" y="5608802"/>
            <a:ext cx="485638" cy="451798"/>
            <a:chOff x="2012162" y="5966516"/>
            <a:chExt cx="532848" cy="532848"/>
          </a:xfrm>
        </p:grpSpPr>
        <p:sp>
          <p:nvSpPr>
            <p:cNvPr id="164" name="Oval 163">
              <a:extLst>
                <a:ext uri="{FF2B5EF4-FFF2-40B4-BE49-F238E27FC236}">
                  <a16:creationId xmlns:a16="http://schemas.microsoft.com/office/drawing/2014/main" id="{F30B0F35-61FA-4F77-AA24-215B93E51B5D}"/>
                </a:ext>
              </a:extLst>
            </p:cNvPr>
            <p:cNvSpPr/>
            <p:nvPr/>
          </p:nvSpPr>
          <p:spPr>
            <a:xfrm>
              <a:off x="2012162" y="5966516"/>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78" name="Graphic 77">
              <a:extLst>
                <a:ext uri="{FF2B5EF4-FFF2-40B4-BE49-F238E27FC236}">
                  <a16:creationId xmlns:a16="http://schemas.microsoft.com/office/drawing/2014/main" id="{2761D97A-235F-44AF-BD88-B84B555ABBCB}"/>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11186" y="6065540"/>
              <a:ext cx="334800" cy="334800"/>
            </a:xfrm>
            <a:prstGeom prst="rect">
              <a:avLst/>
            </a:prstGeom>
          </p:spPr>
        </p:pic>
      </p:grpSp>
      <p:grpSp>
        <p:nvGrpSpPr>
          <p:cNvPr id="11" name="Group 10">
            <a:extLst>
              <a:ext uri="{FF2B5EF4-FFF2-40B4-BE49-F238E27FC236}">
                <a16:creationId xmlns:a16="http://schemas.microsoft.com/office/drawing/2014/main" id="{9ABD9F48-64C5-4CDD-8101-C220F305CF6C}"/>
              </a:ext>
            </a:extLst>
          </p:cNvPr>
          <p:cNvGrpSpPr/>
          <p:nvPr/>
        </p:nvGrpSpPr>
        <p:grpSpPr>
          <a:xfrm>
            <a:off x="4679820" y="5608802"/>
            <a:ext cx="1019931" cy="451798"/>
            <a:chOff x="331354" y="5966516"/>
            <a:chExt cx="1119081" cy="532848"/>
          </a:xfrm>
        </p:grpSpPr>
        <p:grpSp>
          <p:nvGrpSpPr>
            <p:cNvPr id="10" name="Group 9">
              <a:extLst>
                <a:ext uri="{FF2B5EF4-FFF2-40B4-BE49-F238E27FC236}">
                  <a16:creationId xmlns:a16="http://schemas.microsoft.com/office/drawing/2014/main" id="{1700B7D3-4EAD-410A-AD5D-B14EDE55ED76}"/>
                </a:ext>
              </a:extLst>
            </p:cNvPr>
            <p:cNvGrpSpPr/>
            <p:nvPr/>
          </p:nvGrpSpPr>
          <p:grpSpPr>
            <a:xfrm>
              <a:off x="917587" y="5966516"/>
              <a:ext cx="532848" cy="532848"/>
              <a:chOff x="917587" y="5966516"/>
              <a:chExt cx="532848" cy="532848"/>
            </a:xfrm>
          </p:grpSpPr>
          <p:sp>
            <p:nvSpPr>
              <p:cNvPr id="106" name="Oval 105">
                <a:extLst>
                  <a:ext uri="{FF2B5EF4-FFF2-40B4-BE49-F238E27FC236}">
                    <a16:creationId xmlns:a16="http://schemas.microsoft.com/office/drawing/2014/main" id="{BB3FE346-4950-491B-B83E-128A3D1C8129}"/>
                  </a:ext>
                </a:extLst>
              </p:cNvPr>
              <p:cNvSpPr/>
              <p:nvPr/>
            </p:nvSpPr>
            <p:spPr>
              <a:xfrm>
                <a:off x="917587" y="5966516"/>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77" name="Graphic 76">
                <a:extLst>
                  <a:ext uri="{FF2B5EF4-FFF2-40B4-BE49-F238E27FC236}">
                    <a16:creationId xmlns:a16="http://schemas.microsoft.com/office/drawing/2014/main" id="{10A29406-1682-436A-8137-4CECD32D0C4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16611" y="6065540"/>
                <a:ext cx="334800" cy="334800"/>
              </a:xfrm>
              <a:prstGeom prst="rect">
                <a:avLst/>
              </a:prstGeom>
            </p:spPr>
          </p:pic>
        </p:grpSp>
        <p:grpSp>
          <p:nvGrpSpPr>
            <p:cNvPr id="88" name="Group 87">
              <a:extLst>
                <a:ext uri="{FF2B5EF4-FFF2-40B4-BE49-F238E27FC236}">
                  <a16:creationId xmlns:a16="http://schemas.microsoft.com/office/drawing/2014/main" id="{1F8F367C-111F-48EB-832B-3DC22877E987}"/>
                </a:ext>
              </a:extLst>
            </p:cNvPr>
            <p:cNvGrpSpPr/>
            <p:nvPr/>
          </p:nvGrpSpPr>
          <p:grpSpPr>
            <a:xfrm>
              <a:off x="331354" y="5966516"/>
              <a:ext cx="532848" cy="532848"/>
              <a:chOff x="9805151" y="370422"/>
              <a:chExt cx="532848" cy="532848"/>
            </a:xfrm>
          </p:grpSpPr>
          <p:sp>
            <p:nvSpPr>
              <p:cNvPr id="89" name="Oval 88">
                <a:extLst>
                  <a:ext uri="{FF2B5EF4-FFF2-40B4-BE49-F238E27FC236}">
                    <a16:creationId xmlns:a16="http://schemas.microsoft.com/office/drawing/2014/main" id="{DDA4CD4E-07E9-4B6F-8F8A-EE90D3496A22}"/>
                  </a:ext>
                </a:extLst>
              </p:cNvPr>
              <p:cNvSpPr/>
              <p:nvPr/>
            </p:nvSpPr>
            <p:spPr>
              <a:xfrm>
                <a:off x="9805151" y="370422"/>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90" name="Graphic 89">
                <a:extLst>
                  <a:ext uri="{FF2B5EF4-FFF2-40B4-BE49-F238E27FC236}">
                    <a16:creationId xmlns:a16="http://schemas.microsoft.com/office/drawing/2014/main" id="{7BEB5554-F765-4030-9B89-26B82ED3A5F9}"/>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904175" y="469446"/>
                <a:ext cx="334800" cy="334800"/>
              </a:xfrm>
              <a:prstGeom prst="rect">
                <a:avLst/>
              </a:prstGeom>
            </p:spPr>
          </p:pic>
        </p:grpSp>
      </p:grpSp>
      <p:sp>
        <p:nvSpPr>
          <p:cNvPr id="38" name="Rectangle 37">
            <a:extLst>
              <a:ext uri="{FF2B5EF4-FFF2-40B4-BE49-F238E27FC236}">
                <a16:creationId xmlns:a16="http://schemas.microsoft.com/office/drawing/2014/main" id="{613D2514-6FA3-4C87-9C23-4A1DBB86869C}"/>
              </a:ext>
            </a:extLst>
          </p:cNvPr>
          <p:cNvSpPr/>
          <p:nvPr/>
        </p:nvSpPr>
        <p:spPr>
          <a:xfrm>
            <a:off x="5502883" y="4322618"/>
            <a:ext cx="1503224" cy="398355"/>
          </a:xfrm>
          <a:prstGeom prst="rect">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29" b="1" dirty="0">
                <a:solidFill>
                  <a:schemeClr val="bg1"/>
                </a:solidFill>
              </a:rPr>
              <a:t>Truck/rail transport</a:t>
            </a:r>
          </a:p>
        </p:txBody>
      </p:sp>
      <p:sp>
        <p:nvSpPr>
          <p:cNvPr id="71" name="Rectangle 70">
            <a:extLst>
              <a:ext uri="{FF2B5EF4-FFF2-40B4-BE49-F238E27FC236}">
                <a16:creationId xmlns:a16="http://schemas.microsoft.com/office/drawing/2014/main" id="{5E1C5195-F747-4516-AA4C-C6E98DB18E71}"/>
              </a:ext>
            </a:extLst>
          </p:cNvPr>
          <p:cNvSpPr/>
          <p:nvPr/>
        </p:nvSpPr>
        <p:spPr>
          <a:xfrm>
            <a:off x="426360" y="2113083"/>
            <a:ext cx="3764962" cy="3196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1317" b="1" dirty="0">
                <a:solidFill>
                  <a:schemeClr val="accent2"/>
                </a:solidFill>
              </a:rPr>
              <a:t>Small-scale LNG definition</a:t>
            </a:r>
          </a:p>
        </p:txBody>
      </p:sp>
      <p:sp>
        <p:nvSpPr>
          <p:cNvPr id="74" name="Rectangle 73">
            <a:extLst>
              <a:ext uri="{FF2B5EF4-FFF2-40B4-BE49-F238E27FC236}">
                <a16:creationId xmlns:a16="http://schemas.microsoft.com/office/drawing/2014/main" id="{B72C7651-6703-4F7B-9678-7466500A392B}"/>
              </a:ext>
            </a:extLst>
          </p:cNvPr>
          <p:cNvSpPr/>
          <p:nvPr/>
        </p:nvSpPr>
        <p:spPr>
          <a:xfrm>
            <a:off x="437144" y="2389082"/>
            <a:ext cx="3947839" cy="2270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19609" lvl="1" indent="-219609" algn="just">
              <a:spcAft>
                <a:spcPts val="423"/>
              </a:spcAft>
              <a:buClr>
                <a:schemeClr val="accent2"/>
              </a:buClr>
              <a:buFont typeface="Wingdings" panose="05000000000000000000" pitchFamily="2" charset="2"/>
              <a:buChar char="§"/>
            </a:pPr>
            <a:r>
              <a:rPr lang="en-GB" sz="1129" dirty="0" err="1">
                <a:solidFill>
                  <a:schemeClr val="tx1"/>
                </a:solidFill>
              </a:rPr>
              <a:t>ssLNG</a:t>
            </a:r>
            <a:r>
              <a:rPr lang="en-GB" sz="1129" dirty="0">
                <a:solidFill>
                  <a:schemeClr val="tx1"/>
                </a:solidFill>
              </a:rPr>
              <a:t> refers to the </a:t>
            </a:r>
            <a:r>
              <a:rPr lang="en-GB" sz="1129" b="1" dirty="0">
                <a:solidFill>
                  <a:schemeClr val="tx1"/>
                </a:solidFill>
              </a:rPr>
              <a:t>end-use of natural gas in its liquid form </a:t>
            </a:r>
            <a:r>
              <a:rPr lang="en-GB" sz="1129" dirty="0">
                <a:solidFill>
                  <a:schemeClr val="tx1"/>
                </a:solidFill>
              </a:rPr>
              <a:t>and is characterized by a </a:t>
            </a:r>
            <a:r>
              <a:rPr lang="en-GB" sz="1129" b="1" dirty="0">
                <a:solidFill>
                  <a:schemeClr val="tx1"/>
                </a:solidFill>
              </a:rPr>
              <a:t>specific logistics chain </a:t>
            </a:r>
            <a:r>
              <a:rPr lang="en-GB" sz="1129" dirty="0">
                <a:solidFill>
                  <a:schemeClr val="tx1"/>
                </a:solidFill>
              </a:rPr>
              <a:t>that relies on truck/rail transport to supply regasification units </a:t>
            </a:r>
          </a:p>
          <a:p>
            <a:pPr marL="219609" lvl="1" indent="-219609" algn="just">
              <a:spcAft>
                <a:spcPts val="423"/>
              </a:spcAft>
              <a:buClr>
                <a:schemeClr val="accent2"/>
              </a:buClr>
              <a:buFont typeface="Wingdings" panose="05000000000000000000" pitchFamily="2" charset="2"/>
              <a:buChar char="§"/>
            </a:pPr>
            <a:r>
              <a:rPr lang="en-GB" sz="1129" dirty="0">
                <a:solidFill>
                  <a:schemeClr val="tx1"/>
                </a:solidFill>
              </a:rPr>
              <a:t>It covers </a:t>
            </a:r>
            <a:r>
              <a:rPr lang="en-GB" sz="1129" b="1" dirty="0">
                <a:solidFill>
                  <a:schemeClr val="tx1"/>
                </a:solidFill>
              </a:rPr>
              <a:t>the value chain from the exit of the large-scale / bulk terminal to the final consumption of LNG</a:t>
            </a:r>
          </a:p>
          <a:p>
            <a:pPr marL="219609" lvl="1" indent="-219609" algn="just">
              <a:spcAft>
                <a:spcPts val="423"/>
              </a:spcAft>
              <a:buClr>
                <a:schemeClr val="accent2"/>
              </a:buClr>
              <a:buFont typeface="Wingdings" panose="05000000000000000000" pitchFamily="2" charset="2"/>
              <a:buChar char="§"/>
            </a:pPr>
            <a:r>
              <a:rPr lang="en-GB" sz="1129" dirty="0">
                <a:solidFill>
                  <a:schemeClr val="tx1"/>
                </a:solidFill>
              </a:rPr>
              <a:t>In terms of volumes, </a:t>
            </a:r>
            <a:r>
              <a:rPr lang="en-GB" sz="1129" dirty="0" err="1">
                <a:solidFill>
                  <a:schemeClr val="tx1"/>
                </a:solidFill>
              </a:rPr>
              <a:t>ssLNG</a:t>
            </a:r>
            <a:r>
              <a:rPr lang="en-GB" sz="1129" dirty="0">
                <a:solidFill>
                  <a:schemeClr val="tx1"/>
                </a:solidFill>
              </a:rPr>
              <a:t> includes plants with </a:t>
            </a:r>
            <a:r>
              <a:rPr lang="en-GB" sz="1129" b="1" dirty="0">
                <a:solidFill>
                  <a:schemeClr val="accent2"/>
                </a:solidFill>
              </a:rPr>
              <a:t>capacities</a:t>
            </a:r>
            <a:r>
              <a:rPr lang="en-GB" sz="1129" b="1" dirty="0">
                <a:solidFill>
                  <a:schemeClr val="tx1"/>
                </a:solidFill>
              </a:rPr>
              <a:t> </a:t>
            </a:r>
            <a:r>
              <a:rPr lang="en-GB" sz="1129" b="1" dirty="0">
                <a:solidFill>
                  <a:schemeClr val="accent2"/>
                </a:solidFill>
              </a:rPr>
              <a:t>lower than 1 </a:t>
            </a:r>
            <a:r>
              <a:rPr lang="en-GB" sz="1129" b="1" dirty="0" err="1">
                <a:solidFill>
                  <a:schemeClr val="accent2"/>
                </a:solidFill>
              </a:rPr>
              <a:t>mtpa</a:t>
            </a:r>
            <a:r>
              <a:rPr lang="en-GB" sz="1129" b="1" dirty="0">
                <a:solidFill>
                  <a:schemeClr val="accent2"/>
                </a:solidFill>
              </a:rPr>
              <a:t> (million tonnes per annum)</a:t>
            </a:r>
          </a:p>
          <a:p>
            <a:pPr marL="219609" lvl="1" indent="-219609" algn="just">
              <a:spcAft>
                <a:spcPts val="423"/>
              </a:spcAft>
              <a:buClr>
                <a:schemeClr val="accent2"/>
              </a:buClr>
              <a:buFont typeface="Wingdings" panose="05000000000000000000" pitchFamily="2" charset="2"/>
              <a:buChar char="§"/>
            </a:pPr>
            <a:r>
              <a:rPr lang="en-GB" sz="1129" dirty="0">
                <a:solidFill>
                  <a:schemeClr val="tx1"/>
                </a:solidFill>
              </a:rPr>
              <a:t>The </a:t>
            </a:r>
            <a:r>
              <a:rPr lang="en-GB" sz="1129" dirty="0" err="1">
                <a:solidFill>
                  <a:schemeClr val="tx1"/>
                </a:solidFill>
              </a:rPr>
              <a:t>ssLNG</a:t>
            </a:r>
            <a:r>
              <a:rPr lang="en-GB" sz="1129" dirty="0">
                <a:solidFill>
                  <a:schemeClr val="tx1"/>
                </a:solidFill>
              </a:rPr>
              <a:t> market represents </a:t>
            </a:r>
            <a:r>
              <a:rPr lang="en-GB" sz="1129" b="1" dirty="0">
                <a:solidFill>
                  <a:schemeClr val="tx1"/>
                </a:solidFill>
              </a:rPr>
              <a:t>a collection of niche demand segments that serve either stationary energy end-user</a:t>
            </a:r>
            <a:r>
              <a:rPr lang="en-GB" sz="1129" dirty="0">
                <a:solidFill>
                  <a:schemeClr val="tx1"/>
                </a:solidFill>
              </a:rPr>
              <a:t> (industry &amp; residential) as a substitute to pipeline gas or heavy fuel / diesel, or </a:t>
            </a:r>
            <a:r>
              <a:rPr lang="en-GB" sz="1129" b="1" dirty="0">
                <a:solidFill>
                  <a:schemeClr val="tx1"/>
                </a:solidFill>
              </a:rPr>
              <a:t>mobile energy end-user</a:t>
            </a:r>
            <a:r>
              <a:rPr lang="en-GB" sz="1129" dirty="0">
                <a:solidFill>
                  <a:schemeClr val="tx1"/>
                </a:solidFill>
              </a:rPr>
              <a:t> (marine or road transport), via two products:</a:t>
            </a:r>
          </a:p>
          <a:p>
            <a:pPr marL="378598" lvl="1" indent="-206508" defTabSz="920940">
              <a:spcAft>
                <a:spcPts val="423"/>
              </a:spcAft>
              <a:buClr>
                <a:schemeClr val="accent2"/>
              </a:buClr>
              <a:buFont typeface="System Font Regular"/>
              <a:buChar char="—"/>
            </a:pPr>
            <a:r>
              <a:rPr lang="en-GB" sz="1129" dirty="0">
                <a:solidFill>
                  <a:srgbClr val="000000"/>
                </a:solidFill>
                <a:latin typeface="Calibri" panose="020F0502020204030204" pitchFamily="34" charset="0"/>
                <a:cs typeface="Calibri" panose="020F0502020204030204" pitchFamily="34" charset="0"/>
              </a:rPr>
              <a:t>LNG</a:t>
            </a:r>
          </a:p>
          <a:p>
            <a:pPr marL="378598" lvl="1" indent="-206508" defTabSz="920940">
              <a:spcBef>
                <a:spcPts val="376"/>
              </a:spcBef>
              <a:spcAft>
                <a:spcPts val="376"/>
              </a:spcAft>
              <a:buClr>
                <a:schemeClr val="accent2"/>
              </a:buClr>
              <a:buFont typeface="System Font Regular"/>
              <a:buChar char="—"/>
            </a:pPr>
            <a:r>
              <a:rPr lang="en-GB" sz="1129" dirty="0">
                <a:solidFill>
                  <a:srgbClr val="000000"/>
                </a:solidFill>
              </a:rPr>
              <a:t>CNG from LNG (C-LNG)</a:t>
            </a:r>
            <a:endParaRPr lang="en-GB" sz="1129" dirty="0">
              <a:solidFill>
                <a:schemeClr val="tx1"/>
              </a:solidFill>
            </a:endParaRPr>
          </a:p>
        </p:txBody>
      </p:sp>
      <p:sp>
        <p:nvSpPr>
          <p:cNvPr id="17" name="Rectangle 16">
            <a:extLst>
              <a:ext uri="{FF2B5EF4-FFF2-40B4-BE49-F238E27FC236}">
                <a16:creationId xmlns:a16="http://schemas.microsoft.com/office/drawing/2014/main" id="{20C7B374-1699-40E5-987C-C2EEC3BBE614}"/>
              </a:ext>
            </a:extLst>
          </p:cNvPr>
          <p:cNvSpPr/>
          <p:nvPr/>
        </p:nvSpPr>
        <p:spPr>
          <a:xfrm>
            <a:off x="4574672" y="3050279"/>
            <a:ext cx="5049517" cy="3304552"/>
          </a:xfrm>
          <a:prstGeom prst="rect">
            <a:avLst/>
          </a:prstGeom>
          <a:noFill/>
          <a:ln w="19050">
            <a:solidFill>
              <a:srgbClr val="E050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94" dirty="0"/>
          </a:p>
        </p:txBody>
      </p:sp>
      <p:sp>
        <p:nvSpPr>
          <p:cNvPr id="81" name="Rectangle 80">
            <a:extLst>
              <a:ext uri="{FF2B5EF4-FFF2-40B4-BE49-F238E27FC236}">
                <a16:creationId xmlns:a16="http://schemas.microsoft.com/office/drawing/2014/main" id="{3DACF8A4-4BB7-4A93-B5B3-648E41315786}"/>
              </a:ext>
            </a:extLst>
          </p:cNvPr>
          <p:cNvSpPr/>
          <p:nvPr/>
        </p:nvSpPr>
        <p:spPr>
          <a:xfrm>
            <a:off x="8202642" y="2817402"/>
            <a:ext cx="1409499" cy="182726"/>
          </a:xfrm>
          <a:prstGeom prst="rect">
            <a:avLst/>
          </a:prstGeom>
          <a:no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GB" sz="1129" b="1" dirty="0">
                <a:solidFill>
                  <a:srgbClr val="E0503D"/>
                </a:solidFill>
              </a:rPr>
              <a:t>SMALL-SCALE LNG</a:t>
            </a:r>
          </a:p>
        </p:txBody>
      </p:sp>
      <p:sp>
        <p:nvSpPr>
          <p:cNvPr id="98" name="Text Placeholder 3">
            <a:extLst>
              <a:ext uri="{FF2B5EF4-FFF2-40B4-BE49-F238E27FC236}">
                <a16:creationId xmlns:a16="http://schemas.microsoft.com/office/drawing/2014/main" id="{07A8D52F-D87D-46F8-BDEA-84E08F015EBE}"/>
              </a:ext>
            </a:extLst>
          </p:cNvPr>
          <p:cNvSpPr txBox="1">
            <a:spLocks/>
          </p:cNvSpPr>
          <p:nvPr/>
        </p:nvSpPr>
        <p:spPr>
          <a:xfrm>
            <a:off x="430242" y="1727330"/>
            <a:ext cx="9198573" cy="516290"/>
          </a:xfrm>
          <a:prstGeom prst="rect">
            <a:avLst/>
          </a:prstGeom>
        </p:spPr>
        <p:txBody>
          <a:bodyPr lIns="0" tIns="0" rIns="0" bIns="0"/>
          <a:lstStyle>
            <a:lvl1pPr marL="182880" indent="-182880" algn="l" defTabSz="978682"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978682"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780042" marR="0" indent="-135928" algn="l" defTabSz="978682" rtl="0" eaLnBrk="1" fontAlgn="auto" latinLnBrk="0" hangingPunct="1">
              <a:lnSpc>
                <a:spcPct val="110000"/>
              </a:lnSpc>
              <a:spcBef>
                <a:spcPts val="535"/>
              </a:spcBef>
              <a:spcAft>
                <a:spcPts val="0"/>
              </a:spcAft>
              <a:buClrTx/>
              <a:buSzTx/>
              <a:buFont typeface="System Font Regular"/>
              <a:buChar char="–"/>
              <a:tabLst/>
              <a:defRPr sz="1168" kern="1200">
                <a:solidFill>
                  <a:schemeClr val="tx2"/>
                </a:solidFill>
                <a:latin typeface="+mn-lt"/>
                <a:ea typeface="+mn-ea"/>
                <a:cs typeface="+mn-cs"/>
              </a:defRPr>
            </a:lvl6pPr>
            <a:lvl7pPr marL="1007104" indent="-166821" algn="l" defTabSz="978682" rtl="0" eaLnBrk="1" latinLnBrk="0" hangingPunct="1">
              <a:lnSpc>
                <a:spcPct val="110000"/>
              </a:lnSpc>
              <a:spcBef>
                <a:spcPts val="535"/>
              </a:spcBef>
              <a:buFont typeface="System Font Regular"/>
              <a:buChar char="–"/>
              <a:tabLst/>
              <a:defRPr sz="1168" kern="1200">
                <a:solidFill>
                  <a:schemeClr val="tx2"/>
                </a:solidFill>
                <a:latin typeface="+mn-lt"/>
                <a:ea typeface="+mn-ea"/>
                <a:cs typeface="+mn-cs"/>
              </a:defRPr>
            </a:lvl7pPr>
            <a:lvl8pPr marL="3670059" indent="-244671" algn="l" defTabSz="978682" rtl="0" eaLnBrk="1" latinLnBrk="0" hangingPunct="1">
              <a:lnSpc>
                <a:spcPct val="90000"/>
              </a:lnSpc>
              <a:spcBef>
                <a:spcPts val="535"/>
              </a:spcBef>
              <a:buFont typeface="Arial" panose="020B0604020202020204" pitchFamily="34" charset="0"/>
              <a:buChar char="•"/>
              <a:defRPr sz="1927" kern="1200">
                <a:solidFill>
                  <a:schemeClr val="tx1"/>
                </a:solidFill>
                <a:latin typeface="+mn-lt"/>
                <a:ea typeface="+mn-ea"/>
                <a:cs typeface="+mn-cs"/>
              </a:defRPr>
            </a:lvl8pPr>
            <a:lvl9pPr marL="4159400" indent="-244671" algn="l" defTabSz="978682" rtl="0" eaLnBrk="1" latinLnBrk="0" hangingPunct="1">
              <a:lnSpc>
                <a:spcPct val="90000"/>
              </a:lnSpc>
              <a:spcBef>
                <a:spcPts val="535"/>
              </a:spcBef>
              <a:buFont typeface="Arial" panose="020B0604020202020204" pitchFamily="34" charset="0"/>
              <a:buChar char="•"/>
              <a:defRPr sz="1927" kern="1200">
                <a:solidFill>
                  <a:schemeClr val="tx1"/>
                </a:solidFill>
                <a:latin typeface="+mn-lt"/>
                <a:ea typeface="+mn-ea"/>
                <a:cs typeface="+mn-cs"/>
              </a:defRPr>
            </a:lvl9pPr>
          </a:lstStyle>
          <a:p>
            <a:pPr marL="0" indent="0">
              <a:buNone/>
            </a:pPr>
            <a:r>
              <a:rPr lang="en-GB" sz="1506" b="1">
                <a:solidFill>
                  <a:schemeClr val="accent1"/>
                </a:solidFill>
              </a:rPr>
              <a:t>Overview of ssLNG &amp; its associated logistics chain</a:t>
            </a:r>
            <a:endParaRPr lang="en-GB" sz="1506" b="1" dirty="0">
              <a:solidFill>
                <a:schemeClr val="accent1"/>
              </a:solidFill>
            </a:endParaRPr>
          </a:p>
        </p:txBody>
      </p:sp>
      <p:sp>
        <p:nvSpPr>
          <p:cNvPr id="100" name="Rectangle 99">
            <a:extLst>
              <a:ext uri="{FF2B5EF4-FFF2-40B4-BE49-F238E27FC236}">
                <a16:creationId xmlns:a16="http://schemas.microsoft.com/office/drawing/2014/main" id="{CB02F857-1B5E-4AC1-962B-EBC4FA63513F}"/>
              </a:ext>
            </a:extLst>
          </p:cNvPr>
          <p:cNvSpPr/>
          <p:nvPr/>
        </p:nvSpPr>
        <p:spPr>
          <a:xfrm>
            <a:off x="4574672" y="2113717"/>
            <a:ext cx="5054144" cy="275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1317" b="1" dirty="0">
                <a:solidFill>
                  <a:schemeClr val="accent2"/>
                </a:solidFill>
              </a:rPr>
              <a:t>Overview of </a:t>
            </a:r>
            <a:r>
              <a:rPr lang="en-GB" sz="1317" b="1" dirty="0" err="1">
                <a:solidFill>
                  <a:schemeClr val="accent2"/>
                </a:solidFill>
              </a:rPr>
              <a:t>ssLNG</a:t>
            </a:r>
            <a:r>
              <a:rPr lang="en-GB" sz="1317" b="1" dirty="0">
                <a:solidFill>
                  <a:schemeClr val="accent2"/>
                </a:solidFill>
              </a:rPr>
              <a:t> logistics chain</a:t>
            </a:r>
          </a:p>
        </p:txBody>
      </p:sp>
      <p:cxnSp>
        <p:nvCxnSpPr>
          <p:cNvPr id="46" name="Straight Connector 45">
            <a:extLst>
              <a:ext uri="{FF2B5EF4-FFF2-40B4-BE49-F238E27FC236}">
                <a16:creationId xmlns:a16="http://schemas.microsoft.com/office/drawing/2014/main" id="{39FC3968-9886-41B7-ADDE-4B44CE9AC9E4}"/>
              </a:ext>
            </a:extLst>
          </p:cNvPr>
          <p:cNvCxnSpPr>
            <a:cxnSpLocks/>
          </p:cNvCxnSpPr>
          <p:nvPr/>
        </p:nvCxnSpPr>
        <p:spPr>
          <a:xfrm>
            <a:off x="4574672" y="2389082"/>
            <a:ext cx="5049518" cy="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69" name="Straight Connector 68">
            <a:extLst>
              <a:ext uri="{FF2B5EF4-FFF2-40B4-BE49-F238E27FC236}">
                <a16:creationId xmlns:a16="http://schemas.microsoft.com/office/drawing/2014/main" id="{DE575785-3F22-4A93-B96B-6C0B88427188}"/>
              </a:ext>
            </a:extLst>
          </p:cNvPr>
          <p:cNvCxnSpPr>
            <a:cxnSpLocks/>
          </p:cNvCxnSpPr>
          <p:nvPr/>
        </p:nvCxnSpPr>
        <p:spPr>
          <a:xfrm>
            <a:off x="426360" y="2389082"/>
            <a:ext cx="3876060" cy="0"/>
          </a:xfrm>
          <a:prstGeom prst="line">
            <a:avLst/>
          </a:prstGeom>
          <a:ln/>
        </p:spPr>
        <p:style>
          <a:lnRef idx="1">
            <a:schemeClr val="accent2"/>
          </a:lnRef>
          <a:fillRef idx="0">
            <a:schemeClr val="accent2"/>
          </a:fillRef>
          <a:effectRef idx="0">
            <a:schemeClr val="accent2"/>
          </a:effectRef>
          <a:fontRef idx="minor">
            <a:schemeClr val="tx1"/>
          </a:fontRef>
        </p:style>
      </p:cxnSp>
      <p:sp>
        <p:nvSpPr>
          <p:cNvPr id="96" name="Rectangle 95">
            <a:extLst>
              <a:ext uri="{FF2B5EF4-FFF2-40B4-BE49-F238E27FC236}">
                <a16:creationId xmlns:a16="http://schemas.microsoft.com/office/drawing/2014/main" id="{51190927-A701-43AC-B616-5BA93603AC0C}"/>
              </a:ext>
            </a:extLst>
          </p:cNvPr>
          <p:cNvSpPr/>
          <p:nvPr/>
        </p:nvSpPr>
        <p:spPr>
          <a:xfrm>
            <a:off x="428841" y="5240083"/>
            <a:ext cx="3740259" cy="3196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1317" b="1" dirty="0">
                <a:solidFill>
                  <a:schemeClr val="accent2"/>
                </a:solidFill>
              </a:rPr>
              <a:t>Small-scale LNG logistics chain</a:t>
            </a:r>
          </a:p>
        </p:txBody>
      </p:sp>
      <p:sp>
        <p:nvSpPr>
          <p:cNvPr id="97" name="Rectangle 96">
            <a:extLst>
              <a:ext uri="{FF2B5EF4-FFF2-40B4-BE49-F238E27FC236}">
                <a16:creationId xmlns:a16="http://schemas.microsoft.com/office/drawing/2014/main" id="{85FE1905-2C35-4062-BB32-C1E36A40790E}"/>
              </a:ext>
            </a:extLst>
          </p:cNvPr>
          <p:cNvSpPr/>
          <p:nvPr/>
        </p:nvSpPr>
        <p:spPr>
          <a:xfrm>
            <a:off x="433467" y="5541412"/>
            <a:ext cx="3764960" cy="869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19609" indent="-219609" algn="just">
              <a:buClr>
                <a:schemeClr val="accent2"/>
              </a:buClr>
              <a:buFont typeface="Wingdings" panose="05000000000000000000" pitchFamily="2" charset="2"/>
              <a:buChar char="§"/>
            </a:pPr>
            <a:r>
              <a:rPr lang="en-GB" sz="1129" dirty="0">
                <a:solidFill>
                  <a:schemeClr val="tx1"/>
                </a:solidFill>
              </a:rPr>
              <a:t>Truck transport allows the supply of satellite regasification plants and fuelling stations</a:t>
            </a:r>
          </a:p>
          <a:p>
            <a:pPr marL="219609" indent="-219609" algn="just">
              <a:buClr>
                <a:schemeClr val="accent2"/>
              </a:buClr>
              <a:buFont typeface="Wingdings" panose="05000000000000000000" pitchFamily="2" charset="2"/>
              <a:buChar char="§"/>
            </a:pPr>
            <a:r>
              <a:rPr lang="en-GB" sz="1129" dirty="0">
                <a:solidFill>
                  <a:schemeClr val="tx1"/>
                </a:solidFill>
              </a:rPr>
              <a:t>Maritime transport (bunkering) is used for delivery to LNG-fuelled vessels</a:t>
            </a:r>
          </a:p>
        </p:txBody>
      </p:sp>
      <p:cxnSp>
        <p:nvCxnSpPr>
          <p:cNvPr id="101" name="Straight Connector 100">
            <a:extLst>
              <a:ext uri="{FF2B5EF4-FFF2-40B4-BE49-F238E27FC236}">
                <a16:creationId xmlns:a16="http://schemas.microsoft.com/office/drawing/2014/main" id="{54237CAD-226D-453E-A3CC-3F60E84C45DB}"/>
              </a:ext>
            </a:extLst>
          </p:cNvPr>
          <p:cNvCxnSpPr>
            <a:cxnSpLocks/>
          </p:cNvCxnSpPr>
          <p:nvPr/>
        </p:nvCxnSpPr>
        <p:spPr>
          <a:xfrm>
            <a:off x="409421" y="5531286"/>
            <a:ext cx="3876060" cy="0"/>
          </a:xfrm>
          <a:prstGeom prst="line">
            <a:avLst/>
          </a:prstGeom>
          <a:ln/>
        </p:spPr>
        <p:style>
          <a:lnRef idx="1">
            <a:schemeClr val="accent2"/>
          </a:lnRef>
          <a:fillRef idx="0">
            <a:schemeClr val="accent2"/>
          </a:fillRef>
          <a:effectRef idx="0">
            <a:schemeClr val="accent2"/>
          </a:effectRef>
          <a:fontRef idx="minor">
            <a:schemeClr val="tx1"/>
          </a:fontRef>
        </p:style>
      </p:cxnSp>
      <p:sp>
        <p:nvSpPr>
          <p:cNvPr id="4" name="Footer Placeholder 3">
            <a:extLst>
              <a:ext uri="{FF2B5EF4-FFF2-40B4-BE49-F238E27FC236}">
                <a16:creationId xmlns:a16="http://schemas.microsoft.com/office/drawing/2014/main" id="{DE6599F9-EDCB-4664-904B-59E992DF8FFD}"/>
              </a:ext>
            </a:extLst>
          </p:cNvPr>
          <p:cNvSpPr>
            <a:spLocks noGrp="1"/>
          </p:cNvSpPr>
          <p:nvPr>
            <p:ph type="ftr" sz="quarter" idx="3"/>
          </p:nvPr>
        </p:nvSpPr>
        <p:spPr/>
        <p:txBody>
          <a:bodyPr/>
          <a:lstStyle/>
          <a:p>
            <a:pPr algn="l"/>
            <a:r>
              <a:rPr lang="en-GB" dirty="0"/>
              <a:t>Source: </a:t>
            </a:r>
            <a:r>
              <a:rPr lang="en-GB" b="0" dirty="0"/>
              <a:t>FTI Consulting</a:t>
            </a:r>
          </a:p>
        </p:txBody>
      </p:sp>
    </p:spTree>
    <p:extLst>
      <p:ext uri="{BB962C8B-B14F-4D97-AF65-F5344CB8AC3E}">
        <p14:creationId xmlns:p14="http://schemas.microsoft.com/office/powerpoint/2010/main" val="3279956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think-cell data - do not delete" hidden="1">
            <a:extLst>
              <a:ext uri="{FF2B5EF4-FFF2-40B4-BE49-F238E27FC236}">
                <a16:creationId xmlns:a16="http://schemas.microsoft.com/office/drawing/2014/main" id="{BC7DFBA2-14F3-B59E-2B45-B4FFA98E2E15}"/>
              </a:ext>
            </a:extLst>
          </p:cNvPr>
          <p:cNvGraphicFramePr>
            <a:graphicFrameLocks noChangeAspect="1"/>
          </p:cNvGraphicFramePr>
          <p:nvPr>
            <p:custDataLst>
              <p:tags r:id="rId1"/>
            </p:custDataLst>
            <p:extLst>
              <p:ext uri="{D42A27DB-BD31-4B8C-83A1-F6EECF244321}">
                <p14:modId xmlns:p14="http://schemas.microsoft.com/office/powerpoint/2010/main" val="23947839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35" name="think-cell data - do not delete" hidden="1">
                        <a:extLst>
                          <a:ext uri="{FF2B5EF4-FFF2-40B4-BE49-F238E27FC236}">
                            <a16:creationId xmlns:a16="http://schemas.microsoft.com/office/drawing/2014/main" id="{BC7DFBA2-14F3-B59E-2B45-B4FFA98E2E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3" name="Title 32">
            <a:extLst>
              <a:ext uri="{FF2B5EF4-FFF2-40B4-BE49-F238E27FC236}">
                <a16:creationId xmlns:a16="http://schemas.microsoft.com/office/drawing/2014/main" id="{56CFAE55-B8ED-FE00-11D0-02FDF3CDF956}"/>
              </a:ext>
            </a:extLst>
          </p:cNvPr>
          <p:cNvSpPr>
            <a:spLocks noGrp="1"/>
          </p:cNvSpPr>
          <p:nvPr>
            <p:ph type="title"/>
          </p:nvPr>
        </p:nvSpPr>
        <p:spPr/>
        <p:txBody>
          <a:bodyPr vert="horz"/>
          <a:lstStyle/>
          <a:p>
            <a:r>
              <a:rPr lang="en-GB" dirty="0"/>
              <a:t>Small-scale LNG serves distinct end-use segments, each with different demand profiles, pricing sensitivities, and contractual structures</a:t>
            </a:r>
          </a:p>
        </p:txBody>
      </p:sp>
      <p:sp>
        <p:nvSpPr>
          <p:cNvPr id="34" name="Text Placeholder 33">
            <a:extLst>
              <a:ext uri="{FF2B5EF4-FFF2-40B4-BE49-F238E27FC236}">
                <a16:creationId xmlns:a16="http://schemas.microsoft.com/office/drawing/2014/main" id="{8C298F87-1753-7E72-6478-86C48101C095}"/>
              </a:ext>
            </a:extLst>
          </p:cNvPr>
          <p:cNvSpPr>
            <a:spLocks noGrp="1"/>
          </p:cNvSpPr>
          <p:nvPr>
            <p:ph type="body" sz="quarter" idx="14"/>
          </p:nvPr>
        </p:nvSpPr>
        <p:spPr/>
        <p:txBody>
          <a:bodyPr/>
          <a:lstStyle/>
          <a:p>
            <a:r>
              <a:rPr lang="en-GB" dirty="0"/>
              <a:t>Main end-use segments for small-scale LNG</a:t>
            </a:r>
          </a:p>
        </p:txBody>
      </p:sp>
      <p:sp>
        <p:nvSpPr>
          <p:cNvPr id="3" name="Slide Number Placeholder 2">
            <a:extLst>
              <a:ext uri="{FF2B5EF4-FFF2-40B4-BE49-F238E27FC236}">
                <a16:creationId xmlns:a16="http://schemas.microsoft.com/office/drawing/2014/main" id="{C09418B6-4DE2-A76C-8FD2-041C12E2C135}"/>
              </a:ext>
            </a:extLst>
          </p:cNvPr>
          <p:cNvSpPr>
            <a:spLocks noGrp="1"/>
          </p:cNvSpPr>
          <p:nvPr>
            <p:ph type="sldNum" sz="quarter" idx="4"/>
          </p:nvPr>
        </p:nvSpPr>
        <p:spPr/>
        <p:txBody>
          <a:bodyPr/>
          <a:lstStyle/>
          <a:p>
            <a:fld id="{495CDFE8-06BB-8C4A-81DE-67EF32F50FC9}" type="slidenum">
              <a:rPr lang="en-US" smtClean="0"/>
              <a:pPr/>
              <a:t>4</a:t>
            </a:fld>
            <a:endParaRPr lang="en-US" dirty="0"/>
          </a:p>
        </p:txBody>
      </p:sp>
      <p:sp>
        <p:nvSpPr>
          <p:cNvPr id="4" name="Footer Placeholder 3">
            <a:extLst>
              <a:ext uri="{FF2B5EF4-FFF2-40B4-BE49-F238E27FC236}">
                <a16:creationId xmlns:a16="http://schemas.microsoft.com/office/drawing/2014/main" id="{AF010EA2-71C5-DEFA-D6F9-2F0A711986D6}"/>
              </a:ext>
            </a:extLst>
          </p:cNvPr>
          <p:cNvSpPr>
            <a:spLocks noGrp="1"/>
          </p:cNvSpPr>
          <p:nvPr>
            <p:ph type="ftr" sz="quarter" idx="3"/>
          </p:nvPr>
        </p:nvSpPr>
        <p:spPr/>
        <p:txBody>
          <a:bodyPr/>
          <a:lstStyle/>
          <a:p>
            <a:pPr algn="l"/>
            <a:r>
              <a:rPr lang="en-GB" dirty="0"/>
              <a:t>Source: </a:t>
            </a:r>
            <a:r>
              <a:rPr lang="en-GB" b="0" dirty="0" err="1"/>
              <a:t>Glowake</a:t>
            </a:r>
            <a:r>
              <a:rPr lang="en-GB" b="0" dirty="0"/>
              <a:t>, FTI Consulting</a:t>
            </a:r>
          </a:p>
        </p:txBody>
      </p:sp>
      <p:sp>
        <p:nvSpPr>
          <p:cNvPr id="5" name="Rectangle 4">
            <a:extLst>
              <a:ext uri="{FF2B5EF4-FFF2-40B4-BE49-F238E27FC236}">
                <a16:creationId xmlns:a16="http://schemas.microsoft.com/office/drawing/2014/main" id="{16E8428E-B319-8E90-90AD-16F1502BDEBC}"/>
              </a:ext>
            </a:extLst>
          </p:cNvPr>
          <p:cNvSpPr/>
          <p:nvPr/>
        </p:nvSpPr>
        <p:spPr>
          <a:xfrm>
            <a:off x="452438" y="2577832"/>
            <a:ext cx="2150913" cy="64155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400" b="1" dirty="0">
                <a:solidFill>
                  <a:schemeClr val="bg1"/>
                </a:solidFill>
              </a:rPr>
              <a:t>Satellite plants for industry &amp; power generation</a:t>
            </a:r>
          </a:p>
        </p:txBody>
      </p:sp>
      <p:sp>
        <p:nvSpPr>
          <p:cNvPr id="6" name="Rectangle 5">
            <a:extLst>
              <a:ext uri="{FF2B5EF4-FFF2-40B4-BE49-F238E27FC236}">
                <a16:creationId xmlns:a16="http://schemas.microsoft.com/office/drawing/2014/main" id="{2B458E83-5912-EC10-E769-C6A57FEC07D3}"/>
              </a:ext>
            </a:extLst>
          </p:cNvPr>
          <p:cNvSpPr/>
          <p:nvPr/>
        </p:nvSpPr>
        <p:spPr>
          <a:xfrm>
            <a:off x="5143499" y="2577832"/>
            <a:ext cx="2152800" cy="64155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400" b="1" dirty="0">
                <a:solidFill>
                  <a:schemeClr val="bg1"/>
                </a:solidFill>
              </a:rPr>
              <a:t>Fuelling stations</a:t>
            </a:r>
          </a:p>
        </p:txBody>
      </p:sp>
      <p:sp>
        <p:nvSpPr>
          <p:cNvPr id="7" name="Rectangle 6">
            <a:extLst>
              <a:ext uri="{FF2B5EF4-FFF2-40B4-BE49-F238E27FC236}">
                <a16:creationId xmlns:a16="http://schemas.microsoft.com/office/drawing/2014/main" id="{DF3C2C3C-F7E8-C6C6-062B-FFEF48FB14FC}"/>
              </a:ext>
            </a:extLst>
          </p:cNvPr>
          <p:cNvSpPr/>
          <p:nvPr/>
        </p:nvSpPr>
        <p:spPr>
          <a:xfrm>
            <a:off x="7440979" y="2577832"/>
            <a:ext cx="2152800" cy="64155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400" b="1" dirty="0">
                <a:solidFill>
                  <a:schemeClr val="bg1"/>
                </a:solidFill>
              </a:rPr>
              <a:t>LNG-fuelled ship reservoirs</a:t>
            </a:r>
          </a:p>
        </p:txBody>
      </p:sp>
      <p:grpSp>
        <p:nvGrpSpPr>
          <p:cNvPr id="8" name="Group 7">
            <a:extLst>
              <a:ext uri="{FF2B5EF4-FFF2-40B4-BE49-F238E27FC236}">
                <a16:creationId xmlns:a16="http://schemas.microsoft.com/office/drawing/2014/main" id="{58D1EED2-44F9-536A-0B64-4BD8113DF638}"/>
              </a:ext>
            </a:extLst>
          </p:cNvPr>
          <p:cNvGrpSpPr/>
          <p:nvPr/>
        </p:nvGrpSpPr>
        <p:grpSpPr>
          <a:xfrm>
            <a:off x="5731897" y="3340060"/>
            <a:ext cx="1019931" cy="451798"/>
            <a:chOff x="289676" y="6050907"/>
            <a:chExt cx="1119081" cy="532848"/>
          </a:xfrm>
        </p:grpSpPr>
        <p:grpSp>
          <p:nvGrpSpPr>
            <p:cNvPr id="9" name="Group 8">
              <a:extLst>
                <a:ext uri="{FF2B5EF4-FFF2-40B4-BE49-F238E27FC236}">
                  <a16:creationId xmlns:a16="http://schemas.microsoft.com/office/drawing/2014/main" id="{0180C1DD-F139-3A2E-8C97-ECFE9EC26121}"/>
                </a:ext>
              </a:extLst>
            </p:cNvPr>
            <p:cNvGrpSpPr/>
            <p:nvPr/>
          </p:nvGrpSpPr>
          <p:grpSpPr>
            <a:xfrm>
              <a:off x="289676" y="6050907"/>
              <a:ext cx="532848" cy="532848"/>
              <a:chOff x="9805151" y="388208"/>
              <a:chExt cx="532848" cy="532848"/>
            </a:xfrm>
          </p:grpSpPr>
          <p:sp>
            <p:nvSpPr>
              <p:cNvPr id="13" name="Oval 12">
                <a:extLst>
                  <a:ext uri="{FF2B5EF4-FFF2-40B4-BE49-F238E27FC236}">
                    <a16:creationId xmlns:a16="http://schemas.microsoft.com/office/drawing/2014/main" id="{4443DFD4-281C-8BD8-67BB-36E5E16BF0F9}"/>
                  </a:ext>
                </a:extLst>
              </p:cNvPr>
              <p:cNvSpPr/>
              <p:nvPr/>
            </p:nvSpPr>
            <p:spPr>
              <a:xfrm>
                <a:off x="9805151" y="388208"/>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14" name="Graphic 13">
                <a:extLst>
                  <a:ext uri="{FF2B5EF4-FFF2-40B4-BE49-F238E27FC236}">
                    <a16:creationId xmlns:a16="http://schemas.microsoft.com/office/drawing/2014/main" id="{3904FCB2-A2DD-02AC-B748-90C1B75604F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04175" y="487232"/>
                <a:ext cx="334800" cy="334800"/>
              </a:xfrm>
              <a:prstGeom prst="rect">
                <a:avLst/>
              </a:prstGeom>
            </p:spPr>
          </p:pic>
        </p:grpSp>
        <p:grpSp>
          <p:nvGrpSpPr>
            <p:cNvPr id="10" name="Group 9">
              <a:extLst>
                <a:ext uri="{FF2B5EF4-FFF2-40B4-BE49-F238E27FC236}">
                  <a16:creationId xmlns:a16="http://schemas.microsoft.com/office/drawing/2014/main" id="{6D5807F9-9424-98A4-95E8-DE99C3EC18F7}"/>
                </a:ext>
              </a:extLst>
            </p:cNvPr>
            <p:cNvGrpSpPr/>
            <p:nvPr/>
          </p:nvGrpSpPr>
          <p:grpSpPr>
            <a:xfrm>
              <a:off x="875909" y="6050907"/>
              <a:ext cx="532848" cy="532848"/>
              <a:chOff x="9640051" y="370422"/>
              <a:chExt cx="532848" cy="532848"/>
            </a:xfrm>
          </p:grpSpPr>
          <p:sp>
            <p:nvSpPr>
              <p:cNvPr id="11" name="Oval 10">
                <a:extLst>
                  <a:ext uri="{FF2B5EF4-FFF2-40B4-BE49-F238E27FC236}">
                    <a16:creationId xmlns:a16="http://schemas.microsoft.com/office/drawing/2014/main" id="{A3B27602-1C41-1385-DC09-CA3E89EF9653}"/>
                  </a:ext>
                </a:extLst>
              </p:cNvPr>
              <p:cNvSpPr/>
              <p:nvPr/>
            </p:nvSpPr>
            <p:spPr>
              <a:xfrm>
                <a:off x="9640051" y="370422"/>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12" name="Graphic 11">
                <a:extLst>
                  <a:ext uri="{FF2B5EF4-FFF2-40B4-BE49-F238E27FC236}">
                    <a16:creationId xmlns:a16="http://schemas.microsoft.com/office/drawing/2014/main" id="{AEC5B1E8-1712-15B2-8386-6A0DD380AF8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39075" y="469446"/>
                <a:ext cx="334800" cy="334800"/>
              </a:xfrm>
              <a:prstGeom prst="rect">
                <a:avLst/>
              </a:prstGeom>
            </p:spPr>
          </p:pic>
        </p:grpSp>
      </p:grpSp>
      <p:grpSp>
        <p:nvGrpSpPr>
          <p:cNvPr id="15" name="Group 14">
            <a:extLst>
              <a:ext uri="{FF2B5EF4-FFF2-40B4-BE49-F238E27FC236}">
                <a16:creationId xmlns:a16="http://schemas.microsoft.com/office/drawing/2014/main" id="{5904F0DC-8101-749E-ADE9-03210BB8FF2E}"/>
              </a:ext>
            </a:extLst>
          </p:cNvPr>
          <p:cNvGrpSpPr/>
          <p:nvPr/>
        </p:nvGrpSpPr>
        <p:grpSpPr>
          <a:xfrm>
            <a:off x="8255863" y="3303350"/>
            <a:ext cx="485638" cy="451798"/>
            <a:chOff x="9049939" y="2610402"/>
            <a:chExt cx="288000" cy="288000"/>
          </a:xfrm>
        </p:grpSpPr>
        <p:sp>
          <p:nvSpPr>
            <p:cNvPr id="16" name="Oval 15">
              <a:extLst>
                <a:ext uri="{FF2B5EF4-FFF2-40B4-BE49-F238E27FC236}">
                  <a16:creationId xmlns:a16="http://schemas.microsoft.com/office/drawing/2014/main" id="{B73B3AF8-75CD-2A02-B541-E22F09336D35}"/>
                </a:ext>
              </a:extLst>
            </p:cNvPr>
            <p:cNvSpPr/>
            <p:nvPr/>
          </p:nvSpPr>
          <p:spPr>
            <a:xfrm>
              <a:off x="9049939" y="2610402"/>
              <a:ext cx="288000" cy="288000"/>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17" name="Graphic 16">
              <a:extLst>
                <a:ext uri="{FF2B5EF4-FFF2-40B4-BE49-F238E27FC236}">
                  <a16:creationId xmlns:a16="http://schemas.microsoft.com/office/drawing/2014/main" id="{2FB61115-8E4A-DE71-9321-F76D74C7736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03939" y="2664402"/>
              <a:ext cx="180000" cy="180000"/>
            </a:xfrm>
            <a:prstGeom prst="rect">
              <a:avLst/>
            </a:prstGeom>
          </p:spPr>
        </p:pic>
      </p:grpSp>
      <p:cxnSp>
        <p:nvCxnSpPr>
          <p:cNvPr id="18" name="Straight Arrow Connector 17">
            <a:extLst>
              <a:ext uri="{FF2B5EF4-FFF2-40B4-BE49-F238E27FC236}">
                <a16:creationId xmlns:a16="http://schemas.microsoft.com/office/drawing/2014/main" id="{FDAB44C8-4BAB-6005-77C9-4DCB76987FA4}"/>
              </a:ext>
            </a:extLst>
          </p:cNvPr>
          <p:cNvCxnSpPr>
            <a:cxnSpLocks/>
          </p:cNvCxnSpPr>
          <p:nvPr/>
        </p:nvCxnSpPr>
        <p:spPr>
          <a:xfrm>
            <a:off x="5143500" y="2370362"/>
            <a:ext cx="4457700" cy="0"/>
          </a:xfrm>
          <a:prstGeom prst="straightConnector1">
            <a:avLst/>
          </a:prstGeom>
          <a:ln w="762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4C5D41A0-D164-100C-4AC1-CC0738DC6176}"/>
              </a:ext>
            </a:extLst>
          </p:cNvPr>
          <p:cNvSpPr/>
          <p:nvPr/>
        </p:nvSpPr>
        <p:spPr>
          <a:xfrm>
            <a:off x="6886350" y="2275101"/>
            <a:ext cx="972000" cy="144565"/>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a:solidFill>
                  <a:schemeClr val="accent2"/>
                </a:solidFill>
              </a:rPr>
              <a:t>TRANSPORT</a:t>
            </a:r>
          </a:p>
        </p:txBody>
      </p:sp>
      <p:sp>
        <p:nvSpPr>
          <p:cNvPr id="20" name="Rectangle 19">
            <a:extLst>
              <a:ext uri="{FF2B5EF4-FFF2-40B4-BE49-F238E27FC236}">
                <a16:creationId xmlns:a16="http://schemas.microsoft.com/office/drawing/2014/main" id="{F572FCD8-118C-D3FA-98B2-670BA4FD1A42}"/>
              </a:ext>
            </a:extLst>
          </p:cNvPr>
          <p:cNvSpPr/>
          <p:nvPr/>
        </p:nvSpPr>
        <p:spPr>
          <a:xfrm>
            <a:off x="2763989" y="2577832"/>
            <a:ext cx="2150912" cy="64155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400" b="1" dirty="0">
                <a:solidFill>
                  <a:schemeClr val="bg1"/>
                </a:solidFill>
              </a:rPr>
              <a:t>Micro-grids</a:t>
            </a:r>
          </a:p>
        </p:txBody>
      </p:sp>
      <p:cxnSp>
        <p:nvCxnSpPr>
          <p:cNvPr id="21" name="Straight Arrow Connector 20">
            <a:extLst>
              <a:ext uri="{FF2B5EF4-FFF2-40B4-BE49-F238E27FC236}">
                <a16:creationId xmlns:a16="http://schemas.microsoft.com/office/drawing/2014/main" id="{F0494C7E-47C5-3165-E37C-361CBE6D6AE3}"/>
              </a:ext>
            </a:extLst>
          </p:cNvPr>
          <p:cNvCxnSpPr>
            <a:cxnSpLocks/>
          </p:cNvCxnSpPr>
          <p:nvPr/>
        </p:nvCxnSpPr>
        <p:spPr>
          <a:xfrm>
            <a:off x="460951" y="2370362"/>
            <a:ext cx="4453949" cy="0"/>
          </a:xfrm>
          <a:prstGeom prst="straightConnector1">
            <a:avLst/>
          </a:prstGeom>
          <a:ln w="762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86D00A96-D165-8B16-69E7-25471FB3C1B3}"/>
              </a:ext>
            </a:extLst>
          </p:cNvPr>
          <p:cNvSpPr/>
          <p:nvPr/>
        </p:nvSpPr>
        <p:spPr>
          <a:xfrm>
            <a:off x="1899989" y="2275101"/>
            <a:ext cx="1728000" cy="185625"/>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200" b="1" dirty="0">
                <a:solidFill>
                  <a:schemeClr val="accent2"/>
                </a:solidFill>
              </a:rPr>
              <a:t>INDUSTRY &amp; RESIDENTIAL</a:t>
            </a:r>
          </a:p>
        </p:txBody>
      </p:sp>
      <p:grpSp>
        <p:nvGrpSpPr>
          <p:cNvPr id="23" name="Group 22">
            <a:extLst>
              <a:ext uri="{FF2B5EF4-FFF2-40B4-BE49-F238E27FC236}">
                <a16:creationId xmlns:a16="http://schemas.microsoft.com/office/drawing/2014/main" id="{EC1BFC15-C827-4154-5AE0-9D020938E9E9}"/>
              </a:ext>
            </a:extLst>
          </p:cNvPr>
          <p:cNvGrpSpPr/>
          <p:nvPr/>
        </p:nvGrpSpPr>
        <p:grpSpPr>
          <a:xfrm>
            <a:off x="3705456" y="3325594"/>
            <a:ext cx="485638" cy="451798"/>
            <a:chOff x="2012162" y="5966516"/>
            <a:chExt cx="532848" cy="532848"/>
          </a:xfrm>
        </p:grpSpPr>
        <p:sp>
          <p:nvSpPr>
            <p:cNvPr id="24" name="Oval 23">
              <a:extLst>
                <a:ext uri="{FF2B5EF4-FFF2-40B4-BE49-F238E27FC236}">
                  <a16:creationId xmlns:a16="http://schemas.microsoft.com/office/drawing/2014/main" id="{A8E459F8-5A38-293E-9EB9-DD0146B890BC}"/>
                </a:ext>
              </a:extLst>
            </p:cNvPr>
            <p:cNvSpPr/>
            <p:nvPr/>
          </p:nvSpPr>
          <p:spPr>
            <a:xfrm>
              <a:off x="2012162" y="5966516"/>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25" name="Graphic 24">
              <a:extLst>
                <a:ext uri="{FF2B5EF4-FFF2-40B4-BE49-F238E27FC236}">
                  <a16:creationId xmlns:a16="http://schemas.microsoft.com/office/drawing/2014/main" id="{7890329E-9183-8B20-6CF3-81644BE0B3D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11186" y="6065540"/>
              <a:ext cx="334800" cy="334800"/>
            </a:xfrm>
            <a:prstGeom prst="rect">
              <a:avLst/>
            </a:prstGeom>
          </p:spPr>
        </p:pic>
      </p:grpSp>
      <p:grpSp>
        <p:nvGrpSpPr>
          <p:cNvPr id="26" name="Group 25">
            <a:extLst>
              <a:ext uri="{FF2B5EF4-FFF2-40B4-BE49-F238E27FC236}">
                <a16:creationId xmlns:a16="http://schemas.microsoft.com/office/drawing/2014/main" id="{6494230C-FF28-A6DE-E328-6535ACA618A8}"/>
              </a:ext>
            </a:extLst>
          </p:cNvPr>
          <p:cNvGrpSpPr/>
          <p:nvPr/>
        </p:nvGrpSpPr>
        <p:grpSpPr>
          <a:xfrm>
            <a:off x="1017928" y="3303350"/>
            <a:ext cx="1019931" cy="451798"/>
            <a:chOff x="331354" y="5966516"/>
            <a:chExt cx="1119081" cy="532848"/>
          </a:xfrm>
        </p:grpSpPr>
        <p:grpSp>
          <p:nvGrpSpPr>
            <p:cNvPr id="27" name="Group 26">
              <a:extLst>
                <a:ext uri="{FF2B5EF4-FFF2-40B4-BE49-F238E27FC236}">
                  <a16:creationId xmlns:a16="http://schemas.microsoft.com/office/drawing/2014/main" id="{6D070058-D246-D86C-5C41-2D3ADE69C757}"/>
                </a:ext>
              </a:extLst>
            </p:cNvPr>
            <p:cNvGrpSpPr/>
            <p:nvPr/>
          </p:nvGrpSpPr>
          <p:grpSpPr>
            <a:xfrm>
              <a:off x="917587" y="5966516"/>
              <a:ext cx="532848" cy="532848"/>
              <a:chOff x="917587" y="5966516"/>
              <a:chExt cx="532848" cy="532848"/>
            </a:xfrm>
          </p:grpSpPr>
          <p:sp>
            <p:nvSpPr>
              <p:cNvPr id="31" name="Oval 30">
                <a:extLst>
                  <a:ext uri="{FF2B5EF4-FFF2-40B4-BE49-F238E27FC236}">
                    <a16:creationId xmlns:a16="http://schemas.microsoft.com/office/drawing/2014/main" id="{F08D22E0-0196-F550-C2BD-297A15E46AFB}"/>
                  </a:ext>
                </a:extLst>
              </p:cNvPr>
              <p:cNvSpPr/>
              <p:nvPr/>
            </p:nvSpPr>
            <p:spPr>
              <a:xfrm>
                <a:off x="917587" y="5966516"/>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32" name="Graphic 31">
                <a:extLst>
                  <a:ext uri="{FF2B5EF4-FFF2-40B4-BE49-F238E27FC236}">
                    <a16:creationId xmlns:a16="http://schemas.microsoft.com/office/drawing/2014/main" id="{F0930DAD-D8A5-46AA-1526-B28739F3E054}"/>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16611" y="6065540"/>
                <a:ext cx="334800" cy="334800"/>
              </a:xfrm>
              <a:prstGeom prst="rect">
                <a:avLst/>
              </a:prstGeom>
            </p:spPr>
          </p:pic>
        </p:grpSp>
        <p:grpSp>
          <p:nvGrpSpPr>
            <p:cNvPr id="28" name="Group 27">
              <a:extLst>
                <a:ext uri="{FF2B5EF4-FFF2-40B4-BE49-F238E27FC236}">
                  <a16:creationId xmlns:a16="http://schemas.microsoft.com/office/drawing/2014/main" id="{E81B1537-64D1-C89A-C8CE-67BC0D17C1AD}"/>
                </a:ext>
              </a:extLst>
            </p:cNvPr>
            <p:cNvGrpSpPr/>
            <p:nvPr/>
          </p:nvGrpSpPr>
          <p:grpSpPr>
            <a:xfrm>
              <a:off x="331354" y="5966516"/>
              <a:ext cx="532848" cy="532848"/>
              <a:chOff x="9805151" y="370422"/>
              <a:chExt cx="532848" cy="532848"/>
            </a:xfrm>
          </p:grpSpPr>
          <p:sp>
            <p:nvSpPr>
              <p:cNvPr id="29" name="Oval 28">
                <a:extLst>
                  <a:ext uri="{FF2B5EF4-FFF2-40B4-BE49-F238E27FC236}">
                    <a16:creationId xmlns:a16="http://schemas.microsoft.com/office/drawing/2014/main" id="{AE3C516A-C1EA-1299-A5FD-6A5FED393547}"/>
                  </a:ext>
                </a:extLst>
              </p:cNvPr>
              <p:cNvSpPr/>
              <p:nvPr/>
            </p:nvSpPr>
            <p:spPr>
              <a:xfrm>
                <a:off x="9805151" y="370422"/>
                <a:ext cx="532848" cy="532848"/>
              </a:xfrm>
              <a:prstGeom prst="ellipse">
                <a:avLst/>
              </a:prstGeom>
              <a:solidFill>
                <a:schemeClr val="bg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9" dirty="0"/>
              </a:p>
            </p:txBody>
          </p:sp>
          <p:pic>
            <p:nvPicPr>
              <p:cNvPr id="30" name="Graphic 29">
                <a:extLst>
                  <a:ext uri="{FF2B5EF4-FFF2-40B4-BE49-F238E27FC236}">
                    <a16:creationId xmlns:a16="http://schemas.microsoft.com/office/drawing/2014/main" id="{3057C885-C2CE-EBC9-28B5-A047B8CC8EF4}"/>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904175" y="469446"/>
                <a:ext cx="334800" cy="334800"/>
              </a:xfrm>
              <a:prstGeom prst="rect">
                <a:avLst/>
              </a:prstGeom>
            </p:spPr>
          </p:pic>
        </p:grpSp>
      </p:grpSp>
      <p:sp>
        <p:nvSpPr>
          <p:cNvPr id="40" name="Text Placeholder 3">
            <a:extLst>
              <a:ext uri="{FF2B5EF4-FFF2-40B4-BE49-F238E27FC236}">
                <a16:creationId xmlns:a16="http://schemas.microsoft.com/office/drawing/2014/main" id="{1F55FAE8-69DC-D4D8-03DE-5B96385E66BF}"/>
              </a:ext>
            </a:extLst>
          </p:cNvPr>
          <p:cNvSpPr txBox="1">
            <a:spLocks/>
          </p:cNvSpPr>
          <p:nvPr/>
        </p:nvSpPr>
        <p:spPr>
          <a:xfrm>
            <a:off x="460951" y="4143374"/>
            <a:ext cx="2142400" cy="2105011"/>
          </a:xfrm>
          <a:prstGeom prst="rect">
            <a:avLst/>
          </a:prstGeom>
          <a:ln w="12700">
            <a:noFill/>
            <a:prstDash val="dash"/>
          </a:ln>
        </p:spPr>
        <p:txBody>
          <a:bodyPr vert="horz" lIns="36000" tIns="36000" rIns="36000" bIns="36000" rtlCol="0" anchor="t" anchorCtr="0">
            <a:noAutofit/>
          </a:bodyPr>
          <a:lstStyle>
            <a:defPPr>
              <a:defRPr lang="en-US"/>
            </a:defPPr>
            <a:lvl1pPr indent="0" defTabSz="978682">
              <a:lnSpc>
                <a:spcPct val="100000"/>
              </a:lnSpc>
              <a:spcBef>
                <a:spcPts val="450"/>
              </a:spcBef>
              <a:spcAft>
                <a:spcPts val="0"/>
              </a:spcAft>
              <a:buClr>
                <a:schemeClr val="accent2"/>
              </a:buClr>
              <a:buFont typeface="System Font Regular"/>
              <a:buNone/>
              <a:tabLst/>
              <a:defRPr sz="1400" b="1">
                <a:solidFill>
                  <a:schemeClr val="accent2"/>
                </a:solidFill>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Replaces diesel, HFO, LPG in off-grid sites</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On-site storage + regasification </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Typically 1-5 year supply contracts </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Stable base-load consumption</a:t>
            </a:r>
          </a:p>
          <a:p>
            <a:endParaRPr lang="en-US" sz="1600" dirty="0"/>
          </a:p>
        </p:txBody>
      </p:sp>
      <p:sp>
        <p:nvSpPr>
          <p:cNvPr id="41" name="Text Placeholder 3">
            <a:extLst>
              <a:ext uri="{FF2B5EF4-FFF2-40B4-BE49-F238E27FC236}">
                <a16:creationId xmlns:a16="http://schemas.microsoft.com/office/drawing/2014/main" id="{85F9C460-1380-1300-637B-6CDF129D59AA}"/>
              </a:ext>
            </a:extLst>
          </p:cNvPr>
          <p:cNvSpPr txBox="1">
            <a:spLocks/>
          </p:cNvSpPr>
          <p:nvPr/>
        </p:nvSpPr>
        <p:spPr>
          <a:xfrm>
            <a:off x="2763989" y="4143374"/>
            <a:ext cx="2142400" cy="2105011"/>
          </a:xfrm>
          <a:prstGeom prst="rect">
            <a:avLst/>
          </a:prstGeom>
          <a:ln w="12700">
            <a:noFill/>
            <a:prstDash val="dash"/>
          </a:ln>
        </p:spPr>
        <p:txBody>
          <a:bodyPr vert="horz" lIns="36000" tIns="36000" rIns="36000" bIns="36000" rtlCol="0" anchor="t" anchorCtr="0">
            <a:noAutofit/>
          </a:bodyPr>
          <a:lstStyle>
            <a:defPPr>
              <a:defRPr lang="en-US"/>
            </a:defPPr>
            <a:lvl1pPr marL="182880" indent="-182880" defTabSz="1005840">
              <a:lnSpc>
                <a:spcPct val="100000"/>
              </a:lnSpc>
              <a:spcBef>
                <a:spcPts val="0"/>
              </a:spcBef>
              <a:spcAft>
                <a:spcPts val="450"/>
              </a:spcAft>
              <a:buClr>
                <a:schemeClr val="accent2"/>
              </a:buClr>
              <a:buFont typeface="System Font Regular"/>
              <a:buChar char="■"/>
              <a:tabLst/>
              <a:defRPr sz="1200" b="0">
                <a:latin typeface="Calibri" panose="020F0502020204030204" pitchFamily="34" charset="0"/>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r>
              <a:rPr lang="en-US" sz="1400" dirty="0"/>
              <a:t>Distributed generation / resilience-driven </a:t>
            </a:r>
          </a:p>
          <a:p>
            <a:r>
              <a:rPr lang="en-US" sz="1400" dirty="0"/>
              <a:t>Often project-based deployments</a:t>
            </a:r>
          </a:p>
          <a:p>
            <a:r>
              <a:rPr lang="en-US" sz="1400" dirty="0"/>
              <a:t>Can be temporary or long-term</a:t>
            </a:r>
          </a:p>
          <a:p>
            <a:r>
              <a:rPr lang="en-US" sz="1400" dirty="0"/>
              <a:t>Logistics-intensive (refill cycles critical)</a:t>
            </a:r>
          </a:p>
          <a:p>
            <a:endParaRPr lang="en-US" sz="1400" dirty="0"/>
          </a:p>
        </p:txBody>
      </p:sp>
      <p:sp>
        <p:nvSpPr>
          <p:cNvPr id="42" name="Text Placeholder 3">
            <a:extLst>
              <a:ext uri="{FF2B5EF4-FFF2-40B4-BE49-F238E27FC236}">
                <a16:creationId xmlns:a16="http://schemas.microsoft.com/office/drawing/2014/main" id="{1AFD54C8-66E5-1D34-BAA6-0DA438BD2DA3}"/>
              </a:ext>
            </a:extLst>
          </p:cNvPr>
          <p:cNvSpPr txBox="1">
            <a:spLocks/>
          </p:cNvSpPr>
          <p:nvPr/>
        </p:nvSpPr>
        <p:spPr>
          <a:xfrm>
            <a:off x="5143499" y="4143374"/>
            <a:ext cx="2142400" cy="2105011"/>
          </a:xfrm>
          <a:prstGeom prst="rect">
            <a:avLst/>
          </a:prstGeom>
          <a:ln w="12700">
            <a:noFill/>
            <a:prstDash val="dash"/>
          </a:ln>
        </p:spPr>
        <p:txBody>
          <a:bodyPr vert="horz" lIns="36000" tIns="36000" rIns="36000" bIns="36000" rtlCol="0" anchor="t" anchorCtr="0">
            <a:noAutofit/>
          </a:bodyPr>
          <a:lstStyle>
            <a:defPPr>
              <a:defRPr lang="en-US"/>
            </a:defPPr>
            <a:lvl1pPr marL="182880" indent="-182880" defTabSz="1005840">
              <a:lnSpc>
                <a:spcPct val="100000"/>
              </a:lnSpc>
              <a:spcBef>
                <a:spcPts val="0"/>
              </a:spcBef>
              <a:spcAft>
                <a:spcPts val="450"/>
              </a:spcAft>
              <a:buClr>
                <a:schemeClr val="accent2"/>
              </a:buClr>
              <a:buFont typeface="System Font Regular"/>
              <a:buChar char="■"/>
              <a:tabLst/>
              <a:defRPr sz="1200" b="0">
                <a:latin typeface="Calibri" panose="020F0502020204030204" pitchFamily="34" charset="0"/>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r>
              <a:rPr lang="en-US" sz="1400" dirty="0"/>
              <a:t>Heavy-duty truck fleets</a:t>
            </a:r>
          </a:p>
          <a:p>
            <a:r>
              <a:rPr lang="en-US" sz="1400" dirty="0"/>
              <a:t>LNG &amp; L-CNG configurations</a:t>
            </a:r>
          </a:p>
          <a:p>
            <a:r>
              <a:rPr lang="en-US" sz="1400" dirty="0"/>
              <a:t>Highly sensitive to diesel-LNG spread</a:t>
            </a:r>
          </a:p>
          <a:p>
            <a:r>
              <a:rPr lang="en-US" sz="1400" dirty="0"/>
              <a:t>Volume depends on fleet penetration</a:t>
            </a:r>
          </a:p>
          <a:p>
            <a:endParaRPr lang="en-US" sz="1400" dirty="0"/>
          </a:p>
        </p:txBody>
      </p:sp>
      <p:sp>
        <p:nvSpPr>
          <p:cNvPr id="43" name="Text Placeholder 3">
            <a:extLst>
              <a:ext uri="{FF2B5EF4-FFF2-40B4-BE49-F238E27FC236}">
                <a16:creationId xmlns:a16="http://schemas.microsoft.com/office/drawing/2014/main" id="{35C1AEC9-D1D1-8E0B-6975-BBA93261B18F}"/>
              </a:ext>
            </a:extLst>
          </p:cNvPr>
          <p:cNvSpPr txBox="1">
            <a:spLocks/>
          </p:cNvSpPr>
          <p:nvPr/>
        </p:nvSpPr>
        <p:spPr>
          <a:xfrm>
            <a:off x="7459140" y="4143374"/>
            <a:ext cx="2142400" cy="2105011"/>
          </a:xfrm>
          <a:prstGeom prst="rect">
            <a:avLst/>
          </a:prstGeom>
          <a:ln w="12700">
            <a:noFill/>
            <a:prstDash val="dash"/>
          </a:ln>
        </p:spPr>
        <p:txBody>
          <a:bodyPr vert="horz" lIns="36000" tIns="36000" rIns="36000" bIns="36000" rtlCol="0" anchor="t" anchorCtr="0">
            <a:noAutofit/>
          </a:bodyPr>
          <a:lstStyle>
            <a:defPPr>
              <a:defRPr lang="en-US"/>
            </a:defPPr>
            <a:lvl1pPr marL="182880" indent="-182880" defTabSz="1005840">
              <a:lnSpc>
                <a:spcPct val="100000"/>
              </a:lnSpc>
              <a:spcBef>
                <a:spcPts val="0"/>
              </a:spcBef>
              <a:spcAft>
                <a:spcPts val="450"/>
              </a:spcAft>
              <a:buClr>
                <a:schemeClr val="accent2"/>
              </a:buClr>
              <a:buFont typeface="System Font Regular"/>
              <a:buChar char="■"/>
              <a:tabLst/>
              <a:defRPr sz="1200" b="0">
                <a:latin typeface="Calibri" panose="020F0502020204030204" pitchFamily="34" charset="0"/>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r>
              <a:rPr lang="en-US" sz="1400" dirty="0"/>
              <a:t>Port-based bunkering via truck</a:t>
            </a:r>
          </a:p>
          <a:p>
            <a:r>
              <a:rPr lang="en-US" sz="1400" dirty="0"/>
              <a:t>Ferry &amp; short-sea focus</a:t>
            </a:r>
          </a:p>
          <a:p>
            <a:r>
              <a:rPr lang="en-US" sz="1400" dirty="0"/>
              <a:t>Infrastructure-led demand</a:t>
            </a:r>
          </a:p>
          <a:p>
            <a:r>
              <a:rPr lang="en-US" sz="1400" dirty="0"/>
              <a:t>Volume concentrated in specific corridors </a:t>
            </a:r>
          </a:p>
          <a:p>
            <a:endParaRPr lang="en-US" sz="1400" dirty="0"/>
          </a:p>
        </p:txBody>
      </p:sp>
    </p:spTree>
    <p:extLst>
      <p:ext uri="{BB962C8B-B14F-4D97-AF65-F5344CB8AC3E}">
        <p14:creationId xmlns:p14="http://schemas.microsoft.com/office/powerpoint/2010/main" val="4135807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8FEA4FE7-D2B6-133B-AB5C-AA2229A1339A}"/>
              </a:ext>
            </a:extLst>
          </p:cNvPr>
          <p:cNvGraphicFramePr>
            <a:graphicFrameLocks noChangeAspect="1"/>
          </p:cNvGraphicFramePr>
          <p:nvPr>
            <p:custDataLst>
              <p:tags r:id="rId1"/>
            </p:custDataLst>
            <p:extLst>
              <p:ext uri="{D42A27DB-BD31-4B8C-83A1-F6EECF244321}">
                <p14:modId xmlns:p14="http://schemas.microsoft.com/office/powerpoint/2010/main" val="30450716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60" imgH="360" progId="TCLayout.ActiveDocument.1">
                  <p:embed/>
                </p:oleObj>
              </mc:Choice>
              <mc:Fallback>
                <p:oleObj name="think-cell Slide" r:id="rId6" imgW="360" imgH="360" progId="TCLayout.ActiveDocument.1">
                  <p:embed/>
                  <p:pic>
                    <p:nvPicPr>
                      <p:cNvPr id="24" name="think-cell data - do not delete" hidden="1">
                        <a:extLst>
                          <a:ext uri="{FF2B5EF4-FFF2-40B4-BE49-F238E27FC236}">
                            <a16:creationId xmlns:a16="http://schemas.microsoft.com/office/drawing/2014/main" id="{8FEA4FE7-D2B6-133B-AB5C-AA2229A1339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2DACF22-9CE7-4FA2-B091-09C0769E19EE}"/>
              </a:ext>
            </a:extLst>
          </p:cNvPr>
          <p:cNvSpPr>
            <a:spLocks noGrp="1"/>
          </p:cNvSpPr>
          <p:nvPr>
            <p:ph type="title"/>
          </p:nvPr>
        </p:nvSpPr>
        <p:spPr/>
        <p:txBody>
          <a:bodyPr vert="horz"/>
          <a:lstStyle/>
          <a:p>
            <a:r>
              <a:rPr lang="en-GB" dirty="0" err="1"/>
              <a:t>ssLNG</a:t>
            </a:r>
            <a:r>
              <a:rPr lang="en-GB" dirty="0"/>
              <a:t> competitiveness emerges where favourable fuel spreads align with logistics efficiency and sufficient scale</a:t>
            </a:r>
          </a:p>
        </p:txBody>
      </p:sp>
      <p:sp>
        <p:nvSpPr>
          <p:cNvPr id="3" name="Text Placeholder 2">
            <a:extLst>
              <a:ext uri="{FF2B5EF4-FFF2-40B4-BE49-F238E27FC236}">
                <a16:creationId xmlns:a16="http://schemas.microsoft.com/office/drawing/2014/main" id="{0B176908-56F7-D83A-CDD6-E4615DF05F81}"/>
              </a:ext>
            </a:extLst>
          </p:cNvPr>
          <p:cNvSpPr>
            <a:spLocks noGrp="1"/>
          </p:cNvSpPr>
          <p:nvPr>
            <p:ph type="body" sz="quarter" idx="14"/>
          </p:nvPr>
        </p:nvSpPr>
        <p:spPr/>
        <p:txBody>
          <a:bodyPr/>
          <a:lstStyle/>
          <a:p>
            <a:r>
              <a:rPr lang="en-GB" dirty="0"/>
              <a:t>What drives </a:t>
            </a:r>
            <a:r>
              <a:rPr lang="en-GB" dirty="0" err="1"/>
              <a:t>ssLNG</a:t>
            </a:r>
            <a:r>
              <a:rPr lang="en-GB" dirty="0"/>
              <a:t> competitiveness?</a:t>
            </a:r>
          </a:p>
          <a:p>
            <a:endParaRPr lang="en-GB" dirty="0"/>
          </a:p>
        </p:txBody>
      </p:sp>
      <p:sp>
        <p:nvSpPr>
          <p:cNvPr id="4" name="Slide Number Placeholder 3">
            <a:extLst>
              <a:ext uri="{FF2B5EF4-FFF2-40B4-BE49-F238E27FC236}">
                <a16:creationId xmlns:a16="http://schemas.microsoft.com/office/drawing/2014/main" id="{DE2DA4C0-3B52-67C7-F913-00A577766E3C}"/>
              </a:ext>
            </a:extLst>
          </p:cNvPr>
          <p:cNvSpPr>
            <a:spLocks noGrp="1"/>
          </p:cNvSpPr>
          <p:nvPr>
            <p:ph type="sldNum" sz="quarter" idx="4"/>
          </p:nvPr>
        </p:nvSpPr>
        <p:spPr/>
        <p:txBody>
          <a:bodyPr/>
          <a:lstStyle/>
          <a:p>
            <a:fld id="{495CDFE8-06BB-8C4A-81DE-67EF32F50FC9}" type="slidenum">
              <a:rPr lang="en-US" smtClean="0"/>
              <a:pPr/>
              <a:t>5</a:t>
            </a:fld>
            <a:endParaRPr lang="en-US" dirty="0"/>
          </a:p>
        </p:txBody>
      </p:sp>
      <p:sp>
        <p:nvSpPr>
          <p:cNvPr id="5" name="Footer Placeholder 4">
            <a:extLst>
              <a:ext uri="{FF2B5EF4-FFF2-40B4-BE49-F238E27FC236}">
                <a16:creationId xmlns:a16="http://schemas.microsoft.com/office/drawing/2014/main" id="{A1CA9BB3-F35F-F47D-962E-43F4FA928B32}"/>
              </a:ext>
            </a:extLst>
          </p:cNvPr>
          <p:cNvSpPr>
            <a:spLocks noGrp="1"/>
          </p:cNvSpPr>
          <p:nvPr>
            <p:ph type="ftr" sz="quarter" idx="3"/>
          </p:nvPr>
        </p:nvSpPr>
        <p:spPr/>
        <p:txBody>
          <a:bodyPr/>
          <a:lstStyle/>
          <a:p>
            <a:pPr algn="l"/>
            <a:r>
              <a:rPr lang="en-US" dirty="0"/>
              <a:t>Source: </a:t>
            </a:r>
            <a:r>
              <a:rPr lang="en-US" b="0" dirty="0"/>
              <a:t>FTI Consulting</a:t>
            </a:r>
          </a:p>
        </p:txBody>
      </p:sp>
      <p:grpSp>
        <p:nvGrpSpPr>
          <p:cNvPr id="6" name="Group 5">
            <a:extLst>
              <a:ext uri="{FF2B5EF4-FFF2-40B4-BE49-F238E27FC236}">
                <a16:creationId xmlns:a16="http://schemas.microsoft.com/office/drawing/2014/main" id="{614F66CC-B57A-292F-D5D6-21F31F53D83E}"/>
              </a:ext>
            </a:extLst>
          </p:cNvPr>
          <p:cNvGrpSpPr/>
          <p:nvPr/>
        </p:nvGrpSpPr>
        <p:grpSpPr>
          <a:xfrm>
            <a:off x="3765467" y="2584968"/>
            <a:ext cx="2563898" cy="2563898"/>
            <a:chOff x="7676188" y="2214968"/>
            <a:chExt cx="1401044" cy="1401043"/>
          </a:xfrm>
        </p:grpSpPr>
        <p:sp>
          <p:nvSpPr>
            <p:cNvPr id="7" name="Freeform 74">
              <a:extLst>
                <a:ext uri="{FF2B5EF4-FFF2-40B4-BE49-F238E27FC236}">
                  <a16:creationId xmlns:a16="http://schemas.microsoft.com/office/drawing/2014/main" id="{8FB7ADB9-4EEA-07C2-2958-EA5709C19846}"/>
                </a:ext>
              </a:extLst>
            </p:cNvPr>
            <p:cNvSpPr>
              <a:spLocks/>
            </p:cNvSpPr>
            <p:nvPr/>
          </p:nvSpPr>
          <p:spPr bwMode="gray">
            <a:xfrm>
              <a:off x="7776595" y="3063008"/>
              <a:ext cx="1200231" cy="553003"/>
            </a:xfrm>
            <a:custGeom>
              <a:avLst/>
              <a:gdLst>
                <a:gd name="T0" fmla="*/ 1656961 w 501"/>
                <a:gd name="T1" fmla="*/ 278012 h 231"/>
                <a:gd name="T2" fmla="*/ 1149778 w 501"/>
                <a:gd name="T3" fmla="*/ 214044 h 231"/>
                <a:gd name="T4" fmla="*/ 923270 w 501"/>
                <a:gd name="T5" fmla="*/ 0 h 231"/>
                <a:gd name="T6" fmla="*/ 0 w 501"/>
                <a:gd name="T7" fmla="*/ 538802 h 231"/>
                <a:gd name="T8" fmla="*/ 1482155 w 501"/>
                <a:gd name="T9" fmla="*/ 1365456 h 231"/>
                <a:gd name="T10" fmla="*/ 2966773 w 501"/>
                <a:gd name="T11" fmla="*/ 538802 h 231"/>
                <a:gd name="T12" fmla="*/ 2038579 w 501"/>
                <a:gd name="T13" fmla="*/ 0 h 231"/>
                <a:gd name="T14" fmla="*/ 1656961 w 501"/>
                <a:gd name="T15" fmla="*/ 278012 h 231"/>
                <a:gd name="T16" fmla="*/ 0 60000 65536"/>
                <a:gd name="T17" fmla="*/ 0 60000 65536"/>
                <a:gd name="T18" fmla="*/ 0 60000 65536"/>
                <a:gd name="T19" fmla="*/ 0 60000 65536"/>
                <a:gd name="T20" fmla="*/ 0 60000 65536"/>
                <a:gd name="T21" fmla="*/ 0 60000 65536"/>
                <a:gd name="T22" fmla="*/ 0 60000 65536"/>
                <a:gd name="T23" fmla="*/ 0 60000 65536"/>
                <a:gd name="T24" fmla="*/ 0 w 501"/>
                <a:gd name="T25" fmla="*/ 0 h 231"/>
                <a:gd name="T26" fmla="*/ 501 w 501"/>
                <a:gd name="T27" fmla="*/ 231 h 2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1" h="231">
                  <a:moveTo>
                    <a:pt x="280" y="47"/>
                  </a:moveTo>
                  <a:cubicBezTo>
                    <a:pt x="251" y="55"/>
                    <a:pt x="220" y="51"/>
                    <a:pt x="194" y="36"/>
                  </a:cubicBezTo>
                  <a:cubicBezTo>
                    <a:pt x="178" y="27"/>
                    <a:pt x="166" y="15"/>
                    <a:pt x="156" y="0"/>
                  </a:cubicBezTo>
                  <a:cubicBezTo>
                    <a:pt x="0" y="91"/>
                    <a:pt x="0" y="91"/>
                    <a:pt x="0" y="91"/>
                  </a:cubicBezTo>
                  <a:cubicBezTo>
                    <a:pt x="52" y="175"/>
                    <a:pt x="145" y="231"/>
                    <a:pt x="250" y="231"/>
                  </a:cubicBezTo>
                  <a:cubicBezTo>
                    <a:pt x="356" y="231"/>
                    <a:pt x="449" y="175"/>
                    <a:pt x="501" y="91"/>
                  </a:cubicBezTo>
                  <a:cubicBezTo>
                    <a:pt x="344" y="0"/>
                    <a:pt x="344" y="0"/>
                    <a:pt x="344" y="0"/>
                  </a:cubicBezTo>
                  <a:cubicBezTo>
                    <a:pt x="329" y="23"/>
                    <a:pt x="306" y="40"/>
                    <a:pt x="280" y="47"/>
                  </a:cubicBezTo>
                  <a:close/>
                </a:path>
              </a:pathLst>
            </a:custGeom>
            <a:solidFill>
              <a:schemeClr val="accent3"/>
            </a:solidFill>
            <a:ln w="9525">
              <a:noFill/>
              <a:round/>
              <a:headEnd/>
              <a:tailEnd/>
            </a:ln>
          </p:spPr>
          <p:txBody>
            <a:bodyPr/>
            <a:lstStyle/>
            <a:p>
              <a:endParaRPr lang="en-GB" sz="1751"/>
            </a:p>
          </p:txBody>
        </p:sp>
        <p:sp>
          <p:nvSpPr>
            <p:cNvPr id="8" name="Freeform 75">
              <a:extLst>
                <a:ext uri="{FF2B5EF4-FFF2-40B4-BE49-F238E27FC236}">
                  <a16:creationId xmlns:a16="http://schemas.microsoft.com/office/drawing/2014/main" id="{98E22993-16A4-503B-9645-06DAE6910EEA}"/>
                </a:ext>
              </a:extLst>
            </p:cNvPr>
            <p:cNvSpPr>
              <a:spLocks/>
            </p:cNvSpPr>
            <p:nvPr>
              <p:custDataLst>
                <p:tags r:id="rId2"/>
              </p:custDataLst>
            </p:nvPr>
          </p:nvSpPr>
          <p:spPr bwMode="gray">
            <a:xfrm>
              <a:off x="7676188" y="2214968"/>
              <a:ext cx="681213" cy="1034949"/>
            </a:xfrm>
            <a:custGeom>
              <a:avLst/>
              <a:gdLst>
                <a:gd name="T0" fmla="*/ 1147162 w 285"/>
                <a:gd name="T1" fmla="*/ 1395240 h 433"/>
                <a:gd name="T2" fmla="*/ 1547563 w 285"/>
                <a:gd name="T3" fmla="*/ 1083276 h 433"/>
                <a:gd name="T4" fmla="*/ 1675298 w 285"/>
                <a:gd name="T5" fmla="*/ 1063625 h 433"/>
                <a:gd name="T6" fmla="*/ 1675298 w 285"/>
                <a:gd name="T7" fmla="*/ 0 h 433"/>
                <a:gd name="T8" fmla="*/ 0 w 285"/>
                <a:gd name="T9" fmla="*/ 1721943 h 433"/>
                <a:gd name="T10" fmla="*/ 206342 w 285"/>
                <a:gd name="T11" fmla="*/ 2547296 h 433"/>
                <a:gd name="T12" fmla="*/ 1125054 w 285"/>
                <a:gd name="T13" fmla="*/ 2019168 h 433"/>
                <a:gd name="T14" fmla="*/ 1147162 w 285"/>
                <a:gd name="T15" fmla="*/ 1395240 h 433"/>
                <a:gd name="T16" fmla="*/ 0 60000 65536"/>
                <a:gd name="T17" fmla="*/ 0 60000 65536"/>
                <a:gd name="T18" fmla="*/ 0 60000 65536"/>
                <a:gd name="T19" fmla="*/ 0 60000 65536"/>
                <a:gd name="T20" fmla="*/ 0 60000 65536"/>
                <a:gd name="T21" fmla="*/ 0 60000 65536"/>
                <a:gd name="T22" fmla="*/ 0 60000 65536"/>
                <a:gd name="T23" fmla="*/ 0 60000 65536"/>
                <a:gd name="T24" fmla="*/ 0 w 285"/>
                <a:gd name="T25" fmla="*/ 0 h 433"/>
                <a:gd name="T26" fmla="*/ 285 w 285"/>
                <a:gd name="T27" fmla="*/ 433 h 4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5" h="433">
                  <a:moveTo>
                    <a:pt x="195" y="237"/>
                  </a:moveTo>
                  <a:cubicBezTo>
                    <a:pt x="210" y="211"/>
                    <a:pt x="234" y="192"/>
                    <a:pt x="263" y="184"/>
                  </a:cubicBezTo>
                  <a:cubicBezTo>
                    <a:pt x="271" y="182"/>
                    <a:pt x="278" y="181"/>
                    <a:pt x="285" y="181"/>
                  </a:cubicBezTo>
                  <a:cubicBezTo>
                    <a:pt x="285" y="0"/>
                    <a:pt x="285" y="0"/>
                    <a:pt x="285" y="0"/>
                  </a:cubicBezTo>
                  <a:cubicBezTo>
                    <a:pt x="127" y="4"/>
                    <a:pt x="0" y="134"/>
                    <a:pt x="0" y="293"/>
                  </a:cubicBezTo>
                  <a:cubicBezTo>
                    <a:pt x="0" y="344"/>
                    <a:pt x="12" y="392"/>
                    <a:pt x="35" y="433"/>
                  </a:cubicBezTo>
                  <a:cubicBezTo>
                    <a:pt x="191" y="343"/>
                    <a:pt x="191" y="343"/>
                    <a:pt x="191" y="343"/>
                  </a:cubicBezTo>
                  <a:cubicBezTo>
                    <a:pt x="175" y="310"/>
                    <a:pt x="175" y="271"/>
                    <a:pt x="195" y="237"/>
                  </a:cubicBezTo>
                  <a:close/>
                </a:path>
              </a:pathLst>
            </a:custGeom>
            <a:solidFill>
              <a:schemeClr val="accent1"/>
            </a:solidFill>
            <a:ln w="9525">
              <a:noFill/>
              <a:round/>
              <a:headEnd/>
              <a:tailEnd/>
            </a:ln>
          </p:spPr>
          <p:txBody>
            <a:bodyPr/>
            <a:lstStyle/>
            <a:p>
              <a:endParaRPr lang="en-GB" sz="1751"/>
            </a:p>
          </p:txBody>
        </p:sp>
        <p:sp>
          <p:nvSpPr>
            <p:cNvPr id="9" name="Freeform 76">
              <a:extLst>
                <a:ext uri="{FF2B5EF4-FFF2-40B4-BE49-F238E27FC236}">
                  <a16:creationId xmlns:a16="http://schemas.microsoft.com/office/drawing/2014/main" id="{8E176A24-DBF7-7338-1A09-A9F6E09909DE}"/>
                </a:ext>
              </a:extLst>
            </p:cNvPr>
            <p:cNvSpPr>
              <a:spLocks/>
            </p:cNvSpPr>
            <p:nvPr>
              <p:custDataLst>
                <p:tags r:id="rId3"/>
              </p:custDataLst>
            </p:nvPr>
          </p:nvSpPr>
          <p:spPr bwMode="gray">
            <a:xfrm>
              <a:off x="8394475" y="2214968"/>
              <a:ext cx="682757" cy="1034949"/>
            </a:xfrm>
            <a:custGeom>
              <a:avLst/>
              <a:gdLst>
                <a:gd name="T0" fmla="*/ 598270 w 285"/>
                <a:gd name="T1" fmla="*/ 1549994 h 433"/>
                <a:gd name="T2" fmla="*/ 556416 w 285"/>
                <a:gd name="T3" fmla="*/ 2019168 h 433"/>
                <a:gd name="T4" fmla="*/ 1482135 w 285"/>
                <a:gd name="T5" fmla="*/ 2547296 h 433"/>
                <a:gd name="T6" fmla="*/ 1686482 w 285"/>
                <a:gd name="T7" fmla="*/ 1721943 h 433"/>
                <a:gd name="T8" fmla="*/ 0 w 285"/>
                <a:gd name="T9" fmla="*/ 0 h 433"/>
                <a:gd name="T10" fmla="*/ 0 w 285"/>
                <a:gd name="T11" fmla="*/ 1063625 h 433"/>
                <a:gd name="T12" fmla="*/ 290518 w 285"/>
                <a:gd name="T13" fmla="*/ 1147143 h 433"/>
                <a:gd name="T14" fmla="*/ 598270 w 285"/>
                <a:gd name="T15" fmla="*/ 1549994 h 433"/>
                <a:gd name="T16" fmla="*/ 0 60000 65536"/>
                <a:gd name="T17" fmla="*/ 0 60000 65536"/>
                <a:gd name="T18" fmla="*/ 0 60000 65536"/>
                <a:gd name="T19" fmla="*/ 0 60000 65536"/>
                <a:gd name="T20" fmla="*/ 0 60000 65536"/>
                <a:gd name="T21" fmla="*/ 0 60000 65536"/>
                <a:gd name="T22" fmla="*/ 0 60000 65536"/>
                <a:gd name="T23" fmla="*/ 0 60000 65536"/>
                <a:gd name="T24" fmla="*/ 0 w 285"/>
                <a:gd name="T25" fmla="*/ 0 h 433"/>
                <a:gd name="T26" fmla="*/ 285 w 285"/>
                <a:gd name="T27" fmla="*/ 433 h 4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5" h="433">
                  <a:moveTo>
                    <a:pt x="101" y="264"/>
                  </a:moveTo>
                  <a:cubicBezTo>
                    <a:pt x="109" y="291"/>
                    <a:pt x="106" y="318"/>
                    <a:pt x="94" y="343"/>
                  </a:cubicBezTo>
                  <a:cubicBezTo>
                    <a:pt x="250" y="433"/>
                    <a:pt x="250" y="433"/>
                    <a:pt x="250" y="433"/>
                  </a:cubicBezTo>
                  <a:cubicBezTo>
                    <a:pt x="272" y="392"/>
                    <a:pt x="285" y="344"/>
                    <a:pt x="285" y="293"/>
                  </a:cubicBezTo>
                  <a:cubicBezTo>
                    <a:pt x="285" y="134"/>
                    <a:pt x="158" y="4"/>
                    <a:pt x="0" y="0"/>
                  </a:cubicBezTo>
                  <a:cubicBezTo>
                    <a:pt x="0" y="181"/>
                    <a:pt x="0" y="181"/>
                    <a:pt x="0" y="181"/>
                  </a:cubicBezTo>
                  <a:cubicBezTo>
                    <a:pt x="17" y="182"/>
                    <a:pt x="34" y="187"/>
                    <a:pt x="49" y="195"/>
                  </a:cubicBezTo>
                  <a:cubicBezTo>
                    <a:pt x="75" y="211"/>
                    <a:pt x="94" y="235"/>
                    <a:pt x="101" y="264"/>
                  </a:cubicBezTo>
                  <a:close/>
                </a:path>
              </a:pathLst>
            </a:custGeom>
            <a:solidFill>
              <a:schemeClr val="accent2"/>
            </a:solidFill>
            <a:ln w="9525">
              <a:noFill/>
              <a:round/>
              <a:headEnd/>
              <a:tailEnd/>
            </a:ln>
          </p:spPr>
          <p:txBody>
            <a:bodyPr/>
            <a:lstStyle/>
            <a:p>
              <a:endParaRPr lang="en-GB" sz="1751"/>
            </a:p>
          </p:txBody>
        </p:sp>
        <p:sp>
          <p:nvSpPr>
            <p:cNvPr id="10" name="Oval 77">
              <a:extLst>
                <a:ext uri="{FF2B5EF4-FFF2-40B4-BE49-F238E27FC236}">
                  <a16:creationId xmlns:a16="http://schemas.microsoft.com/office/drawing/2014/main" id="{529DE882-EB24-E010-9B57-BD95C7D0CB86}"/>
                </a:ext>
              </a:extLst>
            </p:cNvPr>
            <p:cNvSpPr>
              <a:spLocks noChangeArrowheads="1"/>
            </p:cNvSpPr>
            <p:nvPr>
              <p:custDataLst>
                <p:tags r:id="rId4"/>
              </p:custDataLst>
            </p:nvPr>
          </p:nvSpPr>
          <p:spPr bwMode="gray">
            <a:xfrm>
              <a:off x="8139598" y="2679923"/>
              <a:ext cx="472678" cy="472678"/>
            </a:xfrm>
            <a:prstGeom prst="ellipse">
              <a:avLst/>
            </a:prstGeom>
            <a:solidFill>
              <a:srgbClr val="F3F3F4"/>
            </a:solidFill>
            <a:ln w="3175">
              <a:noFill/>
              <a:round/>
              <a:headEnd/>
              <a:tailEnd/>
            </a:ln>
          </p:spPr>
          <p:txBody>
            <a:bodyPr lIns="0" tIns="0" rIns="0" bIns="0" anchor="ctr"/>
            <a:lstStyle/>
            <a:p>
              <a:pPr algn="ctr" defTabSz="780042"/>
              <a:r>
                <a:rPr lang="de-DE" sz="1200" b="1" dirty="0" err="1">
                  <a:solidFill>
                    <a:srgbClr val="000000"/>
                  </a:solidFill>
                  <a:latin typeface="Calibri"/>
                </a:rPr>
                <a:t>ssLNG</a:t>
              </a:r>
              <a:r>
                <a:rPr lang="de-DE" sz="1200" b="1" dirty="0">
                  <a:solidFill>
                    <a:srgbClr val="000000"/>
                  </a:solidFill>
                  <a:latin typeface="Calibri"/>
                </a:rPr>
                <a:t> </a:t>
              </a:r>
              <a:r>
                <a:rPr lang="de-DE" sz="1200" b="1" dirty="0" err="1">
                  <a:solidFill>
                    <a:srgbClr val="000000"/>
                  </a:solidFill>
                  <a:latin typeface="Calibri"/>
                </a:rPr>
                <a:t>competit-iveness</a:t>
              </a:r>
              <a:endParaRPr lang="de-DE" sz="1200" b="1" dirty="0">
                <a:solidFill>
                  <a:srgbClr val="000000"/>
                </a:solidFill>
                <a:latin typeface="Calibri"/>
              </a:endParaRPr>
            </a:p>
          </p:txBody>
        </p:sp>
      </p:grpSp>
      <p:sp>
        <p:nvSpPr>
          <p:cNvPr id="11" name="Oval 10">
            <a:extLst>
              <a:ext uri="{FF2B5EF4-FFF2-40B4-BE49-F238E27FC236}">
                <a16:creationId xmlns:a16="http://schemas.microsoft.com/office/drawing/2014/main" id="{99ABD750-B009-82FF-F7E4-9C06E123CBF2}"/>
              </a:ext>
            </a:extLst>
          </p:cNvPr>
          <p:cNvSpPr/>
          <p:nvPr/>
        </p:nvSpPr>
        <p:spPr>
          <a:xfrm>
            <a:off x="5978455" y="3085516"/>
            <a:ext cx="318535" cy="318535"/>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600" b="1">
                <a:solidFill>
                  <a:schemeClr val="bg1"/>
                </a:solidFill>
              </a:rPr>
              <a:t>2</a:t>
            </a:r>
          </a:p>
        </p:txBody>
      </p:sp>
      <p:sp>
        <p:nvSpPr>
          <p:cNvPr id="12" name="Oval 11">
            <a:extLst>
              <a:ext uri="{FF2B5EF4-FFF2-40B4-BE49-F238E27FC236}">
                <a16:creationId xmlns:a16="http://schemas.microsoft.com/office/drawing/2014/main" id="{44BB2463-49B0-7BDD-FEFB-265199557D9B}"/>
              </a:ext>
            </a:extLst>
          </p:cNvPr>
          <p:cNvSpPr/>
          <p:nvPr/>
        </p:nvSpPr>
        <p:spPr>
          <a:xfrm>
            <a:off x="3782043" y="3085516"/>
            <a:ext cx="318535" cy="318535"/>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600" b="1">
                <a:solidFill>
                  <a:schemeClr val="bg1"/>
                </a:solidFill>
              </a:rPr>
              <a:t>1</a:t>
            </a:r>
          </a:p>
        </p:txBody>
      </p:sp>
      <p:sp>
        <p:nvSpPr>
          <p:cNvPr id="13" name="Oval 12">
            <a:extLst>
              <a:ext uri="{FF2B5EF4-FFF2-40B4-BE49-F238E27FC236}">
                <a16:creationId xmlns:a16="http://schemas.microsoft.com/office/drawing/2014/main" id="{472DE064-8C24-EA54-04F1-D6B2E56A23EA}"/>
              </a:ext>
            </a:extLst>
          </p:cNvPr>
          <p:cNvSpPr/>
          <p:nvPr/>
        </p:nvSpPr>
        <p:spPr>
          <a:xfrm>
            <a:off x="4888149" y="4967586"/>
            <a:ext cx="318535" cy="318535"/>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600" b="1">
                <a:solidFill>
                  <a:schemeClr val="bg1"/>
                </a:solidFill>
              </a:rPr>
              <a:t>3</a:t>
            </a:r>
          </a:p>
        </p:txBody>
      </p:sp>
      <p:sp>
        <p:nvSpPr>
          <p:cNvPr id="14" name="Text Box 33">
            <a:extLst>
              <a:ext uri="{FF2B5EF4-FFF2-40B4-BE49-F238E27FC236}">
                <a16:creationId xmlns:a16="http://schemas.microsoft.com/office/drawing/2014/main" id="{E4538C54-B519-F5E1-9775-DCB63AF97604}"/>
              </a:ext>
            </a:extLst>
          </p:cNvPr>
          <p:cNvSpPr txBox="1">
            <a:spLocks noChangeArrowheads="1"/>
          </p:cNvSpPr>
          <p:nvPr/>
        </p:nvSpPr>
        <p:spPr bwMode="gray">
          <a:xfrm>
            <a:off x="469187" y="2256858"/>
            <a:ext cx="3544013" cy="356148"/>
          </a:xfrm>
          <a:prstGeom prst="rect">
            <a:avLst/>
          </a:prstGeom>
          <a:noFill/>
          <a:ln w="9525">
            <a:noFill/>
            <a:miter lim="800000"/>
            <a:headEnd/>
            <a:tailEnd/>
          </a:ln>
        </p:spPr>
        <p:txBody>
          <a:bodyPr wrap="square" lIns="0" tIns="54000" rIns="0" bIns="54864">
            <a:spAutoFit/>
          </a:bodyPr>
          <a:lstStyle/>
          <a:p>
            <a:pPr lvl="0" defTabSz="801688">
              <a:spcBef>
                <a:spcPct val="20000"/>
              </a:spcBef>
              <a:defRPr/>
            </a:pPr>
            <a:r>
              <a:rPr lang="en-GB" sz="1600" b="1" kern="0" dirty="0">
                <a:solidFill>
                  <a:schemeClr val="tx2"/>
                </a:solidFill>
                <a:latin typeface="Calibri"/>
              </a:rPr>
              <a:t>Fuel price differential</a:t>
            </a:r>
          </a:p>
        </p:txBody>
      </p:sp>
      <p:sp>
        <p:nvSpPr>
          <p:cNvPr id="15" name="Line 31">
            <a:extLst>
              <a:ext uri="{FF2B5EF4-FFF2-40B4-BE49-F238E27FC236}">
                <a16:creationId xmlns:a16="http://schemas.microsoft.com/office/drawing/2014/main" id="{B56809DE-CD8F-D3C4-75F0-D18DF43ADFDC}"/>
              </a:ext>
            </a:extLst>
          </p:cNvPr>
          <p:cNvSpPr>
            <a:spLocks noChangeShapeType="1"/>
          </p:cNvSpPr>
          <p:nvPr/>
        </p:nvSpPr>
        <p:spPr bwMode="auto">
          <a:xfrm>
            <a:off x="468045" y="2612263"/>
            <a:ext cx="3096000" cy="0"/>
          </a:xfrm>
          <a:prstGeom prst="line">
            <a:avLst/>
          </a:prstGeom>
          <a:noFill/>
          <a:ln w="9525">
            <a:solidFill>
              <a:srgbClr val="97989A"/>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a:ln>
                <a:noFill/>
              </a:ln>
              <a:solidFill>
                <a:sysClr val="windowText" lastClr="000000"/>
              </a:solidFill>
              <a:effectLst/>
              <a:uLnTx/>
              <a:uFillTx/>
            </a:endParaRPr>
          </a:p>
        </p:txBody>
      </p:sp>
      <p:sp>
        <p:nvSpPr>
          <p:cNvPr id="16" name="Text Box 29">
            <a:extLst>
              <a:ext uri="{FF2B5EF4-FFF2-40B4-BE49-F238E27FC236}">
                <a16:creationId xmlns:a16="http://schemas.microsoft.com/office/drawing/2014/main" id="{EB35436D-342E-0760-B575-17C96D43651D}"/>
              </a:ext>
            </a:extLst>
          </p:cNvPr>
          <p:cNvSpPr txBox="1">
            <a:spLocks noChangeArrowheads="1"/>
          </p:cNvSpPr>
          <p:nvPr/>
        </p:nvSpPr>
        <p:spPr bwMode="gray">
          <a:xfrm>
            <a:off x="469187" y="2612263"/>
            <a:ext cx="3112214" cy="987244"/>
          </a:xfrm>
          <a:prstGeom prst="rect">
            <a:avLst/>
          </a:prstGeom>
          <a:noFill/>
          <a:ln w="9525">
            <a:noFill/>
            <a:miter lim="800000"/>
            <a:headEnd/>
            <a:tailEnd/>
          </a:ln>
        </p:spPr>
        <p:txBody>
          <a:bodyPr wrap="square" lIns="54000" tIns="54000" rIns="54000" bIns="54000" anchor="t">
            <a:spAutoFit/>
          </a:bodyPr>
          <a:lstStyle/>
          <a:p>
            <a:pPr marL="171450" lvl="1" indent="-171450">
              <a:lnSpc>
                <a:spcPct val="90000"/>
              </a:lnSpc>
              <a:spcBef>
                <a:spcPts val="400"/>
              </a:spcBef>
              <a:buClr>
                <a:schemeClr val="tx2"/>
              </a:buClr>
              <a:buSzPct val="100000"/>
              <a:buFont typeface="Wingdings" panose="05000000000000000000" pitchFamily="2" charset="2"/>
              <a:buChar char="§"/>
              <a:defRPr/>
            </a:pPr>
            <a:r>
              <a:rPr lang="en-GB" sz="1400" dirty="0">
                <a:latin typeface="Calibri" panose="020F0502020204030204" pitchFamily="34" charset="0"/>
              </a:rPr>
              <a:t>LNG typically replaces diesel or fuel oil </a:t>
            </a:r>
          </a:p>
          <a:p>
            <a:pPr marL="171450" lvl="1" indent="-171450">
              <a:lnSpc>
                <a:spcPct val="90000"/>
              </a:lnSpc>
              <a:spcBef>
                <a:spcPts val="400"/>
              </a:spcBef>
              <a:buClr>
                <a:schemeClr val="tx2"/>
              </a:buClr>
              <a:buSzPct val="100000"/>
              <a:buFont typeface="Wingdings" panose="05000000000000000000" pitchFamily="2" charset="2"/>
              <a:buChar char="§"/>
              <a:defRPr/>
            </a:pPr>
            <a:r>
              <a:rPr lang="en-GB" sz="1400" dirty="0">
                <a:latin typeface="Calibri" panose="020F0502020204030204" pitchFamily="34" charset="0"/>
              </a:rPr>
              <a:t>A sufficient price gap is required </a:t>
            </a:r>
          </a:p>
          <a:p>
            <a:pPr marL="171450" lvl="1" indent="-171450">
              <a:lnSpc>
                <a:spcPct val="90000"/>
              </a:lnSpc>
              <a:spcBef>
                <a:spcPts val="400"/>
              </a:spcBef>
              <a:buClr>
                <a:schemeClr val="tx2"/>
              </a:buClr>
              <a:buSzPct val="100000"/>
              <a:buFont typeface="Wingdings" panose="05000000000000000000" pitchFamily="2" charset="2"/>
              <a:buChar char="§"/>
              <a:defRPr/>
            </a:pPr>
            <a:r>
              <a:rPr lang="en-GB" sz="1400" dirty="0">
                <a:latin typeface="Calibri" panose="020F0502020204030204" pitchFamily="34" charset="0"/>
              </a:rPr>
              <a:t>Carbon pricing can improve relative competitiveness</a:t>
            </a:r>
          </a:p>
        </p:txBody>
      </p:sp>
      <p:sp>
        <p:nvSpPr>
          <p:cNvPr id="17" name="Text Box 33">
            <a:extLst>
              <a:ext uri="{FF2B5EF4-FFF2-40B4-BE49-F238E27FC236}">
                <a16:creationId xmlns:a16="http://schemas.microsoft.com/office/drawing/2014/main" id="{723A801E-786B-AFF6-1457-61ED66BC2E75}"/>
              </a:ext>
            </a:extLst>
          </p:cNvPr>
          <p:cNvSpPr txBox="1">
            <a:spLocks noChangeArrowheads="1"/>
          </p:cNvSpPr>
          <p:nvPr/>
        </p:nvSpPr>
        <p:spPr bwMode="gray">
          <a:xfrm>
            <a:off x="6675441" y="2256858"/>
            <a:ext cx="3094858" cy="356148"/>
          </a:xfrm>
          <a:prstGeom prst="rect">
            <a:avLst/>
          </a:prstGeom>
          <a:noFill/>
          <a:ln w="9525">
            <a:noFill/>
            <a:miter lim="800000"/>
            <a:headEnd/>
            <a:tailEnd/>
          </a:ln>
        </p:spPr>
        <p:txBody>
          <a:bodyPr wrap="square" lIns="0" tIns="54000" rIns="0" bIns="54864">
            <a:spAutoFit/>
          </a:bodyPr>
          <a:lstStyle/>
          <a:p>
            <a:pPr lvl="0" algn="r" defTabSz="801688">
              <a:spcBef>
                <a:spcPct val="20000"/>
              </a:spcBef>
              <a:defRPr/>
            </a:pPr>
            <a:r>
              <a:rPr lang="en-GB" sz="1600" b="1" kern="0" dirty="0">
                <a:solidFill>
                  <a:schemeClr val="accent2"/>
                </a:solidFill>
                <a:latin typeface="Calibri"/>
              </a:rPr>
              <a:t>Logistics &amp; distance</a:t>
            </a:r>
          </a:p>
        </p:txBody>
      </p:sp>
      <p:sp>
        <p:nvSpPr>
          <p:cNvPr id="18" name="Line 31">
            <a:extLst>
              <a:ext uri="{FF2B5EF4-FFF2-40B4-BE49-F238E27FC236}">
                <a16:creationId xmlns:a16="http://schemas.microsoft.com/office/drawing/2014/main" id="{3F53F05D-D380-FEB7-7B0D-2B9C7D158DE8}"/>
              </a:ext>
            </a:extLst>
          </p:cNvPr>
          <p:cNvSpPr>
            <a:spLocks noChangeShapeType="1"/>
          </p:cNvSpPr>
          <p:nvPr/>
        </p:nvSpPr>
        <p:spPr bwMode="auto">
          <a:xfrm>
            <a:off x="6674298" y="2612263"/>
            <a:ext cx="3096000" cy="0"/>
          </a:xfrm>
          <a:prstGeom prst="line">
            <a:avLst/>
          </a:prstGeom>
          <a:noFill/>
          <a:ln w="9525">
            <a:solidFill>
              <a:srgbClr val="97989A"/>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a:ln>
                <a:noFill/>
              </a:ln>
              <a:solidFill>
                <a:sysClr val="windowText" lastClr="000000"/>
              </a:solidFill>
              <a:effectLst/>
              <a:uLnTx/>
              <a:uFillTx/>
            </a:endParaRPr>
          </a:p>
        </p:txBody>
      </p:sp>
      <p:sp>
        <p:nvSpPr>
          <p:cNvPr id="19" name="Text Box 29">
            <a:extLst>
              <a:ext uri="{FF2B5EF4-FFF2-40B4-BE49-F238E27FC236}">
                <a16:creationId xmlns:a16="http://schemas.microsoft.com/office/drawing/2014/main" id="{4DCFBAB0-379B-4B51-6FE5-5843ECF5AF04}"/>
              </a:ext>
            </a:extLst>
          </p:cNvPr>
          <p:cNvSpPr txBox="1">
            <a:spLocks noChangeArrowheads="1"/>
          </p:cNvSpPr>
          <p:nvPr/>
        </p:nvSpPr>
        <p:spPr bwMode="gray">
          <a:xfrm>
            <a:off x="6694113" y="2612263"/>
            <a:ext cx="3076185" cy="1375042"/>
          </a:xfrm>
          <a:prstGeom prst="rect">
            <a:avLst/>
          </a:prstGeom>
          <a:noFill/>
          <a:ln w="9525">
            <a:noFill/>
            <a:miter lim="800000"/>
            <a:headEnd/>
            <a:tailEnd/>
          </a:ln>
        </p:spPr>
        <p:txBody>
          <a:bodyPr wrap="square" lIns="54000" tIns="54000" rIns="54000" bIns="54000" anchor="t">
            <a:spAutoFit/>
          </a:bodyPr>
          <a:lstStyle/>
          <a:p>
            <a:pPr marL="171450" lvl="1" indent="-171450">
              <a:lnSpc>
                <a:spcPct val="90000"/>
              </a:lnSpc>
              <a:spcBef>
                <a:spcPts val="400"/>
              </a:spcBef>
              <a:buClr>
                <a:schemeClr val="accent2"/>
              </a:buClr>
              <a:buSzPct val="100000"/>
              <a:buFont typeface="Wingdings" panose="05000000000000000000" pitchFamily="2" charset="2"/>
              <a:buChar char="§"/>
              <a:defRPr/>
            </a:pPr>
            <a:r>
              <a:rPr lang="en-GB" sz="1400" dirty="0">
                <a:latin typeface="Calibri" panose="020F0502020204030204" pitchFamily="34" charset="0"/>
              </a:rPr>
              <a:t>Distance to reload terminal drives transport cost </a:t>
            </a:r>
          </a:p>
          <a:p>
            <a:pPr marL="171450" lvl="1" indent="-171450">
              <a:lnSpc>
                <a:spcPct val="90000"/>
              </a:lnSpc>
              <a:spcBef>
                <a:spcPts val="400"/>
              </a:spcBef>
              <a:buClr>
                <a:schemeClr val="accent2"/>
              </a:buClr>
              <a:buSzPct val="100000"/>
              <a:buFont typeface="Wingdings" panose="05000000000000000000" pitchFamily="2" charset="2"/>
              <a:buChar char="§"/>
              <a:defRPr/>
            </a:pPr>
            <a:r>
              <a:rPr lang="en-GB" sz="1400" dirty="0">
                <a:latin typeface="Calibri" panose="020F0502020204030204" pitchFamily="34" charset="0"/>
              </a:rPr>
              <a:t>Truck utilisation significantly affects unit cost</a:t>
            </a:r>
          </a:p>
          <a:p>
            <a:pPr marL="171450" lvl="1" indent="-171450">
              <a:lnSpc>
                <a:spcPct val="90000"/>
              </a:lnSpc>
              <a:spcBef>
                <a:spcPts val="400"/>
              </a:spcBef>
              <a:buClr>
                <a:schemeClr val="accent2"/>
              </a:buClr>
              <a:buSzPct val="100000"/>
              <a:buFont typeface="Wingdings" panose="05000000000000000000" pitchFamily="2" charset="2"/>
              <a:buChar char="§"/>
              <a:defRPr/>
            </a:pPr>
            <a:r>
              <a:rPr lang="en-GB" sz="1400" dirty="0">
                <a:latin typeface="Calibri" panose="020F0502020204030204" pitchFamily="34" charset="0"/>
              </a:rPr>
              <a:t>Demand clustering improves economics </a:t>
            </a:r>
          </a:p>
        </p:txBody>
      </p:sp>
      <p:sp>
        <p:nvSpPr>
          <p:cNvPr id="20" name="Text Box 33">
            <a:extLst>
              <a:ext uri="{FF2B5EF4-FFF2-40B4-BE49-F238E27FC236}">
                <a16:creationId xmlns:a16="http://schemas.microsoft.com/office/drawing/2014/main" id="{D60E4C87-E0CE-BDB8-D837-99F81578BD67}"/>
              </a:ext>
            </a:extLst>
          </p:cNvPr>
          <p:cNvSpPr txBox="1">
            <a:spLocks noChangeArrowheads="1"/>
          </p:cNvSpPr>
          <p:nvPr/>
        </p:nvSpPr>
        <p:spPr bwMode="gray">
          <a:xfrm>
            <a:off x="3291454" y="5380322"/>
            <a:ext cx="3402659" cy="356148"/>
          </a:xfrm>
          <a:prstGeom prst="rect">
            <a:avLst/>
          </a:prstGeom>
          <a:noFill/>
          <a:ln w="9525">
            <a:noFill/>
            <a:miter lim="800000"/>
            <a:headEnd/>
            <a:tailEnd/>
          </a:ln>
        </p:spPr>
        <p:txBody>
          <a:bodyPr wrap="square" lIns="0" tIns="54000" rIns="0" bIns="54864">
            <a:spAutoFit/>
          </a:bodyPr>
          <a:lstStyle/>
          <a:p>
            <a:pPr lvl="0" algn="ctr" defTabSz="801688">
              <a:spcBef>
                <a:spcPct val="20000"/>
              </a:spcBef>
              <a:defRPr/>
            </a:pPr>
            <a:r>
              <a:rPr lang="en-GB" sz="1600" b="1" kern="0" dirty="0">
                <a:solidFill>
                  <a:schemeClr val="accent3"/>
                </a:solidFill>
                <a:latin typeface="Calibri"/>
              </a:rPr>
              <a:t>Scale &amp; utilisation</a:t>
            </a:r>
          </a:p>
        </p:txBody>
      </p:sp>
      <p:sp>
        <p:nvSpPr>
          <p:cNvPr id="21" name="Line 31">
            <a:extLst>
              <a:ext uri="{FF2B5EF4-FFF2-40B4-BE49-F238E27FC236}">
                <a16:creationId xmlns:a16="http://schemas.microsoft.com/office/drawing/2014/main" id="{62C8E74D-032F-7916-D2F7-C6628C30B41A}"/>
              </a:ext>
            </a:extLst>
          </p:cNvPr>
          <p:cNvSpPr>
            <a:spLocks noChangeShapeType="1"/>
          </p:cNvSpPr>
          <p:nvPr/>
        </p:nvSpPr>
        <p:spPr bwMode="auto">
          <a:xfrm>
            <a:off x="3386667" y="5735727"/>
            <a:ext cx="3307446" cy="0"/>
          </a:xfrm>
          <a:prstGeom prst="line">
            <a:avLst/>
          </a:prstGeom>
          <a:noFill/>
          <a:ln w="9525">
            <a:solidFill>
              <a:srgbClr val="97989A"/>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a:ln>
                <a:noFill/>
              </a:ln>
              <a:solidFill>
                <a:sysClr val="windowText" lastClr="000000"/>
              </a:solidFill>
              <a:effectLst/>
              <a:uLnTx/>
              <a:uFillTx/>
            </a:endParaRPr>
          </a:p>
        </p:txBody>
      </p:sp>
      <p:sp>
        <p:nvSpPr>
          <p:cNvPr id="22" name="Text Box 29">
            <a:extLst>
              <a:ext uri="{FF2B5EF4-FFF2-40B4-BE49-F238E27FC236}">
                <a16:creationId xmlns:a16="http://schemas.microsoft.com/office/drawing/2014/main" id="{1DD9E1AD-A6F3-0C42-E856-C8E2A7508CBE}"/>
              </a:ext>
            </a:extLst>
          </p:cNvPr>
          <p:cNvSpPr txBox="1">
            <a:spLocks noChangeArrowheads="1"/>
          </p:cNvSpPr>
          <p:nvPr/>
        </p:nvSpPr>
        <p:spPr bwMode="gray">
          <a:xfrm>
            <a:off x="3291454" y="5735727"/>
            <a:ext cx="3576944" cy="987244"/>
          </a:xfrm>
          <a:prstGeom prst="rect">
            <a:avLst/>
          </a:prstGeom>
          <a:noFill/>
          <a:ln w="9525">
            <a:noFill/>
            <a:miter lim="800000"/>
            <a:headEnd/>
            <a:tailEnd/>
          </a:ln>
        </p:spPr>
        <p:txBody>
          <a:bodyPr wrap="square" lIns="54000" tIns="54000" rIns="54000" bIns="54000" anchor="t">
            <a:spAutoFit/>
          </a:bodyPr>
          <a:lstStyle/>
          <a:p>
            <a:pPr marL="171450" lvl="1" indent="-171450">
              <a:lnSpc>
                <a:spcPct val="90000"/>
              </a:lnSpc>
              <a:spcBef>
                <a:spcPts val="400"/>
              </a:spcBef>
              <a:buClr>
                <a:schemeClr val="accent3"/>
              </a:buClr>
              <a:buSzPct val="100000"/>
              <a:buFont typeface="Wingdings" panose="05000000000000000000" pitchFamily="2" charset="2"/>
              <a:buChar char="§"/>
              <a:defRPr/>
            </a:pPr>
            <a:r>
              <a:rPr lang="en-GB" sz="1400" dirty="0">
                <a:latin typeface="Calibri" panose="020F0502020204030204" pitchFamily="34" charset="0"/>
              </a:rPr>
              <a:t>Larger and more stable volumes reduce unit cost</a:t>
            </a:r>
          </a:p>
          <a:p>
            <a:pPr marL="171450" lvl="1" indent="-171450">
              <a:lnSpc>
                <a:spcPct val="90000"/>
              </a:lnSpc>
              <a:spcBef>
                <a:spcPts val="400"/>
              </a:spcBef>
              <a:buClr>
                <a:schemeClr val="accent3"/>
              </a:buClr>
              <a:buSzPct val="100000"/>
              <a:buFont typeface="Wingdings" panose="05000000000000000000" pitchFamily="2" charset="2"/>
              <a:buChar char="§"/>
              <a:defRPr/>
            </a:pPr>
            <a:r>
              <a:rPr lang="en-GB" sz="1400" dirty="0">
                <a:latin typeface="Calibri" panose="020F0502020204030204" pitchFamily="34" charset="0"/>
              </a:rPr>
              <a:t>Minimum offtake commitments are common</a:t>
            </a:r>
          </a:p>
          <a:p>
            <a:pPr marL="171450" lvl="1" indent="-171450">
              <a:lnSpc>
                <a:spcPct val="90000"/>
              </a:lnSpc>
              <a:spcBef>
                <a:spcPts val="400"/>
              </a:spcBef>
              <a:buClr>
                <a:schemeClr val="accent3"/>
              </a:buClr>
              <a:buSzPct val="100000"/>
              <a:buFont typeface="Wingdings" panose="05000000000000000000" pitchFamily="2" charset="2"/>
              <a:buChar char="§"/>
              <a:defRPr/>
            </a:pPr>
            <a:r>
              <a:rPr lang="en-GB" sz="1400" dirty="0">
                <a:latin typeface="Calibri" panose="020F0502020204030204" pitchFamily="34" charset="0"/>
              </a:rPr>
              <a:t>Infrastructure model affects embedded cost</a:t>
            </a:r>
          </a:p>
        </p:txBody>
      </p:sp>
    </p:spTree>
    <p:extLst>
      <p:ext uri="{BB962C8B-B14F-4D97-AF65-F5344CB8AC3E}">
        <p14:creationId xmlns:p14="http://schemas.microsoft.com/office/powerpoint/2010/main" val="320554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1434F-F6A1-AE62-5EBA-74296B6BA153}"/>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9684A0E-E92B-644E-87B4-8860CCD37628}"/>
              </a:ext>
            </a:extLst>
          </p:cNvPr>
          <p:cNvGraphicFramePr>
            <a:graphicFrameLocks noChangeAspect="1"/>
          </p:cNvGraphicFramePr>
          <p:nvPr>
            <p:custDataLst>
              <p:tags r:id="rId1"/>
            </p:custDataLst>
            <p:extLst>
              <p:ext uri="{D42A27DB-BD31-4B8C-83A1-F6EECF244321}">
                <p14:modId xmlns:p14="http://schemas.microsoft.com/office/powerpoint/2010/main" val="10531874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7" name="think-cell data - do not delete" hidden="1">
                        <a:extLst>
                          <a:ext uri="{FF2B5EF4-FFF2-40B4-BE49-F238E27FC236}">
                            <a16:creationId xmlns:a16="http://schemas.microsoft.com/office/drawing/2014/main" id="{69684A0E-E92B-644E-87B4-8860CCD376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C57FC37-C406-AA30-6498-4561A92DEB72}"/>
              </a:ext>
            </a:extLst>
          </p:cNvPr>
          <p:cNvSpPr>
            <a:spLocks noGrp="1"/>
          </p:cNvSpPr>
          <p:nvPr>
            <p:ph type="title"/>
          </p:nvPr>
        </p:nvSpPr>
        <p:spPr/>
        <p:txBody>
          <a:bodyPr vert="horz"/>
          <a:lstStyle/>
          <a:p>
            <a:r>
              <a:rPr lang="en-GB" dirty="0"/>
              <a:t>Ukraine is no longer a corridor but a constrained end-market where </a:t>
            </a:r>
            <a:r>
              <a:rPr lang="en-GB" dirty="0" err="1"/>
              <a:t>ssLNG</a:t>
            </a:r>
            <a:r>
              <a:rPr lang="en-GB" dirty="0"/>
              <a:t> could provide flexibility and decentralised resilience </a:t>
            </a:r>
          </a:p>
        </p:txBody>
      </p:sp>
      <p:sp>
        <p:nvSpPr>
          <p:cNvPr id="3" name="Text Placeholder 2">
            <a:extLst>
              <a:ext uri="{FF2B5EF4-FFF2-40B4-BE49-F238E27FC236}">
                <a16:creationId xmlns:a16="http://schemas.microsoft.com/office/drawing/2014/main" id="{5CF0A232-7972-62E1-1B09-0219C53C2D53}"/>
              </a:ext>
            </a:extLst>
          </p:cNvPr>
          <p:cNvSpPr>
            <a:spLocks noGrp="1"/>
          </p:cNvSpPr>
          <p:nvPr>
            <p:ph type="body" sz="quarter" idx="14"/>
          </p:nvPr>
        </p:nvSpPr>
        <p:spPr/>
        <p:txBody>
          <a:bodyPr/>
          <a:lstStyle/>
          <a:p>
            <a:r>
              <a:rPr lang="en-GB" dirty="0"/>
              <a:t>Why small-scale LNG in relevant for Ukraine</a:t>
            </a:r>
          </a:p>
        </p:txBody>
      </p:sp>
      <p:sp>
        <p:nvSpPr>
          <p:cNvPr id="4" name="Slide Number Placeholder 3">
            <a:extLst>
              <a:ext uri="{FF2B5EF4-FFF2-40B4-BE49-F238E27FC236}">
                <a16:creationId xmlns:a16="http://schemas.microsoft.com/office/drawing/2014/main" id="{3D4FBF0A-08D7-B47B-09A4-ECECF2F7A6A9}"/>
              </a:ext>
            </a:extLst>
          </p:cNvPr>
          <p:cNvSpPr>
            <a:spLocks noGrp="1"/>
          </p:cNvSpPr>
          <p:nvPr>
            <p:ph type="sldNum" sz="quarter" idx="4"/>
          </p:nvPr>
        </p:nvSpPr>
        <p:spPr/>
        <p:txBody>
          <a:bodyPr/>
          <a:lstStyle/>
          <a:p>
            <a:fld id="{495CDFE8-06BB-8C4A-81DE-67EF32F50FC9}" type="slidenum">
              <a:rPr lang="en-US" smtClean="0"/>
              <a:pPr/>
              <a:t>6</a:t>
            </a:fld>
            <a:endParaRPr lang="en-US" dirty="0"/>
          </a:p>
        </p:txBody>
      </p:sp>
      <p:sp>
        <p:nvSpPr>
          <p:cNvPr id="5" name="Footer Placeholder 4">
            <a:extLst>
              <a:ext uri="{FF2B5EF4-FFF2-40B4-BE49-F238E27FC236}">
                <a16:creationId xmlns:a16="http://schemas.microsoft.com/office/drawing/2014/main" id="{5233C028-D089-9556-FDE5-C40031B4AB7E}"/>
              </a:ext>
            </a:extLst>
          </p:cNvPr>
          <p:cNvSpPr>
            <a:spLocks noGrp="1"/>
          </p:cNvSpPr>
          <p:nvPr>
            <p:ph type="ftr" sz="quarter" idx="3"/>
          </p:nvPr>
        </p:nvSpPr>
        <p:spPr/>
        <p:txBody>
          <a:bodyPr/>
          <a:lstStyle/>
          <a:p>
            <a:pPr algn="l"/>
            <a:r>
              <a:rPr lang="en-US" dirty="0"/>
              <a:t>Source: </a:t>
            </a:r>
            <a:r>
              <a:rPr lang="en-US" b="0" dirty="0"/>
              <a:t>FTI Consulting; S&amp;P Global</a:t>
            </a:r>
          </a:p>
        </p:txBody>
      </p:sp>
      <p:sp>
        <p:nvSpPr>
          <p:cNvPr id="9" name="Rectangle 8">
            <a:extLst>
              <a:ext uri="{FF2B5EF4-FFF2-40B4-BE49-F238E27FC236}">
                <a16:creationId xmlns:a16="http://schemas.microsoft.com/office/drawing/2014/main" id="{32D766E3-761B-2571-5454-AD3D9F387CD8}"/>
              </a:ext>
            </a:extLst>
          </p:cNvPr>
          <p:cNvSpPr/>
          <p:nvPr/>
        </p:nvSpPr>
        <p:spPr>
          <a:xfrm>
            <a:off x="457200" y="2420174"/>
            <a:ext cx="266314" cy="266314"/>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345" b="1" dirty="0"/>
              <a:t>1</a:t>
            </a:r>
            <a:endParaRPr lang="en-GB" sz="1345" b="1" dirty="0"/>
          </a:p>
        </p:txBody>
      </p:sp>
      <p:sp>
        <p:nvSpPr>
          <p:cNvPr id="10" name="Rectangle 9">
            <a:extLst>
              <a:ext uri="{FF2B5EF4-FFF2-40B4-BE49-F238E27FC236}">
                <a16:creationId xmlns:a16="http://schemas.microsoft.com/office/drawing/2014/main" id="{49FEC8D5-2428-7EAF-4EA1-2650EACE2E4B}"/>
              </a:ext>
            </a:extLst>
          </p:cNvPr>
          <p:cNvSpPr/>
          <p:nvPr/>
        </p:nvSpPr>
        <p:spPr>
          <a:xfrm>
            <a:off x="508278" y="4801261"/>
            <a:ext cx="266314" cy="26631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345" b="1" dirty="0"/>
              <a:t>2</a:t>
            </a:r>
          </a:p>
        </p:txBody>
      </p:sp>
      <p:sp>
        <p:nvSpPr>
          <p:cNvPr id="11" name="Rectangle 10">
            <a:extLst>
              <a:ext uri="{FF2B5EF4-FFF2-40B4-BE49-F238E27FC236}">
                <a16:creationId xmlns:a16="http://schemas.microsoft.com/office/drawing/2014/main" id="{C16D2FE8-3862-C92E-9587-DD1DE0EC2B1E}"/>
              </a:ext>
            </a:extLst>
          </p:cNvPr>
          <p:cNvSpPr/>
          <p:nvPr/>
        </p:nvSpPr>
        <p:spPr>
          <a:xfrm>
            <a:off x="5485653" y="2420174"/>
            <a:ext cx="266314" cy="26631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345" b="1" dirty="0"/>
              <a:t>3</a:t>
            </a:r>
          </a:p>
        </p:txBody>
      </p:sp>
      <p:sp>
        <p:nvSpPr>
          <p:cNvPr id="12" name="Text Placeholder 3">
            <a:extLst>
              <a:ext uri="{FF2B5EF4-FFF2-40B4-BE49-F238E27FC236}">
                <a16:creationId xmlns:a16="http://schemas.microsoft.com/office/drawing/2014/main" id="{DACD5BBD-E514-97C1-55E4-31ABCD00FEEA}"/>
              </a:ext>
            </a:extLst>
          </p:cNvPr>
          <p:cNvSpPr txBox="1">
            <a:spLocks/>
          </p:cNvSpPr>
          <p:nvPr/>
        </p:nvSpPr>
        <p:spPr>
          <a:xfrm>
            <a:off x="880904" y="2392323"/>
            <a:ext cx="3859538" cy="1049808"/>
          </a:xfrm>
          <a:prstGeom prst="rect">
            <a:avLst/>
          </a:prstGeom>
        </p:spPr>
        <p:txBody>
          <a:bodyPr vert="horz" lIns="0" tIns="0" rIns="0" bIns="0" rtlCol="0">
            <a:noAutofit/>
          </a:bodyPr>
          <a:lstStyle>
            <a:lvl1pPr marL="182880" indent="-182880" algn="l" defTabSz="1005840"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pPr marL="0" indent="0">
              <a:buNone/>
            </a:pPr>
            <a:r>
              <a:rPr lang="en-GB" sz="1400" b="1" dirty="0"/>
              <a:t>Structural shift in flows</a:t>
            </a:r>
          </a:p>
          <a:p>
            <a:r>
              <a:rPr lang="en-GB" sz="1400" dirty="0"/>
              <a:t>Historic transit via Ukraine: ~117 </a:t>
            </a:r>
            <a:r>
              <a:rPr lang="en-GB" sz="1400" dirty="0" err="1"/>
              <a:t>bcm</a:t>
            </a:r>
            <a:r>
              <a:rPr lang="en-GB" sz="1400" dirty="0"/>
              <a:t>/year peak </a:t>
            </a:r>
          </a:p>
          <a:p>
            <a:r>
              <a:rPr lang="en-GB" sz="1400" dirty="0"/>
              <a:t>Europe replaced Russian volumes with LNG </a:t>
            </a:r>
          </a:p>
          <a:p>
            <a:r>
              <a:rPr lang="en-GB" sz="1400" dirty="0"/>
              <a:t>Ukraine lost both transit revenue and supply security buffer </a:t>
            </a:r>
            <a:endParaRPr lang="en-US" sz="1400" dirty="0"/>
          </a:p>
        </p:txBody>
      </p:sp>
      <p:sp>
        <p:nvSpPr>
          <p:cNvPr id="14" name="Text Placeholder 3">
            <a:extLst>
              <a:ext uri="{FF2B5EF4-FFF2-40B4-BE49-F238E27FC236}">
                <a16:creationId xmlns:a16="http://schemas.microsoft.com/office/drawing/2014/main" id="{0E40759F-720B-947D-2FBF-701C59126CE5}"/>
              </a:ext>
            </a:extLst>
          </p:cNvPr>
          <p:cNvSpPr txBox="1">
            <a:spLocks/>
          </p:cNvSpPr>
          <p:nvPr/>
        </p:nvSpPr>
        <p:spPr>
          <a:xfrm>
            <a:off x="892935" y="4771366"/>
            <a:ext cx="3859538" cy="1049808"/>
          </a:xfrm>
          <a:prstGeom prst="rect">
            <a:avLst/>
          </a:prstGeom>
        </p:spPr>
        <p:txBody>
          <a:bodyPr vert="horz" lIns="0" tIns="0" rIns="0" bIns="0" rtlCol="0">
            <a:noAutofit/>
          </a:bodyPr>
          <a:lstStyle>
            <a:lvl1pPr marL="182880" indent="-182880" algn="l" defTabSz="1005840"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pPr marL="0" indent="0">
              <a:buNone/>
            </a:pPr>
            <a:r>
              <a:rPr lang="en-GB" sz="1400" b="1" dirty="0"/>
              <a:t>EU LNG is not guaranteed Ukrainian supply </a:t>
            </a:r>
          </a:p>
          <a:p>
            <a:r>
              <a:rPr lang="en-GB" sz="1400" dirty="0"/>
              <a:t>LNG </a:t>
            </a:r>
            <a:r>
              <a:rPr lang="en-GB" sz="1400" dirty="0" err="1"/>
              <a:t>regasified</a:t>
            </a:r>
            <a:r>
              <a:rPr lang="en-GB" sz="1400" dirty="0"/>
              <a:t> in Poland, Greece, Germany can reach Ukraine</a:t>
            </a:r>
          </a:p>
          <a:p>
            <a:r>
              <a:rPr lang="en-GB" sz="1400" dirty="0"/>
              <a:t>But flows are: </a:t>
            </a:r>
          </a:p>
          <a:p>
            <a:pPr lvl="1"/>
            <a:r>
              <a:rPr lang="en-GB" sz="1400" dirty="0"/>
              <a:t>Limited in volume</a:t>
            </a:r>
          </a:p>
          <a:p>
            <a:pPr lvl="1"/>
            <a:r>
              <a:rPr lang="en-GB" sz="1400" dirty="0"/>
              <a:t>Indirect (</a:t>
            </a:r>
            <a:r>
              <a:rPr lang="en-GB" sz="1400" dirty="0" err="1"/>
              <a:t>mulit</a:t>
            </a:r>
            <a:r>
              <a:rPr lang="en-GB" sz="1400" dirty="0"/>
              <a:t>-border routing)</a:t>
            </a:r>
          </a:p>
          <a:p>
            <a:pPr lvl="1"/>
            <a:r>
              <a:rPr lang="en-GB" sz="1400" dirty="0"/>
              <a:t>Dependent on pipeline availability</a:t>
            </a:r>
          </a:p>
          <a:p>
            <a:pPr lvl="1"/>
            <a:r>
              <a:rPr lang="en-GB" sz="1400" dirty="0"/>
              <a:t>Exposed to congestion and security risk </a:t>
            </a:r>
          </a:p>
        </p:txBody>
      </p:sp>
      <p:sp>
        <p:nvSpPr>
          <p:cNvPr id="15" name="Text Placeholder 3">
            <a:extLst>
              <a:ext uri="{FF2B5EF4-FFF2-40B4-BE49-F238E27FC236}">
                <a16:creationId xmlns:a16="http://schemas.microsoft.com/office/drawing/2014/main" id="{AFD90575-4045-78C0-93DC-400968B811C0}"/>
              </a:ext>
            </a:extLst>
          </p:cNvPr>
          <p:cNvSpPr txBox="1">
            <a:spLocks/>
          </p:cNvSpPr>
          <p:nvPr/>
        </p:nvSpPr>
        <p:spPr>
          <a:xfrm>
            <a:off x="5894062" y="2422170"/>
            <a:ext cx="3509679" cy="1049808"/>
          </a:xfrm>
          <a:prstGeom prst="rect">
            <a:avLst/>
          </a:prstGeom>
        </p:spPr>
        <p:txBody>
          <a:bodyPr vert="horz" lIns="0" tIns="0" rIns="0" bIns="0" rtlCol="0">
            <a:noAutofit/>
          </a:bodyPr>
          <a:lstStyle>
            <a:lvl1pPr marL="182880" indent="-182880" algn="l" defTabSz="1005840"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pPr marL="0" indent="0">
              <a:buNone/>
            </a:pPr>
            <a:r>
              <a:rPr lang="en-GB" sz="1400" b="1" dirty="0"/>
              <a:t>Infrastructure reality inside Ukraine </a:t>
            </a:r>
          </a:p>
          <a:p>
            <a:r>
              <a:rPr lang="en-GB" sz="1400" dirty="0"/>
              <a:t>War damage to transmission &amp; compressor stations </a:t>
            </a:r>
          </a:p>
          <a:p>
            <a:r>
              <a:rPr lang="en-GB" sz="1400" dirty="0"/>
              <a:t>Decentralised heating systems </a:t>
            </a:r>
          </a:p>
          <a:p>
            <a:r>
              <a:rPr lang="en-GB" sz="1400" dirty="0"/>
              <a:t>Industrial nodes outside stable high-pressure grid</a:t>
            </a:r>
          </a:p>
          <a:p>
            <a:r>
              <a:rPr lang="en-GB" sz="1400" dirty="0"/>
              <a:t>High seasonal demand peaks</a:t>
            </a:r>
          </a:p>
          <a:p>
            <a:r>
              <a:rPr lang="en-GB" sz="1400" dirty="0"/>
              <a:t>Security of supply prioritisation</a:t>
            </a:r>
          </a:p>
        </p:txBody>
      </p:sp>
      <p:sp>
        <p:nvSpPr>
          <p:cNvPr id="16" name="Rectangle 15">
            <a:extLst>
              <a:ext uri="{FF2B5EF4-FFF2-40B4-BE49-F238E27FC236}">
                <a16:creationId xmlns:a16="http://schemas.microsoft.com/office/drawing/2014/main" id="{5FBC9EB9-60FA-2146-B214-F1953D001D76}"/>
              </a:ext>
            </a:extLst>
          </p:cNvPr>
          <p:cNvSpPr/>
          <p:nvPr/>
        </p:nvSpPr>
        <p:spPr>
          <a:xfrm>
            <a:off x="5485653" y="4801261"/>
            <a:ext cx="266314" cy="266314"/>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345" b="1" dirty="0"/>
              <a:t>4</a:t>
            </a:r>
          </a:p>
        </p:txBody>
      </p:sp>
      <p:sp>
        <p:nvSpPr>
          <p:cNvPr id="17" name="Text Placeholder 3">
            <a:extLst>
              <a:ext uri="{FF2B5EF4-FFF2-40B4-BE49-F238E27FC236}">
                <a16:creationId xmlns:a16="http://schemas.microsoft.com/office/drawing/2014/main" id="{CDE17BA0-BE95-42AE-7017-9F553E6D7C6C}"/>
              </a:ext>
            </a:extLst>
          </p:cNvPr>
          <p:cNvSpPr txBox="1">
            <a:spLocks/>
          </p:cNvSpPr>
          <p:nvPr/>
        </p:nvSpPr>
        <p:spPr>
          <a:xfrm>
            <a:off x="5870310" y="4771366"/>
            <a:ext cx="3859538" cy="296205"/>
          </a:xfrm>
          <a:prstGeom prst="rect">
            <a:avLst/>
          </a:prstGeom>
        </p:spPr>
        <p:txBody>
          <a:bodyPr vert="horz" lIns="0" tIns="0" rIns="0" bIns="0" rtlCol="0">
            <a:noAutofit/>
          </a:bodyPr>
          <a:lstStyle>
            <a:lvl1pPr marL="182880" indent="-182880" algn="l" defTabSz="1005840"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pPr marL="0" indent="0">
              <a:buNone/>
            </a:pPr>
            <a:r>
              <a:rPr lang="en-GB" sz="1400" b="1" dirty="0" err="1"/>
              <a:t>ssLNG</a:t>
            </a:r>
            <a:r>
              <a:rPr lang="en-GB" sz="1400" b="1" dirty="0"/>
              <a:t> value proposition</a:t>
            </a:r>
          </a:p>
        </p:txBody>
      </p:sp>
      <p:graphicFrame>
        <p:nvGraphicFramePr>
          <p:cNvPr id="18" name="Table 238">
            <a:extLst>
              <a:ext uri="{FF2B5EF4-FFF2-40B4-BE49-F238E27FC236}">
                <a16:creationId xmlns:a16="http://schemas.microsoft.com/office/drawing/2014/main" id="{E264B6F8-8648-0C24-3C2F-BC12BB7BE428}"/>
              </a:ext>
            </a:extLst>
          </p:cNvPr>
          <p:cNvGraphicFramePr>
            <a:graphicFrameLocks noGrp="1"/>
          </p:cNvGraphicFramePr>
          <p:nvPr>
            <p:extLst>
              <p:ext uri="{D42A27DB-BD31-4B8C-83A1-F6EECF244321}">
                <p14:modId xmlns:p14="http://schemas.microsoft.com/office/powerpoint/2010/main" val="3745476328"/>
              </p:ext>
            </p:extLst>
          </p:nvPr>
        </p:nvGraphicFramePr>
        <p:xfrm>
          <a:off x="5870309" y="5115799"/>
          <a:ext cx="3533432" cy="1691124"/>
        </p:xfrm>
        <a:graphic>
          <a:graphicData uri="http://schemas.openxmlformats.org/drawingml/2006/table">
            <a:tbl>
              <a:tblPr firstRow="1" bandRow="1">
                <a:tableStyleId>{5C22544A-7EE6-4342-B048-85BDC9FD1C3A}</a:tableStyleId>
              </a:tblPr>
              <a:tblGrid>
                <a:gridCol w="1766716">
                  <a:extLst>
                    <a:ext uri="{9D8B030D-6E8A-4147-A177-3AD203B41FA5}">
                      <a16:colId xmlns:a16="http://schemas.microsoft.com/office/drawing/2014/main" val="3758803987"/>
                    </a:ext>
                  </a:extLst>
                </a:gridCol>
                <a:gridCol w="1766716">
                  <a:extLst>
                    <a:ext uri="{9D8B030D-6E8A-4147-A177-3AD203B41FA5}">
                      <a16:colId xmlns:a16="http://schemas.microsoft.com/office/drawing/2014/main" val="468025726"/>
                    </a:ext>
                  </a:extLst>
                </a:gridCol>
              </a:tblGrid>
              <a:tr h="350916">
                <a:tc>
                  <a:txBody>
                    <a:bodyPr/>
                    <a:lstStyle/>
                    <a:p>
                      <a:pPr rtl="0"/>
                      <a:r>
                        <a:rPr lang="en-GB" sz="1200" b="1" dirty="0">
                          <a:solidFill>
                            <a:schemeClr val="tx1"/>
                          </a:solidFill>
                        </a:rPr>
                        <a:t>Structural constraint</a:t>
                      </a:r>
                    </a:p>
                  </a:txBody>
                  <a:tcPr marL="0" marR="0" marT="0" marB="36000" anchor="b">
                    <a:lnT w="12700" cap="flat" cmpd="sng" algn="ctr">
                      <a:solidFill>
                        <a:schemeClr val="bg1">
                          <a:lumMod val="85000"/>
                        </a:schemeClr>
                      </a:solidFill>
                      <a:prstDash val="solid"/>
                      <a:round/>
                      <a:headEnd type="none" w="med" len="med"/>
                      <a:tailEnd type="none" w="med" len="med"/>
                    </a:lnT>
                  </a:tcPr>
                </a:tc>
                <a:tc>
                  <a:txBody>
                    <a:bodyPr/>
                    <a:lstStyle/>
                    <a:p>
                      <a:pPr algn="l" rtl="0"/>
                      <a:r>
                        <a:rPr lang="en-GB" sz="1200" b="1" dirty="0" err="1">
                          <a:solidFill>
                            <a:schemeClr val="tx1"/>
                          </a:solidFill>
                        </a:rPr>
                        <a:t>ssLNG</a:t>
                      </a:r>
                      <a:r>
                        <a:rPr lang="en-GB" sz="1200" b="1" dirty="0">
                          <a:solidFill>
                            <a:schemeClr val="tx1"/>
                          </a:solidFill>
                        </a:rPr>
                        <a:t> response</a:t>
                      </a:r>
                    </a:p>
                  </a:txBody>
                  <a:tcPr marL="0" marR="0" marT="0" marB="36000" anchor="b">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580032508"/>
                  </a:ext>
                </a:extLst>
              </a:tr>
              <a:tr h="335052">
                <a:tc>
                  <a:txBody>
                    <a:bodyPr/>
                    <a:lstStyle/>
                    <a:p>
                      <a:pPr rtl="0"/>
                      <a:r>
                        <a:rPr lang="en-GB" sz="1200" dirty="0"/>
                        <a:t>Pipeline congestion</a:t>
                      </a:r>
                    </a:p>
                  </a:txBody>
                  <a:tcPr marL="0" marR="0" marT="0" marB="0" anchor="ct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GB" sz="1200" dirty="0"/>
                        <a:t>Truck-based bypass</a:t>
                      </a:r>
                    </a:p>
                  </a:txBody>
                  <a:tcPr marL="0" marR="0" marT="0" marB="0" anchor="ctr"/>
                </a:tc>
                <a:extLst>
                  <a:ext uri="{0D108BD9-81ED-4DB2-BD59-A6C34878D82A}">
                    <a16:rowId xmlns:a16="http://schemas.microsoft.com/office/drawing/2014/main" val="1440576221"/>
                  </a:ext>
                </a:extLst>
              </a:tr>
              <a:tr h="335052">
                <a:tc>
                  <a:txBody>
                    <a:bodyPr/>
                    <a:lstStyle/>
                    <a:p>
                      <a:pPr algn="l" rtl="0"/>
                      <a:r>
                        <a:rPr lang="en-GB" sz="1200" dirty="0"/>
                        <a:t>Grid damage</a:t>
                      </a:r>
                    </a:p>
                  </a:txBody>
                  <a:tcPr marL="0" marR="0" marT="0" marB="0" anchor="ctr"/>
                </a:tc>
                <a:tc>
                  <a:txBody>
                    <a:bodyPr/>
                    <a:lstStyle/>
                    <a:p>
                      <a:pPr algn="l" rtl="0"/>
                      <a:r>
                        <a:rPr lang="en-GB" sz="1200" dirty="0"/>
                        <a:t>Modular </a:t>
                      </a:r>
                      <a:r>
                        <a:rPr lang="en-GB" sz="1200" dirty="0" err="1"/>
                        <a:t>regas</a:t>
                      </a:r>
                      <a:r>
                        <a:rPr lang="en-GB" sz="1200" dirty="0"/>
                        <a:t> units</a:t>
                      </a:r>
                    </a:p>
                  </a:txBody>
                  <a:tcPr marL="0" marR="0" marT="0" marB="0" anchor="ctr"/>
                </a:tc>
                <a:extLst>
                  <a:ext uri="{0D108BD9-81ED-4DB2-BD59-A6C34878D82A}">
                    <a16:rowId xmlns:a16="http://schemas.microsoft.com/office/drawing/2014/main" val="1169652000"/>
                  </a:ext>
                </a:extLst>
              </a:tr>
              <a:tr h="335052">
                <a:tc>
                  <a:txBody>
                    <a:bodyPr/>
                    <a:lstStyle/>
                    <a:p>
                      <a:pPr algn="l" rtl="0"/>
                      <a:r>
                        <a:rPr lang="en-GB" sz="1200" dirty="0"/>
                        <a:t>Winter peak demand</a:t>
                      </a:r>
                    </a:p>
                  </a:txBody>
                  <a:tcPr marL="0" marR="0" marT="0" marB="0" anchor="ctr"/>
                </a:tc>
                <a:tc>
                  <a:txBody>
                    <a:bodyPr/>
                    <a:lstStyle/>
                    <a:p>
                      <a:pPr algn="l" rtl="0"/>
                      <a:r>
                        <a:rPr lang="en-GB" sz="1200" dirty="0"/>
                        <a:t>Targeted local supply</a:t>
                      </a:r>
                    </a:p>
                  </a:txBody>
                  <a:tcPr marL="0" marR="0" marT="0" marB="0" anchor="ctr"/>
                </a:tc>
                <a:extLst>
                  <a:ext uri="{0D108BD9-81ED-4DB2-BD59-A6C34878D82A}">
                    <a16:rowId xmlns:a16="http://schemas.microsoft.com/office/drawing/2014/main" val="3031401656"/>
                  </a:ext>
                </a:extLst>
              </a:tr>
              <a:tr h="335052">
                <a:tc>
                  <a:txBody>
                    <a:bodyPr/>
                    <a:lstStyle/>
                    <a:p>
                      <a:pPr algn="l" rtl="0"/>
                      <a:r>
                        <a:rPr lang="en-GB" sz="1200" dirty="0"/>
                        <a:t>Security risk</a:t>
                      </a:r>
                    </a:p>
                  </a:txBody>
                  <a:tcPr marL="0" marR="0" marT="0" marB="0" anchor="ctr">
                    <a:lnB w="12700" cap="flat" cmpd="sng" algn="ctr">
                      <a:solidFill>
                        <a:schemeClr val="bg1">
                          <a:lumMod val="85000"/>
                        </a:schemeClr>
                      </a:solidFill>
                      <a:prstDash val="solid"/>
                      <a:round/>
                      <a:headEnd type="none" w="med" len="med"/>
                      <a:tailEnd type="none" w="med" len="med"/>
                    </a:lnB>
                  </a:tcPr>
                </a:tc>
                <a:tc>
                  <a:txBody>
                    <a:bodyPr/>
                    <a:lstStyle/>
                    <a:p>
                      <a:pPr algn="l" rtl="0"/>
                      <a:r>
                        <a:rPr lang="en-GB" sz="1200" dirty="0"/>
                        <a:t>Decentralised resilience</a:t>
                      </a:r>
                    </a:p>
                  </a:txBody>
                  <a:tcPr marL="0" marR="0" marT="0" marB="0" anchor="ctr">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44850698"/>
                  </a:ext>
                </a:extLst>
              </a:tr>
            </a:tbl>
          </a:graphicData>
        </a:graphic>
      </p:graphicFrame>
    </p:spTree>
    <p:extLst>
      <p:ext uri="{BB962C8B-B14F-4D97-AF65-F5344CB8AC3E}">
        <p14:creationId xmlns:p14="http://schemas.microsoft.com/office/powerpoint/2010/main" val="309906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DF9AD-0877-106D-5842-7DFCBACEE779}"/>
            </a:ext>
          </a:extLst>
        </p:cNvPr>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5EF0CB3B-A97C-F50F-FEFC-6FC0B771346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14" name="think-cell data - do not delete" hidden="1">
                        <a:extLst>
                          <a:ext uri="{FF2B5EF4-FFF2-40B4-BE49-F238E27FC236}">
                            <a16:creationId xmlns:a16="http://schemas.microsoft.com/office/drawing/2014/main" id="{5EF0CB3B-A97C-F50F-FEFC-6FC0B771346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6295114-B365-A223-CB39-05B804963F94}"/>
              </a:ext>
            </a:extLst>
          </p:cNvPr>
          <p:cNvSpPr>
            <a:spLocks noGrp="1"/>
          </p:cNvSpPr>
          <p:nvPr>
            <p:ph type="title"/>
          </p:nvPr>
        </p:nvSpPr>
        <p:spPr/>
        <p:txBody>
          <a:bodyPr vert="horz"/>
          <a:lstStyle/>
          <a:p>
            <a:r>
              <a:rPr lang="en-GB" dirty="0"/>
              <a:t>Small-scale LNG contracts are typically tailored, shorter-term, and involve close operational coordination between supplier and buyer</a:t>
            </a:r>
          </a:p>
        </p:txBody>
      </p:sp>
      <p:sp>
        <p:nvSpPr>
          <p:cNvPr id="3" name="Text Placeholder 2">
            <a:extLst>
              <a:ext uri="{FF2B5EF4-FFF2-40B4-BE49-F238E27FC236}">
                <a16:creationId xmlns:a16="http://schemas.microsoft.com/office/drawing/2014/main" id="{B3392B72-0085-1D36-0DD5-F39C7AD098C6}"/>
              </a:ext>
            </a:extLst>
          </p:cNvPr>
          <p:cNvSpPr>
            <a:spLocks noGrp="1"/>
          </p:cNvSpPr>
          <p:nvPr>
            <p:ph type="body" sz="quarter" idx="14"/>
          </p:nvPr>
        </p:nvSpPr>
        <p:spPr/>
        <p:txBody>
          <a:bodyPr/>
          <a:lstStyle/>
          <a:p>
            <a:r>
              <a:rPr lang="en-GB" dirty="0"/>
              <a:t>Commercial and contract structures in </a:t>
            </a:r>
            <a:r>
              <a:rPr lang="en-GB" dirty="0" err="1"/>
              <a:t>ssLNG</a:t>
            </a:r>
            <a:endParaRPr lang="en-GB" dirty="0"/>
          </a:p>
        </p:txBody>
      </p:sp>
      <p:sp>
        <p:nvSpPr>
          <p:cNvPr id="4" name="Slide Number Placeholder 3">
            <a:extLst>
              <a:ext uri="{FF2B5EF4-FFF2-40B4-BE49-F238E27FC236}">
                <a16:creationId xmlns:a16="http://schemas.microsoft.com/office/drawing/2014/main" id="{CBA87837-6D6D-868D-36BC-512F308C1E24}"/>
              </a:ext>
            </a:extLst>
          </p:cNvPr>
          <p:cNvSpPr>
            <a:spLocks noGrp="1"/>
          </p:cNvSpPr>
          <p:nvPr>
            <p:ph type="sldNum" sz="quarter" idx="4"/>
          </p:nvPr>
        </p:nvSpPr>
        <p:spPr/>
        <p:txBody>
          <a:bodyPr/>
          <a:lstStyle/>
          <a:p>
            <a:fld id="{495CDFE8-06BB-8C4A-81DE-67EF32F50FC9}" type="slidenum">
              <a:rPr lang="en-US" smtClean="0"/>
              <a:pPr/>
              <a:t>7</a:t>
            </a:fld>
            <a:endParaRPr lang="en-US" dirty="0"/>
          </a:p>
        </p:txBody>
      </p:sp>
      <p:sp>
        <p:nvSpPr>
          <p:cNvPr id="5" name="Footer Placeholder 4">
            <a:extLst>
              <a:ext uri="{FF2B5EF4-FFF2-40B4-BE49-F238E27FC236}">
                <a16:creationId xmlns:a16="http://schemas.microsoft.com/office/drawing/2014/main" id="{58754D23-4C2A-DD89-26D1-FF7B87BE597D}"/>
              </a:ext>
            </a:extLst>
          </p:cNvPr>
          <p:cNvSpPr>
            <a:spLocks noGrp="1"/>
          </p:cNvSpPr>
          <p:nvPr>
            <p:ph type="ftr" sz="quarter" idx="3"/>
          </p:nvPr>
        </p:nvSpPr>
        <p:spPr/>
        <p:txBody>
          <a:bodyPr/>
          <a:lstStyle/>
          <a:p>
            <a:pPr algn="l"/>
            <a:r>
              <a:rPr lang="en-US" dirty="0"/>
              <a:t>Sources: </a:t>
            </a:r>
            <a:r>
              <a:rPr lang="en-US" b="0" dirty="0"/>
              <a:t>FTI Consulting</a:t>
            </a:r>
          </a:p>
        </p:txBody>
      </p:sp>
      <p:sp>
        <p:nvSpPr>
          <p:cNvPr id="27" name="Rectangle 26">
            <a:extLst>
              <a:ext uri="{FF2B5EF4-FFF2-40B4-BE49-F238E27FC236}">
                <a16:creationId xmlns:a16="http://schemas.microsoft.com/office/drawing/2014/main" id="{24756158-3B37-9C05-7FCC-FD496770E6B0}"/>
              </a:ext>
            </a:extLst>
          </p:cNvPr>
          <p:cNvSpPr/>
          <p:nvPr/>
        </p:nvSpPr>
        <p:spPr>
          <a:xfrm>
            <a:off x="452438" y="2577832"/>
            <a:ext cx="4413075" cy="212566"/>
          </a:xfrm>
          <a:prstGeom prst="rect">
            <a:avLst/>
          </a:prstGeom>
          <a:solidFill>
            <a:schemeClr val="tx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400" b="1" dirty="0">
                <a:solidFill>
                  <a:schemeClr val="bg1"/>
                </a:solidFill>
              </a:rPr>
              <a:t>Primary commercial logic</a:t>
            </a:r>
          </a:p>
        </p:txBody>
      </p:sp>
      <p:sp>
        <p:nvSpPr>
          <p:cNvPr id="30" name="Rectangle 29">
            <a:extLst>
              <a:ext uri="{FF2B5EF4-FFF2-40B4-BE49-F238E27FC236}">
                <a16:creationId xmlns:a16="http://schemas.microsoft.com/office/drawing/2014/main" id="{E4314846-70A3-F44F-9B33-7B043743A7EC}"/>
              </a:ext>
            </a:extLst>
          </p:cNvPr>
          <p:cNvSpPr/>
          <p:nvPr/>
        </p:nvSpPr>
        <p:spPr>
          <a:xfrm>
            <a:off x="5155323" y="2577832"/>
            <a:ext cx="4413073" cy="212566"/>
          </a:xfrm>
          <a:prstGeom prst="rect">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4586" rIns="34586" rtlCol="0" anchor="ctr"/>
          <a:lstStyle/>
          <a:p>
            <a:pPr algn="ctr"/>
            <a:r>
              <a:rPr lang="en-GB" sz="1400" b="1" dirty="0">
                <a:solidFill>
                  <a:schemeClr val="bg1"/>
                </a:solidFill>
              </a:rPr>
              <a:t>Structural implications</a:t>
            </a:r>
          </a:p>
        </p:txBody>
      </p:sp>
      <p:sp>
        <p:nvSpPr>
          <p:cNvPr id="7" name="Text Placeholder 3">
            <a:extLst>
              <a:ext uri="{FF2B5EF4-FFF2-40B4-BE49-F238E27FC236}">
                <a16:creationId xmlns:a16="http://schemas.microsoft.com/office/drawing/2014/main" id="{05FC9C2F-7664-ED13-70FF-1CB75A834DD5}"/>
              </a:ext>
            </a:extLst>
          </p:cNvPr>
          <p:cNvSpPr txBox="1">
            <a:spLocks/>
          </p:cNvSpPr>
          <p:nvPr/>
        </p:nvSpPr>
        <p:spPr>
          <a:xfrm>
            <a:off x="1490133" y="3047999"/>
            <a:ext cx="3375380" cy="3567289"/>
          </a:xfrm>
          <a:prstGeom prst="rect">
            <a:avLst/>
          </a:prstGeom>
          <a:ln w="12700">
            <a:noFill/>
            <a:prstDash val="dash"/>
          </a:ln>
        </p:spPr>
        <p:txBody>
          <a:bodyPr vert="horz" lIns="36000" tIns="36000" rIns="36000" bIns="36000" rtlCol="0" anchor="t" anchorCtr="0">
            <a:noAutofit/>
          </a:bodyPr>
          <a:lstStyle>
            <a:defPPr>
              <a:defRPr lang="en-US"/>
            </a:defPPr>
            <a:lvl1pPr indent="0" defTabSz="978682">
              <a:lnSpc>
                <a:spcPct val="100000"/>
              </a:lnSpc>
              <a:spcBef>
                <a:spcPts val="450"/>
              </a:spcBef>
              <a:spcAft>
                <a:spcPts val="0"/>
              </a:spcAft>
              <a:buClr>
                <a:schemeClr val="accent2"/>
              </a:buClr>
              <a:buFont typeface="System Font Regular"/>
              <a:buNone/>
              <a:tabLst/>
              <a:defRPr sz="1400" b="1">
                <a:solidFill>
                  <a:schemeClr val="accent2"/>
                </a:solidFill>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pPr defTabSz="1005840">
              <a:spcBef>
                <a:spcPts val="0"/>
              </a:spcBef>
              <a:spcAft>
                <a:spcPts val="450"/>
              </a:spcAft>
            </a:pPr>
            <a:r>
              <a:rPr lang="en-US" dirty="0">
                <a:solidFill>
                  <a:schemeClr val="tx1"/>
                </a:solidFill>
                <a:latin typeface="Calibri" panose="020F0502020204030204" pitchFamily="34" charset="0"/>
              </a:rPr>
              <a:t>Contract duration and structure</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1-5 year agreements</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Bespoke SPAs (no standard template)</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Minimum annual volume commitments</a:t>
            </a:r>
          </a:p>
          <a:p>
            <a:pPr defTabSz="1005840">
              <a:spcBef>
                <a:spcPts val="0"/>
              </a:spcBef>
              <a:spcAft>
                <a:spcPts val="450"/>
              </a:spcAft>
            </a:pPr>
            <a:endParaRPr lang="en-US" b="0" dirty="0">
              <a:solidFill>
                <a:schemeClr val="tx1"/>
              </a:solidFill>
              <a:latin typeface="Calibri" panose="020F0502020204030204" pitchFamily="34" charset="0"/>
            </a:endParaRPr>
          </a:p>
          <a:p>
            <a:pPr defTabSz="1005840">
              <a:spcBef>
                <a:spcPts val="0"/>
              </a:spcBef>
              <a:spcAft>
                <a:spcPts val="450"/>
              </a:spcAft>
            </a:pPr>
            <a:endParaRPr lang="en-US" b="0" dirty="0">
              <a:solidFill>
                <a:schemeClr val="tx1"/>
              </a:solidFill>
              <a:latin typeface="Calibri" panose="020F0502020204030204" pitchFamily="34" charset="0"/>
            </a:endParaRPr>
          </a:p>
          <a:p>
            <a:pPr defTabSz="1005840">
              <a:spcBef>
                <a:spcPts val="0"/>
              </a:spcBef>
              <a:spcAft>
                <a:spcPts val="450"/>
              </a:spcAft>
            </a:pPr>
            <a:r>
              <a:rPr lang="en-US" dirty="0">
                <a:solidFill>
                  <a:schemeClr val="tx1"/>
                </a:solidFill>
                <a:latin typeface="Calibri" panose="020F0502020204030204" pitchFamily="34" charset="0"/>
              </a:rPr>
              <a:t>Pricing mechanism</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Typically hub-indexed (e.g., TTF or regional hub), but may also be oil-indexed (e.g., Brent)</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Delivered price basis (approximately 15-23 EUR/MWh on top of the gas wholesale price)</a:t>
            </a:r>
          </a:p>
          <a:p>
            <a:pPr marL="182880" indent="-182880" defTabSz="1005840">
              <a:spcBef>
                <a:spcPts val="0"/>
              </a:spcBef>
              <a:spcAft>
                <a:spcPts val="450"/>
              </a:spcAft>
              <a:buFont typeface="System Font Regular"/>
              <a:buChar char="■"/>
            </a:pPr>
            <a:r>
              <a:rPr lang="en-US" b="0" dirty="0">
                <a:solidFill>
                  <a:schemeClr val="tx1"/>
                </a:solidFill>
                <a:latin typeface="Calibri" panose="020F0502020204030204" pitchFamily="34" charset="0"/>
              </a:rPr>
              <a:t>Periodic price review clauses</a:t>
            </a:r>
          </a:p>
        </p:txBody>
      </p:sp>
      <p:sp>
        <p:nvSpPr>
          <p:cNvPr id="9" name="Text Placeholder 3">
            <a:extLst>
              <a:ext uri="{FF2B5EF4-FFF2-40B4-BE49-F238E27FC236}">
                <a16:creationId xmlns:a16="http://schemas.microsoft.com/office/drawing/2014/main" id="{D6E64C47-52DA-C252-D15A-830C333BFC23}"/>
              </a:ext>
            </a:extLst>
          </p:cNvPr>
          <p:cNvSpPr txBox="1">
            <a:spLocks/>
          </p:cNvSpPr>
          <p:nvPr/>
        </p:nvSpPr>
        <p:spPr>
          <a:xfrm>
            <a:off x="6196734" y="3047999"/>
            <a:ext cx="3375381" cy="3567290"/>
          </a:xfrm>
          <a:prstGeom prst="rect">
            <a:avLst/>
          </a:prstGeom>
          <a:ln w="12700">
            <a:noFill/>
            <a:prstDash val="dash"/>
          </a:ln>
        </p:spPr>
        <p:txBody>
          <a:bodyPr vert="horz" lIns="36000" tIns="36000" rIns="36000" bIns="36000" rtlCol="0" anchor="t" anchorCtr="0">
            <a:noAutofit/>
          </a:bodyPr>
          <a:lstStyle>
            <a:defPPr>
              <a:defRPr lang="en-US"/>
            </a:defPPr>
            <a:lvl1pPr marL="182880" indent="-182880" defTabSz="1005840">
              <a:lnSpc>
                <a:spcPct val="100000"/>
              </a:lnSpc>
              <a:spcBef>
                <a:spcPts val="0"/>
              </a:spcBef>
              <a:spcAft>
                <a:spcPts val="450"/>
              </a:spcAft>
              <a:buClr>
                <a:schemeClr val="accent2"/>
              </a:buClr>
              <a:buFont typeface="System Font Regular"/>
              <a:buChar char="■"/>
              <a:tabLst/>
              <a:defRPr sz="1200" b="0">
                <a:latin typeface="Calibri" panose="020F0502020204030204" pitchFamily="34" charset="0"/>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pPr marL="0" indent="0">
              <a:buNone/>
            </a:pPr>
            <a:r>
              <a:rPr lang="en-US" sz="1400" b="1" dirty="0"/>
              <a:t>Infrastructure &amp; delivery models</a:t>
            </a:r>
          </a:p>
          <a:p>
            <a:r>
              <a:rPr lang="en-US" sz="1400" dirty="0"/>
              <a:t>Supply-only (customer owns tank and vaporizer)</a:t>
            </a:r>
          </a:p>
          <a:p>
            <a:r>
              <a:rPr lang="en-US" sz="1400" dirty="0"/>
              <a:t>Tank leasing model</a:t>
            </a:r>
          </a:p>
          <a:p>
            <a:r>
              <a:rPr lang="en-US" sz="1400" dirty="0"/>
              <a:t>Turnkey supply + </a:t>
            </a:r>
            <a:r>
              <a:rPr lang="en-US" sz="1400" dirty="0" err="1"/>
              <a:t>regas</a:t>
            </a:r>
            <a:r>
              <a:rPr lang="en-US" sz="1400" dirty="0"/>
              <a:t> solution</a:t>
            </a:r>
          </a:p>
          <a:p>
            <a:pPr marL="0" indent="0">
              <a:buNone/>
            </a:pPr>
            <a:endParaRPr lang="en-US" sz="1400" dirty="0"/>
          </a:p>
          <a:p>
            <a:pPr marL="0" indent="0">
              <a:buNone/>
            </a:pPr>
            <a:endParaRPr lang="en-US" sz="1400" dirty="0"/>
          </a:p>
          <a:p>
            <a:pPr marL="0" indent="0">
              <a:buNone/>
            </a:pPr>
            <a:r>
              <a:rPr lang="en-US" sz="1400" b="1" dirty="0"/>
              <a:t>Risk allocation</a:t>
            </a:r>
          </a:p>
          <a:p>
            <a:r>
              <a:rPr lang="en-US" sz="1400" dirty="0"/>
              <a:t>Supplier risk: logistics &amp; delivery risk </a:t>
            </a:r>
          </a:p>
          <a:p>
            <a:r>
              <a:rPr lang="en-US" sz="1400" dirty="0"/>
              <a:t>Buyer risk: volume &amp; take commitment </a:t>
            </a:r>
          </a:p>
          <a:p>
            <a:r>
              <a:rPr lang="en-US" sz="1400" dirty="0"/>
              <a:t>Commodity risk: typically passed through</a:t>
            </a:r>
          </a:p>
        </p:txBody>
      </p:sp>
      <p:pic>
        <p:nvPicPr>
          <p:cNvPr id="12" name="Graphic 11" descr="Contract outline">
            <a:extLst>
              <a:ext uri="{FF2B5EF4-FFF2-40B4-BE49-F238E27FC236}">
                <a16:creationId xmlns:a16="http://schemas.microsoft.com/office/drawing/2014/main" id="{F5A36810-BC9D-C95E-E758-993FDE6F20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5733" y="3169355"/>
            <a:ext cx="684000" cy="684000"/>
          </a:xfrm>
          <a:prstGeom prst="rect">
            <a:avLst/>
          </a:prstGeom>
        </p:spPr>
      </p:pic>
      <p:pic>
        <p:nvPicPr>
          <p:cNvPr id="17" name="Graphic 16" descr="Euro outline">
            <a:extLst>
              <a:ext uri="{FF2B5EF4-FFF2-40B4-BE49-F238E27FC236}">
                <a16:creationId xmlns:a16="http://schemas.microsoft.com/office/drawing/2014/main" id="{4EC7CEC0-B136-C31E-0130-EC99B766F8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6071" y="4837481"/>
            <a:ext cx="583323" cy="583323"/>
          </a:xfrm>
          <a:prstGeom prst="rect">
            <a:avLst/>
          </a:prstGeom>
        </p:spPr>
      </p:pic>
      <p:grpSp>
        <p:nvGrpSpPr>
          <p:cNvPr id="18" name="Group 17">
            <a:extLst>
              <a:ext uri="{FF2B5EF4-FFF2-40B4-BE49-F238E27FC236}">
                <a16:creationId xmlns:a16="http://schemas.microsoft.com/office/drawing/2014/main" id="{76F93AFF-2D33-79A4-1CF1-14F2DE4C6EEB}"/>
              </a:ext>
            </a:extLst>
          </p:cNvPr>
          <p:cNvGrpSpPr>
            <a:grpSpLocks noChangeAspect="1"/>
          </p:cNvGrpSpPr>
          <p:nvPr/>
        </p:nvGrpSpPr>
        <p:grpSpPr bwMode="gray">
          <a:xfrm>
            <a:off x="5420054" y="3305661"/>
            <a:ext cx="575899" cy="468000"/>
            <a:chOff x="9159875" y="4803775"/>
            <a:chExt cx="703263" cy="571501"/>
          </a:xfrm>
          <a:solidFill>
            <a:schemeClr val="accent2"/>
          </a:solidFill>
        </p:grpSpPr>
        <p:sp>
          <p:nvSpPr>
            <p:cNvPr id="19" name="Rectangle 534">
              <a:extLst>
                <a:ext uri="{FF2B5EF4-FFF2-40B4-BE49-F238E27FC236}">
                  <a16:creationId xmlns:a16="http://schemas.microsoft.com/office/drawing/2014/main" id="{35A3C17E-203D-077B-E69B-203106D4ACED}"/>
                </a:ext>
              </a:extLst>
            </p:cNvPr>
            <p:cNvSpPr>
              <a:spLocks noChangeArrowheads="1"/>
            </p:cNvSpPr>
            <p:nvPr/>
          </p:nvSpPr>
          <p:spPr bwMode="gray">
            <a:xfrm>
              <a:off x="9413875" y="5310188"/>
              <a:ext cx="196850"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20" name="Rectangle 535">
              <a:extLst>
                <a:ext uri="{FF2B5EF4-FFF2-40B4-BE49-F238E27FC236}">
                  <a16:creationId xmlns:a16="http://schemas.microsoft.com/office/drawing/2014/main" id="{D29D715D-4CE8-9677-DD4D-3ABE37BF52D9}"/>
                </a:ext>
              </a:extLst>
            </p:cNvPr>
            <p:cNvSpPr>
              <a:spLocks noChangeArrowheads="1"/>
            </p:cNvSpPr>
            <p:nvPr/>
          </p:nvSpPr>
          <p:spPr bwMode="gray">
            <a:xfrm>
              <a:off x="9159875" y="5310188"/>
              <a:ext cx="33338"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21" name="Rectangle 536">
              <a:extLst>
                <a:ext uri="{FF2B5EF4-FFF2-40B4-BE49-F238E27FC236}">
                  <a16:creationId xmlns:a16="http://schemas.microsoft.com/office/drawing/2014/main" id="{675EDDFF-E59C-0CAF-38D2-677591188102}"/>
                </a:ext>
              </a:extLst>
            </p:cNvPr>
            <p:cNvSpPr>
              <a:spLocks noChangeArrowheads="1"/>
            </p:cNvSpPr>
            <p:nvPr/>
          </p:nvSpPr>
          <p:spPr bwMode="gray">
            <a:xfrm>
              <a:off x="9159875" y="5353050"/>
              <a:ext cx="703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22" name="Rectangle 537">
              <a:extLst>
                <a:ext uri="{FF2B5EF4-FFF2-40B4-BE49-F238E27FC236}">
                  <a16:creationId xmlns:a16="http://schemas.microsoft.com/office/drawing/2014/main" id="{1727AE70-C084-379A-AF21-9671B4771F12}"/>
                </a:ext>
              </a:extLst>
            </p:cNvPr>
            <p:cNvSpPr>
              <a:spLocks noChangeArrowheads="1"/>
            </p:cNvSpPr>
            <p:nvPr/>
          </p:nvSpPr>
          <p:spPr bwMode="gray">
            <a:xfrm>
              <a:off x="9237663" y="5265738"/>
              <a:ext cx="1317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23" name="Rectangle 538">
              <a:extLst>
                <a:ext uri="{FF2B5EF4-FFF2-40B4-BE49-F238E27FC236}">
                  <a16:creationId xmlns:a16="http://schemas.microsoft.com/office/drawing/2014/main" id="{7033DAF9-9753-5DEA-9D2B-9DDBB763BFE5}"/>
                </a:ext>
              </a:extLst>
            </p:cNvPr>
            <p:cNvSpPr>
              <a:spLocks noChangeArrowheads="1"/>
            </p:cNvSpPr>
            <p:nvPr/>
          </p:nvSpPr>
          <p:spPr bwMode="gray">
            <a:xfrm>
              <a:off x="9599613" y="4826000"/>
              <a:ext cx="22225" cy="3619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24" name="Rectangle 539">
              <a:extLst>
                <a:ext uri="{FF2B5EF4-FFF2-40B4-BE49-F238E27FC236}">
                  <a16:creationId xmlns:a16="http://schemas.microsoft.com/office/drawing/2014/main" id="{C7D183EA-5704-7668-2407-9FD22707B9FF}"/>
                </a:ext>
              </a:extLst>
            </p:cNvPr>
            <p:cNvSpPr>
              <a:spLocks noChangeArrowheads="1"/>
            </p:cNvSpPr>
            <p:nvPr/>
          </p:nvSpPr>
          <p:spPr bwMode="gray">
            <a:xfrm>
              <a:off x="9666288" y="4826000"/>
              <a:ext cx="20638" cy="3619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25" name="Rectangle 540">
              <a:extLst>
                <a:ext uri="{FF2B5EF4-FFF2-40B4-BE49-F238E27FC236}">
                  <a16:creationId xmlns:a16="http://schemas.microsoft.com/office/drawing/2014/main" id="{1D0F618C-CA2F-195F-B48B-BF0D75B4CD67}"/>
                </a:ext>
              </a:extLst>
            </p:cNvPr>
            <p:cNvSpPr>
              <a:spLocks noChangeArrowheads="1"/>
            </p:cNvSpPr>
            <p:nvPr/>
          </p:nvSpPr>
          <p:spPr bwMode="gray">
            <a:xfrm>
              <a:off x="9610725" y="4979988"/>
              <a:ext cx="66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26" name="Rectangle 541">
              <a:extLst>
                <a:ext uri="{FF2B5EF4-FFF2-40B4-BE49-F238E27FC236}">
                  <a16:creationId xmlns:a16="http://schemas.microsoft.com/office/drawing/2014/main" id="{2BAC1CEE-0224-9F24-2AF4-7E21B6776138}"/>
                </a:ext>
              </a:extLst>
            </p:cNvPr>
            <p:cNvSpPr>
              <a:spLocks noChangeArrowheads="1"/>
            </p:cNvSpPr>
            <p:nvPr/>
          </p:nvSpPr>
          <p:spPr bwMode="gray">
            <a:xfrm>
              <a:off x="9610725" y="4913313"/>
              <a:ext cx="666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33" name="Rectangle 542">
              <a:extLst>
                <a:ext uri="{FF2B5EF4-FFF2-40B4-BE49-F238E27FC236}">
                  <a16:creationId xmlns:a16="http://schemas.microsoft.com/office/drawing/2014/main" id="{1BB9659D-7608-5766-82CB-3407194C2A9B}"/>
                </a:ext>
              </a:extLst>
            </p:cNvPr>
            <p:cNvSpPr>
              <a:spLocks noChangeArrowheads="1"/>
            </p:cNvSpPr>
            <p:nvPr/>
          </p:nvSpPr>
          <p:spPr bwMode="gray">
            <a:xfrm>
              <a:off x="9610725" y="5045075"/>
              <a:ext cx="666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34" name="Rectangle 543">
              <a:extLst>
                <a:ext uri="{FF2B5EF4-FFF2-40B4-BE49-F238E27FC236}">
                  <a16:creationId xmlns:a16="http://schemas.microsoft.com/office/drawing/2014/main" id="{AB38C8E1-AC9D-B398-9A37-35A1790125C5}"/>
                </a:ext>
              </a:extLst>
            </p:cNvPr>
            <p:cNvSpPr>
              <a:spLocks noChangeArrowheads="1"/>
            </p:cNvSpPr>
            <p:nvPr/>
          </p:nvSpPr>
          <p:spPr bwMode="gray">
            <a:xfrm>
              <a:off x="9610725" y="5111750"/>
              <a:ext cx="666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35" name="Freeform 544">
              <a:extLst>
                <a:ext uri="{FF2B5EF4-FFF2-40B4-BE49-F238E27FC236}">
                  <a16:creationId xmlns:a16="http://schemas.microsoft.com/office/drawing/2014/main" id="{E028EE13-C4E7-1357-EB90-29B45CAF5B7F}"/>
                </a:ext>
              </a:extLst>
            </p:cNvPr>
            <p:cNvSpPr>
              <a:spLocks noEditPoints="1"/>
            </p:cNvSpPr>
            <p:nvPr/>
          </p:nvSpPr>
          <p:spPr bwMode="gray">
            <a:xfrm>
              <a:off x="9159875" y="4846638"/>
              <a:ext cx="703263" cy="352425"/>
            </a:xfrm>
            <a:custGeom>
              <a:avLst/>
              <a:gdLst>
                <a:gd name="T0" fmla="*/ 192 w 256"/>
                <a:gd name="T1" fmla="*/ 128 h 128"/>
                <a:gd name="T2" fmla="*/ 64 w 256"/>
                <a:gd name="T3" fmla="*/ 128 h 128"/>
                <a:gd name="T4" fmla="*/ 0 w 256"/>
                <a:gd name="T5" fmla="*/ 64 h 128"/>
                <a:gd name="T6" fmla="*/ 64 w 256"/>
                <a:gd name="T7" fmla="*/ 0 h 128"/>
                <a:gd name="T8" fmla="*/ 192 w 256"/>
                <a:gd name="T9" fmla="*/ 0 h 128"/>
                <a:gd name="T10" fmla="*/ 256 w 256"/>
                <a:gd name="T11" fmla="*/ 64 h 128"/>
                <a:gd name="T12" fmla="*/ 192 w 256"/>
                <a:gd name="T13" fmla="*/ 128 h 128"/>
                <a:gd name="T14" fmla="*/ 64 w 256"/>
                <a:gd name="T15" fmla="*/ 8 h 128"/>
                <a:gd name="T16" fmla="*/ 8 w 256"/>
                <a:gd name="T17" fmla="*/ 64 h 128"/>
                <a:gd name="T18" fmla="*/ 64 w 256"/>
                <a:gd name="T19" fmla="*/ 120 h 128"/>
                <a:gd name="T20" fmla="*/ 192 w 256"/>
                <a:gd name="T21" fmla="*/ 120 h 128"/>
                <a:gd name="T22" fmla="*/ 248 w 256"/>
                <a:gd name="T23" fmla="*/ 64 h 128"/>
                <a:gd name="T24" fmla="*/ 192 w 256"/>
                <a:gd name="T25" fmla="*/ 8 h 128"/>
                <a:gd name="T26" fmla="*/ 64 w 256"/>
                <a:gd name="T2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128">
                  <a:moveTo>
                    <a:pt x="192" y="128"/>
                  </a:moveTo>
                  <a:cubicBezTo>
                    <a:pt x="64" y="128"/>
                    <a:pt x="64" y="128"/>
                    <a:pt x="64" y="128"/>
                  </a:cubicBezTo>
                  <a:cubicBezTo>
                    <a:pt x="29" y="128"/>
                    <a:pt x="0" y="99"/>
                    <a:pt x="0" y="64"/>
                  </a:cubicBezTo>
                  <a:cubicBezTo>
                    <a:pt x="0" y="29"/>
                    <a:pt x="29" y="0"/>
                    <a:pt x="64" y="0"/>
                  </a:cubicBezTo>
                  <a:cubicBezTo>
                    <a:pt x="192" y="0"/>
                    <a:pt x="192" y="0"/>
                    <a:pt x="192" y="0"/>
                  </a:cubicBezTo>
                  <a:cubicBezTo>
                    <a:pt x="227" y="0"/>
                    <a:pt x="256" y="29"/>
                    <a:pt x="256" y="64"/>
                  </a:cubicBezTo>
                  <a:cubicBezTo>
                    <a:pt x="256" y="99"/>
                    <a:pt x="227" y="128"/>
                    <a:pt x="192" y="128"/>
                  </a:cubicBezTo>
                  <a:close/>
                  <a:moveTo>
                    <a:pt x="64" y="8"/>
                  </a:moveTo>
                  <a:cubicBezTo>
                    <a:pt x="33" y="8"/>
                    <a:pt x="8" y="33"/>
                    <a:pt x="8" y="64"/>
                  </a:cubicBezTo>
                  <a:cubicBezTo>
                    <a:pt x="8" y="95"/>
                    <a:pt x="33" y="120"/>
                    <a:pt x="64" y="120"/>
                  </a:cubicBezTo>
                  <a:cubicBezTo>
                    <a:pt x="192" y="120"/>
                    <a:pt x="192" y="120"/>
                    <a:pt x="192" y="120"/>
                  </a:cubicBezTo>
                  <a:cubicBezTo>
                    <a:pt x="223" y="120"/>
                    <a:pt x="248" y="95"/>
                    <a:pt x="248" y="64"/>
                  </a:cubicBezTo>
                  <a:cubicBezTo>
                    <a:pt x="248" y="33"/>
                    <a:pt x="223" y="8"/>
                    <a:pt x="192" y="8"/>
                  </a:cubicBez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36" name="Rectangle 545">
              <a:extLst>
                <a:ext uri="{FF2B5EF4-FFF2-40B4-BE49-F238E27FC236}">
                  <a16:creationId xmlns:a16="http://schemas.microsoft.com/office/drawing/2014/main" id="{5B163946-6E25-967A-BDB2-60EACDAD5229}"/>
                </a:ext>
              </a:extLst>
            </p:cNvPr>
            <p:cNvSpPr>
              <a:spLocks noChangeArrowheads="1"/>
            </p:cNvSpPr>
            <p:nvPr/>
          </p:nvSpPr>
          <p:spPr bwMode="gray">
            <a:xfrm>
              <a:off x="9456738" y="4814888"/>
              <a:ext cx="22225"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38" name="Rectangle 546">
              <a:extLst>
                <a:ext uri="{FF2B5EF4-FFF2-40B4-BE49-F238E27FC236}">
                  <a16:creationId xmlns:a16="http://schemas.microsoft.com/office/drawing/2014/main" id="{6EBCA728-BACC-B2C6-A1A5-82B8A2F8DBDA}"/>
                </a:ext>
              </a:extLst>
            </p:cNvPr>
            <p:cNvSpPr>
              <a:spLocks noChangeArrowheads="1"/>
            </p:cNvSpPr>
            <p:nvPr/>
          </p:nvSpPr>
          <p:spPr bwMode="gray">
            <a:xfrm>
              <a:off x="9534525" y="4814888"/>
              <a:ext cx="20638"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39" name="Rectangle 547">
              <a:extLst>
                <a:ext uri="{FF2B5EF4-FFF2-40B4-BE49-F238E27FC236}">
                  <a16:creationId xmlns:a16="http://schemas.microsoft.com/office/drawing/2014/main" id="{6456D016-50E5-D2AD-F0C5-3A3CD79D12E7}"/>
                </a:ext>
              </a:extLst>
            </p:cNvPr>
            <p:cNvSpPr>
              <a:spLocks noChangeArrowheads="1"/>
            </p:cNvSpPr>
            <p:nvPr/>
          </p:nvSpPr>
          <p:spPr bwMode="gray">
            <a:xfrm>
              <a:off x="9324975" y="5000625"/>
              <a:ext cx="222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0" name="Rectangle 548">
              <a:extLst>
                <a:ext uri="{FF2B5EF4-FFF2-40B4-BE49-F238E27FC236}">
                  <a16:creationId xmlns:a16="http://schemas.microsoft.com/office/drawing/2014/main" id="{6A0D6966-A412-5DB3-7D41-CE7B0FA9021C}"/>
                </a:ext>
              </a:extLst>
            </p:cNvPr>
            <p:cNvSpPr>
              <a:spLocks noChangeArrowheads="1"/>
            </p:cNvSpPr>
            <p:nvPr/>
          </p:nvSpPr>
          <p:spPr bwMode="gray">
            <a:xfrm>
              <a:off x="9369425" y="5000625"/>
              <a:ext cx="222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1" name="Rectangle 549">
              <a:extLst>
                <a:ext uri="{FF2B5EF4-FFF2-40B4-BE49-F238E27FC236}">
                  <a16:creationId xmlns:a16="http://schemas.microsoft.com/office/drawing/2014/main" id="{8DCDBDA5-B081-1508-EA4C-48FAEDD773A1}"/>
                </a:ext>
              </a:extLst>
            </p:cNvPr>
            <p:cNvSpPr>
              <a:spLocks noChangeArrowheads="1"/>
            </p:cNvSpPr>
            <p:nvPr/>
          </p:nvSpPr>
          <p:spPr bwMode="gray">
            <a:xfrm>
              <a:off x="9413875" y="5000625"/>
              <a:ext cx="206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2" name="Rectangle 550">
              <a:extLst>
                <a:ext uri="{FF2B5EF4-FFF2-40B4-BE49-F238E27FC236}">
                  <a16:creationId xmlns:a16="http://schemas.microsoft.com/office/drawing/2014/main" id="{2DE7DEB3-8A84-688C-1501-4886A4349188}"/>
                </a:ext>
              </a:extLst>
            </p:cNvPr>
            <p:cNvSpPr>
              <a:spLocks noChangeArrowheads="1"/>
            </p:cNvSpPr>
            <p:nvPr/>
          </p:nvSpPr>
          <p:spPr bwMode="gray">
            <a:xfrm>
              <a:off x="9456738" y="5000625"/>
              <a:ext cx="222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3" name="Rectangle 551">
              <a:extLst>
                <a:ext uri="{FF2B5EF4-FFF2-40B4-BE49-F238E27FC236}">
                  <a16:creationId xmlns:a16="http://schemas.microsoft.com/office/drawing/2014/main" id="{B0573967-26EC-6189-8088-9AF5E0185DC8}"/>
                </a:ext>
              </a:extLst>
            </p:cNvPr>
            <p:cNvSpPr>
              <a:spLocks noChangeArrowheads="1"/>
            </p:cNvSpPr>
            <p:nvPr/>
          </p:nvSpPr>
          <p:spPr bwMode="gray">
            <a:xfrm>
              <a:off x="9434513" y="4803775"/>
              <a:ext cx="14287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4" name="Freeform 552">
              <a:extLst>
                <a:ext uri="{FF2B5EF4-FFF2-40B4-BE49-F238E27FC236}">
                  <a16:creationId xmlns:a16="http://schemas.microsoft.com/office/drawing/2014/main" id="{8E15B1D2-A5C5-7004-BEB9-782BD71C3BA6}"/>
                </a:ext>
              </a:extLst>
            </p:cNvPr>
            <p:cNvSpPr>
              <a:spLocks noEditPoints="1"/>
            </p:cNvSpPr>
            <p:nvPr/>
          </p:nvSpPr>
          <p:spPr bwMode="gray">
            <a:xfrm>
              <a:off x="9324975" y="4913313"/>
              <a:ext cx="153988" cy="66675"/>
            </a:xfrm>
            <a:custGeom>
              <a:avLst/>
              <a:gdLst>
                <a:gd name="T0" fmla="*/ 48 w 56"/>
                <a:gd name="T1" fmla="*/ 24 h 24"/>
                <a:gd name="T2" fmla="*/ 8 w 56"/>
                <a:gd name="T3" fmla="*/ 24 h 24"/>
                <a:gd name="T4" fmla="*/ 0 w 56"/>
                <a:gd name="T5" fmla="*/ 16 h 24"/>
                <a:gd name="T6" fmla="*/ 0 w 56"/>
                <a:gd name="T7" fmla="*/ 8 h 24"/>
                <a:gd name="T8" fmla="*/ 8 w 56"/>
                <a:gd name="T9" fmla="*/ 0 h 24"/>
                <a:gd name="T10" fmla="*/ 48 w 56"/>
                <a:gd name="T11" fmla="*/ 0 h 24"/>
                <a:gd name="T12" fmla="*/ 56 w 56"/>
                <a:gd name="T13" fmla="*/ 8 h 24"/>
                <a:gd name="T14" fmla="*/ 56 w 56"/>
                <a:gd name="T15" fmla="*/ 16 h 24"/>
                <a:gd name="T16" fmla="*/ 48 w 56"/>
                <a:gd name="T17" fmla="*/ 24 h 24"/>
                <a:gd name="T18" fmla="*/ 8 w 56"/>
                <a:gd name="T19" fmla="*/ 8 h 24"/>
                <a:gd name="T20" fmla="*/ 8 w 56"/>
                <a:gd name="T21" fmla="*/ 16 h 24"/>
                <a:gd name="T22" fmla="*/ 48 w 56"/>
                <a:gd name="T23" fmla="*/ 16 h 24"/>
                <a:gd name="T24" fmla="*/ 48 w 56"/>
                <a:gd name="T25" fmla="*/ 8 h 24"/>
                <a:gd name="T26" fmla="*/ 8 w 56"/>
                <a:gd name="T27"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24">
                  <a:moveTo>
                    <a:pt x="48" y="24"/>
                  </a:moveTo>
                  <a:cubicBezTo>
                    <a:pt x="8" y="24"/>
                    <a:pt x="8" y="24"/>
                    <a:pt x="8" y="24"/>
                  </a:cubicBezTo>
                  <a:cubicBezTo>
                    <a:pt x="4" y="24"/>
                    <a:pt x="0" y="20"/>
                    <a:pt x="0" y="16"/>
                  </a:cubicBezTo>
                  <a:cubicBezTo>
                    <a:pt x="0" y="8"/>
                    <a:pt x="0" y="8"/>
                    <a:pt x="0" y="8"/>
                  </a:cubicBezTo>
                  <a:cubicBezTo>
                    <a:pt x="0" y="4"/>
                    <a:pt x="4" y="0"/>
                    <a:pt x="8" y="0"/>
                  </a:cubicBezTo>
                  <a:cubicBezTo>
                    <a:pt x="48" y="0"/>
                    <a:pt x="48" y="0"/>
                    <a:pt x="48" y="0"/>
                  </a:cubicBezTo>
                  <a:cubicBezTo>
                    <a:pt x="52" y="0"/>
                    <a:pt x="56" y="4"/>
                    <a:pt x="56" y="8"/>
                  </a:cubicBezTo>
                  <a:cubicBezTo>
                    <a:pt x="56" y="16"/>
                    <a:pt x="56" y="16"/>
                    <a:pt x="56" y="16"/>
                  </a:cubicBezTo>
                  <a:cubicBezTo>
                    <a:pt x="56" y="20"/>
                    <a:pt x="52" y="24"/>
                    <a:pt x="48" y="24"/>
                  </a:cubicBezTo>
                  <a:close/>
                  <a:moveTo>
                    <a:pt x="8" y="8"/>
                  </a:moveTo>
                  <a:cubicBezTo>
                    <a:pt x="8" y="16"/>
                    <a:pt x="8" y="16"/>
                    <a:pt x="8" y="16"/>
                  </a:cubicBezTo>
                  <a:cubicBezTo>
                    <a:pt x="48" y="16"/>
                    <a:pt x="48" y="16"/>
                    <a:pt x="48" y="16"/>
                  </a:cubicBezTo>
                  <a:cubicBezTo>
                    <a:pt x="48" y="8"/>
                    <a:pt x="48" y="8"/>
                    <a:pt x="48" y="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5" name="Freeform 553">
              <a:extLst>
                <a:ext uri="{FF2B5EF4-FFF2-40B4-BE49-F238E27FC236}">
                  <a16:creationId xmlns:a16="http://schemas.microsoft.com/office/drawing/2014/main" id="{1834E359-3092-4C6E-40F8-15D1B649032E}"/>
                </a:ext>
              </a:extLst>
            </p:cNvPr>
            <p:cNvSpPr>
              <a:spLocks noEditPoints="1"/>
            </p:cNvSpPr>
            <p:nvPr/>
          </p:nvSpPr>
          <p:spPr bwMode="gray">
            <a:xfrm>
              <a:off x="9182100" y="5265738"/>
              <a:ext cx="109538" cy="109538"/>
            </a:xfrm>
            <a:custGeom>
              <a:avLst/>
              <a:gdLst>
                <a:gd name="T0" fmla="*/ 20 w 40"/>
                <a:gd name="T1" fmla="*/ 40 h 40"/>
                <a:gd name="T2" fmla="*/ 0 w 40"/>
                <a:gd name="T3" fmla="*/ 20 h 40"/>
                <a:gd name="T4" fmla="*/ 20 w 40"/>
                <a:gd name="T5" fmla="*/ 0 h 40"/>
                <a:gd name="T6" fmla="*/ 40 w 40"/>
                <a:gd name="T7" fmla="*/ 20 h 40"/>
                <a:gd name="T8" fmla="*/ 20 w 40"/>
                <a:gd name="T9" fmla="*/ 40 h 40"/>
                <a:gd name="T10" fmla="*/ 20 w 40"/>
                <a:gd name="T11" fmla="*/ 8 h 40"/>
                <a:gd name="T12" fmla="*/ 8 w 40"/>
                <a:gd name="T13" fmla="*/ 20 h 40"/>
                <a:gd name="T14" fmla="*/ 20 w 40"/>
                <a:gd name="T15" fmla="*/ 32 h 40"/>
                <a:gd name="T16" fmla="*/ 32 w 40"/>
                <a:gd name="T17" fmla="*/ 20 h 40"/>
                <a:gd name="T18" fmla="*/ 20 w 40"/>
                <a:gd name="T1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8"/>
                  </a:moveTo>
                  <a:cubicBezTo>
                    <a:pt x="13" y="8"/>
                    <a:pt x="8" y="13"/>
                    <a:pt x="8" y="20"/>
                  </a:cubicBezTo>
                  <a:cubicBezTo>
                    <a:pt x="8" y="27"/>
                    <a:pt x="13" y="32"/>
                    <a:pt x="20" y="32"/>
                  </a:cubicBezTo>
                  <a:cubicBezTo>
                    <a:pt x="27" y="32"/>
                    <a:pt x="32" y="27"/>
                    <a:pt x="32" y="20"/>
                  </a:cubicBezTo>
                  <a:cubicBezTo>
                    <a:pt x="32" y="13"/>
                    <a:pt x="27" y="8"/>
                    <a:pt x="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6" name="Freeform 554">
              <a:extLst>
                <a:ext uri="{FF2B5EF4-FFF2-40B4-BE49-F238E27FC236}">
                  <a16:creationId xmlns:a16="http://schemas.microsoft.com/office/drawing/2014/main" id="{803CDAFC-AB10-785A-C0F3-855ABED7CE7D}"/>
                </a:ext>
              </a:extLst>
            </p:cNvPr>
            <p:cNvSpPr>
              <a:spLocks noEditPoints="1"/>
            </p:cNvSpPr>
            <p:nvPr/>
          </p:nvSpPr>
          <p:spPr bwMode="gray">
            <a:xfrm>
              <a:off x="9313863" y="5265738"/>
              <a:ext cx="109538" cy="109538"/>
            </a:xfrm>
            <a:custGeom>
              <a:avLst/>
              <a:gdLst>
                <a:gd name="T0" fmla="*/ 20 w 40"/>
                <a:gd name="T1" fmla="*/ 40 h 40"/>
                <a:gd name="T2" fmla="*/ 0 w 40"/>
                <a:gd name="T3" fmla="*/ 20 h 40"/>
                <a:gd name="T4" fmla="*/ 20 w 40"/>
                <a:gd name="T5" fmla="*/ 0 h 40"/>
                <a:gd name="T6" fmla="*/ 40 w 40"/>
                <a:gd name="T7" fmla="*/ 20 h 40"/>
                <a:gd name="T8" fmla="*/ 20 w 40"/>
                <a:gd name="T9" fmla="*/ 40 h 40"/>
                <a:gd name="T10" fmla="*/ 20 w 40"/>
                <a:gd name="T11" fmla="*/ 8 h 40"/>
                <a:gd name="T12" fmla="*/ 8 w 40"/>
                <a:gd name="T13" fmla="*/ 20 h 40"/>
                <a:gd name="T14" fmla="*/ 20 w 40"/>
                <a:gd name="T15" fmla="*/ 32 h 40"/>
                <a:gd name="T16" fmla="*/ 32 w 40"/>
                <a:gd name="T17" fmla="*/ 20 h 40"/>
                <a:gd name="T18" fmla="*/ 20 w 40"/>
                <a:gd name="T1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8"/>
                  </a:moveTo>
                  <a:cubicBezTo>
                    <a:pt x="13" y="8"/>
                    <a:pt x="8" y="13"/>
                    <a:pt x="8" y="20"/>
                  </a:cubicBezTo>
                  <a:cubicBezTo>
                    <a:pt x="8" y="27"/>
                    <a:pt x="13" y="32"/>
                    <a:pt x="20" y="32"/>
                  </a:cubicBezTo>
                  <a:cubicBezTo>
                    <a:pt x="27" y="32"/>
                    <a:pt x="32" y="27"/>
                    <a:pt x="32" y="20"/>
                  </a:cubicBezTo>
                  <a:cubicBezTo>
                    <a:pt x="32" y="13"/>
                    <a:pt x="27" y="8"/>
                    <a:pt x="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7" name="Rectangle 555">
              <a:extLst>
                <a:ext uri="{FF2B5EF4-FFF2-40B4-BE49-F238E27FC236}">
                  <a16:creationId xmlns:a16="http://schemas.microsoft.com/office/drawing/2014/main" id="{85FB1633-F49E-9FD5-3CDE-DDC4BA17C8A7}"/>
                </a:ext>
              </a:extLst>
            </p:cNvPr>
            <p:cNvSpPr>
              <a:spLocks noChangeArrowheads="1"/>
            </p:cNvSpPr>
            <p:nvPr/>
          </p:nvSpPr>
          <p:spPr bwMode="gray">
            <a:xfrm>
              <a:off x="9829800" y="5310188"/>
              <a:ext cx="33338"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8" name="Rectangle 556">
              <a:extLst>
                <a:ext uri="{FF2B5EF4-FFF2-40B4-BE49-F238E27FC236}">
                  <a16:creationId xmlns:a16="http://schemas.microsoft.com/office/drawing/2014/main" id="{F9349416-5971-FACA-F0DB-DA2C885FF7BA}"/>
                </a:ext>
              </a:extLst>
            </p:cNvPr>
            <p:cNvSpPr>
              <a:spLocks noChangeArrowheads="1"/>
            </p:cNvSpPr>
            <p:nvPr/>
          </p:nvSpPr>
          <p:spPr bwMode="gray">
            <a:xfrm>
              <a:off x="9655175" y="5265738"/>
              <a:ext cx="1317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49" name="Freeform 557">
              <a:extLst>
                <a:ext uri="{FF2B5EF4-FFF2-40B4-BE49-F238E27FC236}">
                  <a16:creationId xmlns:a16="http://schemas.microsoft.com/office/drawing/2014/main" id="{3BF8AA1F-E40C-7A30-32A3-4D65334EEA2E}"/>
                </a:ext>
              </a:extLst>
            </p:cNvPr>
            <p:cNvSpPr>
              <a:spLocks noEditPoints="1"/>
            </p:cNvSpPr>
            <p:nvPr/>
          </p:nvSpPr>
          <p:spPr bwMode="gray">
            <a:xfrm>
              <a:off x="9599613" y="5265738"/>
              <a:ext cx="109538" cy="109538"/>
            </a:xfrm>
            <a:custGeom>
              <a:avLst/>
              <a:gdLst>
                <a:gd name="T0" fmla="*/ 20 w 40"/>
                <a:gd name="T1" fmla="*/ 40 h 40"/>
                <a:gd name="T2" fmla="*/ 0 w 40"/>
                <a:gd name="T3" fmla="*/ 20 h 40"/>
                <a:gd name="T4" fmla="*/ 20 w 40"/>
                <a:gd name="T5" fmla="*/ 0 h 40"/>
                <a:gd name="T6" fmla="*/ 40 w 40"/>
                <a:gd name="T7" fmla="*/ 20 h 40"/>
                <a:gd name="T8" fmla="*/ 20 w 40"/>
                <a:gd name="T9" fmla="*/ 40 h 40"/>
                <a:gd name="T10" fmla="*/ 20 w 40"/>
                <a:gd name="T11" fmla="*/ 8 h 40"/>
                <a:gd name="T12" fmla="*/ 8 w 40"/>
                <a:gd name="T13" fmla="*/ 20 h 40"/>
                <a:gd name="T14" fmla="*/ 20 w 40"/>
                <a:gd name="T15" fmla="*/ 32 h 40"/>
                <a:gd name="T16" fmla="*/ 32 w 40"/>
                <a:gd name="T17" fmla="*/ 20 h 40"/>
                <a:gd name="T18" fmla="*/ 20 w 40"/>
                <a:gd name="T1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8"/>
                  </a:moveTo>
                  <a:cubicBezTo>
                    <a:pt x="13" y="8"/>
                    <a:pt x="8" y="13"/>
                    <a:pt x="8" y="20"/>
                  </a:cubicBezTo>
                  <a:cubicBezTo>
                    <a:pt x="8" y="27"/>
                    <a:pt x="13" y="32"/>
                    <a:pt x="20" y="32"/>
                  </a:cubicBezTo>
                  <a:cubicBezTo>
                    <a:pt x="27" y="32"/>
                    <a:pt x="32" y="27"/>
                    <a:pt x="32" y="20"/>
                  </a:cubicBezTo>
                  <a:cubicBezTo>
                    <a:pt x="32" y="13"/>
                    <a:pt x="27" y="8"/>
                    <a:pt x="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50" name="Freeform 558">
              <a:extLst>
                <a:ext uri="{FF2B5EF4-FFF2-40B4-BE49-F238E27FC236}">
                  <a16:creationId xmlns:a16="http://schemas.microsoft.com/office/drawing/2014/main" id="{2F8346DA-B73C-FC0D-B5F5-C913AB53DCE6}"/>
                </a:ext>
              </a:extLst>
            </p:cNvPr>
            <p:cNvSpPr>
              <a:spLocks noEditPoints="1"/>
            </p:cNvSpPr>
            <p:nvPr/>
          </p:nvSpPr>
          <p:spPr bwMode="gray">
            <a:xfrm>
              <a:off x="9731375" y="5265738"/>
              <a:ext cx="109538" cy="109538"/>
            </a:xfrm>
            <a:custGeom>
              <a:avLst/>
              <a:gdLst>
                <a:gd name="T0" fmla="*/ 20 w 40"/>
                <a:gd name="T1" fmla="*/ 40 h 40"/>
                <a:gd name="T2" fmla="*/ 0 w 40"/>
                <a:gd name="T3" fmla="*/ 20 h 40"/>
                <a:gd name="T4" fmla="*/ 20 w 40"/>
                <a:gd name="T5" fmla="*/ 0 h 40"/>
                <a:gd name="T6" fmla="*/ 40 w 40"/>
                <a:gd name="T7" fmla="*/ 20 h 40"/>
                <a:gd name="T8" fmla="*/ 20 w 40"/>
                <a:gd name="T9" fmla="*/ 40 h 40"/>
                <a:gd name="T10" fmla="*/ 20 w 40"/>
                <a:gd name="T11" fmla="*/ 8 h 40"/>
                <a:gd name="T12" fmla="*/ 8 w 40"/>
                <a:gd name="T13" fmla="*/ 20 h 40"/>
                <a:gd name="T14" fmla="*/ 20 w 40"/>
                <a:gd name="T15" fmla="*/ 32 h 40"/>
                <a:gd name="T16" fmla="*/ 32 w 40"/>
                <a:gd name="T17" fmla="*/ 20 h 40"/>
                <a:gd name="T18" fmla="*/ 20 w 40"/>
                <a:gd name="T1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8"/>
                  </a:moveTo>
                  <a:cubicBezTo>
                    <a:pt x="13" y="8"/>
                    <a:pt x="8" y="13"/>
                    <a:pt x="8" y="20"/>
                  </a:cubicBezTo>
                  <a:cubicBezTo>
                    <a:pt x="8" y="27"/>
                    <a:pt x="13" y="32"/>
                    <a:pt x="20" y="32"/>
                  </a:cubicBezTo>
                  <a:cubicBezTo>
                    <a:pt x="27" y="32"/>
                    <a:pt x="32" y="27"/>
                    <a:pt x="32" y="20"/>
                  </a:cubicBezTo>
                  <a:cubicBezTo>
                    <a:pt x="32" y="13"/>
                    <a:pt x="27" y="8"/>
                    <a:pt x="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51" name="Freeform 559">
              <a:extLst>
                <a:ext uri="{FF2B5EF4-FFF2-40B4-BE49-F238E27FC236}">
                  <a16:creationId xmlns:a16="http://schemas.microsoft.com/office/drawing/2014/main" id="{4978C0A5-DCEB-0813-195E-8AE5CD7869CE}"/>
                </a:ext>
              </a:extLst>
            </p:cNvPr>
            <p:cNvSpPr>
              <a:spLocks/>
            </p:cNvSpPr>
            <p:nvPr/>
          </p:nvSpPr>
          <p:spPr bwMode="gray">
            <a:xfrm>
              <a:off x="9159875" y="5221288"/>
              <a:ext cx="703263" cy="55563"/>
            </a:xfrm>
            <a:custGeom>
              <a:avLst/>
              <a:gdLst>
                <a:gd name="T0" fmla="*/ 443 w 443"/>
                <a:gd name="T1" fmla="*/ 35 h 35"/>
                <a:gd name="T2" fmla="*/ 429 w 443"/>
                <a:gd name="T3" fmla="*/ 35 h 35"/>
                <a:gd name="T4" fmla="*/ 429 w 443"/>
                <a:gd name="T5" fmla="*/ 14 h 35"/>
                <a:gd name="T6" fmla="*/ 14 w 443"/>
                <a:gd name="T7" fmla="*/ 14 h 35"/>
                <a:gd name="T8" fmla="*/ 14 w 443"/>
                <a:gd name="T9" fmla="*/ 35 h 35"/>
                <a:gd name="T10" fmla="*/ 0 w 443"/>
                <a:gd name="T11" fmla="*/ 35 h 35"/>
                <a:gd name="T12" fmla="*/ 0 w 443"/>
                <a:gd name="T13" fmla="*/ 0 h 35"/>
                <a:gd name="T14" fmla="*/ 443 w 443"/>
                <a:gd name="T15" fmla="*/ 0 h 35"/>
                <a:gd name="T16" fmla="*/ 443 w 443"/>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 h="35">
                  <a:moveTo>
                    <a:pt x="443" y="35"/>
                  </a:moveTo>
                  <a:lnTo>
                    <a:pt x="429" y="35"/>
                  </a:lnTo>
                  <a:lnTo>
                    <a:pt x="429" y="14"/>
                  </a:lnTo>
                  <a:lnTo>
                    <a:pt x="14" y="14"/>
                  </a:lnTo>
                  <a:lnTo>
                    <a:pt x="14" y="35"/>
                  </a:lnTo>
                  <a:lnTo>
                    <a:pt x="0" y="35"/>
                  </a:lnTo>
                  <a:lnTo>
                    <a:pt x="0" y="0"/>
                  </a:lnTo>
                  <a:lnTo>
                    <a:pt x="443" y="0"/>
                  </a:lnTo>
                  <a:lnTo>
                    <a:pt x="44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52" name="Freeform 560">
              <a:extLst>
                <a:ext uri="{FF2B5EF4-FFF2-40B4-BE49-F238E27FC236}">
                  <a16:creationId xmlns:a16="http://schemas.microsoft.com/office/drawing/2014/main" id="{BD4D38C9-AE4E-AFBB-3E79-A87A78804D8F}"/>
                </a:ext>
              </a:extLst>
            </p:cNvPr>
            <p:cNvSpPr>
              <a:spLocks/>
            </p:cNvSpPr>
            <p:nvPr/>
          </p:nvSpPr>
          <p:spPr bwMode="gray">
            <a:xfrm>
              <a:off x="9159875" y="5133975"/>
              <a:ext cx="66675" cy="65088"/>
            </a:xfrm>
            <a:custGeom>
              <a:avLst/>
              <a:gdLst>
                <a:gd name="T0" fmla="*/ 42 w 42"/>
                <a:gd name="T1" fmla="*/ 41 h 41"/>
                <a:gd name="T2" fmla="*/ 0 w 42"/>
                <a:gd name="T3" fmla="*/ 41 h 41"/>
                <a:gd name="T4" fmla="*/ 0 w 42"/>
                <a:gd name="T5" fmla="*/ 0 h 41"/>
                <a:gd name="T6" fmla="*/ 14 w 42"/>
                <a:gd name="T7" fmla="*/ 0 h 41"/>
                <a:gd name="T8" fmla="*/ 14 w 42"/>
                <a:gd name="T9" fmla="*/ 27 h 41"/>
                <a:gd name="T10" fmla="*/ 42 w 42"/>
                <a:gd name="T11" fmla="*/ 27 h 41"/>
                <a:gd name="T12" fmla="*/ 42 w 42"/>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42" h="41">
                  <a:moveTo>
                    <a:pt x="42" y="41"/>
                  </a:moveTo>
                  <a:lnTo>
                    <a:pt x="0" y="41"/>
                  </a:lnTo>
                  <a:lnTo>
                    <a:pt x="0" y="0"/>
                  </a:lnTo>
                  <a:lnTo>
                    <a:pt x="14" y="0"/>
                  </a:lnTo>
                  <a:lnTo>
                    <a:pt x="14" y="27"/>
                  </a:lnTo>
                  <a:lnTo>
                    <a:pt x="42" y="27"/>
                  </a:lnTo>
                  <a:lnTo>
                    <a:pt x="42"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53" name="Freeform 561">
              <a:extLst>
                <a:ext uri="{FF2B5EF4-FFF2-40B4-BE49-F238E27FC236}">
                  <a16:creationId xmlns:a16="http://schemas.microsoft.com/office/drawing/2014/main" id="{EE4F40CA-D7F5-39A9-A686-744F52713180}"/>
                </a:ext>
              </a:extLst>
            </p:cNvPr>
            <p:cNvSpPr>
              <a:spLocks/>
            </p:cNvSpPr>
            <p:nvPr/>
          </p:nvSpPr>
          <p:spPr bwMode="gray">
            <a:xfrm>
              <a:off x="9798050" y="5133975"/>
              <a:ext cx="65088" cy="65088"/>
            </a:xfrm>
            <a:custGeom>
              <a:avLst/>
              <a:gdLst>
                <a:gd name="T0" fmla="*/ 41 w 41"/>
                <a:gd name="T1" fmla="*/ 41 h 41"/>
                <a:gd name="T2" fmla="*/ 0 w 41"/>
                <a:gd name="T3" fmla="*/ 41 h 41"/>
                <a:gd name="T4" fmla="*/ 0 w 41"/>
                <a:gd name="T5" fmla="*/ 27 h 41"/>
                <a:gd name="T6" fmla="*/ 27 w 41"/>
                <a:gd name="T7" fmla="*/ 27 h 41"/>
                <a:gd name="T8" fmla="*/ 27 w 41"/>
                <a:gd name="T9" fmla="*/ 0 h 41"/>
                <a:gd name="T10" fmla="*/ 41 w 41"/>
                <a:gd name="T11" fmla="*/ 0 h 41"/>
                <a:gd name="T12" fmla="*/ 41 w 41"/>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41" y="41"/>
                  </a:moveTo>
                  <a:lnTo>
                    <a:pt x="0" y="41"/>
                  </a:lnTo>
                  <a:lnTo>
                    <a:pt x="0" y="27"/>
                  </a:lnTo>
                  <a:lnTo>
                    <a:pt x="27" y="27"/>
                  </a:lnTo>
                  <a:lnTo>
                    <a:pt x="27" y="0"/>
                  </a:lnTo>
                  <a:lnTo>
                    <a:pt x="41" y="0"/>
                  </a:lnTo>
                  <a:lnTo>
                    <a:pt x="4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grpSp>
      <p:grpSp>
        <p:nvGrpSpPr>
          <p:cNvPr id="6" name="Group 5">
            <a:extLst>
              <a:ext uri="{FF2B5EF4-FFF2-40B4-BE49-F238E27FC236}">
                <a16:creationId xmlns:a16="http://schemas.microsoft.com/office/drawing/2014/main" id="{7E7A4498-FAE7-5306-6867-9236171DC31E}"/>
              </a:ext>
            </a:extLst>
          </p:cNvPr>
          <p:cNvGrpSpPr/>
          <p:nvPr/>
        </p:nvGrpSpPr>
        <p:grpSpPr>
          <a:xfrm>
            <a:off x="5536270" y="5017267"/>
            <a:ext cx="487767" cy="521256"/>
            <a:chOff x="5536270" y="4891144"/>
            <a:chExt cx="487767" cy="521256"/>
          </a:xfrm>
        </p:grpSpPr>
        <p:grpSp>
          <p:nvGrpSpPr>
            <p:cNvPr id="54" name="Group 53">
              <a:extLst>
                <a:ext uri="{FF2B5EF4-FFF2-40B4-BE49-F238E27FC236}">
                  <a16:creationId xmlns:a16="http://schemas.microsoft.com/office/drawing/2014/main" id="{B537D7A2-68F0-F229-057C-63A3EA4A261D}"/>
                </a:ext>
              </a:extLst>
            </p:cNvPr>
            <p:cNvGrpSpPr>
              <a:grpSpLocks noChangeAspect="1"/>
            </p:cNvGrpSpPr>
            <p:nvPr/>
          </p:nvGrpSpPr>
          <p:grpSpPr bwMode="gray">
            <a:xfrm>
              <a:off x="5536270" y="4891144"/>
              <a:ext cx="487767" cy="521256"/>
              <a:chOff x="8337550" y="4776788"/>
              <a:chExt cx="531813" cy="568325"/>
            </a:xfrm>
            <a:solidFill>
              <a:schemeClr val="accent2"/>
            </a:solidFill>
          </p:grpSpPr>
          <p:sp>
            <p:nvSpPr>
              <p:cNvPr id="55" name="Freeform 666">
                <a:extLst>
                  <a:ext uri="{FF2B5EF4-FFF2-40B4-BE49-F238E27FC236}">
                    <a16:creationId xmlns:a16="http://schemas.microsoft.com/office/drawing/2014/main" id="{7456D900-62C8-6760-5E8F-3EFAC31334B0}"/>
                  </a:ext>
                </a:extLst>
              </p:cNvPr>
              <p:cNvSpPr>
                <a:spLocks/>
              </p:cNvSpPr>
              <p:nvPr/>
            </p:nvSpPr>
            <p:spPr bwMode="gray">
              <a:xfrm>
                <a:off x="8470900" y="5256213"/>
                <a:ext cx="141288" cy="88900"/>
              </a:xfrm>
              <a:custGeom>
                <a:avLst/>
                <a:gdLst>
                  <a:gd name="T0" fmla="*/ 182 w 208"/>
                  <a:gd name="T1" fmla="*/ 26 h 130"/>
                  <a:gd name="T2" fmla="*/ 104 w 208"/>
                  <a:gd name="T3" fmla="*/ 104 h 130"/>
                  <a:gd name="T4" fmla="*/ 26 w 208"/>
                  <a:gd name="T5" fmla="*/ 26 h 130"/>
                  <a:gd name="T6" fmla="*/ 0 w 208"/>
                  <a:gd name="T7" fmla="*/ 26 h 130"/>
                  <a:gd name="T8" fmla="*/ 104 w 208"/>
                  <a:gd name="T9" fmla="*/ 130 h 130"/>
                  <a:gd name="T10" fmla="*/ 208 w 208"/>
                  <a:gd name="T11" fmla="*/ 26 h 130"/>
                  <a:gd name="T12" fmla="*/ 208 w 208"/>
                  <a:gd name="T13" fmla="*/ 0 h 130"/>
                  <a:gd name="T14" fmla="*/ 182 w 208"/>
                  <a:gd name="T15" fmla="*/ 0 h 130"/>
                  <a:gd name="T16" fmla="*/ 182 w 208"/>
                  <a:gd name="T17" fmla="*/ 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130">
                    <a:moveTo>
                      <a:pt x="182" y="26"/>
                    </a:moveTo>
                    <a:cubicBezTo>
                      <a:pt x="182" y="69"/>
                      <a:pt x="147" y="104"/>
                      <a:pt x="104" y="104"/>
                    </a:cubicBezTo>
                    <a:cubicBezTo>
                      <a:pt x="61" y="104"/>
                      <a:pt x="26" y="69"/>
                      <a:pt x="26" y="26"/>
                    </a:cubicBezTo>
                    <a:cubicBezTo>
                      <a:pt x="0" y="26"/>
                      <a:pt x="0" y="26"/>
                      <a:pt x="0" y="26"/>
                    </a:cubicBezTo>
                    <a:cubicBezTo>
                      <a:pt x="0" y="83"/>
                      <a:pt x="47" y="130"/>
                      <a:pt x="104" y="130"/>
                    </a:cubicBezTo>
                    <a:cubicBezTo>
                      <a:pt x="162" y="130"/>
                      <a:pt x="208" y="83"/>
                      <a:pt x="208" y="26"/>
                    </a:cubicBezTo>
                    <a:cubicBezTo>
                      <a:pt x="208" y="0"/>
                      <a:pt x="208" y="0"/>
                      <a:pt x="208" y="0"/>
                    </a:cubicBezTo>
                    <a:cubicBezTo>
                      <a:pt x="182" y="0"/>
                      <a:pt x="182" y="0"/>
                      <a:pt x="182" y="0"/>
                    </a:cubicBezTo>
                    <a:lnTo>
                      <a:pt x="18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sp>
            <p:nvSpPr>
              <p:cNvPr id="56" name="Freeform 667">
                <a:extLst>
                  <a:ext uri="{FF2B5EF4-FFF2-40B4-BE49-F238E27FC236}">
                    <a16:creationId xmlns:a16="http://schemas.microsoft.com/office/drawing/2014/main" id="{C8A149E6-7CF7-C9F4-6A11-473AE649741A}"/>
                  </a:ext>
                </a:extLst>
              </p:cNvPr>
              <p:cNvSpPr>
                <a:spLocks noEditPoints="1"/>
              </p:cNvSpPr>
              <p:nvPr/>
            </p:nvSpPr>
            <p:spPr bwMode="gray">
              <a:xfrm>
                <a:off x="8337550" y="4776788"/>
                <a:ext cx="531813" cy="265113"/>
              </a:xfrm>
              <a:custGeom>
                <a:avLst/>
                <a:gdLst>
                  <a:gd name="T0" fmla="*/ 390 w 781"/>
                  <a:gd name="T1" fmla="*/ 0 h 390"/>
                  <a:gd name="T2" fmla="*/ 0 w 781"/>
                  <a:gd name="T3" fmla="*/ 390 h 390"/>
                  <a:gd name="T4" fmla="*/ 26 w 781"/>
                  <a:gd name="T5" fmla="*/ 390 h 390"/>
                  <a:gd name="T6" fmla="*/ 78 w 781"/>
                  <a:gd name="T7" fmla="*/ 338 h 390"/>
                  <a:gd name="T8" fmla="*/ 130 w 781"/>
                  <a:gd name="T9" fmla="*/ 390 h 390"/>
                  <a:gd name="T10" fmla="*/ 156 w 781"/>
                  <a:gd name="T11" fmla="*/ 390 h 390"/>
                  <a:gd name="T12" fmla="*/ 221 w 781"/>
                  <a:gd name="T13" fmla="*/ 325 h 390"/>
                  <a:gd name="T14" fmla="*/ 286 w 781"/>
                  <a:gd name="T15" fmla="*/ 390 h 390"/>
                  <a:gd name="T16" fmla="*/ 312 w 781"/>
                  <a:gd name="T17" fmla="*/ 390 h 390"/>
                  <a:gd name="T18" fmla="*/ 377 w 781"/>
                  <a:gd name="T19" fmla="*/ 313 h 390"/>
                  <a:gd name="T20" fmla="*/ 377 w 781"/>
                  <a:gd name="T21" fmla="*/ 364 h 390"/>
                  <a:gd name="T22" fmla="*/ 403 w 781"/>
                  <a:gd name="T23" fmla="*/ 364 h 390"/>
                  <a:gd name="T24" fmla="*/ 403 w 781"/>
                  <a:gd name="T25" fmla="*/ 313 h 390"/>
                  <a:gd name="T26" fmla="*/ 468 w 781"/>
                  <a:gd name="T27" fmla="*/ 390 h 390"/>
                  <a:gd name="T28" fmla="*/ 495 w 781"/>
                  <a:gd name="T29" fmla="*/ 390 h 390"/>
                  <a:gd name="T30" fmla="*/ 560 w 781"/>
                  <a:gd name="T31" fmla="*/ 325 h 390"/>
                  <a:gd name="T32" fmla="*/ 625 w 781"/>
                  <a:gd name="T33" fmla="*/ 390 h 390"/>
                  <a:gd name="T34" fmla="*/ 651 w 781"/>
                  <a:gd name="T35" fmla="*/ 390 h 390"/>
                  <a:gd name="T36" fmla="*/ 703 w 781"/>
                  <a:gd name="T37" fmla="*/ 338 h 390"/>
                  <a:gd name="T38" fmla="*/ 755 w 781"/>
                  <a:gd name="T39" fmla="*/ 390 h 390"/>
                  <a:gd name="T40" fmla="*/ 781 w 781"/>
                  <a:gd name="T41" fmla="*/ 390 h 390"/>
                  <a:gd name="T42" fmla="*/ 390 w 781"/>
                  <a:gd name="T43" fmla="*/ 0 h 390"/>
                  <a:gd name="T44" fmla="*/ 78 w 781"/>
                  <a:gd name="T45" fmla="*/ 312 h 390"/>
                  <a:gd name="T46" fmla="*/ 31 w 781"/>
                  <a:gd name="T47" fmla="*/ 328 h 390"/>
                  <a:gd name="T48" fmla="*/ 258 w 781"/>
                  <a:gd name="T49" fmla="*/ 51 h 390"/>
                  <a:gd name="T50" fmla="*/ 132 w 781"/>
                  <a:gd name="T51" fmla="*/ 334 h 390"/>
                  <a:gd name="T52" fmla="*/ 78 w 781"/>
                  <a:gd name="T53" fmla="*/ 312 h 390"/>
                  <a:gd name="T54" fmla="*/ 221 w 781"/>
                  <a:gd name="T55" fmla="*/ 299 h 390"/>
                  <a:gd name="T56" fmla="*/ 160 w 781"/>
                  <a:gd name="T57" fmla="*/ 323 h 390"/>
                  <a:gd name="T58" fmla="*/ 339 w 781"/>
                  <a:gd name="T59" fmla="*/ 34 h 390"/>
                  <a:gd name="T60" fmla="*/ 287 w 781"/>
                  <a:gd name="T61" fmla="*/ 327 h 390"/>
                  <a:gd name="T62" fmla="*/ 221 w 781"/>
                  <a:gd name="T63" fmla="*/ 299 h 390"/>
                  <a:gd name="T64" fmla="*/ 390 w 781"/>
                  <a:gd name="T65" fmla="*/ 286 h 390"/>
                  <a:gd name="T66" fmla="*/ 313 w 781"/>
                  <a:gd name="T67" fmla="*/ 320 h 390"/>
                  <a:gd name="T68" fmla="*/ 390 w 781"/>
                  <a:gd name="T69" fmla="*/ 26 h 390"/>
                  <a:gd name="T70" fmla="*/ 467 w 781"/>
                  <a:gd name="T71" fmla="*/ 320 h 390"/>
                  <a:gd name="T72" fmla="*/ 390 w 781"/>
                  <a:gd name="T73" fmla="*/ 286 h 390"/>
                  <a:gd name="T74" fmla="*/ 560 w 781"/>
                  <a:gd name="T75" fmla="*/ 299 h 390"/>
                  <a:gd name="T76" fmla="*/ 494 w 781"/>
                  <a:gd name="T77" fmla="*/ 327 h 390"/>
                  <a:gd name="T78" fmla="*/ 442 w 781"/>
                  <a:gd name="T79" fmla="*/ 34 h 390"/>
                  <a:gd name="T80" fmla="*/ 621 w 781"/>
                  <a:gd name="T81" fmla="*/ 323 h 390"/>
                  <a:gd name="T82" fmla="*/ 560 w 781"/>
                  <a:gd name="T83" fmla="*/ 299 h 390"/>
                  <a:gd name="T84" fmla="*/ 703 w 781"/>
                  <a:gd name="T85" fmla="*/ 312 h 390"/>
                  <a:gd name="T86" fmla="*/ 648 w 781"/>
                  <a:gd name="T87" fmla="*/ 334 h 390"/>
                  <a:gd name="T88" fmla="*/ 523 w 781"/>
                  <a:gd name="T89" fmla="*/ 51 h 390"/>
                  <a:gd name="T90" fmla="*/ 749 w 781"/>
                  <a:gd name="T91" fmla="*/ 328 h 390"/>
                  <a:gd name="T92" fmla="*/ 703 w 781"/>
                  <a:gd name="T93" fmla="*/ 31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1" h="390">
                    <a:moveTo>
                      <a:pt x="390" y="0"/>
                    </a:moveTo>
                    <a:cubicBezTo>
                      <a:pt x="175" y="0"/>
                      <a:pt x="0" y="175"/>
                      <a:pt x="0" y="390"/>
                    </a:cubicBezTo>
                    <a:cubicBezTo>
                      <a:pt x="26" y="390"/>
                      <a:pt x="26" y="390"/>
                      <a:pt x="26" y="390"/>
                    </a:cubicBezTo>
                    <a:cubicBezTo>
                      <a:pt x="26" y="362"/>
                      <a:pt x="49" y="338"/>
                      <a:pt x="78" y="338"/>
                    </a:cubicBezTo>
                    <a:cubicBezTo>
                      <a:pt x="107" y="338"/>
                      <a:pt x="130" y="362"/>
                      <a:pt x="130" y="390"/>
                    </a:cubicBezTo>
                    <a:cubicBezTo>
                      <a:pt x="156" y="390"/>
                      <a:pt x="156" y="390"/>
                      <a:pt x="156" y="390"/>
                    </a:cubicBezTo>
                    <a:cubicBezTo>
                      <a:pt x="156" y="354"/>
                      <a:pt x="185" y="325"/>
                      <a:pt x="221" y="325"/>
                    </a:cubicBezTo>
                    <a:cubicBezTo>
                      <a:pt x="257" y="325"/>
                      <a:pt x="286" y="354"/>
                      <a:pt x="286" y="390"/>
                    </a:cubicBezTo>
                    <a:cubicBezTo>
                      <a:pt x="312" y="390"/>
                      <a:pt x="312" y="390"/>
                      <a:pt x="312" y="390"/>
                    </a:cubicBezTo>
                    <a:cubicBezTo>
                      <a:pt x="312" y="352"/>
                      <a:pt x="340" y="320"/>
                      <a:pt x="377" y="313"/>
                    </a:cubicBezTo>
                    <a:cubicBezTo>
                      <a:pt x="377" y="364"/>
                      <a:pt x="377" y="364"/>
                      <a:pt x="377" y="364"/>
                    </a:cubicBezTo>
                    <a:cubicBezTo>
                      <a:pt x="403" y="364"/>
                      <a:pt x="403" y="364"/>
                      <a:pt x="403" y="364"/>
                    </a:cubicBezTo>
                    <a:cubicBezTo>
                      <a:pt x="403" y="313"/>
                      <a:pt x="403" y="313"/>
                      <a:pt x="403" y="313"/>
                    </a:cubicBezTo>
                    <a:cubicBezTo>
                      <a:pt x="440" y="320"/>
                      <a:pt x="468" y="352"/>
                      <a:pt x="468" y="390"/>
                    </a:cubicBezTo>
                    <a:cubicBezTo>
                      <a:pt x="495" y="390"/>
                      <a:pt x="495" y="390"/>
                      <a:pt x="495" y="390"/>
                    </a:cubicBezTo>
                    <a:cubicBezTo>
                      <a:pt x="495" y="354"/>
                      <a:pt x="524" y="325"/>
                      <a:pt x="560" y="325"/>
                    </a:cubicBezTo>
                    <a:cubicBezTo>
                      <a:pt x="596" y="325"/>
                      <a:pt x="625" y="354"/>
                      <a:pt x="625" y="390"/>
                    </a:cubicBezTo>
                    <a:cubicBezTo>
                      <a:pt x="651" y="390"/>
                      <a:pt x="651" y="390"/>
                      <a:pt x="651" y="390"/>
                    </a:cubicBezTo>
                    <a:cubicBezTo>
                      <a:pt x="651" y="362"/>
                      <a:pt x="674" y="338"/>
                      <a:pt x="703" y="338"/>
                    </a:cubicBezTo>
                    <a:cubicBezTo>
                      <a:pt x="732" y="338"/>
                      <a:pt x="755" y="362"/>
                      <a:pt x="755" y="390"/>
                    </a:cubicBezTo>
                    <a:cubicBezTo>
                      <a:pt x="781" y="390"/>
                      <a:pt x="781" y="390"/>
                      <a:pt x="781" y="390"/>
                    </a:cubicBezTo>
                    <a:cubicBezTo>
                      <a:pt x="781" y="175"/>
                      <a:pt x="606" y="0"/>
                      <a:pt x="390" y="0"/>
                    </a:cubicBezTo>
                    <a:close/>
                    <a:moveTo>
                      <a:pt x="78" y="312"/>
                    </a:moveTo>
                    <a:cubicBezTo>
                      <a:pt x="60" y="312"/>
                      <a:pt x="44" y="318"/>
                      <a:pt x="31" y="328"/>
                    </a:cubicBezTo>
                    <a:cubicBezTo>
                      <a:pt x="53" y="201"/>
                      <a:pt x="141" y="97"/>
                      <a:pt x="258" y="51"/>
                    </a:cubicBezTo>
                    <a:cubicBezTo>
                      <a:pt x="190" y="108"/>
                      <a:pt x="143" y="210"/>
                      <a:pt x="132" y="334"/>
                    </a:cubicBezTo>
                    <a:cubicBezTo>
                      <a:pt x="118" y="321"/>
                      <a:pt x="99" y="312"/>
                      <a:pt x="78" y="312"/>
                    </a:cubicBezTo>
                    <a:close/>
                    <a:moveTo>
                      <a:pt x="221" y="299"/>
                    </a:moveTo>
                    <a:cubicBezTo>
                      <a:pt x="198" y="299"/>
                      <a:pt x="176" y="308"/>
                      <a:pt x="160" y="323"/>
                    </a:cubicBezTo>
                    <a:cubicBezTo>
                      <a:pt x="177" y="178"/>
                      <a:pt x="247" y="65"/>
                      <a:pt x="339" y="34"/>
                    </a:cubicBezTo>
                    <a:cubicBezTo>
                      <a:pt x="303" y="91"/>
                      <a:pt x="290" y="211"/>
                      <a:pt x="287" y="327"/>
                    </a:cubicBezTo>
                    <a:cubicBezTo>
                      <a:pt x="270" y="310"/>
                      <a:pt x="247" y="299"/>
                      <a:pt x="221" y="299"/>
                    </a:cubicBezTo>
                    <a:close/>
                    <a:moveTo>
                      <a:pt x="390" y="286"/>
                    </a:moveTo>
                    <a:cubicBezTo>
                      <a:pt x="360" y="286"/>
                      <a:pt x="332" y="299"/>
                      <a:pt x="313" y="320"/>
                    </a:cubicBezTo>
                    <a:cubicBezTo>
                      <a:pt x="320" y="104"/>
                      <a:pt x="358" y="26"/>
                      <a:pt x="390" y="26"/>
                    </a:cubicBezTo>
                    <a:cubicBezTo>
                      <a:pt x="423" y="26"/>
                      <a:pt x="461" y="104"/>
                      <a:pt x="467" y="320"/>
                    </a:cubicBezTo>
                    <a:cubicBezTo>
                      <a:pt x="448" y="299"/>
                      <a:pt x="421" y="286"/>
                      <a:pt x="390" y="286"/>
                    </a:cubicBezTo>
                    <a:close/>
                    <a:moveTo>
                      <a:pt x="560" y="299"/>
                    </a:moveTo>
                    <a:cubicBezTo>
                      <a:pt x="534" y="299"/>
                      <a:pt x="510" y="310"/>
                      <a:pt x="494" y="327"/>
                    </a:cubicBezTo>
                    <a:cubicBezTo>
                      <a:pt x="491" y="211"/>
                      <a:pt x="478" y="91"/>
                      <a:pt x="442" y="34"/>
                    </a:cubicBezTo>
                    <a:cubicBezTo>
                      <a:pt x="534" y="65"/>
                      <a:pt x="604" y="178"/>
                      <a:pt x="621" y="323"/>
                    </a:cubicBezTo>
                    <a:cubicBezTo>
                      <a:pt x="605" y="308"/>
                      <a:pt x="583" y="299"/>
                      <a:pt x="560" y="299"/>
                    </a:cubicBezTo>
                    <a:close/>
                    <a:moveTo>
                      <a:pt x="703" y="312"/>
                    </a:moveTo>
                    <a:cubicBezTo>
                      <a:pt x="682" y="312"/>
                      <a:pt x="662" y="321"/>
                      <a:pt x="648" y="334"/>
                    </a:cubicBezTo>
                    <a:cubicBezTo>
                      <a:pt x="637" y="210"/>
                      <a:pt x="591" y="108"/>
                      <a:pt x="523" y="51"/>
                    </a:cubicBezTo>
                    <a:cubicBezTo>
                      <a:pt x="640" y="97"/>
                      <a:pt x="727" y="201"/>
                      <a:pt x="749" y="328"/>
                    </a:cubicBezTo>
                    <a:cubicBezTo>
                      <a:pt x="736" y="318"/>
                      <a:pt x="720" y="312"/>
                      <a:pt x="703"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defTabSz="444856">
                  <a:defRPr/>
                </a:pPr>
                <a:endParaRPr lang="en-US" sz="1792">
                  <a:solidFill>
                    <a:srgbClr val="000000"/>
                  </a:solidFill>
                  <a:latin typeface="Calibri" panose="020F0502020204030204" pitchFamily="34" charset="0"/>
                  <a:cs typeface="Calibri" panose="020F0502020204030204" pitchFamily="34" charset="0"/>
                </a:endParaRPr>
              </a:p>
            </p:txBody>
          </p:sp>
        </p:grpSp>
        <p:pic>
          <p:nvPicPr>
            <p:cNvPr id="60" name="Graphic 59" descr="Euro with solid fill">
              <a:extLst>
                <a:ext uri="{FF2B5EF4-FFF2-40B4-BE49-F238E27FC236}">
                  <a16:creationId xmlns:a16="http://schemas.microsoft.com/office/drawing/2014/main" id="{ECDFE5FB-230E-4A3C-8912-8F6169C49EF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66366" y="5123070"/>
              <a:ext cx="196462" cy="196462"/>
            </a:xfrm>
            <a:prstGeom prst="rect">
              <a:avLst/>
            </a:prstGeom>
          </p:spPr>
        </p:pic>
      </p:grpSp>
    </p:spTree>
    <p:extLst>
      <p:ext uri="{BB962C8B-B14F-4D97-AF65-F5344CB8AC3E}">
        <p14:creationId xmlns:p14="http://schemas.microsoft.com/office/powerpoint/2010/main" val="2055348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4F86360D-F8F2-DD6E-5D73-F9EC55B841A1}"/>
              </a:ext>
            </a:extLst>
          </p:cNvPr>
          <p:cNvGraphicFramePr>
            <a:graphicFrameLocks noChangeAspect="1"/>
          </p:cNvGraphicFramePr>
          <p:nvPr>
            <p:custDataLst>
              <p:tags r:id="rId1"/>
            </p:custDataLst>
            <p:extLst>
              <p:ext uri="{D42A27DB-BD31-4B8C-83A1-F6EECF244321}">
                <p14:modId xmlns:p14="http://schemas.microsoft.com/office/powerpoint/2010/main" val="9215909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60" imgH="360" progId="TCLayout.ActiveDocument.1">
                  <p:embed/>
                </p:oleObj>
              </mc:Choice>
              <mc:Fallback>
                <p:oleObj name="think-cell Slide" r:id="rId6" imgW="360" imgH="360" progId="TCLayout.ActiveDocument.1">
                  <p:embed/>
                  <p:pic>
                    <p:nvPicPr>
                      <p:cNvPr id="10" name="think-cell data - do not delete" hidden="1">
                        <a:extLst>
                          <a:ext uri="{FF2B5EF4-FFF2-40B4-BE49-F238E27FC236}">
                            <a16:creationId xmlns:a16="http://schemas.microsoft.com/office/drawing/2014/main" id="{4F86360D-F8F2-DD6E-5D73-F9EC55B841A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Title 7">
            <a:extLst>
              <a:ext uri="{FF2B5EF4-FFF2-40B4-BE49-F238E27FC236}">
                <a16:creationId xmlns:a16="http://schemas.microsoft.com/office/drawing/2014/main" id="{7324F342-14CF-F428-3505-091DC1E957D9}"/>
              </a:ext>
            </a:extLst>
          </p:cNvPr>
          <p:cNvSpPr>
            <a:spLocks noGrp="1"/>
          </p:cNvSpPr>
          <p:nvPr>
            <p:ph type="title"/>
          </p:nvPr>
        </p:nvSpPr>
        <p:spPr/>
        <p:txBody>
          <a:bodyPr vert="horz"/>
          <a:lstStyle/>
          <a:p>
            <a:r>
              <a:rPr lang="en-GB" dirty="0"/>
              <a:t>Delivered small-scale LNG prices are built by layering logistics and commercial costs on top of a hub-indexed gas price</a:t>
            </a:r>
          </a:p>
        </p:txBody>
      </p:sp>
      <p:sp>
        <p:nvSpPr>
          <p:cNvPr id="9" name="Text Placeholder 8">
            <a:extLst>
              <a:ext uri="{FF2B5EF4-FFF2-40B4-BE49-F238E27FC236}">
                <a16:creationId xmlns:a16="http://schemas.microsoft.com/office/drawing/2014/main" id="{D63AB201-A944-3A02-EE20-A40EA4FFB73D}"/>
              </a:ext>
            </a:extLst>
          </p:cNvPr>
          <p:cNvSpPr>
            <a:spLocks noGrp="1"/>
          </p:cNvSpPr>
          <p:nvPr>
            <p:ph type="body" sz="quarter" idx="14"/>
          </p:nvPr>
        </p:nvSpPr>
        <p:spPr/>
        <p:txBody>
          <a:bodyPr/>
          <a:lstStyle/>
          <a:p>
            <a:r>
              <a:rPr lang="en-GB" dirty="0"/>
              <a:t>Overview of pricing for </a:t>
            </a:r>
            <a:r>
              <a:rPr lang="en-GB" dirty="0" err="1"/>
              <a:t>ssLNG</a:t>
            </a:r>
            <a:endParaRPr lang="en-GB" dirty="0"/>
          </a:p>
        </p:txBody>
      </p:sp>
      <p:sp>
        <p:nvSpPr>
          <p:cNvPr id="6" name="Slide Number Placeholder 5">
            <a:extLst>
              <a:ext uri="{FF2B5EF4-FFF2-40B4-BE49-F238E27FC236}">
                <a16:creationId xmlns:a16="http://schemas.microsoft.com/office/drawing/2014/main" id="{E8B88E5D-2658-F093-76AF-2CEF7CB65F3D}"/>
              </a:ext>
            </a:extLst>
          </p:cNvPr>
          <p:cNvSpPr>
            <a:spLocks noGrp="1"/>
          </p:cNvSpPr>
          <p:nvPr>
            <p:ph type="sldNum" sz="quarter" idx="4"/>
          </p:nvPr>
        </p:nvSpPr>
        <p:spPr/>
        <p:txBody>
          <a:bodyPr/>
          <a:lstStyle/>
          <a:p>
            <a:fld id="{495CDFE8-06BB-8C4A-81DE-67EF32F50FC9}" type="slidenum">
              <a:rPr lang="en-US" smtClean="0"/>
              <a:pPr/>
              <a:t>8</a:t>
            </a:fld>
            <a:endParaRPr lang="en-US" dirty="0"/>
          </a:p>
        </p:txBody>
      </p:sp>
      <p:sp>
        <p:nvSpPr>
          <p:cNvPr id="7" name="Footer Placeholder 6">
            <a:extLst>
              <a:ext uri="{FF2B5EF4-FFF2-40B4-BE49-F238E27FC236}">
                <a16:creationId xmlns:a16="http://schemas.microsoft.com/office/drawing/2014/main" id="{FDE3E905-BEE4-A3D8-0A45-BF3EA3DC9652}"/>
              </a:ext>
            </a:extLst>
          </p:cNvPr>
          <p:cNvSpPr>
            <a:spLocks noGrp="1"/>
          </p:cNvSpPr>
          <p:nvPr>
            <p:ph type="ftr" sz="quarter" idx="3"/>
          </p:nvPr>
        </p:nvSpPr>
        <p:spPr/>
        <p:txBody>
          <a:bodyPr/>
          <a:lstStyle/>
          <a:p>
            <a:pPr algn="l"/>
            <a:r>
              <a:rPr lang="en-US" dirty="0"/>
              <a:t>Sources: </a:t>
            </a:r>
            <a:r>
              <a:rPr lang="en-US" b="0" dirty="0"/>
              <a:t>FTI Consulting</a:t>
            </a:r>
          </a:p>
        </p:txBody>
      </p:sp>
      <p:sp>
        <p:nvSpPr>
          <p:cNvPr id="41" name="Arrow: Chevron 40">
            <a:extLst>
              <a:ext uri="{FF2B5EF4-FFF2-40B4-BE49-F238E27FC236}">
                <a16:creationId xmlns:a16="http://schemas.microsoft.com/office/drawing/2014/main" id="{BD97E54D-B12E-3537-445C-2AB5DC94A7FF}"/>
              </a:ext>
            </a:extLst>
          </p:cNvPr>
          <p:cNvSpPr/>
          <p:nvPr/>
        </p:nvSpPr>
        <p:spPr>
          <a:xfrm>
            <a:off x="3270091" y="3699096"/>
            <a:ext cx="1800000" cy="833583"/>
          </a:xfrm>
          <a:prstGeom prst="chevron">
            <a:avLst>
              <a:gd name="adj" fmla="val 1210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1"/>
                </a:solidFill>
              </a:rPr>
              <a:t>Truck loading</a:t>
            </a:r>
          </a:p>
        </p:txBody>
      </p:sp>
      <p:sp>
        <p:nvSpPr>
          <p:cNvPr id="42" name="Arrow: Chevron 41">
            <a:extLst>
              <a:ext uri="{FF2B5EF4-FFF2-40B4-BE49-F238E27FC236}">
                <a16:creationId xmlns:a16="http://schemas.microsoft.com/office/drawing/2014/main" id="{D459285B-0892-6332-28DF-B08A5AE2A07B}"/>
              </a:ext>
            </a:extLst>
          </p:cNvPr>
          <p:cNvSpPr/>
          <p:nvPr/>
        </p:nvSpPr>
        <p:spPr>
          <a:xfrm>
            <a:off x="5028712" y="3699096"/>
            <a:ext cx="1800000" cy="833583"/>
          </a:xfrm>
          <a:prstGeom prst="chevron">
            <a:avLst>
              <a:gd name="adj" fmla="val 1210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1"/>
                </a:solidFill>
              </a:rPr>
              <a:t>Truck transport</a:t>
            </a:r>
          </a:p>
        </p:txBody>
      </p:sp>
      <p:sp>
        <p:nvSpPr>
          <p:cNvPr id="43" name="Arrow: Chevron 42">
            <a:extLst>
              <a:ext uri="{FF2B5EF4-FFF2-40B4-BE49-F238E27FC236}">
                <a16:creationId xmlns:a16="http://schemas.microsoft.com/office/drawing/2014/main" id="{733D2F07-AE6A-C6AA-6857-CE4C4E0C0294}"/>
              </a:ext>
            </a:extLst>
          </p:cNvPr>
          <p:cNvSpPr/>
          <p:nvPr/>
        </p:nvSpPr>
        <p:spPr>
          <a:xfrm>
            <a:off x="6786368" y="3699096"/>
            <a:ext cx="1800000" cy="833583"/>
          </a:xfrm>
          <a:prstGeom prst="chevron">
            <a:avLst>
              <a:gd name="adj" fmla="val 1210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1"/>
                </a:solidFill>
              </a:rPr>
              <a:t>Commercialization</a:t>
            </a:r>
          </a:p>
        </p:txBody>
      </p:sp>
      <p:sp>
        <p:nvSpPr>
          <p:cNvPr id="44" name="Arrow: Chevron 43">
            <a:extLst>
              <a:ext uri="{FF2B5EF4-FFF2-40B4-BE49-F238E27FC236}">
                <a16:creationId xmlns:a16="http://schemas.microsoft.com/office/drawing/2014/main" id="{4B653991-601E-0707-4CBE-95CBCC41439F}"/>
              </a:ext>
            </a:extLst>
          </p:cNvPr>
          <p:cNvSpPr/>
          <p:nvPr/>
        </p:nvSpPr>
        <p:spPr>
          <a:xfrm>
            <a:off x="1512254" y="3699096"/>
            <a:ext cx="1800000" cy="833583"/>
          </a:xfrm>
          <a:prstGeom prst="chevron">
            <a:avLst>
              <a:gd name="adj" fmla="val 1210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bg1"/>
                </a:solidFill>
              </a:rPr>
              <a:t>LNG unloading &amp; storage</a:t>
            </a:r>
          </a:p>
        </p:txBody>
      </p:sp>
      <p:pic>
        <p:nvPicPr>
          <p:cNvPr id="45" name="Picture 44">
            <a:extLst>
              <a:ext uri="{FF2B5EF4-FFF2-40B4-BE49-F238E27FC236}">
                <a16:creationId xmlns:a16="http://schemas.microsoft.com/office/drawing/2014/main" id="{9DC6698D-AD52-A4C6-6369-D4A077F71B22}"/>
              </a:ext>
            </a:extLst>
          </p:cNvPr>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678176" y="3147111"/>
            <a:ext cx="553005" cy="553005"/>
          </a:xfrm>
          <a:prstGeom prst="rect">
            <a:avLst/>
          </a:prstGeom>
        </p:spPr>
      </p:pic>
      <p:pic>
        <p:nvPicPr>
          <p:cNvPr id="46" name="Picture 45" descr="A close up of a logo&#10;&#10;Description automatically generated">
            <a:extLst>
              <a:ext uri="{FF2B5EF4-FFF2-40B4-BE49-F238E27FC236}">
                <a16:creationId xmlns:a16="http://schemas.microsoft.com/office/drawing/2014/main" id="{79CE805F-E9C7-C871-CDEB-522544FE2B4F}"/>
              </a:ext>
            </a:extLst>
          </p:cNvPr>
          <p:cNvPicPr>
            <a:picLocks noChangeAspect="1"/>
          </p:cNvPicPr>
          <p:nvPr/>
        </p:nvPicPr>
        <p:blipFill>
          <a:blip r:embed="rId9"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218614" y="3263744"/>
            <a:ext cx="319738" cy="319738"/>
          </a:xfrm>
          <a:prstGeom prst="rect">
            <a:avLst/>
          </a:prstGeom>
        </p:spPr>
      </p:pic>
      <p:pic>
        <p:nvPicPr>
          <p:cNvPr id="47" name="Picture 46" descr="A close up of a logo&#10;&#10;Description automatically generated">
            <a:extLst>
              <a:ext uri="{FF2B5EF4-FFF2-40B4-BE49-F238E27FC236}">
                <a16:creationId xmlns:a16="http://schemas.microsoft.com/office/drawing/2014/main" id="{8DA9C800-AC5E-9BF9-4667-FB91B60C8D21}"/>
              </a:ext>
            </a:extLst>
          </p:cNvPr>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541967" y="3263825"/>
            <a:ext cx="319576" cy="319576"/>
          </a:xfrm>
          <a:prstGeom prst="rect">
            <a:avLst/>
          </a:prstGeom>
        </p:spPr>
      </p:pic>
      <p:pic>
        <p:nvPicPr>
          <p:cNvPr id="48" name="Picture 47">
            <a:extLst>
              <a:ext uri="{FF2B5EF4-FFF2-40B4-BE49-F238E27FC236}">
                <a16:creationId xmlns:a16="http://schemas.microsoft.com/office/drawing/2014/main" id="{B5A7A211-EB5C-207A-D158-118DCFCB3B41}"/>
              </a:ext>
            </a:extLst>
          </p:cNvPr>
          <p:cNvPicPr>
            <a:picLocks noChangeAspect="1"/>
          </p:cNvPicPr>
          <p:nvPr/>
        </p:nvPicPr>
        <p:blipFill>
          <a:blip r:embed="rId1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952215" y="3247156"/>
            <a:ext cx="352914" cy="352914"/>
          </a:xfrm>
          <a:prstGeom prst="rect">
            <a:avLst/>
          </a:prstGeom>
        </p:spPr>
      </p:pic>
      <p:grpSp>
        <p:nvGrpSpPr>
          <p:cNvPr id="50" name="Group 49">
            <a:extLst>
              <a:ext uri="{FF2B5EF4-FFF2-40B4-BE49-F238E27FC236}">
                <a16:creationId xmlns:a16="http://schemas.microsoft.com/office/drawing/2014/main" id="{2C8E4F65-BC0B-7FD4-F24E-9B76284E48F8}"/>
              </a:ext>
            </a:extLst>
          </p:cNvPr>
          <p:cNvGrpSpPr/>
          <p:nvPr/>
        </p:nvGrpSpPr>
        <p:grpSpPr>
          <a:xfrm>
            <a:off x="3186323" y="4037375"/>
            <a:ext cx="188251" cy="188251"/>
            <a:chOff x="738000" y="2157701"/>
            <a:chExt cx="432000" cy="432000"/>
          </a:xfrm>
        </p:grpSpPr>
        <p:sp>
          <p:nvSpPr>
            <p:cNvPr id="51" name="Rectangle 50">
              <a:extLst>
                <a:ext uri="{FF2B5EF4-FFF2-40B4-BE49-F238E27FC236}">
                  <a16:creationId xmlns:a16="http://schemas.microsoft.com/office/drawing/2014/main" id="{FEA4E4CC-D3BE-C4AB-2063-56FBCBDD7E9D}"/>
                </a:ext>
              </a:extLst>
            </p:cNvPr>
            <p:cNvSpPr/>
            <p:nvPr/>
          </p:nvSpPr>
          <p:spPr>
            <a:xfrm>
              <a:off x="738000" y="2157701"/>
              <a:ext cx="432000" cy="432000"/>
            </a:xfrm>
            <a:prstGeom prst="rect">
              <a:avLst/>
            </a:prstGeom>
            <a:solidFill>
              <a:schemeClr val="tx2"/>
            </a:solidFill>
            <a:ln w="285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72000" tIns="72000" rIns="72000" bIns="108000" rtlCol="0" anchor="t" anchorCtr="0">
              <a:noAutofit/>
            </a:bodyPr>
            <a:lstStyle/>
            <a:p>
              <a:pPr algn="l">
                <a:lnSpc>
                  <a:spcPct val="90000"/>
                </a:lnSpc>
                <a:spcBef>
                  <a:spcPts val="400"/>
                </a:spcBef>
              </a:pPr>
              <a:endParaRPr lang="en-US" sz="1500" b="0">
                <a:solidFill>
                  <a:schemeClr val="bg1"/>
                </a:solidFill>
              </a:endParaRPr>
            </a:p>
          </p:txBody>
        </p:sp>
        <p:sp>
          <p:nvSpPr>
            <p:cNvPr id="52" name="Plus 28">
              <a:extLst>
                <a:ext uri="{FF2B5EF4-FFF2-40B4-BE49-F238E27FC236}">
                  <a16:creationId xmlns:a16="http://schemas.microsoft.com/office/drawing/2014/main" id="{123AC8EB-9BD4-0974-6A8A-498EC4B44A95}"/>
                </a:ext>
              </a:extLst>
            </p:cNvPr>
            <p:cNvSpPr/>
            <p:nvPr>
              <p:custDataLst>
                <p:tags r:id="rId4"/>
              </p:custDataLst>
            </p:nvPr>
          </p:nvSpPr>
          <p:spPr>
            <a:xfrm>
              <a:off x="774000" y="2193701"/>
              <a:ext cx="360000" cy="360000"/>
            </a:xfrm>
            <a:prstGeom prst="mathPlus">
              <a:avLst/>
            </a:prstGeom>
            <a:solidFill>
              <a:schemeClr val="bg2"/>
            </a:solidFill>
            <a:ln w="9525" cap="flat" cmpd="sng" algn="ctr">
              <a:noFill/>
              <a:prstDash val="solid"/>
            </a:ln>
            <a:effectLst/>
            <a:extLst>
              <a:ext uri="{91240B29-F687-4F45-9708-019B960494DF}">
                <a14:hiddenLine xmlns:a14="http://schemas.microsoft.com/office/drawing/2010/main" w="9525" cap="flat" cmpd="sng" algn="ctr">
                  <a:solidFill>
                    <a:schemeClr val="bg1"/>
                  </a:solidFill>
                  <a:prstDash val="solid"/>
                </a14:hiddenLine>
              </a:ext>
            </a:extLst>
          </p:spPr>
          <p:style>
            <a:lnRef idx="1">
              <a:schemeClr val="accent1"/>
            </a:lnRef>
            <a:fillRef idx="0">
              <a:schemeClr val="accent1"/>
            </a:fillRef>
            <a:effectRef idx="0">
              <a:schemeClr val="accent1"/>
            </a:effectRef>
            <a:fontRef idx="minor">
              <a:schemeClr val="tx1"/>
            </a:fontRef>
          </p:style>
          <p:txBody>
            <a:bodyPr lIns="72000" tIns="72000" rIns="72000" bIns="108000" rtlCol="0" anchor="t" anchorCtr="0">
              <a:noAutofit/>
            </a:bodyPr>
            <a:lstStyle/>
            <a:p>
              <a:pPr algn="l">
                <a:lnSpc>
                  <a:spcPct val="90000"/>
                </a:lnSpc>
                <a:spcBef>
                  <a:spcPts val="400"/>
                </a:spcBef>
              </a:pPr>
              <a:endParaRPr lang="en-US" sz="1500" b="0">
                <a:solidFill>
                  <a:schemeClr val="bg1"/>
                </a:solidFill>
              </a:endParaRPr>
            </a:p>
          </p:txBody>
        </p:sp>
      </p:grpSp>
      <p:grpSp>
        <p:nvGrpSpPr>
          <p:cNvPr id="53" name="Group 52">
            <a:extLst>
              <a:ext uri="{FF2B5EF4-FFF2-40B4-BE49-F238E27FC236}">
                <a16:creationId xmlns:a16="http://schemas.microsoft.com/office/drawing/2014/main" id="{5A1CBD5A-03E8-2F05-5CAC-F44B20468DB0}"/>
              </a:ext>
            </a:extLst>
          </p:cNvPr>
          <p:cNvGrpSpPr/>
          <p:nvPr/>
        </p:nvGrpSpPr>
        <p:grpSpPr>
          <a:xfrm>
            <a:off x="4971142" y="4037375"/>
            <a:ext cx="188251" cy="188251"/>
            <a:chOff x="738000" y="2157701"/>
            <a:chExt cx="432000" cy="432000"/>
          </a:xfrm>
        </p:grpSpPr>
        <p:sp>
          <p:nvSpPr>
            <p:cNvPr id="54" name="Rectangle 53">
              <a:extLst>
                <a:ext uri="{FF2B5EF4-FFF2-40B4-BE49-F238E27FC236}">
                  <a16:creationId xmlns:a16="http://schemas.microsoft.com/office/drawing/2014/main" id="{2DC84596-445F-F55A-A273-6F9D6719A03F}"/>
                </a:ext>
              </a:extLst>
            </p:cNvPr>
            <p:cNvSpPr/>
            <p:nvPr/>
          </p:nvSpPr>
          <p:spPr>
            <a:xfrm>
              <a:off x="738000" y="2157701"/>
              <a:ext cx="432000" cy="432000"/>
            </a:xfrm>
            <a:prstGeom prst="rect">
              <a:avLst/>
            </a:prstGeom>
            <a:solidFill>
              <a:schemeClr val="tx2"/>
            </a:solidFill>
            <a:ln w="285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72000" tIns="72000" rIns="72000" bIns="108000" rtlCol="0" anchor="t" anchorCtr="0">
              <a:noAutofit/>
            </a:bodyPr>
            <a:lstStyle/>
            <a:p>
              <a:pPr algn="l">
                <a:lnSpc>
                  <a:spcPct val="90000"/>
                </a:lnSpc>
                <a:spcBef>
                  <a:spcPts val="400"/>
                </a:spcBef>
              </a:pPr>
              <a:endParaRPr lang="en-US" sz="1500" b="0">
                <a:solidFill>
                  <a:schemeClr val="bg1"/>
                </a:solidFill>
              </a:endParaRPr>
            </a:p>
          </p:txBody>
        </p:sp>
        <p:sp>
          <p:nvSpPr>
            <p:cNvPr id="55" name="Plus 28">
              <a:extLst>
                <a:ext uri="{FF2B5EF4-FFF2-40B4-BE49-F238E27FC236}">
                  <a16:creationId xmlns:a16="http://schemas.microsoft.com/office/drawing/2014/main" id="{158CE725-FEB0-A380-4258-75CF85B54361}"/>
                </a:ext>
              </a:extLst>
            </p:cNvPr>
            <p:cNvSpPr/>
            <p:nvPr>
              <p:custDataLst>
                <p:tags r:id="rId3"/>
              </p:custDataLst>
            </p:nvPr>
          </p:nvSpPr>
          <p:spPr>
            <a:xfrm>
              <a:off x="774000" y="2193701"/>
              <a:ext cx="360000" cy="360000"/>
            </a:xfrm>
            <a:prstGeom prst="mathPlus">
              <a:avLst/>
            </a:prstGeom>
            <a:solidFill>
              <a:schemeClr val="bg2"/>
            </a:solidFill>
            <a:ln w="9525" cap="flat" cmpd="sng" algn="ctr">
              <a:noFill/>
              <a:prstDash val="solid"/>
            </a:ln>
            <a:effectLst/>
            <a:extLst>
              <a:ext uri="{91240B29-F687-4F45-9708-019B960494DF}">
                <a14:hiddenLine xmlns:a14="http://schemas.microsoft.com/office/drawing/2010/main" w="9525" cap="flat" cmpd="sng" algn="ctr">
                  <a:solidFill>
                    <a:schemeClr val="bg1"/>
                  </a:solidFill>
                  <a:prstDash val="solid"/>
                </a14:hiddenLine>
              </a:ext>
            </a:extLst>
          </p:spPr>
          <p:style>
            <a:lnRef idx="1">
              <a:schemeClr val="accent1"/>
            </a:lnRef>
            <a:fillRef idx="0">
              <a:schemeClr val="accent1"/>
            </a:fillRef>
            <a:effectRef idx="0">
              <a:schemeClr val="accent1"/>
            </a:effectRef>
            <a:fontRef idx="minor">
              <a:schemeClr val="tx1"/>
            </a:fontRef>
          </p:style>
          <p:txBody>
            <a:bodyPr lIns="72000" tIns="72000" rIns="72000" bIns="108000" rtlCol="0" anchor="t" anchorCtr="0">
              <a:noAutofit/>
            </a:bodyPr>
            <a:lstStyle/>
            <a:p>
              <a:pPr algn="l">
                <a:lnSpc>
                  <a:spcPct val="90000"/>
                </a:lnSpc>
                <a:spcBef>
                  <a:spcPts val="400"/>
                </a:spcBef>
              </a:pPr>
              <a:endParaRPr lang="en-US" sz="1500" b="0">
                <a:solidFill>
                  <a:schemeClr val="bg1"/>
                </a:solidFill>
              </a:endParaRPr>
            </a:p>
          </p:txBody>
        </p:sp>
      </p:grpSp>
      <p:grpSp>
        <p:nvGrpSpPr>
          <p:cNvPr id="56" name="Group 55">
            <a:extLst>
              <a:ext uri="{FF2B5EF4-FFF2-40B4-BE49-F238E27FC236}">
                <a16:creationId xmlns:a16="http://schemas.microsoft.com/office/drawing/2014/main" id="{B8C26181-B2DF-C84E-BEF2-8EDB1F5CDE6C}"/>
              </a:ext>
            </a:extLst>
          </p:cNvPr>
          <p:cNvGrpSpPr/>
          <p:nvPr/>
        </p:nvGrpSpPr>
        <p:grpSpPr>
          <a:xfrm>
            <a:off x="6736661" y="4037375"/>
            <a:ext cx="188251" cy="188251"/>
            <a:chOff x="738000" y="2157701"/>
            <a:chExt cx="432000" cy="432000"/>
          </a:xfrm>
        </p:grpSpPr>
        <p:sp>
          <p:nvSpPr>
            <p:cNvPr id="57" name="Rectangle 56">
              <a:extLst>
                <a:ext uri="{FF2B5EF4-FFF2-40B4-BE49-F238E27FC236}">
                  <a16:creationId xmlns:a16="http://schemas.microsoft.com/office/drawing/2014/main" id="{12FA86E9-7B73-DA2E-CBB6-66FB720DCB3E}"/>
                </a:ext>
              </a:extLst>
            </p:cNvPr>
            <p:cNvSpPr/>
            <p:nvPr/>
          </p:nvSpPr>
          <p:spPr>
            <a:xfrm>
              <a:off x="738000" y="2157701"/>
              <a:ext cx="432000" cy="432000"/>
            </a:xfrm>
            <a:prstGeom prst="rect">
              <a:avLst/>
            </a:prstGeom>
            <a:solidFill>
              <a:schemeClr val="tx2"/>
            </a:solidFill>
            <a:ln w="28575" cmpd="sng">
              <a:solidFill>
                <a:schemeClr val="bg1"/>
              </a:solidFill>
            </a:ln>
            <a:effectLst/>
          </p:spPr>
          <p:style>
            <a:lnRef idx="1">
              <a:schemeClr val="accent1"/>
            </a:lnRef>
            <a:fillRef idx="0">
              <a:schemeClr val="accent1"/>
            </a:fillRef>
            <a:effectRef idx="0">
              <a:schemeClr val="accent1"/>
            </a:effectRef>
            <a:fontRef idx="minor">
              <a:schemeClr val="tx1"/>
            </a:fontRef>
          </p:style>
          <p:txBody>
            <a:bodyPr lIns="72000" tIns="72000" rIns="72000" bIns="108000" rtlCol="0" anchor="t" anchorCtr="0">
              <a:noAutofit/>
            </a:bodyPr>
            <a:lstStyle/>
            <a:p>
              <a:pPr algn="l">
                <a:lnSpc>
                  <a:spcPct val="90000"/>
                </a:lnSpc>
                <a:spcBef>
                  <a:spcPts val="400"/>
                </a:spcBef>
              </a:pPr>
              <a:endParaRPr lang="en-US" sz="1500" b="0">
                <a:solidFill>
                  <a:schemeClr val="bg1"/>
                </a:solidFill>
              </a:endParaRPr>
            </a:p>
          </p:txBody>
        </p:sp>
        <p:sp>
          <p:nvSpPr>
            <p:cNvPr id="58" name="Plus 28">
              <a:extLst>
                <a:ext uri="{FF2B5EF4-FFF2-40B4-BE49-F238E27FC236}">
                  <a16:creationId xmlns:a16="http://schemas.microsoft.com/office/drawing/2014/main" id="{426073F2-6314-9AE6-40E3-095CF7D412BD}"/>
                </a:ext>
              </a:extLst>
            </p:cNvPr>
            <p:cNvSpPr/>
            <p:nvPr>
              <p:custDataLst>
                <p:tags r:id="rId2"/>
              </p:custDataLst>
            </p:nvPr>
          </p:nvSpPr>
          <p:spPr>
            <a:xfrm>
              <a:off x="774000" y="2193701"/>
              <a:ext cx="360000" cy="360000"/>
            </a:xfrm>
            <a:prstGeom prst="mathPlus">
              <a:avLst/>
            </a:prstGeom>
            <a:solidFill>
              <a:schemeClr val="bg2"/>
            </a:solidFill>
            <a:ln w="9525" cap="flat" cmpd="sng" algn="ctr">
              <a:noFill/>
              <a:prstDash val="solid"/>
            </a:ln>
            <a:effectLst/>
            <a:extLst>
              <a:ext uri="{91240B29-F687-4F45-9708-019B960494DF}">
                <a14:hiddenLine xmlns:a14="http://schemas.microsoft.com/office/drawing/2010/main" w="9525" cap="flat" cmpd="sng" algn="ctr">
                  <a:solidFill>
                    <a:schemeClr val="bg1"/>
                  </a:solidFill>
                  <a:prstDash val="solid"/>
                </a14:hiddenLine>
              </a:ext>
            </a:extLst>
          </p:spPr>
          <p:style>
            <a:lnRef idx="1">
              <a:schemeClr val="accent1"/>
            </a:lnRef>
            <a:fillRef idx="0">
              <a:schemeClr val="accent1"/>
            </a:fillRef>
            <a:effectRef idx="0">
              <a:schemeClr val="accent1"/>
            </a:effectRef>
            <a:fontRef idx="minor">
              <a:schemeClr val="tx1"/>
            </a:fontRef>
          </p:style>
          <p:txBody>
            <a:bodyPr lIns="72000" tIns="72000" rIns="72000" bIns="108000" rtlCol="0" anchor="t" anchorCtr="0">
              <a:noAutofit/>
            </a:bodyPr>
            <a:lstStyle/>
            <a:p>
              <a:pPr algn="l">
                <a:lnSpc>
                  <a:spcPct val="90000"/>
                </a:lnSpc>
                <a:spcBef>
                  <a:spcPts val="400"/>
                </a:spcBef>
              </a:pPr>
              <a:endParaRPr lang="en-US" sz="1500" b="0">
                <a:solidFill>
                  <a:schemeClr val="bg1"/>
                </a:solidFill>
              </a:endParaRPr>
            </a:p>
          </p:txBody>
        </p:sp>
      </p:grpSp>
      <p:grpSp>
        <p:nvGrpSpPr>
          <p:cNvPr id="59" name="Group 58">
            <a:extLst>
              <a:ext uri="{FF2B5EF4-FFF2-40B4-BE49-F238E27FC236}">
                <a16:creationId xmlns:a16="http://schemas.microsoft.com/office/drawing/2014/main" id="{B9C3B8BA-AD35-0455-B478-295F30C08CF4}"/>
              </a:ext>
            </a:extLst>
          </p:cNvPr>
          <p:cNvGrpSpPr/>
          <p:nvPr/>
        </p:nvGrpSpPr>
        <p:grpSpPr>
          <a:xfrm>
            <a:off x="8703423" y="4090387"/>
            <a:ext cx="175363" cy="78437"/>
            <a:chOff x="7436498" y="3051807"/>
            <a:chExt cx="175363" cy="78437"/>
          </a:xfrm>
        </p:grpSpPr>
        <p:cxnSp>
          <p:nvCxnSpPr>
            <p:cNvPr id="60" name="Straight Connector 59">
              <a:extLst>
                <a:ext uri="{FF2B5EF4-FFF2-40B4-BE49-F238E27FC236}">
                  <a16:creationId xmlns:a16="http://schemas.microsoft.com/office/drawing/2014/main" id="{807CAFFB-9D46-1DAB-718F-52D504EC0719}"/>
                </a:ext>
              </a:extLst>
            </p:cNvPr>
            <p:cNvCxnSpPr/>
            <p:nvPr/>
          </p:nvCxnSpPr>
          <p:spPr>
            <a:xfrm>
              <a:off x="7436498" y="3051807"/>
              <a:ext cx="17536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50EE96F-0699-CF00-3C7F-DB418814586F}"/>
                </a:ext>
              </a:extLst>
            </p:cNvPr>
            <p:cNvCxnSpPr/>
            <p:nvPr/>
          </p:nvCxnSpPr>
          <p:spPr>
            <a:xfrm>
              <a:off x="7436498" y="3130244"/>
              <a:ext cx="175363" cy="0"/>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62" name="Rectangle 61">
            <a:extLst>
              <a:ext uri="{FF2B5EF4-FFF2-40B4-BE49-F238E27FC236}">
                <a16:creationId xmlns:a16="http://schemas.microsoft.com/office/drawing/2014/main" id="{B2323D7D-1C2C-0747-9950-6FC404829730}"/>
              </a:ext>
            </a:extLst>
          </p:cNvPr>
          <p:cNvSpPr/>
          <p:nvPr/>
        </p:nvSpPr>
        <p:spPr>
          <a:xfrm>
            <a:off x="8918546" y="3899832"/>
            <a:ext cx="902405" cy="3332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dirty="0">
                <a:solidFill>
                  <a:schemeClr val="tx1"/>
                </a:solidFill>
              </a:rPr>
              <a:t>Delivered price</a:t>
            </a:r>
          </a:p>
        </p:txBody>
      </p:sp>
      <p:sp>
        <p:nvSpPr>
          <p:cNvPr id="83" name="TextBox 82">
            <a:extLst>
              <a:ext uri="{FF2B5EF4-FFF2-40B4-BE49-F238E27FC236}">
                <a16:creationId xmlns:a16="http://schemas.microsoft.com/office/drawing/2014/main" id="{ABFC9776-1307-DD13-F999-313AF9DDAF03}"/>
              </a:ext>
            </a:extLst>
          </p:cNvPr>
          <p:cNvSpPr txBox="1"/>
          <p:nvPr/>
        </p:nvSpPr>
        <p:spPr>
          <a:xfrm>
            <a:off x="536278" y="4794199"/>
            <a:ext cx="975976" cy="461665"/>
          </a:xfrm>
          <a:prstGeom prst="rect">
            <a:avLst/>
          </a:prstGeom>
          <a:solidFill>
            <a:schemeClr val="accent4"/>
          </a:solidFill>
        </p:spPr>
        <p:txBody>
          <a:bodyPr wrap="square" rtlCol="0">
            <a:spAutoFit/>
          </a:bodyPr>
          <a:lstStyle/>
          <a:p>
            <a:pPr algn="ctr"/>
            <a:r>
              <a:rPr lang="en-GB" sz="1200" b="1" dirty="0">
                <a:solidFill>
                  <a:schemeClr val="bg1"/>
                </a:solidFill>
              </a:rPr>
              <a:t>Commodity volatility</a:t>
            </a:r>
          </a:p>
        </p:txBody>
      </p:sp>
      <p:sp>
        <p:nvSpPr>
          <p:cNvPr id="84" name="TextBox 83">
            <a:extLst>
              <a:ext uri="{FF2B5EF4-FFF2-40B4-BE49-F238E27FC236}">
                <a16:creationId xmlns:a16="http://schemas.microsoft.com/office/drawing/2014/main" id="{90206E15-3DFB-4FFE-B140-2979C79FD423}"/>
              </a:ext>
            </a:extLst>
          </p:cNvPr>
          <p:cNvSpPr txBox="1"/>
          <p:nvPr/>
        </p:nvSpPr>
        <p:spPr>
          <a:xfrm>
            <a:off x="5440724" y="4794199"/>
            <a:ext cx="975976" cy="461665"/>
          </a:xfrm>
          <a:prstGeom prst="rect">
            <a:avLst/>
          </a:prstGeom>
          <a:solidFill>
            <a:schemeClr val="accent4"/>
          </a:solidFill>
        </p:spPr>
        <p:txBody>
          <a:bodyPr wrap="square" rtlCol="0">
            <a:spAutoFit/>
          </a:bodyPr>
          <a:lstStyle/>
          <a:p>
            <a:pPr algn="ctr"/>
            <a:r>
              <a:rPr lang="en-GB" sz="1200" b="1" dirty="0">
                <a:solidFill>
                  <a:schemeClr val="bg1"/>
                </a:solidFill>
              </a:rPr>
              <a:t>Distance-</a:t>
            </a:r>
          </a:p>
          <a:p>
            <a:pPr algn="ctr"/>
            <a:r>
              <a:rPr lang="en-GB" sz="1200" b="1" dirty="0">
                <a:solidFill>
                  <a:schemeClr val="bg1"/>
                </a:solidFill>
              </a:rPr>
              <a:t>sensitive</a:t>
            </a:r>
          </a:p>
        </p:txBody>
      </p:sp>
      <p:sp>
        <p:nvSpPr>
          <p:cNvPr id="85" name="TextBox 84">
            <a:extLst>
              <a:ext uri="{FF2B5EF4-FFF2-40B4-BE49-F238E27FC236}">
                <a16:creationId xmlns:a16="http://schemas.microsoft.com/office/drawing/2014/main" id="{81E0C7F8-1D0A-657F-201C-024F020CCFBD}"/>
              </a:ext>
            </a:extLst>
          </p:cNvPr>
          <p:cNvSpPr txBox="1"/>
          <p:nvPr/>
        </p:nvSpPr>
        <p:spPr>
          <a:xfrm>
            <a:off x="7143528" y="4794199"/>
            <a:ext cx="1116453" cy="461665"/>
          </a:xfrm>
          <a:prstGeom prst="rect">
            <a:avLst/>
          </a:prstGeom>
          <a:solidFill>
            <a:schemeClr val="accent4"/>
          </a:solidFill>
        </p:spPr>
        <p:txBody>
          <a:bodyPr wrap="square" rtlCol="0">
            <a:spAutoFit/>
          </a:bodyPr>
          <a:lstStyle/>
          <a:p>
            <a:pPr algn="ctr"/>
            <a:r>
              <a:rPr lang="en-GB" sz="1200" b="1" dirty="0">
                <a:solidFill>
                  <a:schemeClr val="bg1"/>
                </a:solidFill>
              </a:rPr>
              <a:t>Margin + risk premium</a:t>
            </a:r>
          </a:p>
        </p:txBody>
      </p:sp>
      <p:sp>
        <p:nvSpPr>
          <p:cNvPr id="87" name="Arrow: Chevron 86">
            <a:extLst>
              <a:ext uri="{FF2B5EF4-FFF2-40B4-BE49-F238E27FC236}">
                <a16:creationId xmlns:a16="http://schemas.microsoft.com/office/drawing/2014/main" id="{6C214FCF-9934-CE38-FE7E-11CF04BEB8E5}"/>
              </a:ext>
            </a:extLst>
          </p:cNvPr>
          <p:cNvSpPr/>
          <p:nvPr/>
        </p:nvSpPr>
        <p:spPr>
          <a:xfrm>
            <a:off x="343653" y="3687367"/>
            <a:ext cx="1209980" cy="833583"/>
          </a:xfrm>
          <a:prstGeom prst="chevron">
            <a:avLst>
              <a:gd name="adj" fmla="val 12107"/>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rPr>
              <a:t>LNG price (e.g., hub-indexed)</a:t>
            </a:r>
          </a:p>
        </p:txBody>
      </p:sp>
    </p:spTree>
    <p:extLst>
      <p:ext uri="{BB962C8B-B14F-4D97-AF65-F5344CB8AC3E}">
        <p14:creationId xmlns:p14="http://schemas.microsoft.com/office/powerpoint/2010/main" val="1993111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0" name="think-cell data - do not delete" hidden="1">
            <a:extLst>
              <a:ext uri="{FF2B5EF4-FFF2-40B4-BE49-F238E27FC236}">
                <a16:creationId xmlns:a16="http://schemas.microsoft.com/office/drawing/2014/main" id="{C10615D6-1684-6969-94D1-08EB3BFC6F31}"/>
              </a:ext>
            </a:extLst>
          </p:cNvPr>
          <p:cNvGraphicFramePr>
            <a:graphicFrameLocks noChangeAspect="1"/>
          </p:cNvGraphicFramePr>
          <p:nvPr>
            <p:custDataLst>
              <p:tags r:id="rId1"/>
            </p:custDataLst>
            <p:extLst>
              <p:ext uri="{D42A27DB-BD31-4B8C-83A1-F6EECF244321}">
                <p14:modId xmlns:p14="http://schemas.microsoft.com/office/powerpoint/2010/main" val="34835863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6" imgW="484" imgH="486" progId="TCLayout.ActiveDocument.1">
                  <p:embed/>
                </p:oleObj>
              </mc:Choice>
              <mc:Fallback>
                <p:oleObj name="think-cell Slide" r:id="rId46" imgW="484" imgH="486" progId="TCLayout.ActiveDocument.1">
                  <p:embed/>
                  <p:pic>
                    <p:nvPicPr>
                      <p:cNvPr id="230" name="think-cell data - do not delete" hidden="1">
                        <a:extLst>
                          <a:ext uri="{FF2B5EF4-FFF2-40B4-BE49-F238E27FC236}">
                            <a16:creationId xmlns:a16="http://schemas.microsoft.com/office/drawing/2014/main" id="{C10615D6-1684-6969-94D1-08EB3BFC6F31}"/>
                          </a:ext>
                        </a:extLst>
                      </p:cNvPr>
                      <p:cNvPicPr/>
                      <p:nvPr/>
                    </p:nvPicPr>
                    <p:blipFill>
                      <a:blip r:embed="rId4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E4A04B0-3634-E064-E458-60F6FA7EB8AA}"/>
              </a:ext>
            </a:extLst>
          </p:cNvPr>
          <p:cNvSpPr>
            <a:spLocks noGrp="1"/>
          </p:cNvSpPr>
          <p:nvPr>
            <p:ph type="title"/>
          </p:nvPr>
        </p:nvSpPr>
        <p:spPr/>
        <p:txBody>
          <a:bodyPr vert="horz"/>
          <a:lstStyle/>
          <a:p>
            <a:r>
              <a:rPr lang="en-GB" dirty="0"/>
              <a:t>Molecule access in Ukraine exists, but </a:t>
            </a:r>
            <a:r>
              <a:rPr lang="en-GB" dirty="0" err="1"/>
              <a:t>ssLNG</a:t>
            </a:r>
            <a:r>
              <a:rPr lang="en-GB" dirty="0"/>
              <a:t> viability depends on corridor distance and utilisation </a:t>
            </a:r>
          </a:p>
        </p:txBody>
      </p:sp>
      <p:sp>
        <p:nvSpPr>
          <p:cNvPr id="3" name="Text Placeholder 2">
            <a:extLst>
              <a:ext uri="{FF2B5EF4-FFF2-40B4-BE49-F238E27FC236}">
                <a16:creationId xmlns:a16="http://schemas.microsoft.com/office/drawing/2014/main" id="{ED605E09-0BEE-FFF0-AFA7-1E196EC84D1C}"/>
              </a:ext>
            </a:extLst>
          </p:cNvPr>
          <p:cNvSpPr>
            <a:spLocks noGrp="1"/>
          </p:cNvSpPr>
          <p:nvPr>
            <p:ph type="body" sz="quarter" idx="14"/>
          </p:nvPr>
        </p:nvSpPr>
        <p:spPr/>
        <p:txBody>
          <a:bodyPr/>
          <a:lstStyle/>
          <a:p>
            <a:r>
              <a:rPr lang="en-GB" dirty="0"/>
              <a:t>Ukraine’s position in the European LNG network</a:t>
            </a:r>
          </a:p>
        </p:txBody>
      </p:sp>
      <p:sp>
        <p:nvSpPr>
          <p:cNvPr id="5" name="Slide Number Placeholder 4">
            <a:extLst>
              <a:ext uri="{FF2B5EF4-FFF2-40B4-BE49-F238E27FC236}">
                <a16:creationId xmlns:a16="http://schemas.microsoft.com/office/drawing/2014/main" id="{2299AA58-F29E-496D-DBF4-D9EE7F0D3719}"/>
              </a:ext>
            </a:extLst>
          </p:cNvPr>
          <p:cNvSpPr>
            <a:spLocks noGrp="1"/>
          </p:cNvSpPr>
          <p:nvPr>
            <p:ph type="sldNum" sz="quarter" idx="4"/>
          </p:nvPr>
        </p:nvSpPr>
        <p:spPr/>
        <p:txBody>
          <a:bodyPr/>
          <a:lstStyle/>
          <a:p>
            <a:fld id="{495CDFE8-06BB-8C4A-81DE-67EF32F50FC9}" type="slidenum">
              <a:rPr lang="en-US" smtClean="0"/>
              <a:pPr/>
              <a:t>9</a:t>
            </a:fld>
            <a:endParaRPr lang="en-US" dirty="0"/>
          </a:p>
        </p:txBody>
      </p:sp>
      <p:sp>
        <p:nvSpPr>
          <p:cNvPr id="6" name="Footer Placeholder 5">
            <a:extLst>
              <a:ext uri="{FF2B5EF4-FFF2-40B4-BE49-F238E27FC236}">
                <a16:creationId xmlns:a16="http://schemas.microsoft.com/office/drawing/2014/main" id="{4F23CC84-0BAD-DC64-3249-2D23BF1C4D27}"/>
              </a:ext>
            </a:extLst>
          </p:cNvPr>
          <p:cNvSpPr>
            <a:spLocks noGrp="1"/>
          </p:cNvSpPr>
          <p:nvPr>
            <p:ph type="ftr" sz="quarter" idx="3"/>
          </p:nvPr>
        </p:nvSpPr>
        <p:spPr/>
        <p:txBody>
          <a:bodyPr/>
          <a:lstStyle/>
          <a:p>
            <a:pPr algn="l"/>
            <a:r>
              <a:rPr lang="en-US" dirty="0"/>
              <a:t>Sources:</a:t>
            </a:r>
            <a:r>
              <a:rPr lang="en-US" b="0" dirty="0"/>
              <a:t> GIE; FTI Consulting</a:t>
            </a:r>
          </a:p>
        </p:txBody>
      </p:sp>
      <p:grpSp>
        <p:nvGrpSpPr>
          <p:cNvPr id="7" name="Group 6">
            <a:extLst>
              <a:ext uri="{FF2B5EF4-FFF2-40B4-BE49-F238E27FC236}">
                <a16:creationId xmlns:a16="http://schemas.microsoft.com/office/drawing/2014/main" id="{560FADE2-FEF8-61BE-B978-6769F4B359D6}"/>
              </a:ext>
            </a:extLst>
          </p:cNvPr>
          <p:cNvGrpSpPr/>
          <p:nvPr/>
        </p:nvGrpSpPr>
        <p:grpSpPr>
          <a:xfrm>
            <a:off x="1320881" y="2078849"/>
            <a:ext cx="4933872" cy="4964667"/>
            <a:chOff x="2478088" y="1895475"/>
            <a:chExt cx="4116387" cy="4221163"/>
          </a:xfrm>
          <a:solidFill>
            <a:schemeClr val="bg1">
              <a:lumMod val="95000"/>
            </a:schemeClr>
          </a:solidFill>
        </p:grpSpPr>
        <p:sp>
          <p:nvSpPr>
            <p:cNvPr id="8" name="Freeform 2577">
              <a:extLst>
                <a:ext uri="{FF2B5EF4-FFF2-40B4-BE49-F238E27FC236}">
                  <a16:creationId xmlns:a16="http://schemas.microsoft.com/office/drawing/2014/main" id="{75DCC204-A586-067B-9F52-5F240AD12B77}"/>
                </a:ext>
              </a:extLst>
            </p:cNvPr>
            <p:cNvSpPr>
              <a:spLocks/>
            </p:cNvSpPr>
            <p:nvPr>
              <p:custDataLst>
                <p:tags r:id="rId2"/>
              </p:custDataLst>
            </p:nvPr>
          </p:nvSpPr>
          <p:spPr bwMode="auto">
            <a:xfrm>
              <a:off x="4964113" y="4848224"/>
              <a:ext cx="384175" cy="431785"/>
            </a:xfrm>
            <a:custGeom>
              <a:avLst/>
              <a:gdLst>
                <a:gd name="T0" fmla="*/ 100 w 242"/>
                <a:gd name="T1" fmla="*/ 238 h 306"/>
                <a:gd name="T2" fmla="*/ 91 w 242"/>
                <a:gd name="T3" fmla="*/ 242 h 306"/>
                <a:gd name="T4" fmla="*/ 95 w 242"/>
                <a:gd name="T5" fmla="*/ 249 h 306"/>
                <a:gd name="T6" fmla="*/ 95 w 242"/>
                <a:gd name="T7" fmla="*/ 256 h 306"/>
                <a:gd name="T8" fmla="*/ 98 w 242"/>
                <a:gd name="T9" fmla="*/ 264 h 306"/>
                <a:gd name="T10" fmla="*/ 104 w 242"/>
                <a:gd name="T11" fmla="*/ 270 h 306"/>
                <a:gd name="T12" fmla="*/ 122 w 242"/>
                <a:gd name="T13" fmla="*/ 278 h 306"/>
                <a:gd name="T14" fmla="*/ 126 w 242"/>
                <a:gd name="T15" fmla="*/ 290 h 306"/>
                <a:gd name="T16" fmla="*/ 136 w 242"/>
                <a:gd name="T17" fmla="*/ 297 h 306"/>
                <a:gd name="T18" fmla="*/ 164 w 242"/>
                <a:gd name="T19" fmla="*/ 276 h 306"/>
                <a:gd name="T20" fmla="*/ 178 w 242"/>
                <a:gd name="T21" fmla="*/ 269 h 306"/>
                <a:gd name="T22" fmla="*/ 221 w 242"/>
                <a:gd name="T23" fmla="*/ 257 h 306"/>
                <a:gd name="T24" fmla="*/ 224 w 242"/>
                <a:gd name="T25" fmla="*/ 228 h 306"/>
                <a:gd name="T26" fmla="*/ 224 w 242"/>
                <a:gd name="T27" fmla="*/ 216 h 306"/>
                <a:gd name="T28" fmla="*/ 233 w 242"/>
                <a:gd name="T29" fmla="*/ 209 h 306"/>
                <a:gd name="T30" fmla="*/ 240 w 242"/>
                <a:gd name="T31" fmla="*/ 201 h 306"/>
                <a:gd name="T32" fmla="*/ 242 w 242"/>
                <a:gd name="T33" fmla="*/ 195 h 306"/>
                <a:gd name="T34" fmla="*/ 236 w 242"/>
                <a:gd name="T35" fmla="*/ 185 h 306"/>
                <a:gd name="T36" fmla="*/ 215 w 242"/>
                <a:gd name="T37" fmla="*/ 176 h 306"/>
                <a:gd name="T38" fmla="*/ 209 w 242"/>
                <a:gd name="T39" fmla="*/ 159 h 306"/>
                <a:gd name="T40" fmla="*/ 209 w 242"/>
                <a:gd name="T41" fmla="*/ 134 h 306"/>
                <a:gd name="T42" fmla="*/ 210 w 242"/>
                <a:gd name="T43" fmla="*/ 110 h 306"/>
                <a:gd name="T44" fmla="*/ 199 w 242"/>
                <a:gd name="T45" fmla="*/ 87 h 306"/>
                <a:gd name="T46" fmla="*/ 185 w 242"/>
                <a:gd name="T47" fmla="*/ 93 h 306"/>
                <a:gd name="T48" fmla="*/ 157 w 242"/>
                <a:gd name="T49" fmla="*/ 92 h 306"/>
                <a:gd name="T50" fmla="*/ 139 w 242"/>
                <a:gd name="T51" fmla="*/ 90 h 306"/>
                <a:gd name="T52" fmla="*/ 138 w 242"/>
                <a:gd name="T53" fmla="*/ 62 h 306"/>
                <a:gd name="T54" fmla="*/ 116 w 242"/>
                <a:gd name="T55" fmla="*/ 54 h 306"/>
                <a:gd name="T56" fmla="*/ 103 w 242"/>
                <a:gd name="T57" fmla="*/ 38 h 306"/>
                <a:gd name="T58" fmla="*/ 91 w 242"/>
                <a:gd name="T59" fmla="*/ 24 h 306"/>
                <a:gd name="T60" fmla="*/ 83 w 242"/>
                <a:gd name="T61" fmla="*/ 15 h 306"/>
                <a:gd name="T62" fmla="*/ 73 w 242"/>
                <a:gd name="T63" fmla="*/ 12 h 306"/>
                <a:gd name="T64" fmla="*/ 63 w 242"/>
                <a:gd name="T65" fmla="*/ 1 h 306"/>
                <a:gd name="T66" fmla="*/ 32 w 242"/>
                <a:gd name="T67" fmla="*/ 0 h 306"/>
                <a:gd name="T68" fmla="*/ 18 w 242"/>
                <a:gd name="T69" fmla="*/ 14 h 306"/>
                <a:gd name="T70" fmla="*/ 12 w 242"/>
                <a:gd name="T71" fmla="*/ 13 h 306"/>
                <a:gd name="T72" fmla="*/ 8 w 242"/>
                <a:gd name="T73" fmla="*/ 16 h 306"/>
                <a:gd name="T74" fmla="*/ 0 w 242"/>
                <a:gd name="T75" fmla="*/ 25 h 306"/>
                <a:gd name="T76" fmla="*/ 6 w 242"/>
                <a:gd name="T77" fmla="*/ 46 h 306"/>
                <a:gd name="T78" fmla="*/ 7 w 242"/>
                <a:gd name="T79" fmla="*/ 55 h 306"/>
                <a:gd name="T80" fmla="*/ 13 w 242"/>
                <a:gd name="T81" fmla="*/ 60 h 306"/>
                <a:gd name="T82" fmla="*/ 24 w 242"/>
                <a:gd name="T83" fmla="*/ 67 h 306"/>
                <a:gd name="T84" fmla="*/ 32 w 242"/>
                <a:gd name="T85" fmla="*/ 73 h 306"/>
                <a:gd name="T86" fmla="*/ 21 w 242"/>
                <a:gd name="T87" fmla="*/ 80 h 306"/>
                <a:gd name="T88" fmla="*/ 24 w 242"/>
                <a:gd name="T89" fmla="*/ 91 h 306"/>
                <a:gd name="T90" fmla="*/ 29 w 242"/>
                <a:gd name="T91" fmla="*/ 100 h 306"/>
                <a:gd name="T92" fmla="*/ 33 w 242"/>
                <a:gd name="T93" fmla="*/ 141 h 306"/>
                <a:gd name="T94" fmla="*/ 51 w 242"/>
                <a:gd name="T95" fmla="*/ 152 h 306"/>
                <a:gd name="T96" fmla="*/ 36 w 242"/>
                <a:gd name="T97" fmla="*/ 163 h 306"/>
                <a:gd name="T98" fmla="*/ 49 w 242"/>
                <a:gd name="T99" fmla="*/ 176 h 306"/>
                <a:gd name="T100" fmla="*/ 39 w 242"/>
                <a:gd name="T101" fmla="*/ 194 h 306"/>
                <a:gd name="T102" fmla="*/ 54 w 242"/>
                <a:gd name="T103" fmla="*/ 202 h 306"/>
                <a:gd name="T104" fmla="*/ 58 w 242"/>
                <a:gd name="T105" fmla="*/ 208 h 306"/>
                <a:gd name="T106" fmla="*/ 76 w 242"/>
                <a:gd name="T107" fmla="*/ 220 h 306"/>
                <a:gd name="T108" fmla="*/ 89 w 242"/>
                <a:gd name="T109" fmla="*/ 221 h 306"/>
                <a:gd name="T110" fmla="*/ 107 w 242"/>
                <a:gd name="T111" fmla="*/ 229 h 306"/>
                <a:gd name="T112" fmla="*/ 100 w 242"/>
                <a:gd name="T113" fmla="*/ 238 h 30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2"/>
                <a:gd name="T172" fmla="*/ 0 h 306"/>
                <a:gd name="T173" fmla="*/ 242 w 242"/>
                <a:gd name="T174" fmla="*/ 306 h 306"/>
                <a:gd name="connsiteX0" fmla="*/ 4132 w 10000"/>
                <a:gd name="connsiteY0" fmla="*/ 7778 h 10000"/>
                <a:gd name="connsiteX1" fmla="*/ 3760 w 10000"/>
                <a:gd name="connsiteY1" fmla="*/ 7908 h 10000"/>
                <a:gd name="connsiteX2" fmla="*/ 3926 w 10000"/>
                <a:gd name="connsiteY2" fmla="*/ 8137 h 10000"/>
                <a:gd name="connsiteX3" fmla="*/ 3926 w 10000"/>
                <a:gd name="connsiteY3" fmla="*/ 8366 h 10000"/>
                <a:gd name="connsiteX4" fmla="*/ 4050 w 10000"/>
                <a:gd name="connsiteY4" fmla="*/ 8627 h 10000"/>
                <a:gd name="connsiteX5" fmla="*/ 4298 w 10000"/>
                <a:gd name="connsiteY5" fmla="*/ 8824 h 10000"/>
                <a:gd name="connsiteX6" fmla="*/ 5041 w 10000"/>
                <a:gd name="connsiteY6" fmla="*/ 9085 h 10000"/>
                <a:gd name="connsiteX7" fmla="*/ 5207 w 10000"/>
                <a:gd name="connsiteY7" fmla="*/ 9477 h 10000"/>
                <a:gd name="connsiteX8" fmla="*/ 5620 w 10000"/>
                <a:gd name="connsiteY8" fmla="*/ 9706 h 10000"/>
                <a:gd name="connsiteX9" fmla="*/ 7211 w 10000"/>
                <a:gd name="connsiteY9" fmla="*/ 8089 h 10000"/>
                <a:gd name="connsiteX10" fmla="*/ 7355 w 10000"/>
                <a:gd name="connsiteY10" fmla="*/ 8791 h 10000"/>
                <a:gd name="connsiteX11" fmla="*/ 9132 w 10000"/>
                <a:gd name="connsiteY11" fmla="*/ 8399 h 10000"/>
                <a:gd name="connsiteX12" fmla="*/ 9256 w 10000"/>
                <a:gd name="connsiteY12" fmla="*/ 7451 h 10000"/>
                <a:gd name="connsiteX13" fmla="*/ 9256 w 10000"/>
                <a:gd name="connsiteY13" fmla="*/ 7059 h 10000"/>
                <a:gd name="connsiteX14" fmla="*/ 9628 w 10000"/>
                <a:gd name="connsiteY14" fmla="*/ 6830 h 10000"/>
                <a:gd name="connsiteX15" fmla="*/ 9917 w 10000"/>
                <a:gd name="connsiteY15" fmla="*/ 6569 h 10000"/>
                <a:gd name="connsiteX16" fmla="*/ 10000 w 10000"/>
                <a:gd name="connsiteY16" fmla="*/ 6373 h 10000"/>
                <a:gd name="connsiteX17" fmla="*/ 9752 w 10000"/>
                <a:gd name="connsiteY17" fmla="*/ 6046 h 10000"/>
                <a:gd name="connsiteX18" fmla="*/ 8884 w 10000"/>
                <a:gd name="connsiteY18" fmla="*/ 5752 h 10000"/>
                <a:gd name="connsiteX19" fmla="*/ 8636 w 10000"/>
                <a:gd name="connsiteY19" fmla="*/ 5196 h 10000"/>
                <a:gd name="connsiteX20" fmla="*/ 8636 w 10000"/>
                <a:gd name="connsiteY20" fmla="*/ 4379 h 10000"/>
                <a:gd name="connsiteX21" fmla="*/ 8678 w 10000"/>
                <a:gd name="connsiteY21" fmla="*/ 3595 h 10000"/>
                <a:gd name="connsiteX22" fmla="*/ 8223 w 10000"/>
                <a:gd name="connsiteY22" fmla="*/ 2843 h 10000"/>
                <a:gd name="connsiteX23" fmla="*/ 7645 w 10000"/>
                <a:gd name="connsiteY23" fmla="*/ 3039 h 10000"/>
                <a:gd name="connsiteX24" fmla="*/ 6488 w 10000"/>
                <a:gd name="connsiteY24" fmla="*/ 3007 h 10000"/>
                <a:gd name="connsiteX25" fmla="*/ 5744 w 10000"/>
                <a:gd name="connsiteY25" fmla="*/ 2941 h 10000"/>
                <a:gd name="connsiteX26" fmla="*/ 5702 w 10000"/>
                <a:gd name="connsiteY26" fmla="*/ 2026 h 10000"/>
                <a:gd name="connsiteX27" fmla="*/ 4793 w 10000"/>
                <a:gd name="connsiteY27" fmla="*/ 1765 h 10000"/>
                <a:gd name="connsiteX28" fmla="*/ 4256 w 10000"/>
                <a:gd name="connsiteY28" fmla="*/ 1242 h 10000"/>
                <a:gd name="connsiteX29" fmla="*/ 3760 w 10000"/>
                <a:gd name="connsiteY29" fmla="*/ 784 h 10000"/>
                <a:gd name="connsiteX30" fmla="*/ 3430 w 10000"/>
                <a:gd name="connsiteY30" fmla="*/ 490 h 10000"/>
                <a:gd name="connsiteX31" fmla="*/ 3017 w 10000"/>
                <a:gd name="connsiteY31" fmla="*/ 392 h 10000"/>
                <a:gd name="connsiteX32" fmla="*/ 2603 w 10000"/>
                <a:gd name="connsiteY32" fmla="*/ 33 h 10000"/>
                <a:gd name="connsiteX33" fmla="*/ 1322 w 10000"/>
                <a:gd name="connsiteY33" fmla="*/ 0 h 10000"/>
                <a:gd name="connsiteX34" fmla="*/ 744 w 10000"/>
                <a:gd name="connsiteY34" fmla="*/ 458 h 10000"/>
                <a:gd name="connsiteX35" fmla="*/ 496 w 10000"/>
                <a:gd name="connsiteY35" fmla="*/ 425 h 10000"/>
                <a:gd name="connsiteX36" fmla="*/ 331 w 10000"/>
                <a:gd name="connsiteY36" fmla="*/ 523 h 10000"/>
                <a:gd name="connsiteX37" fmla="*/ 0 w 10000"/>
                <a:gd name="connsiteY37" fmla="*/ 817 h 10000"/>
                <a:gd name="connsiteX38" fmla="*/ 248 w 10000"/>
                <a:gd name="connsiteY38" fmla="*/ 1503 h 10000"/>
                <a:gd name="connsiteX39" fmla="*/ 289 w 10000"/>
                <a:gd name="connsiteY39" fmla="*/ 1797 h 10000"/>
                <a:gd name="connsiteX40" fmla="*/ 537 w 10000"/>
                <a:gd name="connsiteY40" fmla="*/ 1961 h 10000"/>
                <a:gd name="connsiteX41" fmla="*/ 992 w 10000"/>
                <a:gd name="connsiteY41" fmla="*/ 2190 h 10000"/>
                <a:gd name="connsiteX42" fmla="*/ 1322 w 10000"/>
                <a:gd name="connsiteY42" fmla="*/ 2386 h 10000"/>
                <a:gd name="connsiteX43" fmla="*/ 868 w 10000"/>
                <a:gd name="connsiteY43" fmla="*/ 2614 h 10000"/>
                <a:gd name="connsiteX44" fmla="*/ 992 w 10000"/>
                <a:gd name="connsiteY44" fmla="*/ 2974 h 10000"/>
                <a:gd name="connsiteX45" fmla="*/ 1198 w 10000"/>
                <a:gd name="connsiteY45" fmla="*/ 3268 h 10000"/>
                <a:gd name="connsiteX46" fmla="*/ 1364 w 10000"/>
                <a:gd name="connsiteY46" fmla="*/ 4608 h 10000"/>
                <a:gd name="connsiteX47" fmla="*/ 2107 w 10000"/>
                <a:gd name="connsiteY47" fmla="*/ 4967 h 10000"/>
                <a:gd name="connsiteX48" fmla="*/ 1488 w 10000"/>
                <a:gd name="connsiteY48" fmla="*/ 5327 h 10000"/>
                <a:gd name="connsiteX49" fmla="*/ 2025 w 10000"/>
                <a:gd name="connsiteY49" fmla="*/ 5752 h 10000"/>
                <a:gd name="connsiteX50" fmla="*/ 1612 w 10000"/>
                <a:gd name="connsiteY50" fmla="*/ 6340 h 10000"/>
                <a:gd name="connsiteX51" fmla="*/ 2231 w 10000"/>
                <a:gd name="connsiteY51" fmla="*/ 6601 h 10000"/>
                <a:gd name="connsiteX52" fmla="*/ 2397 w 10000"/>
                <a:gd name="connsiteY52" fmla="*/ 6797 h 10000"/>
                <a:gd name="connsiteX53" fmla="*/ 3140 w 10000"/>
                <a:gd name="connsiteY53" fmla="*/ 7190 h 10000"/>
                <a:gd name="connsiteX54" fmla="*/ 3678 w 10000"/>
                <a:gd name="connsiteY54" fmla="*/ 7222 h 10000"/>
                <a:gd name="connsiteX55" fmla="*/ 4421 w 10000"/>
                <a:gd name="connsiteY55" fmla="*/ 7484 h 10000"/>
                <a:gd name="connsiteX56" fmla="*/ 4132 w 10000"/>
                <a:gd name="connsiteY56" fmla="*/ 7778 h 10000"/>
                <a:gd name="connsiteX0" fmla="*/ 4132 w 10000"/>
                <a:gd name="connsiteY0" fmla="*/ 7778 h 10000"/>
                <a:gd name="connsiteX1" fmla="*/ 3760 w 10000"/>
                <a:gd name="connsiteY1" fmla="*/ 7908 h 10000"/>
                <a:gd name="connsiteX2" fmla="*/ 3926 w 10000"/>
                <a:gd name="connsiteY2" fmla="*/ 8137 h 10000"/>
                <a:gd name="connsiteX3" fmla="*/ 3926 w 10000"/>
                <a:gd name="connsiteY3" fmla="*/ 8366 h 10000"/>
                <a:gd name="connsiteX4" fmla="*/ 4050 w 10000"/>
                <a:gd name="connsiteY4" fmla="*/ 8627 h 10000"/>
                <a:gd name="connsiteX5" fmla="*/ 4298 w 10000"/>
                <a:gd name="connsiteY5" fmla="*/ 8824 h 10000"/>
                <a:gd name="connsiteX6" fmla="*/ 5041 w 10000"/>
                <a:gd name="connsiteY6" fmla="*/ 9085 h 10000"/>
                <a:gd name="connsiteX7" fmla="*/ 5207 w 10000"/>
                <a:gd name="connsiteY7" fmla="*/ 9477 h 10000"/>
                <a:gd name="connsiteX8" fmla="*/ 6364 w 10000"/>
                <a:gd name="connsiteY8" fmla="*/ 7745 h 10000"/>
                <a:gd name="connsiteX9" fmla="*/ 7211 w 10000"/>
                <a:gd name="connsiteY9" fmla="*/ 8089 h 10000"/>
                <a:gd name="connsiteX10" fmla="*/ 7355 w 10000"/>
                <a:gd name="connsiteY10" fmla="*/ 8791 h 10000"/>
                <a:gd name="connsiteX11" fmla="*/ 9132 w 10000"/>
                <a:gd name="connsiteY11" fmla="*/ 8399 h 10000"/>
                <a:gd name="connsiteX12" fmla="*/ 9256 w 10000"/>
                <a:gd name="connsiteY12" fmla="*/ 7451 h 10000"/>
                <a:gd name="connsiteX13" fmla="*/ 9256 w 10000"/>
                <a:gd name="connsiteY13" fmla="*/ 7059 h 10000"/>
                <a:gd name="connsiteX14" fmla="*/ 9628 w 10000"/>
                <a:gd name="connsiteY14" fmla="*/ 6830 h 10000"/>
                <a:gd name="connsiteX15" fmla="*/ 9917 w 10000"/>
                <a:gd name="connsiteY15" fmla="*/ 6569 h 10000"/>
                <a:gd name="connsiteX16" fmla="*/ 10000 w 10000"/>
                <a:gd name="connsiteY16" fmla="*/ 6373 h 10000"/>
                <a:gd name="connsiteX17" fmla="*/ 9752 w 10000"/>
                <a:gd name="connsiteY17" fmla="*/ 6046 h 10000"/>
                <a:gd name="connsiteX18" fmla="*/ 8884 w 10000"/>
                <a:gd name="connsiteY18" fmla="*/ 5752 h 10000"/>
                <a:gd name="connsiteX19" fmla="*/ 8636 w 10000"/>
                <a:gd name="connsiteY19" fmla="*/ 5196 h 10000"/>
                <a:gd name="connsiteX20" fmla="*/ 8636 w 10000"/>
                <a:gd name="connsiteY20" fmla="*/ 4379 h 10000"/>
                <a:gd name="connsiteX21" fmla="*/ 8678 w 10000"/>
                <a:gd name="connsiteY21" fmla="*/ 3595 h 10000"/>
                <a:gd name="connsiteX22" fmla="*/ 8223 w 10000"/>
                <a:gd name="connsiteY22" fmla="*/ 2843 h 10000"/>
                <a:gd name="connsiteX23" fmla="*/ 7645 w 10000"/>
                <a:gd name="connsiteY23" fmla="*/ 3039 h 10000"/>
                <a:gd name="connsiteX24" fmla="*/ 6488 w 10000"/>
                <a:gd name="connsiteY24" fmla="*/ 3007 h 10000"/>
                <a:gd name="connsiteX25" fmla="*/ 5744 w 10000"/>
                <a:gd name="connsiteY25" fmla="*/ 2941 h 10000"/>
                <a:gd name="connsiteX26" fmla="*/ 5702 w 10000"/>
                <a:gd name="connsiteY26" fmla="*/ 2026 h 10000"/>
                <a:gd name="connsiteX27" fmla="*/ 4793 w 10000"/>
                <a:gd name="connsiteY27" fmla="*/ 1765 h 10000"/>
                <a:gd name="connsiteX28" fmla="*/ 4256 w 10000"/>
                <a:gd name="connsiteY28" fmla="*/ 1242 h 10000"/>
                <a:gd name="connsiteX29" fmla="*/ 3760 w 10000"/>
                <a:gd name="connsiteY29" fmla="*/ 784 h 10000"/>
                <a:gd name="connsiteX30" fmla="*/ 3430 w 10000"/>
                <a:gd name="connsiteY30" fmla="*/ 490 h 10000"/>
                <a:gd name="connsiteX31" fmla="*/ 3017 w 10000"/>
                <a:gd name="connsiteY31" fmla="*/ 392 h 10000"/>
                <a:gd name="connsiteX32" fmla="*/ 2603 w 10000"/>
                <a:gd name="connsiteY32" fmla="*/ 33 h 10000"/>
                <a:gd name="connsiteX33" fmla="*/ 1322 w 10000"/>
                <a:gd name="connsiteY33" fmla="*/ 0 h 10000"/>
                <a:gd name="connsiteX34" fmla="*/ 744 w 10000"/>
                <a:gd name="connsiteY34" fmla="*/ 458 h 10000"/>
                <a:gd name="connsiteX35" fmla="*/ 496 w 10000"/>
                <a:gd name="connsiteY35" fmla="*/ 425 h 10000"/>
                <a:gd name="connsiteX36" fmla="*/ 331 w 10000"/>
                <a:gd name="connsiteY36" fmla="*/ 523 h 10000"/>
                <a:gd name="connsiteX37" fmla="*/ 0 w 10000"/>
                <a:gd name="connsiteY37" fmla="*/ 817 h 10000"/>
                <a:gd name="connsiteX38" fmla="*/ 248 w 10000"/>
                <a:gd name="connsiteY38" fmla="*/ 1503 h 10000"/>
                <a:gd name="connsiteX39" fmla="*/ 289 w 10000"/>
                <a:gd name="connsiteY39" fmla="*/ 1797 h 10000"/>
                <a:gd name="connsiteX40" fmla="*/ 537 w 10000"/>
                <a:gd name="connsiteY40" fmla="*/ 1961 h 10000"/>
                <a:gd name="connsiteX41" fmla="*/ 992 w 10000"/>
                <a:gd name="connsiteY41" fmla="*/ 2190 h 10000"/>
                <a:gd name="connsiteX42" fmla="*/ 1322 w 10000"/>
                <a:gd name="connsiteY42" fmla="*/ 2386 h 10000"/>
                <a:gd name="connsiteX43" fmla="*/ 868 w 10000"/>
                <a:gd name="connsiteY43" fmla="*/ 2614 h 10000"/>
                <a:gd name="connsiteX44" fmla="*/ 992 w 10000"/>
                <a:gd name="connsiteY44" fmla="*/ 2974 h 10000"/>
                <a:gd name="connsiteX45" fmla="*/ 1198 w 10000"/>
                <a:gd name="connsiteY45" fmla="*/ 3268 h 10000"/>
                <a:gd name="connsiteX46" fmla="*/ 1364 w 10000"/>
                <a:gd name="connsiteY46" fmla="*/ 4608 h 10000"/>
                <a:gd name="connsiteX47" fmla="*/ 2107 w 10000"/>
                <a:gd name="connsiteY47" fmla="*/ 4967 h 10000"/>
                <a:gd name="connsiteX48" fmla="*/ 1488 w 10000"/>
                <a:gd name="connsiteY48" fmla="*/ 5327 h 10000"/>
                <a:gd name="connsiteX49" fmla="*/ 2025 w 10000"/>
                <a:gd name="connsiteY49" fmla="*/ 5752 h 10000"/>
                <a:gd name="connsiteX50" fmla="*/ 1612 w 10000"/>
                <a:gd name="connsiteY50" fmla="*/ 6340 h 10000"/>
                <a:gd name="connsiteX51" fmla="*/ 2231 w 10000"/>
                <a:gd name="connsiteY51" fmla="*/ 6601 h 10000"/>
                <a:gd name="connsiteX52" fmla="*/ 2397 w 10000"/>
                <a:gd name="connsiteY52" fmla="*/ 6797 h 10000"/>
                <a:gd name="connsiteX53" fmla="*/ 3140 w 10000"/>
                <a:gd name="connsiteY53" fmla="*/ 7190 h 10000"/>
                <a:gd name="connsiteX54" fmla="*/ 3678 w 10000"/>
                <a:gd name="connsiteY54" fmla="*/ 7222 h 10000"/>
                <a:gd name="connsiteX55" fmla="*/ 4421 w 10000"/>
                <a:gd name="connsiteY55" fmla="*/ 7484 h 10000"/>
                <a:gd name="connsiteX56" fmla="*/ 4132 w 10000"/>
                <a:gd name="connsiteY56" fmla="*/ 7778 h 10000"/>
                <a:gd name="connsiteX0" fmla="*/ 4132 w 10000"/>
                <a:gd name="connsiteY0" fmla="*/ 7778 h 9216"/>
                <a:gd name="connsiteX1" fmla="*/ 3760 w 10000"/>
                <a:gd name="connsiteY1" fmla="*/ 7908 h 9216"/>
                <a:gd name="connsiteX2" fmla="*/ 3926 w 10000"/>
                <a:gd name="connsiteY2" fmla="*/ 8137 h 9216"/>
                <a:gd name="connsiteX3" fmla="*/ 3926 w 10000"/>
                <a:gd name="connsiteY3" fmla="*/ 8366 h 9216"/>
                <a:gd name="connsiteX4" fmla="*/ 4050 w 10000"/>
                <a:gd name="connsiteY4" fmla="*/ 8627 h 9216"/>
                <a:gd name="connsiteX5" fmla="*/ 4298 w 10000"/>
                <a:gd name="connsiteY5" fmla="*/ 8824 h 9216"/>
                <a:gd name="connsiteX6" fmla="*/ 5041 w 10000"/>
                <a:gd name="connsiteY6" fmla="*/ 9085 h 9216"/>
                <a:gd name="connsiteX7" fmla="*/ 5765 w 10000"/>
                <a:gd name="connsiteY7" fmla="*/ 7075 h 9216"/>
                <a:gd name="connsiteX8" fmla="*/ 6364 w 10000"/>
                <a:gd name="connsiteY8" fmla="*/ 7745 h 9216"/>
                <a:gd name="connsiteX9" fmla="*/ 7211 w 10000"/>
                <a:gd name="connsiteY9" fmla="*/ 8089 h 9216"/>
                <a:gd name="connsiteX10" fmla="*/ 7355 w 10000"/>
                <a:gd name="connsiteY10" fmla="*/ 8791 h 9216"/>
                <a:gd name="connsiteX11" fmla="*/ 9132 w 10000"/>
                <a:gd name="connsiteY11" fmla="*/ 8399 h 9216"/>
                <a:gd name="connsiteX12" fmla="*/ 9256 w 10000"/>
                <a:gd name="connsiteY12" fmla="*/ 7451 h 9216"/>
                <a:gd name="connsiteX13" fmla="*/ 9256 w 10000"/>
                <a:gd name="connsiteY13" fmla="*/ 7059 h 9216"/>
                <a:gd name="connsiteX14" fmla="*/ 9628 w 10000"/>
                <a:gd name="connsiteY14" fmla="*/ 6830 h 9216"/>
                <a:gd name="connsiteX15" fmla="*/ 9917 w 10000"/>
                <a:gd name="connsiteY15" fmla="*/ 6569 h 9216"/>
                <a:gd name="connsiteX16" fmla="*/ 10000 w 10000"/>
                <a:gd name="connsiteY16" fmla="*/ 6373 h 9216"/>
                <a:gd name="connsiteX17" fmla="*/ 9752 w 10000"/>
                <a:gd name="connsiteY17" fmla="*/ 6046 h 9216"/>
                <a:gd name="connsiteX18" fmla="*/ 8884 w 10000"/>
                <a:gd name="connsiteY18" fmla="*/ 5752 h 9216"/>
                <a:gd name="connsiteX19" fmla="*/ 8636 w 10000"/>
                <a:gd name="connsiteY19" fmla="*/ 5196 h 9216"/>
                <a:gd name="connsiteX20" fmla="*/ 8636 w 10000"/>
                <a:gd name="connsiteY20" fmla="*/ 4379 h 9216"/>
                <a:gd name="connsiteX21" fmla="*/ 8678 w 10000"/>
                <a:gd name="connsiteY21" fmla="*/ 3595 h 9216"/>
                <a:gd name="connsiteX22" fmla="*/ 8223 w 10000"/>
                <a:gd name="connsiteY22" fmla="*/ 2843 h 9216"/>
                <a:gd name="connsiteX23" fmla="*/ 7645 w 10000"/>
                <a:gd name="connsiteY23" fmla="*/ 3039 h 9216"/>
                <a:gd name="connsiteX24" fmla="*/ 6488 w 10000"/>
                <a:gd name="connsiteY24" fmla="*/ 3007 h 9216"/>
                <a:gd name="connsiteX25" fmla="*/ 5744 w 10000"/>
                <a:gd name="connsiteY25" fmla="*/ 2941 h 9216"/>
                <a:gd name="connsiteX26" fmla="*/ 5702 w 10000"/>
                <a:gd name="connsiteY26" fmla="*/ 2026 h 9216"/>
                <a:gd name="connsiteX27" fmla="*/ 4793 w 10000"/>
                <a:gd name="connsiteY27" fmla="*/ 1765 h 9216"/>
                <a:gd name="connsiteX28" fmla="*/ 4256 w 10000"/>
                <a:gd name="connsiteY28" fmla="*/ 1242 h 9216"/>
                <a:gd name="connsiteX29" fmla="*/ 3760 w 10000"/>
                <a:gd name="connsiteY29" fmla="*/ 784 h 9216"/>
                <a:gd name="connsiteX30" fmla="*/ 3430 w 10000"/>
                <a:gd name="connsiteY30" fmla="*/ 490 h 9216"/>
                <a:gd name="connsiteX31" fmla="*/ 3017 w 10000"/>
                <a:gd name="connsiteY31" fmla="*/ 392 h 9216"/>
                <a:gd name="connsiteX32" fmla="*/ 2603 w 10000"/>
                <a:gd name="connsiteY32" fmla="*/ 33 h 9216"/>
                <a:gd name="connsiteX33" fmla="*/ 1322 w 10000"/>
                <a:gd name="connsiteY33" fmla="*/ 0 h 9216"/>
                <a:gd name="connsiteX34" fmla="*/ 744 w 10000"/>
                <a:gd name="connsiteY34" fmla="*/ 458 h 9216"/>
                <a:gd name="connsiteX35" fmla="*/ 496 w 10000"/>
                <a:gd name="connsiteY35" fmla="*/ 425 h 9216"/>
                <a:gd name="connsiteX36" fmla="*/ 331 w 10000"/>
                <a:gd name="connsiteY36" fmla="*/ 523 h 9216"/>
                <a:gd name="connsiteX37" fmla="*/ 0 w 10000"/>
                <a:gd name="connsiteY37" fmla="*/ 817 h 9216"/>
                <a:gd name="connsiteX38" fmla="*/ 248 w 10000"/>
                <a:gd name="connsiteY38" fmla="*/ 1503 h 9216"/>
                <a:gd name="connsiteX39" fmla="*/ 289 w 10000"/>
                <a:gd name="connsiteY39" fmla="*/ 1797 h 9216"/>
                <a:gd name="connsiteX40" fmla="*/ 537 w 10000"/>
                <a:gd name="connsiteY40" fmla="*/ 1961 h 9216"/>
                <a:gd name="connsiteX41" fmla="*/ 992 w 10000"/>
                <a:gd name="connsiteY41" fmla="*/ 2190 h 9216"/>
                <a:gd name="connsiteX42" fmla="*/ 1322 w 10000"/>
                <a:gd name="connsiteY42" fmla="*/ 2386 h 9216"/>
                <a:gd name="connsiteX43" fmla="*/ 868 w 10000"/>
                <a:gd name="connsiteY43" fmla="*/ 2614 h 9216"/>
                <a:gd name="connsiteX44" fmla="*/ 992 w 10000"/>
                <a:gd name="connsiteY44" fmla="*/ 2974 h 9216"/>
                <a:gd name="connsiteX45" fmla="*/ 1198 w 10000"/>
                <a:gd name="connsiteY45" fmla="*/ 3268 h 9216"/>
                <a:gd name="connsiteX46" fmla="*/ 1364 w 10000"/>
                <a:gd name="connsiteY46" fmla="*/ 4608 h 9216"/>
                <a:gd name="connsiteX47" fmla="*/ 2107 w 10000"/>
                <a:gd name="connsiteY47" fmla="*/ 4967 h 9216"/>
                <a:gd name="connsiteX48" fmla="*/ 1488 w 10000"/>
                <a:gd name="connsiteY48" fmla="*/ 5327 h 9216"/>
                <a:gd name="connsiteX49" fmla="*/ 2025 w 10000"/>
                <a:gd name="connsiteY49" fmla="*/ 5752 h 9216"/>
                <a:gd name="connsiteX50" fmla="*/ 1612 w 10000"/>
                <a:gd name="connsiteY50" fmla="*/ 6340 h 9216"/>
                <a:gd name="connsiteX51" fmla="*/ 2231 w 10000"/>
                <a:gd name="connsiteY51" fmla="*/ 6601 h 9216"/>
                <a:gd name="connsiteX52" fmla="*/ 2397 w 10000"/>
                <a:gd name="connsiteY52" fmla="*/ 6797 h 9216"/>
                <a:gd name="connsiteX53" fmla="*/ 3140 w 10000"/>
                <a:gd name="connsiteY53" fmla="*/ 7190 h 9216"/>
                <a:gd name="connsiteX54" fmla="*/ 3678 w 10000"/>
                <a:gd name="connsiteY54" fmla="*/ 7222 h 9216"/>
                <a:gd name="connsiteX55" fmla="*/ 4421 w 10000"/>
                <a:gd name="connsiteY55" fmla="*/ 7484 h 9216"/>
                <a:gd name="connsiteX56" fmla="*/ 4132 w 10000"/>
                <a:gd name="connsiteY56" fmla="*/ 7778 h 9216"/>
                <a:gd name="connsiteX0" fmla="*/ 4132 w 10000"/>
                <a:gd name="connsiteY0" fmla="*/ 8440 h 9752"/>
                <a:gd name="connsiteX1" fmla="*/ 3760 w 10000"/>
                <a:gd name="connsiteY1" fmla="*/ 8581 h 9752"/>
                <a:gd name="connsiteX2" fmla="*/ 3926 w 10000"/>
                <a:gd name="connsiteY2" fmla="*/ 8829 h 9752"/>
                <a:gd name="connsiteX3" fmla="*/ 3926 w 10000"/>
                <a:gd name="connsiteY3" fmla="*/ 9078 h 9752"/>
                <a:gd name="connsiteX4" fmla="*/ 4050 w 10000"/>
                <a:gd name="connsiteY4" fmla="*/ 9361 h 9752"/>
                <a:gd name="connsiteX5" fmla="*/ 4298 w 10000"/>
                <a:gd name="connsiteY5" fmla="*/ 9575 h 9752"/>
                <a:gd name="connsiteX6" fmla="*/ 5413 w 10000"/>
                <a:gd name="connsiteY6" fmla="*/ 7784 h 9752"/>
                <a:gd name="connsiteX7" fmla="*/ 5765 w 10000"/>
                <a:gd name="connsiteY7" fmla="*/ 7677 h 9752"/>
                <a:gd name="connsiteX8" fmla="*/ 6364 w 10000"/>
                <a:gd name="connsiteY8" fmla="*/ 8404 h 9752"/>
                <a:gd name="connsiteX9" fmla="*/ 7211 w 10000"/>
                <a:gd name="connsiteY9" fmla="*/ 8777 h 9752"/>
                <a:gd name="connsiteX10" fmla="*/ 7355 w 10000"/>
                <a:gd name="connsiteY10" fmla="*/ 9539 h 9752"/>
                <a:gd name="connsiteX11" fmla="*/ 9132 w 10000"/>
                <a:gd name="connsiteY11" fmla="*/ 9113 h 9752"/>
                <a:gd name="connsiteX12" fmla="*/ 9256 w 10000"/>
                <a:gd name="connsiteY12" fmla="*/ 8085 h 9752"/>
                <a:gd name="connsiteX13" fmla="*/ 9256 w 10000"/>
                <a:gd name="connsiteY13" fmla="*/ 7660 h 9752"/>
                <a:gd name="connsiteX14" fmla="*/ 9628 w 10000"/>
                <a:gd name="connsiteY14" fmla="*/ 7411 h 9752"/>
                <a:gd name="connsiteX15" fmla="*/ 9917 w 10000"/>
                <a:gd name="connsiteY15" fmla="*/ 7128 h 9752"/>
                <a:gd name="connsiteX16" fmla="*/ 10000 w 10000"/>
                <a:gd name="connsiteY16" fmla="*/ 6915 h 9752"/>
                <a:gd name="connsiteX17" fmla="*/ 9752 w 10000"/>
                <a:gd name="connsiteY17" fmla="*/ 6560 h 9752"/>
                <a:gd name="connsiteX18" fmla="*/ 8884 w 10000"/>
                <a:gd name="connsiteY18" fmla="*/ 6241 h 9752"/>
                <a:gd name="connsiteX19" fmla="*/ 8636 w 10000"/>
                <a:gd name="connsiteY19" fmla="*/ 5638 h 9752"/>
                <a:gd name="connsiteX20" fmla="*/ 8636 w 10000"/>
                <a:gd name="connsiteY20" fmla="*/ 4752 h 9752"/>
                <a:gd name="connsiteX21" fmla="*/ 8678 w 10000"/>
                <a:gd name="connsiteY21" fmla="*/ 3901 h 9752"/>
                <a:gd name="connsiteX22" fmla="*/ 8223 w 10000"/>
                <a:gd name="connsiteY22" fmla="*/ 3085 h 9752"/>
                <a:gd name="connsiteX23" fmla="*/ 7645 w 10000"/>
                <a:gd name="connsiteY23" fmla="*/ 3298 h 9752"/>
                <a:gd name="connsiteX24" fmla="*/ 6488 w 10000"/>
                <a:gd name="connsiteY24" fmla="*/ 3263 h 9752"/>
                <a:gd name="connsiteX25" fmla="*/ 5744 w 10000"/>
                <a:gd name="connsiteY25" fmla="*/ 3191 h 9752"/>
                <a:gd name="connsiteX26" fmla="*/ 5702 w 10000"/>
                <a:gd name="connsiteY26" fmla="*/ 2198 h 9752"/>
                <a:gd name="connsiteX27" fmla="*/ 4793 w 10000"/>
                <a:gd name="connsiteY27" fmla="*/ 1915 h 9752"/>
                <a:gd name="connsiteX28" fmla="*/ 4256 w 10000"/>
                <a:gd name="connsiteY28" fmla="*/ 1348 h 9752"/>
                <a:gd name="connsiteX29" fmla="*/ 3760 w 10000"/>
                <a:gd name="connsiteY29" fmla="*/ 851 h 9752"/>
                <a:gd name="connsiteX30" fmla="*/ 3430 w 10000"/>
                <a:gd name="connsiteY30" fmla="*/ 532 h 9752"/>
                <a:gd name="connsiteX31" fmla="*/ 3017 w 10000"/>
                <a:gd name="connsiteY31" fmla="*/ 425 h 9752"/>
                <a:gd name="connsiteX32" fmla="*/ 2603 w 10000"/>
                <a:gd name="connsiteY32" fmla="*/ 36 h 9752"/>
                <a:gd name="connsiteX33" fmla="*/ 1322 w 10000"/>
                <a:gd name="connsiteY33" fmla="*/ 0 h 9752"/>
                <a:gd name="connsiteX34" fmla="*/ 744 w 10000"/>
                <a:gd name="connsiteY34" fmla="*/ 497 h 9752"/>
                <a:gd name="connsiteX35" fmla="*/ 496 w 10000"/>
                <a:gd name="connsiteY35" fmla="*/ 461 h 9752"/>
                <a:gd name="connsiteX36" fmla="*/ 331 w 10000"/>
                <a:gd name="connsiteY36" fmla="*/ 567 h 9752"/>
                <a:gd name="connsiteX37" fmla="*/ 0 w 10000"/>
                <a:gd name="connsiteY37" fmla="*/ 887 h 9752"/>
                <a:gd name="connsiteX38" fmla="*/ 248 w 10000"/>
                <a:gd name="connsiteY38" fmla="*/ 1631 h 9752"/>
                <a:gd name="connsiteX39" fmla="*/ 289 w 10000"/>
                <a:gd name="connsiteY39" fmla="*/ 1950 h 9752"/>
                <a:gd name="connsiteX40" fmla="*/ 537 w 10000"/>
                <a:gd name="connsiteY40" fmla="*/ 2128 h 9752"/>
                <a:gd name="connsiteX41" fmla="*/ 992 w 10000"/>
                <a:gd name="connsiteY41" fmla="*/ 2376 h 9752"/>
                <a:gd name="connsiteX42" fmla="*/ 1322 w 10000"/>
                <a:gd name="connsiteY42" fmla="*/ 2589 h 9752"/>
                <a:gd name="connsiteX43" fmla="*/ 868 w 10000"/>
                <a:gd name="connsiteY43" fmla="*/ 2836 h 9752"/>
                <a:gd name="connsiteX44" fmla="*/ 992 w 10000"/>
                <a:gd name="connsiteY44" fmla="*/ 3227 h 9752"/>
                <a:gd name="connsiteX45" fmla="*/ 1198 w 10000"/>
                <a:gd name="connsiteY45" fmla="*/ 3546 h 9752"/>
                <a:gd name="connsiteX46" fmla="*/ 1364 w 10000"/>
                <a:gd name="connsiteY46" fmla="*/ 5000 h 9752"/>
                <a:gd name="connsiteX47" fmla="*/ 2107 w 10000"/>
                <a:gd name="connsiteY47" fmla="*/ 5390 h 9752"/>
                <a:gd name="connsiteX48" fmla="*/ 1488 w 10000"/>
                <a:gd name="connsiteY48" fmla="*/ 5780 h 9752"/>
                <a:gd name="connsiteX49" fmla="*/ 2025 w 10000"/>
                <a:gd name="connsiteY49" fmla="*/ 6241 h 9752"/>
                <a:gd name="connsiteX50" fmla="*/ 1612 w 10000"/>
                <a:gd name="connsiteY50" fmla="*/ 6879 h 9752"/>
                <a:gd name="connsiteX51" fmla="*/ 2231 w 10000"/>
                <a:gd name="connsiteY51" fmla="*/ 7163 h 9752"/>
                <a:gd name="connsiteX52" fmla="*/ 2397 w 10000"/>
                <a:gd name="connsiteY52" fmla="*/ 7375 h 9752"/>
                <a:gd name="connsiteX53" fmla="*/ 3140 w 10000"/>
                <a:gd name="connsiteY53" fmla="*/ 7802 h 9752"/>
                <a:gd name="connsiteX54" fmla="*/ 3678 w 10000"/>
                <a:gd name="connsiteY54" fmla="*/ 7836 h 9752"/>
                <a:gd name="connsiteX55" fmla="*/ 4421 w 10000"/>
                <a:gd name="connsiteY55" fmla="*/ 8121 h 9752"/>
                <a:gd name="connsiteX56" fmla="*/ 4132 w 10000"/>
                <a:gd name="connsiteY56" fmla="*/ 8440 h 9752"/>
                <a:gd name="connsiteX0" fmla="*/ 4132 w 10000"/>
                <a:gd name="connsiteY0" fmla="*/ 8655 h 9890"/>
                <a:gd name="connsiteX1" fmla="*/ 3760 w 10000"/>
                <a:gd name="connsiteY1" fmla="*/ 8799 h 9890"/>
                <a:gd name="connsiteX2" fmla="*/ 3926 w 10000"/>
                <a:gd name="connsiteY2" fmla="*/ 9054 h 9890"/>
                <a:gd name="connsiteX3" fmla="*/ 3926 w 10000"/>
                <a:gd name="connsiteY3" fmla="*/ 9309 h 9890"/>
                <a:gd name="connsiteX4" fmla="*/ 4050 w 10000"/>
                <a:gd name="connsiteY4" fmla="*/ 9599 h 9890"/>
                <a:gd name="connsiteX5" fmla="*/ 5042 w 10000"/>
                <a:gd name="connsiteY5" fmla="*/ 7636 h 9890"/>
                <a:gd name="connsiteX6" fmla="*/ 5413 w 10000"/>
                <a:gd name="connsiteY6" fmla="*/ 7982 h 9890"/>
                <a:gd name="connsiteX7" fmla="*/ 5765 w 10000"/>
                <a:gd name="connsiteY7" fmla="*/ 7872 h 9890"/>
                <a:gd name="connsiteX8" fmla="*/ 6364 w 10000"/>
                <a:gd name="connsiteY8" fmla="*/ 8618 h 9890"/>
                <a:gd name="connsiteX9" fmla="*/ 7211 w 10000"/>
                <a:gd name="connsiteY9" fmla="*/ 9000 h 9890"/>
                <a:gd name="connsiteX10" fmla="*/ 7355 w 10000"/>
                <a:gd name="connsiteY10" fmla="*/ 9782 h 9890"/>
                <a:gd name="connsiteX11" fmla="*/ 9132 w 10000"/>
                <a:gd name="connsiteY11" fmla="*/ 9345 h 9890"/>
                <a:gd name="connsiteX12" fmla="*/ 9256 w 10000"/>
                <a:gd name="connsiteY12" fmla="*/ 8291 h 9890"/>
                <a:gd name="connsiteX13" fmla="*/ 9256 w 10000"/>
                <a:gd name="connsiteY13" fmla="*/ 7855 h 9890"/>
                <a:gd name="connsiteX14" fmla="*/ 9628 w 10000"/>
                <a:gd name="connsiteY14" fmla="*/ 7599 h 9890"/>
                <a:gd name="connsiteX15" fmla="*/ 9917 w 10000"/>
                <a:gd name="connsiteY15" fmla="*/ 7309 h 9890"/>
                <a:gd name="connsiteX16" fmla="*/ 10000 w 10000"/>
                <a:gd name="connsiteY16" fmla="*/ 7091 h 9890"/>
                <a:gd name="connsiteX17" fmla="*/ 9752 w 10000"/>
                <a:gd name="connsiteY17" fmla="*/ 6727 h 9890"/>
                <a:gd name="connsiteX18" fmla="*/ 8884 w 10000"/>
                <a:gd name="connsiteY18" fmla="*/ 6400 h 9890"/>
                <a:gd name="connsiteX19" fmla="*/ 8636 w 10000"/>
                <a:gd name="connsiteY19" fmla="*/ 5781 h 9890"/>
                <a:gd name="connsiteX20" fmla="*/ 8636 w 10000"/>
                <a:gd name="connsiteY20" fmla="*/ 4873 h 9890"/>
                <a:gd name="connsiteX21" fmla="*/ 8678 w 10000"/>
                <a:gd name="connsiteY21" fmla="*/ 4000 h 9890"/>
                <a:gd name="connsiteX22" fmla="*/ 8223 w 10000"/>
                <a:gd name="connsiteY22" fmla="*/ 3163 h 9890"/>
                <a:gd name="connsiteX23" fmla="*/ 7645 w 10000"/>
                <a:gd name="connsiteY23" fmla="*/ 3382 h 9890"/>
                <a:gd name="connsiteX24" fmla="*/ 6488 w 10000"/>
                <a:gd name="connsiteY24" fmla="*/ 3346 h 9890"/>
                <a:gd name="connsiteX25" fmla="*/ 5744 w 10000"/>
                <a:gd name="connsiteY25" fmla="*/ 3272 h 9890"/>
                <a:gd name="connsiteX26" fmla="*/ 5702 w 10000"/>
                <a:gd name="connsiteY26" fmla="*/ 2254 h 9890"/>
                <a:gd name="connsiteX27" fmla="*/ 4793 w 10000"/>
                <a:gd name="connsiteY27" fmla="*/ 1964 h 9890"/>
                <a:gd name="connsiteX28" fmla="*/ 4256 w 10000"/>
                <a:gd name="connsiteY28" fmla="*/ 1382 h 9890"/>
                <a:gd name="connsiteX29" fmla="*/ 3760 w 10000"/>
                <a:gd name="connsiteY29" fmla="*/ 873 h 9890"/>
                <a:gd name="connsiteX30" fmla="*/ 3430 w 10000"/>
                <a:gd name="connsiteY30" fmla="*/ 546 h 9890"/>
                <a:gd name="connsiteX31" fmla="*/ 3017 w 10000"/>
                <a:gd name="connsiteY31" fmla="*/ 436 h 9890"/>
                <a:gd name="connsiteX32" fmla="*/ 2603 w 10000"/>
                <a:gd name="connsiteY32" fmla="*/ 37 h 9890"/>
                <a:gd name="connsiteX33" fmla="*/ 1322 w 10000"/>
                <a:gd name="connsiteY33" fmla="*/ 0 h 9890"/>
                <a:gd name="connsiteX34" fmla="*/ 744 w 10000"/>
                <a:gd name="connsiteY34" fmla="*/ 510 h 9890"/>
                <a:gd name="connsiteX35" fmla="*/ 496 w 10000"/>
                <a:gd name="connsiteY35" fmla="*/ 473 h 9890"/>
                <a:gd name="connsiteX36" fmla="*/ 331 w 10000"/>
                <a:gd name="connsiteY36" fmla="*/ 581 h 9890"/>
                <a:gd name="connsiteX37" fmla="*/ 0 w 10000"/>
                <a:gd name="connsiteY37" fmla="*/ 910 h 9890"/>
                <a:gd name="connsiteX38" fmla="*/ 248 w 10000"/>
                <a:gd name="connsiteY38" fmla="*/ 1672 h 9890"/>
                <a:gd name="connsiteX39" fmla="*/ 289 w 10000"/>
                <a:gd name="connsiteY39" fmla="*/ 2000 h 9890"/>
                <a:gd name="connsiteX40" fmla="*/ 537 w 10000"/>
                <a:gd name="connsiteY40" fmla="*/ 2182 h 9890"/>
                <a:gd name="connsiteX41" fmla="*/ 992 w 10000"/>
                <a:gd name="connsiteY41" fmla="*/ 2436 h 9890"/>
                <a:gd name="connsiteX42" fmla="*/ 1322 w 10000"/>
                <a:gd name="connsiteY42" fmla="*/ 2655 h 9890"/>
                <a:gd name="connsiteX43" fmla="*/ 868 w 10000"/>
                <a:gd name="connsiteY43" fmla="*/ 2908 h 9890"/>
                <a:gd name="connsiteX44" fmla="*/ 992 w 10000"/>
                <a:gd name="connsiteY44" fmla="*/ 3309 h 9890"/>
                <a:gd name="connsiteX45" fmla="*/ 1198 w 10000"/>
                <a:gd name="connsiteY45" fmla="*/ 3636 h 9890"/>
                <a:gd name="connsiteX46" fmla="*/ 1364 w 10000"/>
                <a:gd name="connsiteY46" fmla="*/ 5127 h 9890"/>
                <a:gd name="connsiteX47" fmla="*/ 2107 w 10000"/>
                <a:gd name="connsiteY47" fmla="*/ 5527 h 9890"/>
                <a:gd name="connsiteX48" fmla="*/ 1488 w 10000"/>
                <a:gd name="connsiteY48" fmla="*/ 5927 h 9890"/>
                <a:gd name="connsiteX49" fmla="*/ 2025 w 10000"/>
                <a:gd name="connsiteY49" fmla="*/ 6400 h 9890"/>
                <a:gd name="connsiteX50" fmla="*/ 1612 w 10000"/>
                <a:gd name="connsiteY50" fmla="*/ 7054 h 9890"/>
                <a:gd name="connsiteX51" fmla="*/ 2231 w 10000"/>
                <a:gd name="connsiteY51" fmla="*/ 7345 h 9890"/>
                <a:gd name="connsiteX52" fmla="*/ 2397 w 10000"/>
                <a:gd name="connsiteY52" fmla="*/ 7563 h 9890"/>
                <a:gd name="connsiteX53" fmla="*/ 3140 w 10000"/>
                <a:gd name="connsiteY53" fmla="*/ 8000 h 9890"/>
                <a:gd name="connsiteX54" fmla="*/ 3678 w 10000"/>
                <a:gd name="connsiteY54" fmla="*/ 8035 h 9890"/>
                <a:gd name="connsiteX55" fmla="*/ 4421 w 10000"/>
                <a:gd name="connsiteY55" fmla="*/ 8328 h 9890"/>
                <a:gd name="connsiteX56" fmla="*/ 4132 w 10000"/>
                <a:gd name="connsiteY56" fmla="*/ 8655 h 9890"/>
                <a:gd name="connsiteX0" fmla="*/ 4132 w 10000"/>
                <a:gd name="connsiteY0" fmla="*/ 8751 h 10000"/>
                <a:gd name="connsiteX1" fmla="*/ 3760 w 10000"/>
                <a:gd name="connsiteY1" fmla="*/ 8897 h 10000"/>
                <a:gd name="connsiteX2" fmla="*/ 3926 w 10000"/>
                <a:gd name="connsiteY2" fmla="*/ 9155 h 10000"/>
                <a:gd name="connsiteX3" fmla="*/ 3926 w 10000"/>
                <a:gd name="connsiteY3" fmla="*/ 9413 h 10000"/>
                <a:gd name="connsiteX4" fmla="*/ 4608 w 10000"/>
                <a:gd name="connsiteY4" fmla="*/ 7886 h 10000"/>
                <a:gd name="connsiteX5" fmla="*/ 5042 w 10000"/>
                <a:gd name="connsiteY5" fmla="*/ 7721 h 10000"/>
                <a:gd name="connsiteX6" fmla="*/ 5413 w 10000"/>
                <a:gd name="connsiteY6" fmla="*/ 8071 h 10000"/>
                <a:gd name="connsiteX7" fmla="*/ 5765 w 10000"/>
                <a:gd name="connsiteY7" fmla="*/ 7960 h 10000"/>
                <a:gd name="connsiteX8" fmla="*/ 6364 w 10000"/>
                <a:gd name="connsiteY8" fmla="*/ 8714 h 10000"/>
                <a:gd name="connsiteX9" fmla="*/ 7211 w 10000"/>
                <a:gd name="connsiteY9" fmla="*/ 9100 h 10000"/>
                <a:gd name="connsiteX10" fmla="*/ 7355 w 10000"/>
                <a:gd name="connsiteY10" fmla="*/ 9891 h 10000"/>
                <a:gd name="connsiteX11" fmla="*/ 9132 w 10000"/>
                <a:gd name="connsiteY11" fmla="*/ 9449 h 10000"/>
                <a:gd name="connsiteX12" fmla="*/ 9256 w 10000"/>
                <a:gd name="connsiteY12" fmla="*/ 8383 h 10000"/>
                <a:gd name="connsiteX13" fmla="*/ 9256 w 10000"/>
                <a:gd name="connsiteY13" fmla="*/ 7942 h 10000"/>
                <a:gd name="connsiteX14" fmla="*/ 9628 w 10000"/>
                <a:gd name="connsiteY14" fmla="*/ 7684 h 10000"/>
                <a:gd name="connsiteX15" fmla="*/ 9917 w 10000"/>
                <a:gd name="connsiteY15" fmla="*/ 7390 h 10000"/>
                <a:gd name="connsiteX16" fmla="*/ 10000 w 10000"/>
                <a:gd name="connsiteY16" fmla="*/ 7170 h 10000"/>
                <a:gd name="connsiteX17" fmla="*/ 9752 w 10000"/>
                <a:gd name="connsiteY17" fmla="*/ 6802 h 10000"/>
                <a:gd name="connsiteX18" fmla="*/ 8884 w 10000"/>
                <a:gd name="connsiteY18" fmla="*/ 6471 h 10000"/>
                <a:gd name="connsiteX19" fmla="*/ 8636 w 10000"/>
                <a:gd name="connsiteY19" fmla="*/ 5845 h 10000"/>
                <a:gd name="connsiteX20" fmla="*/ 8636 w 10000"/>
                <a:gd name="connsiteY20" fmla="*/ 4927 h 10000"/>
                <a:gd name="connsiteX21" fmla="*/ 8678 w 10000"/>
                <a:gd name="connsiteY21" fmla="*/ 4044 h 10000"/>
                <a:gd name="connsiteX22" fmla="*/ 8223 w 10000"/>
                <a:gd name="connsiteY22" fmla="*/ 3198 h 10000"/>
                <a:gd name="connsiteX23" fmla="*/ 7645 w 10000"/>
                <a:gd name="connsiteY23" fmla="*/ 3420 h 10000"/>
                <a:gd name="connsiteX24" fmla="*/ 6488 w 10000"/>
                <a:gd name="connsiteY24" fmla="*/ 3383 h 10000"/>
                <a:gd name="connsiteX25" fmla="*/ 5744 w 10000"/>
                <a:gd name="connsiteY25" fmla="*/ 3308 h 10000"/>
                <a:gd name="connsiteX26" fmla="*/ 5702 w 10000"/>
                <a:gd name="connsiteY26" fmla="*/ 2279 h 10000"/>
                <a:gd name="connsiteX27" fmla="*/ 4793 w 10000"/>
                <a:gd name="connsiteY27" fmla="*/ 1986 h 10000"/>
                <a:gd name="connsiteX28" fmla="*/ 4256 w 10000"/>
                <a:gd name="connsiteY28" fmla="*/ 1397 h 10000"/>
                <a:gd name="connsiteX29" fmla="*/ 3760 w 10000"/>
                <a:gd name="connsiteY29" fmla="*/ 883 h 10000"/>
                <a:gd name="connsiteX30" fmla="*/ 3430 w 10000"/>
                <a:gd name="connsiteY30" fmla="*/ 552 h 10000"/>
                <a:gd name="connsiteX31" fmla="*/ 3017 w 10000"/>
                <a:gd name="connsiteY31" fmla="*/ 441 h 10000"/>
                <a:gd name="connsiteX32" fmla="*/ 2603 w 10000"/>
                <a:gd name="connsiteY32" fmla="*/ 37 h 10000"/>
                <a:gd name="connsiteX33" fmla="*/ 1322 w 10000"/>
                <a:gd name="connsiteY33" fmla="*/ 0 h 10000"/>
                <a:gd name="connsiteX34" fmla="*/ 744 w 10000"/>
                <a:gd name="connsiteY34" fmla="*/ 516 h 10000"/>
                <a:gd name="connsiteX35" fmla="*/ 496 w 10000"/>
                <a:gd name="connsiteY35" fmla="*/ 478 h 10000"/>
                <a:gd name="connsiteX36" fmla="*/ 331 w 10000"/>
                <a:gd name="connsiteY36" fmla="*/ 587 h 10000"/>
                <a:gd name="connsiteX37" fmla="*/ 0 w 10000"/>
                <a:gd name="connsiteY37" fmla="*/ 920 h 10000"/>
                <a:gd name="connsiteX38" fmla="*/ 248 w 10000"/>
                <a:gd name="connsiteY38" fmla="*/ 1691 h 10000"/>
                <a:gd name="connsiteX39" fmla="*/ 289 w 10000"/>
                <a:gd name="connsiteY39" fmla="*/ 2022 h 10000"/>
                <a:gd name="connsiteX40" fmla="*/ 537 w 10000"/>
                <a:gd name="connsiteY40" fmla="*/ 2206 h 10000"/>
                <a:gd name="connsiteX41" fmla="*/ 992 w 10000"/>
                <a:gd name="connsiteY41" fmla="*/ 2463 h 10000"/>
                <a:gd name="connsiteX42" fmla="*/ 1322 w 10000"/>
                <a:gd name="connsiteY42" fmla="*/ 2685 h 10000"/>
                <a:gd name="connsiteX43" fmla="*/ 868 w 10000"/>
                <a:gd name="connsiteY43" fmla="*/ 2940 h 10000"/>
                <a:gd name="connsiteX44" fmla="*/ 992 w 10000"/>
                <a:gd name="connsiteY44" fmla="*/ 3346 h 10000"/>
                <a:gd name="connsiteX45" fmla="*/ 1198 w 10000"/>
                <a:gd name="connsiteY45" fmla="*/ 3676 h 10000"/>
                <a:gd name="connsiteX46" fmla="*/ 1364 w 10000"/>
                <a:gd name="connsiteY46" fmla="*/ 5184 h 10000"/>
                <a:gd name="connsiteX47" fmla="*/ 2107 w 10000"/>
                <a:gd name="connsiteY47" fmla="*/ 5588 h 10000"/>
                <a:gd name="connsiteX48" fmla="*/ 1488 w 10000"/>
                <a:gd name="connsiteY48" fmla="*/ 5993 h 10000"/>
                <a:gd name="connsiteX49" fmla="*/ 2025 w 10000"/>
                <a:gd name="connsiteY49" fmla="*/ 6471 h 10000"/>
                <a:gd name="connsiteX50" fmla="*/ 1612 w 10000"/>
                <a:gd name="connsiteY50" fmla="*/ 7132 h 10000"/>
                <a:gd name="connsiteX51" fmla="*/ 2231 w 10000"/>
                <a:gd name="connsiteY51" fmla="*/ 7427 h 10000"/>
                <a:gd name="connsiteX52" fmla="*/ 2397 w 10000"/>
                <a:gd name="connsiteY52" fmla="*/ 7647 h 10000"/>
                <a:gd name="connsiteX53" fmla="*/ 3140 w 10000"/>
                <a:gd name="connsiteY53" fmla="*/ 8089 h 10000"/>
                <a:gd name="connsiteX54" fmla="*/ 3678 w 10000"/>
                <a:gd name="connsiteY54" fmla="*/ 8124 h 10000"/>
                <a:gd name="connsiteX55" fmla="*/ 4421 w 10000"/>
                <a:gd name="connsiteY55" fmla="*/ 8421 h 10000"/>
                <a:gd name="connsiteX56" fmla="*/ 4132 w 10000"/>
                <a:gd name="connsiteY56" fmla="*/ 8751 h 10000"/>
                <a:gd name="connsiteX0" fmla="*/ 4132 w 10000"/>
                <a:gd name="connsiteY0" fmla="*/ 8751 h 10000"/>
                <a:gd name="connsiteX1" fmla="*/ 3760 w 10000"/>
                <a:gd name="connsiteY1" fmla="*/ 8897 h 10000"/>
                <a:gd name="connsiteX2" fmla="*/ 3926 w 10000"/>
                <a:gd name="connsiteY2" fmla="*/ 9155 h 10000"/>
                <a:gd name="connsiteX3" fmla="*/ 4732 w 10000"/>
                <a:gd name="connsiteY3" fmla="*/ 8255 h 10000"/>
                <a:gd name="connsiteX4" fmla="*/ 4608 w 10000"/>
                <a:gd name="connsiteY4" fmla="*/ 7886 h 10000"/>
                <a:gd name="connsiteX5" fmla="*/ 5042 w 10000"/>
                <a:gd name="connsiteY5" fmla="*/ 7721 h 10000"/>
                <a:gd name="connsiteX6" fmla="*/ 5413 w 10000"/>
                <a:gd name="connsiteY6" fmla="*/ 8071 h 10000"/>
                <a:gd name="connsiteX7" fmla="*/ 5765 w 10000"/>
                <a:gd name="connsiteY7" fmla="*/ 7960 h 10000"/>
                <a:gd name="connsiteX8" fmla="*/ 6364 w 10000"/>
                <a:gd name="connsiteY8" fmla="*/ 8714 h 10000"/>
                <a:gd name="connsiteX9" fmla="*/ 7211 w 10000"/>
                <a:gd name="connsiteY9" fmla="*/ 9100 h 10000"/>
                <a:gd name="connsiteX10" fmla="*/ 7355 w 10000"/>
                <a:gd name="connsiteY10" fmla="*/ 9891 h 10000"/>
                <a:gd name="connsiteX11" fmla="*/ 9132 w 10000"/>
                <a:gd name="connsiteY11" fmla="*/ 9449 h 10000"/>
                <a:gd name="connsiteX12" fmla="*/ 9256 w 10000"/>
                <a:gd name="connsiteY12" fmla="*/ 8383 h 10000"/>
                <a:gd name="connsiteX13" fmla="*/ 9256 w 10000"/>
                <a:gd name="connsiteY13" fmla="*/ 7942 h 10000"/>
                <a:gd name="connsiteX14" fmla="*/ 9628 w 10000"/>
                <a:gd name="connsiteY14" fmla="*/ 7684 h 10000"/>
                <a:gd name="connsiteX15" fmla="*/ 9917 w 10000"/>
                <a:gd name="connsiteY15" fmla="*/ 7390 h 10000"/>
                <a:gd name="connsiteX16" fmla="*/ 10000 w 10000"/>
                <a:gd name="connsiteY16" fmla="*/ 7170 h 10000"/>
                <a:gd name="connsiteX17" fmla="*/ 9752 w 10000"/>
                <a:gd name="connsiteY17" fmla="*/ 6802 h 10000"/>
                <a:gd name="connsiteX18" fmla="*/ 8884 w 10000"/>
                <a:gd name="connsiteY18" fmla="*/ 6471 h 10000"/>
                <a:gd name="connsiteX19" fmla="*/ 8636 w 10000"/>
                <a:gd name="connsiteY19" fmla="*/ 5845 h 10000"/>
                <a:gd name="connsiteX20" fmla="*/ 8636 w 10000"/>
                <a:gd name="connsiteY20" fmla="*/ 4927 h 10000"/>
                <a:gd name="connsiteX21" fmla="*/ 8678 w 10000"/>
                <a:gd name="connsiteY21" fmla="*/ 4044 h 10000"/>
                <a:gd name="connsiteX22" fmla="*/ 8223 w 10000"/>
                <a:gd name="connsiteY22" fmla="*/ 3198 h 10000"/>
                <a:gd name="connsiteX23" fmla="*/ 7645 w 10000"/>
                <a:gd name="connsiteY23" fmla="*/ 3420 h 10000"/>
                <a:gd name="connsiteX24" fmla="*/ 6488 w 10000"/>
                <a:gd name="connsiteY24" fmla="*/ 3383 h 10000"/>
                <a:gd name="connsiteX25" fmla="*/ 5744 w 10000"/>
                <a:gd name="connsiteY25" fmla="*/ 3308 h 10000"/>
                <a:gd name="connsiteX26" fmla="*/ 5702 w 10000"/>
                <a:gd name="connsiteY26" fmla="*/ 2279 h 10000"/>
                <a:gd name="connsiteX27" fmla="*/ 4793 w 10000"/>
                <a:gd name="connsiteY27" fmla="*/ 1986 h 10000"/>
                <a:gd name="connsiteX28" fmla="*/ 4256 w 10000"/>
                <a:gd name="connsiteY28" fmla="*/ 1397 h 10000"/>
                <a:gd name="connsiteX29" fmla="*/ 3760 w 10000"/>
                <a:gd name="connsiteY29" fmla="*/ 883 h 10000"/>
                <a:gd name="connsiteX30" fmla="*/ 3430 w 10000"/>
                <a:gd name="connsiteY30" fmla="*/ 552 h 10000"/>
                <a:gd name="connsiteX31" fmla="*/ 3017 w 10000"/>
                <a:gd name="connsiteY31" fmla="*/ 441 h 10000"/>
                <a:gd name="connsiteX32" fmla="*/ 2603 w 10000"/>
                <a:gd name="connsiteY32" fmla="*/ 37 h 10000"/>
                <a:gd name="connsiteX33" fmla="*/ 1322 w 10000"/>
                <a:gd name="connsiteY33" fmla="*/ 0 h 10000"/>
                <a:gd name="connsiteX34" fmla="*/ 744 w 10000"/>
                <a:gd name="connsiteY34" fmla="*/ 516 h 10000"/>
                <a:gd name="connsiteX35" fmla="*/ 496 w 10000"/>
                <a:gd name="connsiteY35" fmla="*/ 478 h 10000"/>
                <a:gd name="connsiteX36" fmla="*/ 331 w 10000"/>
                <a:gd name="connsiteY36" fmla="*/ 587 h 10000"/>
                <a:gd name="connsiteX37" fmla="*/ 0 w 10000"/>
                <a:gd name="connsiteY37" fmla="*/ 920 h 10000"/>
                <a:gd name="connsiteX38" fmla="*/ 248 w 10000"/>
                <a:gd name="connsiteY38" fmla="*/ 1691 h 10000"/>
                <a:gd name="connsiteX39" fmla="*/ 289 w 10000"/>
                <a:gd name="connsiteY39" fmla="*/ 2022 h 10000"/>
                <a:gd name="connsiteX40" fmla="*/ 537 w 10000"/>
                <a:gd name="connsiteY40" fmla="*/ 2206 h 10000"/>
                <a:gd name="connsiteX41" fmla="*/ 992 w 10000"/>
                <a:gd name="connsiteY41" fmla="*/ 2463 h 10000"/>
                <a:gd name="connsiteX42" fmla="*/ 1322 w 10000"/>
                <a:gd name="connsiteY42" fmla="*/ 2685 h 10000"/>
                <a:gd name="connsiteX43" fmla="*/ 868 w 10000"/>
                <a:gd name="connsiteY43" fmla="*/ 2940 h 10000"/>
                <a:gd name="connsiteX44" fmla="*/ 992 w 10000"/>
                <a:gd name="connsiteY44" fmla="*/ 3346 h 10000"/>
                <a:gd name="connsiteX45" fmla="*/ 1198 w 10000"/>
                <a:gd name="connsiteY45" fmla="*/ 3676 h 10000"/>
                <a:gd name="connsiteX46" fmla="*/ 1364 w 10000"/>
                <a:gd name="connsiteY46" fmla="*/ 5184 h 10000"/>
                <a:gd name="connsiteX47" fmla="*/ 2107 w 10000"/>
                <a:gd name="connsiteY47" fmla="*/ 5588 h 10000"/>
                <a:gd name="connsiteX48" fmla="*/ 1488 w 10000"/>
                <a:gd name="connsiteY48" fmla="*/ 5993 h 10000"/>
                <a:gd name="connsiteX49" fmla="*/ 2025 w 10000"/>
                <a:gd name="connsiteY49" fmla="*/ 6471 h 10000"/>
                <a:gd name="connsiteX50" fmla="*/ 1612 w 10000"/>
                <a:gd name="connsiteY50" fmla="*/ 7132 h 10000"/>
                <a:gd name="connsiteX51" fmla="*/ 2231 w 10000"/>
                <a:gd name="connsiteY51" fmla="*/ 7427 h 10000"/>
                <a:gd name="connsiteX52" fmla="*/ 2397 w 10000"/>
                <a:gd name="connsiteY52" fmla="*/ 7647 h 10000"/>
                <a:gd name="connsiteX53" fmla="*/ 3140 w 10000"/>
                <a:gd name="connsiteY53" fmla="*/ 8089 h 10000"/>
                <a:gd name="connsiteX54" fmla="*/ 3678 w 10000"/>
                <a:gd name="connsiteY54" fmla="*/ 8124 h 10000"/>
                <a:gd name="connsiteX55" fmla="*/ 4421 w 10000"/>
                <a:gd name="connsiteY55" fmla="*/ 8421 h 10000"/>
                <a:gd name="connsiteX56" fmla="*/ 4132 w 10000"/>
                <a:gd name="connsiteY56" fmla="*/ 8751 h 10000"/>
                <a:gd name="connsiteX0" fmla="*/ 4132 w 10000"/>
                <a:gd name="connsiteY0" fmla="*/ 8751 h 10000"/>
                <a:gd name="connsiteX1" fmla="*/ 3760 w 10000"/>
                <a:gd name="connsiteY1" fmla="*/ 8897 h 10000"/>
                <a:gd name="connsiteX2" fmla="*/ 4732 w 10000"/>
                <a:gd name="connsiteY2" fmla="*/ 8255 h 10000"/>
                <a:gd name="connsiteX3" fmla="*/ 4608 w 10000"/>
                <a:gd name="connsiteY3" fmla="*/ 7886 h 10000"/>
                <a:gd name="connsiteX4" fmla="*/ 5042 w 10000"/>
                <a:gd name="connsiteY4" fmla="*/ 7721 h 10000"/>
                <a:gd name="connsiteX5" fmla="*/ 5413 w 10000"/>
                <a:gd name="connsiteY5" fmla="*/ 8071 h 10000"/>
                <a:gd name="connsiteX6" fmla="*/ 5765 w 10000"/>
                <a:gd name="connsiteY6" fmla="*/ 7960 h 10000"/>
                <a:gd name="connsiteX7" fmla="*/ 6364 w 10000"/>
                <a:gd name="connsiteY7" fmla="*/ 8714 h 10000"/>
                <a:gd name="connsiteX8" fmla="*/ 7211 w 10000"/>
                <a:gd name="connsiteY8" fmla="*/ 9100 h 10000"/>
                <a:gd name="connsiteX9" fmla="*/ 7355 w 10000"/>
                <a:gd name="connsiteY9" fmla="*/ 9891 h 10000"/>
                <a:gd name="connsiteX10" fmla="*/ 9132 w 10000"/>
                <a:gd name="connsiteY10" fmla="*/ 9449 h 10000"/>
                <a:gd name="connsiteX11" fmla="*/ 9256 w 10000"/>
                <a:gd name="connsiteY11" fmla="*/ 8383 h 10000"/>
                <a:gd name="connsiteX12" fmla="*/ 9256 w 10000"/>
                <a:gd name="connsiteY12" fmla="*/ 7942 h 10000"/>
                <a:gd name="connsiteX13" fmla="*/ 9628 w 10000"/>
                <a:gd name="connsiteY13" fmla="*/ 7684 h 10000"/>
                <a:gd name="connsiteX14" fmla="*/ 9917 w 10000"/>
                <a:gd name="connsiteY14" fmla="*/ 7390 h 10000"/>
                <a:gd name="connsiteX15" fmla="*/ 10000 w 10000"/>
                <a:gd name="connsiteY15" fmla="*/ 7170 h 10000"/>
                <a:gd name="connsiteX16" fmla="*/ 9752 w 10000"/>
                <a:gd name="connsiteY16" fmla="*/ 6802 h 10000"/>
                <a:gd name="connsiteX17" fmla="*/ 8884 w 10000"/>
                <a:gd name="connsiteY17" fmla="*/ 6471 h 10000"/>
                <a:gd name="connsiteX18" fmla="*/ 8636 w 10000"/>
                <a:gd name="connsiteY18" fmla="*/ 5845 h 10000"/>
                <a:gd name="connsiteX19" fmla="*/ 8636 w 10000"/>
                <a:gd name="connsiteY19" fmla="*/ 4927 h 10000"/>
                <a:gd name="connsiteX20" fmla="*/ 8678 w 10000"/>
                <a:gd name="connsiteY20" fmla="*/ 4044 h 10000"/>
                <a:gd name="connsiteX21" fmla="*/ 8223 w 10000"/>
                <a:gd name="connsiteY21" fmla="*/ 3198 h 10000"/>
                <a:gd name="connsiteX22" fmla="*/ 7645 w 10000"/>
                <a:gd name="connsiteY22" fmla="*/ 3420 h 10000"/>
                <a:gd name="connsiteX23" fmla="*/ 6488 w 10000"/>
                <a:gd name="connsiteY23" fmla="*/ 3383 h 10000"/>
                <a:gd name="connsiteX24" fmla="*/ 5744 w 10000"/>
                <a:gd name="connsiteY24" fmla="*/ 3308 h 10000"/>
                <a:gd name="connsiteX25" fmla="*/ 5702 w 10000"/>
                <a:gd name="connsiteY25" fmla="*/ 2279 h 10000"/>
                <a:gd name="connsiteX26" fmla="*/ 4793 w 10000"/>
                <a:gd name="connsiteY26" fmla="*/ 1986 h 10000"/>
                <a:gd name="connsiteX27" fmla="*/ 4256 w 10000"/>
                <a:gd name="connsiteY27" fmla="*/ 1397 h 10000"/>
                <a:gd name="connsiteX28" fmla="*/ 3760 w 10000"/>
                <a:gd name="connsiteY28" fmla="*/ 883 h 10000"/>
                <a:gd name="connsiteX29" fmla="*/ 3430 w 10000"/>
                <a:gd name="connsiteY29" fmla="*/ 552 h 10000"/>
                <a:gd name="connsiteX30" fmla="*/ 3017 w 10000"/>
                <a:gd name="connsiteY30" fmla="*/ 441 h 10000"/>
                <a:gd name="connsiteX31" fmla="*/ 2603 w 10000"/>
                <a:gd name="connsiteY31" fmla="*/ 37 h 10000"/>
                <a:gd name="connsiteX32" fmla="*/ 1322 w 10000"/>
                <a:gd name="connsiteY32" fmla="*/ 0 h 10000"/>
                <a:gd name="connsiteX33" fmla="*/ 744 w 10000"/>
                <a:gd name="connsiteY33" fmla="*/ 516 h 10000"/>
                <a:gd name="connsiteX34" fmla="*/ 496 w 10000"/>
                <a:gd name="connsiteY34" fmla="*/ 478 h 10000"/>
                <a:gd name="connsiteX35" fmla="*/ 331 w 10000"/>
                <a:gd name="connsiteY35" fmla="*/ 587 h 10000"/>
                <a:gd name="connsiteX36" fmla="*/ 0 w 10000"/>
                <a:gd name="connsiteY36" fmla="*/ 920 h 10000"/>
                <a:gd name="connsiteX37" fmla="*/ 248 w 10000"/>
                <a:gd name="connsiteY37" fmla="*/ 1691 h 10000"/>
                <a:gd name="connsiteX38" fmla="*/ 289 w 10000"/>
                <a:gd name="connsiteY38" fmla="*/ 2022 h 10000"/>
                <a:gd name="connsiteX39" fmla="*/ 537 w 10000"/>
                <a:gd name="connsiteY39" fmla="*/ 2206 h 10000"/>
                <a:gd name="connsiteX40" fmla="*/ 992 w 10000"/>
                <a:gd name="connsiteY40" fmla="*/ 2463 h 10000"/>
                <a:gd name="connsiteX41" fmla="*/ 1322 w 10000"/>
                <a:gd name="connsiteY41" fmla="*/ 2685 h 10000"/>
                <a:gd name="connsiteX42" fmla="*/ 868 w 10000"/>
                <a:gd name="connsiteY42" fmla="*/ 2940 h 10000"/>
                <a:gd name="connsiteX43" fmla="*/ 992 w 10000"/>
                <a:gd name="connsiteY43" fmla="*/ 3346 h 10000"/>
                <a:gd name="connsiteX44" fmla="*/ 1198 w 10000"/>
                <a:gd name="connsiteY44" fmla="*/ 3676 h 10000"/>
                <a:gd name="connsiteX45" fmla="*/ 1364 w 10000"/>
                <a:gd name="connsiteY45" fmla="*/ 5184 h 10000"/>
                <a:gd name="connsiteX46" fmla="*/ 2107 w 10000"/>
                <a:gd name="connsiteY46" fmla="*/ 5588 h 10000"/>
                <a:gd name="connsiteX47" fmla="*/ 1488 w 10000"/>
                <a:gd name="connsiteY47" fmla="*/ 5993 h 10000"/>
                <a:gd name="connsiteX48" fmla="*/ 2025 w 10000"/>
                <a:gd name="connsiteY48" fmla="*/ 6471 h 10000"/>
                <a:gd name="connsiteX49" fmla="*/ 1612 w 10000"/>
                <a:gd name="connsiteY49" fmla="*/ 7132 h 10000"/>
                <a:gd name="connsiteX50" fmla="*/ 2231 w 10000"/>
                <a:gd name="connsiteY50" fmla="*/ 7427 h 10000"/>
                <a:gd name="connsiteX51" fmla="*/ 2397 w 10000"/>
                <a:gd name="connsiteY51" fmla="*/ 7647 h 10000"/>
                <a:gd name="connsiteX52" fmla="*/ 3140 w 10000"/>
                <a:gd name="connsiteY52" fmla="*/ 8089 h 10000"/>
                <a:gd name="connsiteX53" fmla="*/ 3678 w 10000"/>
                <a:gd name="connsiteY53" fmla="*/ 8124 h 10000"/>
                <a:gd name="connsiteX54" fmla="*/ 4421 w 10000"/>
                <a:gd name="connsiteY54" fmla="*/ 8421 h 10000"/>
                <a:gd name="connsiteX55" fmla="*/ 4132 w 10000"/>
                <a:gd name="connsiteY55" fmla="*/ 8751 h 10000"/>
                <a:gd name="connsiteX0" fmla="*/ 4132 w 10000"/>
                <a:gd name="connsiteY0" fmla="*/ 8751 h 10000"/>
                <a:gd name="connsiteX1" fmla="*/ 4732 w 10000"/>
                <a:gd name="connsiteY1" fmla="*/ 8255 h 10000"/>
                <a:gd name="connsiteX2" fmla="*/ 4608 w 10000"/>
                <a:gd name="connsiteY2" fmla="*/ 7886 h 10000"/>
                <a:gd name="connsiteX3" fmla="*/ 5042 w 10000"/>
                <a:gd name="connsiteY3" fmla="*/ 7721 h 10000"/>
                <a:gd name="connsiteX4" fmla="*/ 5413 w 10000"/>
                <a:gd name="connsiteY4" fmla="*/ 8071 h 10000"/>
                <a:gd name="connsiteX5" fmla="*/ 5765 w 10000"/>
                <a:gd name="connsiteY5" fmla="*/ 7960 h 10000"/>
                <a:gd name="connsiteX6" fmla="*/ 6364 w 10000"/>
                <a:gd name="connsiteY6" fmla="*/ 8714 h 10000"/>
                <a:gd name="connsiteX7" fmla="*/ 7211 w 10000"/>
                <a:gd name="connsiteY7" fmla="*/ 9100 h 10000"/>
                <a:gd name="connsiteX8" fmla="*/ 7355 w 10000"/>
                <a:gd name="connsiteY8" fmla="*/ 9891 h 10000"/>
                <a:gd name="connsiteX9" fmla="*/ 9132 w 10000"/>
                <a:gd name="connsiteY9" fmla="*/ 9449 h 10000"/>
                <a:gd name="connsiteX10" fmla="*/ 9256 w 10000"/>
                <a:gd name="connsiteY10" fmla="*/ 8383 h 10000"/>
                <a:gd name="connsiteX11" fmla="*/ 9256 w 10000"/>
                <a:gd name="connsiteY11" fmla="*/ 7942 h 10000"/>
                <a:gd name="connsiteX12" fmla="*/ 9628 w 10000"/>
                <a:gd name="connsiteY12" fmla="*/ 7684 h 10000"/>
                <a:gd name="connsiteX13" fmla="*/ 9917 w 10000"/>
                <a:gd name="connsiteY13" fmla="*/ 7390 h 10000"/>
                <a:gd name="connsiteX14" fmla="*/ 10000 w 10000"/>
                <a:gd name="connsiteY14" fmla="*/ 7170 h 10000"/>
                <a:gd name="connsiteX15" fmla="*/ 9752 w 10000"/>
                <a:gd name="connsiteY15" fmla="*/ 6802 h 10000"/>
                <a:gd name="connsiteX16" fmla="*/ 8884 w 10000"/>
                <a:gd name="connsiteY16" fmla="*/ 6471 h 10000"/>
                <a:gd name="connsiteX17" fmla="*/ 8636 w 10000"/>
                <a:gd name="connsiteY17" fmla="*/ 5845 h 10000"/>
                <a:gd name="connsiteX18" fmla="*/ 8636 w 10000"/>
                <a:gd name="connsiteY18" fmla="*/ 4927 h 10000"/>
                <a:gd name="connsiteX19" fmla="*/ 8678 w 10000"/>
                <a:gd name="connsiteY19" fmla="*/ 4044 h 10000"/>
                <a:gd name="connsiteX20" fmla="*/ 8223 w 10000"/>
                <a:gd name="connsiteY20" fmla="*/ 3198 h 10000"/>
                <a:gd name="connsiteX21" fmla="*/ 7645 w 10000"/>
                <a:gd name="connsiteY21" fmla="*/ 3420 h 10000"/>
                <a:gd name="connsiteX22" fmla="*/ 6488 w 10000"/>
                <a:gd name="connsiteY22" fmla="*/ 3383 h 10000"/>
                <a:gd name="connsiteX23" fmla="*/ 5744 w 10000"/>
                <a:gd name="connsiteY23" fmla="*/ 3308 h 10000"/>
                <a:gd name="connsiteX24" fmla="*/ 5702 w 10000"/>
                <a:gd name="connsiteY24" fmla="*/ 2279 h 10000"/>
                <a:gd name="connsiteX25" fmla="*/ 4793 w 10000"/>
                <a:gd name="connsiteY25" fmla="*/ 1986 h 10000"/>
                <a:gd name="connsiteX26" fmla="*/ 4256 w 10000"/>
                <a:gd name="connsiteY26" fmla="*/ 1397 h 10000"/>
                <a:gd name="connsiteX27" fmla="*/ 3760 w 10000"/>
                <a:gd name="connsiteY27" fmla="*/ 883 h 10000"/>
                <a:gd name="connsiteX28" fmla="*/ 3430 w 10000"/>
                <a:gd name="connsiteY28" fmla="*/ 552 h 10000"/>
                <a:gd name="connsiteX29" fmla="*/ 3017 w 10000"/>
                <a:gd name="connsiteY29" fmla="*/ 441 h 10000"/>
                <a:gd name="connsiteX30" fmla="*/ 2603 w 10000"/>
                <a:gd name="connsiteY30" fmla="*/ 37 h 10000"/>
                <a:gd name="connsiteX31" fmla="*/ 1322 w 10000"/>
                <a:gd name="connsiteY31" fmla="*/ 0 h 10000"/>
                <a:gd name="connsiteX32" fmla="*/ 744 w 10000"/>
                <a:gd name="connsiteY32" fmla="*/ 516 h 10000"/>
                <a:gd name="connsiteX33" fmla="*/ 496 w 10000"/>
                <a:gd name="connsiteY33" fmla="*/ 478 h 10000"/>
                <a:gd name="connsiteX34" fmla="*/ 331 w 10000"/>
                <a:gd name="connsiteY34" fmla="*/ 587 h 10000"/>
                <a:gd name="connsiteX35" fmla="*/ 0 w 10000"/>
                <a:gd name="connsiteY35" fmla="*/ 920 h 10000"/>
                <a:gd name="connsiteX36" fmla="*/ 248 w 10000"/>
                <a:gd name="connsiteY36" fmla="*/ 1691 h 10000"/>
                <a:gd name="connsiteX37" fmla="*/ 289 w 10000"/>
                <a:gd name="connsiteY37" fmla="*/ 2022 h 10000"/>
                <a:gd name="connsiteX38" fmla="*/ 537 w 10000"/>
                <a:gd name="connsiteY38" fmla="*/ 2206 h 10000"/>
                <a:gd name="connsiteX39" fmla="*/ 992 w 10000"/>
                <a:gd name="connsiteY39" fmla="*/ 2463 h 10000"/>
                <a:gd name="connsiteX40" fmla="*/ 1322 w 10000"/>
                <a:gd name="connsiteY40" fmla="*/ 2685 h 10000"/>
                <a:gd name="connsiteX41" fmla="*/ 868 w 10000"/>
                <a:gd name="connsiteY41" fmla="*/ 2940 h 10000"/>
                <a:gd name="connsiteX42" fmla="*/ 992 w 10000"/>
                <a:gd name="connsiteY42" fmla="*/ 3346 h 10000"/>
                <a:gd name="connsiteX43" fmla="*/ 1198 w 10000"/>
                <a:gd name="connsiteY43" fmla="*/ 3676 h 10000"/>
                <a:gd name="connsiteX44" fmla="*/ 1364 w 10000"/>
                <a:gd name="connsiteY44" fmla="*/ 5184 h 10000"/>
                <a:gd name="connsiteX45" fmla="*/ 2107 w 10000"/>
                <a:gd name="connsiteY45" fmla="*/ 5588 h 10000"/>
                <a:gd name="connsiteX46" fmla="*/ 1488 w 10000"/>
                <a:gd name="connsiteY46" fmla="*/ 5993 h 10000"/>
                <a:gd name="connsiteX47" fmla="*/ 2025 w 10000"/>
                <a:gd name="connsiteY47" fmla="*/ 6471 h 10000"/>
                <a:gd name="connsiteX48" fmla="*/ 1612 w 10000"/>
                <a:gd name="connsiteY48" fmla="*/ 7132 h 10000"/>
                <a:gd name="connsiteX49" fmla="*/ 2231 w 10000"/>
                <a:gd name="connsiteY49" fmla="*/ 7427 h 10000"/>
                <a:gd name="connsiteX50" fmla="*/ 2397 w 10000"/>
                <a:gd name="connsiteY50" fmla="*/ 7647 h 10000"/>
                <a:gd name="connsiteX51" fmla="*/ 3140 w 10000"/>
                <a:gd name="connsiteY51" fmla="*/ 8089 h 10000"/>
                <a:gd name="connsiteX52" fmla="*/ 3678 w 10000"/>
                <a:gd name="connsiteY52" fmla="*/ 8124 h 10000"/>
                <a:gd name="connsiteX53" fmla="*/ 4421 w 10000"/>
                <a:gd name="connsiteY53" fmla="*/ 8421 h 10000"/>
                <a:gd name="connsiteX54" fmla="*/ 4132 w 10000"/>
                <a:gd name="connsiteY54" fmla="*/ 8751 h 10000"/>
                <a:gd name="connsiteX0" fmla="*/ 4421 w 10000"/>
                <a:gd name="connsiteY0" fmla="*/ 8421 h 10000"/>
                <a:gd name="connsiteX1" fmla="*/ 4732 w 10000"/>
                <a:gd name="connsiteY1" fmla="*/ 8255 h 10000"/>
                <a:gd name="connsiteX2" fmla="*/ 4608 w 10000"/>
                <a:gd name="connsiteY2" fmla="*/ 7886 h 10000"/>
                <a:gd name="connsiteX3" fmla="*/ 5042 w 10000"/>
                <a:gd name="connsiteY3" fmla="*/ 7721 h 10000"/>
                <a:gd name="connsiteX4" fmla="*/ 5413 w 10000"/>
                <a:gd name="connsiteY4" fmla="*/ 8071 h 10000"/>
                <a:gd name="connsiteX5" fmla="*/ 5765 w 10000"/>
                <a:gd name="connsiteY5" fmla="*/ 7960 h 10000"/>
                <a:gd name="connsiteX6" fmla="*/ 6364 w 10000"/>
                <a:gd name="connsiteY6" fmla="*/ 8714 h 10000"/>
                <a:gd name="connsiteX7" fmla="*/ 7211 w 10000"/>
                <a:gd name="connsiteY7" fmla="*/ 9100 h 10000"/>
                <a:gd name="connsiteX8" fmla="*/ 7355 w 10000"/>
                <a:gd name="connsiteY8" fmla="*/ 9891 h 10000"/>
                <a:gd name="connsiteX9" fmla="*/ 9132 w 10000"/>
                <a:gd name="connsiteY9" fmla="*/ 9449 h 10000"/>
                <a:gd name="connsiteX10" fmla="*/ 9256 w 10000"/>
                <a:gd name="connsiteY10" fmla="*/ 8383 h 10000"/>
                <a:gd name="connsiteX11" fmla="*/ 9256 w 10000"/>
                <a:gd name="connsiteY11" fmla="*/ 7942 h 10000"/>
                <a:gd name="connsiteX12" fmla="*/ 9628 w 10000"/>
                <a:gd name="connsiteY12" fmla="*/ 7684 h 10000"/>
                <a:gd name="connsiteX13" fmla="*/ 9917 w 10000"/>
                <a:gd name="connsiteY13" fmla="*/ 7390 h 10000"/>
                <a:gd name="connsiteX14" fmla="*/ 10000 w 10000"/>
                <a:gd name="connsiteY14" fmla="*/ 7170 h 10000"/>
                <a:gd name="connsiteX15" fmla="*/ 9752 w 10000"/>
                <a:gd name="connsiteY15" fmla="*/ 6802 h 10000"/>
                <a:gd name="connsiteX16" fmla="*/ 8884 w 10000"/>
                <a:gd name="connsiteY16" fmla="*/ 6471 h 10000"/>
                <a:gd name="connsiteX17" fmla="*/ 8636 w 10000"/>
                <a:gd name="connsiteY17" fmla="*/ 5845 h 10000"/>
                <a:gd name="connsiteX18" fmla="*/ 8636 w 10000"/>
                <a:gd name="connsiteY18" fmla="*/ 4927 h 10000"/>
                <a:gd name="connsiteX19" fmla="*/ 8678 w 10000"/>
                <a:gd name="connsiteY19" fmla="*/ 4044 h 10000"/>
                <a:gd name="connsiteX20" fmla="*/ 8223 w 10000"/>
                <a:gd name="connsiteY20" fmla="*/ 3198 h 10000"/>
                <a:gd name="connsiteX21" fmla="*/ 7645 w 10000"/>
                <a:gd name="connsiteY21" fmla="*/ 3420 h 10000"/>
                <a:gd name="connsiteX22" fmla="*/ 6488 w 10000"/>
                <a:gd name="connsiteY22" fmla="*/ 3383 h 10000"/>
                <a:gd name="connsiteX23" fmla="*/ 5744 w 10000"/>
                <a:gd name="connsiteY23" fmla="*/ 3308 h 10000"/>
                <a:gd name="connsiteX24" fmla="*/ 5702 w 10000"/>
                <a:gd name="connsiteY24" fmla="*/ 2279 h 10000"/>
                <a:gd name="connsiteX25" fmla="*/ 4793 w 10000"/>
                <a:gd name="connsiteY25" fmla="*/ 1986 h 10000"/>
                <a:gd name="connsiteX26" fmla="*/ 4256 w 10000"/>
                <a:gd name="connsiteY26" fmla="*/ 1397 h 10000"/>
                <a:gd name="connsiteX27" fmla="*/ 3760 w 10000"/>
                <a:gd name="connsiteY27" fmla="*/ 883 h 10000"/>
                <a:gd name="connsiteX28" fmla="*/ 3430 w 10000"/>
                <a:gd name="connsiteY28" fmla="*/ 552 h 10000"/>
                <a:gd name="connsiteX29" fmla="*/ 3017 w 10000"/>
                <a:gd name="connsiteY29" fmla="*/ 441 h 10000"/>
                <a:gd name="connsiteX30" fmla="*/ 2603 w 10000"/>
                <a:gd name="connsiteY30" fmla="*/ 37 h 10000"/>
                <a:gd name="connsiteX31" fmla="*/ 1322 w 10000"/>
                <a:gd name="connsiteY31" fmla="*/ 0 h 10000"/>
                <a:gd name="connsiteX32" fmla="*/ 744 w 10000"/>
                <a:gd name="connsiteY32" fmla="*/ 516 h 10000"/>
                <a:gd name="connsiteX33" fmla="*/ 496 w 10000"/>
                <a:gd name="connsiteY33" fmla="*/ 478 h 10000"/>
                <a:gd name="connsiteX34" fmla="*/ 331 w 10000"/>
                <a:gd name="connsiteY34" fmla="*/ 587 h 10000"/>
                <a:gd name="connsiteX35" fmla="*/ 0 w 10000"/>
                <a:gd name="connsiteY35" fmla="*/ 920 h 10000"/>
                <a:gd name="connsiteX36" fmla="*/ 248 w 10000"/>
                <a:gd name="connsiteY36" fmla="*/ 1691 h 10000"/>
                <a:gd name="connsiteX37" fmla="*/ 289 w 10000"/>
                <a:gd name="connsiteY37" fmla="*/ 2022 h 10000"/>
                <a:gd name="connsiteX38" fmla="*/ 537 w 10000"/>
                <a:gd name="connsiteY38" fmla="*/ 2206 h 10000"/>
                <a:gd name="connsiteX39" fmla="*/ 992 w 10000"/>
                <a:gd name="connsiteY39" fmla="*/ 2463 h 10000"/>
                <a:gd name="connsiteX40" fmla="*/ 1322 w 10000"/>
                <a:gd name="connsiteY40" fmla="*/ 2685 h 10000"/>
                <a:gd name="connsiteX41" fmla="*/ 868 w 10000"/>
                <a:gd name="connsiteY41" fmla="*/ 2940 h 10000"/>
                <a:gd name="connsiteX42" fmla="*/ 992 w 10000"/>
                <a:gd name="connsiteY42" fmla="*/ 3346 h 10000"/>
                <a:gd name="connsiteX43" fmla="*/ 1198 w 10000"/>
                <a:gd name="connsiteY43" fmla="*/ 3676 h 10000"/>
                <a:gd name="connsiteX44" fmla="*/ 1364 w 10000"/>
                <a:gd name="connsiteY44" fmla="*/ 5184 h 10000"/>
                <a:gd name="connsiteX45" fmla="*/ 2107 w 10000"/>
                <a:gd name="connsiteY45" fmla="*/ 5588 h 10000"/>
                <a:gd name="connsiteX46" fmla="*/ 1488 w 10000"/>
                <a:gd name="connsiteY46" fmla="*/ 5993 h 10000"/>
                <a:gd name="connsiteX47" fmla="*/ 2025 w 10000"/>
                <a:gd name="connsiteY47" fmla="*/ 6471 h 10000"/>
                <a:gd name="connsiteX48" fmla="*/ 1612 w 10000"/>
                <a:gd name="connsiteY48" fmla="*/ 7132 h 10000"/>
                <a:gd name="connsiteX49" fmla="*/ 2231 w 10000"/>
                <a:gd name="connsiteY49" fmla="*/ 7427 h 10000"/>
                <a:gd name="connsiteX50" fmla="*/ 2397 w 10000"/>
                <a:gd name="connsiteY50" fmla="*/ 7647 h 10000"/>
                <a:gd name="connsiteX51" fmla="*/ 3140 w 10000"/>
                <a:gd name="connsiteY51" fmla="*/ 8089 h 10000"/>
                <a:gd name="connsiteX52" fmla="*/ 3678 w 10000"/>
                <a:gd name="connsiteY52" fmla="*/ 8124 h 10000"/>
                <a:gd name="connsiteX53" fmla="*/ 4421 w 10000"/>
                <a:gd name="connsiteY53" fmla="*/ 8421 h 10000"/>
                <a:gd name="connsiteX0" fmla="*/ 3678 w 10000"/>
                <a:gd name="connsiteY0" fmla="*/ 8124 h 10000"/>
                <a:gd name="connsiteX1" fmla="*/ 4732 w 10000"/>
                <a:gd name="connsiteY1" fmla="*/ 8255 h 10000"/>
                <a:gd name="connsiteX2" fmla="*/ 4608 w 10000"/>
                <a:gd name="connsiteY2" fmla="*/ 7886 h 10000"/>
                <a:gd name="connsiteX3" fmla="*/ 5042 w 10000"/>
                <a:gd name="connsiteY3" fmla="*/ 7721 h 10000"/>
                <a:gd name="connsiteX4" fmla="*/ 5413 w 10000"/>
                <a:gd name="connsiteY4" fmla="*/ 8071 h 10000"/>
                <a:gd name="connsiteX5" fmla="*/ 5765 w 10000"/>
                <a:gd name="connsiteY5" fmla="*/ 7960 h 10000"/>
                <a:gd name="connsiteX6" fmla="*/ 6364 w 10000"/>
                <a:gd name="connsiteY6" fmla="*/ 8714 h 10000"/>
                <a:gd name="connsiteX7" fmla="*/ 7211 w 10000"/>
                <a:gd name="connsiteY7" fmla="*/ 9100 h 10000"/>
                <a:gd name="connsiteX8" fmla="*/ 7355 w 10000"/>
                <a:gd name="connsiteY8" fmla="*/ 9891 h 10000"/>
                <a:gd name="connsiteX9" fmla="*/ 9132 w 10000"/>
                <a:gd name="connsiteY9" fmla="*/ 9449 h 10000"/>
                <a:gd name="connsiteX10" fmla="*/ 9256 w 10000"/>
                <a:gd name="connsiteY10" fmla="*/ 8383 h 10000"/>
                <a:gd name="connsiteX11" fmla="*/ 9256 w 10000"/>
                <a:gd name="connsiteY11" fmla="*/ 7942 h 10000"/>
                <a:gd name="connsiteX12" fmla="*/ 9628 w 10000"/>
                <a:gd name="connsiteY12" fmla="*/ 7684 h 10000"/>
                <a:gd name="connsiteX13" fmla="*/ 9917 w 10000"/>
                <a:gd name="connsiteY13" fmla="*/ 7390 h 10000"/>
                <a:gd name="connsiteX14" fmla="*/ 10000 w 10000"/>
                <a:gd name="connsiteY14" fmla="*/ 7170 h 10000"/>
                <a:gd name="connsiteX15" fmla="*/ 9752 w 10000"/>
                <a:gd name="connsiteY15" fmla="*/ 6802 h 10000"/>
                <a:gd name="connsiteX16" fmla="*/ 8884 w 10000"/>
                <a:gd name="connsiteY16" fmla="*/ 6471 h 10000"/>
                <a:gd name="connsiteX17" fmla="*/ 8636 w 10000"/>
                <a:gd name="connsiteY17" fmla="*/ 5845 h 10000"/>
                <a:gd name="connsiteX18" fmla="*/ 8636 w 10000"/>
                <a:gd name="connsiteY18" fmla="*/ 4927 h 10000"/>
                <a:gd name="connsiteX19" fmla="*/ 8678 w 10000"/>
                <a:gd name="connsiteY19" fmla="*/ 4044 h 10000"/>
                <a:gd name="connsiteX20" fmla="*/ 8223 w 10000"/>
                <a:gd name="connsiteY20" fmla="*/ 3198 h 10000"/>
                <a:gd name="connsiteX21" fmla="*/ 7645 w 10000"/>
                <a:gd name="connsiteY21" fmla="*/ 3420 h 10000"/>
                <a:gd name="connsiteX22" fmla="*/ 6488 w 10000"/>
                <a:gd name="connsiteY22" fmla="*/ 3383 h 10000"/>
                <a:gd name="connsiteX23" fmla="*/ 5744 w 10000"/>
                <a:gd name="connsiteY23" fmla="*/ 3308 h 10000"/>
                <a:gd name="connsiteX24" fmla="*/ 5702 w 10000"/>
                <a:gd name="connsiteY24" fmla="*/ 2279 h 10000"/>
                <a:gd name="connsiteX25" fmla="*/ 4793 w 10000"/>
                <a:gd name="connsiteY25" fmla="*/ 1986 h 10000"/>
                <a:gd name="connsiteX26" fmla="*/ 4256 w 10000"/>
                <a:gd name="connsiteY26" fmla="*/ 1397 h 10000"/>
                <a:gd name="connsiteX27" fmla="*/ 3760 w 10000"/>
                <a:gd name="connsiteY27" fmla="*/ 883 h 10000"/>
                <a:gd name="connsiteX28" fmla="*/ 3430 w 10000"/>
                <a:gd name="connsiteY28" fmla="*/ 552 h 10000"/>
                <a:gd name="connsiteX29" fmla="*/ 3017 w 10000"/>
                <a:gd name="connsiteY29" fmla="*/ 441 h 10000"/>
                <a:gd name="connsiteX30" fmla="*/ 2603 w 10000"/>
                <a:gd name="connsiteY30" fmla="*/ 37 h 10000"/>
                <a:gd name="connsiteX31" fmla="*/ 1322 w 10000"/>
                <a:gd name="connsiteY31" fmla="*/ 0 h 10000"/>
                <a:gd name="connsiteX32" fmla="*/ 744 w 10000"/>
                <a:gd name="connsiteY32" fmla="*/ 516 h 10000"/>
                <a:gd name="connsiteX33" fmla="*/ 496 w 10000"/>
                <a:gd name="connsiteY33" fmla="*/ 478 h 10000"/>
                <a:gd name="connsiteX34" fmla="*/ 331 w 10000"/>
                <a:gd name="connsiteY34" fmla="*/ 587 h 10000"/>
                <a:gd name="connsiteX35" fmla="*/ 0 w 10000"/>
                <a:gd name="connsiteY35" fmla="*/ 920 h 10000"/>
                <a:gd name="connsiteX36" fmla="*/ 248 w 10000"/>
                <a:gd name="connsiteY36" fmla="*/ 1691 h 10000"/>
                <a:gd name="connsiteX37" fmla="*/ 289 w 10000"/>
                <a:gd name="connsiteY37" fmla="*/ 2022 h 10000"/>
                <a:gd name="connsiteX38" fmla="*/ 537 w 10000"/>
                <a:gd name="connsiteY38" fmla="*/ 2206 h 10000"/>
                <a:gd name="connsiteX39" fmla="*/ 992 w 10000"/>
                <a:gd name="connsiteY39" fmla="*/ 2463 h 10000"/>
                <a:gd name="connsiteX40" fmla="*/ 1322 w 10000"/>
                <a:gd name="connsiteY40" fmla="*/ 2685 h 10000"/>
                <a:gd name="connsiteX41" fmla="*/ 868 w 10000"/>
                <a:gd name="connsiteY41" fmla="*/ 2940 h 10000"/>
                <a:gd name="connsiteX42" fmla="*/ 992 w 10000"/>
                <a:gd name="connsiteY42" fmla="*/ 3346 h 10000"/>
                <a:gd name="connsiteX43" fmla="*/ 1198 w 10000"/>
                <a:gd name="connsiteY43" fmla="*/ 3676 h 10000"/>
                <a:gd name="connsiteX44" fmla="*/ 1364 w 10000"/>
                <a:gd name="connsiteY44" fmla="*/ 5184 h 10000"/>
                <a:gd name="connsiteX45" fmla="*/ 2107 w 10000"/>
                <a:gd name="connsiteY45" fmla="*/ 5588 h 10000"/>
                <a:gd name="connsiteX46" fmla="*/ 1488 w 10000"/>
                <a:gd name="connsiteY46" fmla="*/ 5993 h 10000"/>
                <a:gd name="connsiteX47" fmla="*/ 2025 w 10000"/>
                <a:gd name="connsiteY47" fmla="*/ 6471 h 10000"/>
                <a:gd name="connsiteX48" fmla="*/ 1612 w 10000"/>
                <a:gd name="connsiteY48" fmla="*/ 7132 h 10000"/>
                <a:gd name="connsiteX49" fmla="*/ 2231 w 10000"/>
                <a:gd name="connsiteY49" fmla="*/ 7427 h 10000"/>
                <a:gd name="connsiteX50" fmla="*/ 2397 w 10000"/>
                <a:gd name="connsiteY50" fmla="*/ 7647 h 10000"/>
                <a:gd name="connsiteX51" fmla="*/ 3140 w 10000"/>
                <a:gd name="connsiteY51" fmla="*/ 8089 h 10000"/>
                <a:gd name="connsiteX52" fmla="*/ 3678 w 10000"/>
                <a:gd name="connsiteY52" fmla="*/ 8124 h 10000"/>
                <a:gd name="connsiteX0" fmla="*/ 3678 w 10000"/>
                <a:gd name="connsiteY0" fmla="*/ 8124 h 10000"/>
                <a:gd name="connsiteX1" fmla="*/ 4732 w 10000"/>
                <a:gd name="connsiteY1" fmla="*/ 8255 h 10000"/>
                <a:gd name="connsiteX2" fmla="*/ 4608 w 10000"/>
                <a:gd name="connsiteY2" fmla="*/ 7886 h 10000"/>
                <a:gd name="connsiteX3" fmla="*/ 4608 w 10000"/>
                <a:gd name="connsiteY3" fmla="*/ 8328 h 10000"/>
                <a:gd name="connsiteX4" fmla="*/ 5413 w 10000"/>
                <a:gd name="connsiteY4" fmla="*/ 8071 h 10000"/>
                <a:gd name="connsiteX5" fmla="*/ 5765 w 10000"/>
                <a:gd name="connsiteY5" fmla="*/ 7960 h 10000"/>
                <a:gd name="connsiteX6" fmla="*/ 6364 w 10000"/>
                <a:gd name="connsiteY6" fmla="*/ 8714 h 10000"/>
                <a:gd name="connsiteX7" fmla="*/ 7211 w 10000"/>
                <a:gd name="connsiteY7" fmla="*/ 9100 h 10000"/>
                <a:gd name="connsiteX8" fmla="*/ 7355 w 10000"/>
                <a:gd name="connsiteY8" fmla="*/ 9891 h 10000"/>
                <a:gd name="connsiteX9" fmla="*/ 9132 w 10000"/>
                <a:gd name="connsiteY9" fmla="*/ 9449 h 10000"/>
                <a:gd name="connsiteX10" fmla="*/ 9256 w 10000"/>
                <a:gd name="connsiteY10" fmla="*/ 8383 h 10000"/>
                <a:gd name="connsiteX11" fmla="*/ 9256 w 10000"/>
                <a:gd name="connsiteY11" fmla="*/ 7942 h 10000"/>
                <a:gd name="connsiteX12" fmla="*/ 9628 w 10000"/>
                <a:gd name="connsiteY12" fmla="*/ 7684 h 10000"/>
                <a:gd name="connsiteX13" fmla="*/ 9917 w 10000"/>
                <a:gd name="connsiteY13" fmla="*/ 7390 h 10000"/>
                <a:gd name="connsiteX14" fmla="*/ 10000 w 10000"/>
                <a:gd name="connsiteY14" fmla="*/ 7170 h 10000"/>
                <a:gd name="connsiteX15" fmla="*/ 9752 w 10000"/>
                <a:gd name="connsiteY15" fmla="*/ 6802 h 10000"/>
                <a:gd name="connsiteX16" fmla="*/ 8884 w 10000"/>
                <a:gd name="connsiteY16" fmla="*/ 6471 h 10000"/>
                <a:gd name="connsiteX17" fmla="*/ 8636 w 10000"/>
                <a:gd name="connsiteY17" fmla="*/ 5845 h 10000"/>
                <a:gd name="connsiteX18" fmla="*/ 8636 w 10000"/>
                <a:gd name="connsiteY18" fmla="*/ 4927 h 10000"/>
                <a:gd name="connsiteX19" fmla="*/ 8678 w 10000"/>
                <a:gd name="connsiteY19" fmla="*/ 4044 h 10000"/>
                <a:gd name="connsiteX20" fmla="*/ 8223 w 10000"/>
                <a:gd name="connsiteY20" fmla="*/ 3198 h 10000"/>
                <a:gd name="connsiteX21" fmla="*/ 7645 w 10000"/>
                <a:gd name="connsiteY21" fmla="*/ 3420 h 10000"/>
                <a:gd name="connsiteX22" fmla="*/ 6488 w 10000"/>
                <a:gd name="connsiteY22" fmla="*/ 3383 h 10000"/>
                <a:gd name="connsiteX23" fmla="*/ 5744 w 10000"/>
                <a:gd name="connsiteY23" fmla="*/ 3308 h 10000"/>
                <a:gd name="connsiteX24" fmla="*/ 5702 w 10000"/>
                <a:gd name="connsiteY24" fmla="*/ 2279 h 10000"/>
                <a:gd name="connsiteX25" fmla="*/ 4793 w 10000"/>
                <a:gd name="connsiteY25" fmla="*/ 1986 h 10000"/>
                <a:gd name="connsiteX26" fmla="*/ 4256 w 10000"/>
                <a:gd name="connsiteY26" fmla="*/ 1397 h 10000"/>
                <a:gd name="connsiteX27" fmla="*/ 3760 w 10000"/>
                <a:gd name="connsiteY27" fmla="*/ 883 h 10000"/>
                <a:gd name="connsiteX28" fmla="*/ 3430 w 10000"/>
                <a:gd name="connsiteY28" fmla="*/ 552 h 10000"/>
                <a:gd name="connsiteX29" fmla="*/ 3017 w 10000"/>
                <a:gd name="connsiteY29" fmla="*/ 441 h 10000"/>
                <a:gd name="connsiteX30" fmla="*/ 2603 w 10000"/>
                <a:gd name="connsiteY30" fmla="*/ 37 h 10000"/>
                <a:gd name="connsiteX31" fmla="*/ 1322 w 10000"/>
                <a:gd name="connsiteY31" fmla="*/ 0 h 10000"/>
                <a:gd name="connsiteX32" fmla="*/ 744 w 10000"/>
                <a:gd name="connsiteY32" fmla="*/ 516 h 10000"/>
                <a:gd name="connsiteX33" fmla="*/ 496 w 10000"/>
                <a:gd name="connsiteY33" fmla="*/ 478 h 10000"/>
                <a:gd name="connsiteX34" fmla="*/ 331 w 10000"/>
                <a:gd name="connsiteY34" fmla="*/ 587 h 10000"/>
                <a:gd name="connsiteX35" fmla="*/ 0 w 10000"/>
                <a:gd name="connsiteY35" fmla="*/ 920 h 10000"/>
                <a:gd name="connsiteX36" fmla="*/ 248 w 10000"/>
                <a:gd name="connsiteY36" fmla="*/ 1691 h 10000"/>
                <a:gd name="connsiteX37" fmla="*/ 289 w 10000"/>
                <a:gd name="connsiteY37" fmla="*/ 2022 h 10000"/>
                <a:gd name="connsiteX38" fmla="*/ 537 w 10000"/>
                <a:gd name="connsiteY38" fmla="*/ 2206 h 10000"/>
                <a:gd name="connsiteX39" fmla="*/ 992 w 10000"/>
                <a:gd name="connsiteY39" fmla="*/ 2463 h 10000"/>
                <a:gd name="connsiteX40" fmla="*/ 1322 w 10000"/>
                <a:gd name="connsiteY40" fmla="*/ 2685 h 10000"/>
                <a:gd name="connsiteX41" fmla="*/ 868 w 10000"/>
                <a:gd name="connsiteY41" fmla="*/ 2940 h 10000"/>
                <a:gd name="connsiteX42" fmla="*/ 992 w 10000"/>
                <a:gd name="connsiteY42" fmla="*/ 3346 h 10000"/>
                <a:gd name="connsiteX43" fmla="*/ 1198 w 10000"/>
                <a:gd name="connsiteY43" fmla="*/ 3676 h 10000"/>
                <a:gd name="connsiteX44" fmla="*/ 1364 w 10000"/>
                <a:gd name="connsiteY44" fmla="*/ 5184 h 10000"/>
                <a:gd name="connsiteX45" fmla="*/ 2107 w 10000"/>
                <a:gd name="connsiteY45" fmla="*/ 5588 h 10000"/>
                <a:gd name="connsiteX46" fmla="*/ 1488 w 10000"/>
                <a:gd name="connsiteY46" fmla="*/ 5993 h 10000"/>
                <a:gd name="connsiteX47" fmla="*/ 2025 w 10000"/>
                <a:gd name="connsiteY47" fmla="*/ 6471 h 10000"/>
                <a:gd name="connsiteX48" fmla="*/ 1612 w 10000"/>
                <a:gd name="connsiteY48" fmla="*/ 7132 h 10000"/>
                <a:gd name="connsiteX49" fmla="*/ 2231 w 10000"/>
                <a:gd name="connsiteY49" fmla="*/ 7427 h 10000"/>
                <a:gd name="connsiteX50" fmla="*/ 2397 w 10000"/>
                <a:gd name="connsiteY50" fmla="*/ 7647 h 10000"/>
                <a:gd name="connsiteX51" fmla="*/ 3140 w 10000"/>
                <a:gd name="connsiteY51" fmla="*/ 8089 h 10000"/>
                <a:gd name="connsiteX52" fmla="*/ 3678 w 10000"/>
                <a:gd name="connsiteY52" fmla="*/ 8124 h 10000"/>
                <a:gd name="connsiteX0" fmla="*/ 3678 w 10000"/>
                <a:gd name="connsiteY0" fmla="*/ 8124 h 10000"/>
                <a:gd name="connsiteX1" fmla="*/ 4732 w 10000"/>
                <a:gd name="connsiteY1" fmla="*/ 8255 h 10000"/>
                <a:gd name="connsiteX2" fmla="*/ 4608 w 10000"/>
                <a:gd name="connsiteY2" fmla="*/ 7886 h 10000"/>
                <a:gd name="connsiteX3" fmla="*/ 5413 w 10000"/>
                <a:gd name="connsiteY3" fmla="*/ 8071 h 10000"/>
                <a:gd name="connsiteX4" fmla="*/ 5765 w 10000"/>
                <a:gd name="connsiteY4" fmla="*/ 7960 h 10000"/>
                <a:gd name="connsiteX5" fmla="*/ 6364 w 10000"/>
                <a:gd name="connsiteY5" fmla="*/ 8714 h 10000"/>
                <a:gd name="connsiteX6" fmla="*/ 7211 w 10000"/>
                <a:gd name="connsiteY6" fmla="*/ 9100 h 10000"/>
                <a:gd name="connsiteX7" fmla="*/ 7355 w 10000"/>
                <a:gd name="connsiteY7" fmla="*/ 9891 h 10000"/>
                <a:gd name="connsiteX8" fmla="*/ 9132 w 10000"/>
                <a:gd name="connsiteY8" fmla="*/ 9449 h 10000"/>
                <a:gd name="connsiteX9" fmla="*/ 9256 w 10000"/>
                <a:gd name="connsiteY9" fmla="*/ 8383 h 10000"/>
                <a:gd name="connsiteX10" fmla="*/ 9256 w 10000"/>
                <a:gd name="connsiteY10" fmla="*/ 7942 h 10000"/>
                <a:gd name="connsiteX11" fmla="*/ 9628 w 10000"/>
                <a:gd name="connsiteY11" fmla="*/ 7684 h 10000"/>
                <a:gd name="connsiteX12" fmla="*/ 9917 w 10000"/>
                <a:gd name="connsiteY12" fmla="*/ 7390 h 10000"/>
                <a:gd name="connsiteX13" fmla="*/ 10000 w 10000"/>
                <a:gd name="connsiteY13" fmla="*/ 7170 h 10000"/>
                <a:gd name="connsiteX14" fmla="*/ 9752 w 10000"/>
                <a:gd name="connsiteY14" fmla="*/ 6802 h 10000"/>
                <a:gd name="connsiteX15" fmla="*/ 8884 w 10000"/>
                <a:gd name="connsiteY15" fmla="*/ 6471 h 10000"/>
                <a:gd name="connsiteX16" fmla="*/ 8636 w 10000"/>
                <a:gd name="connsiteY16" fmla="*/ 5845 h 10000"/>
                <a:gd name="connsiteX17" fmla="*/ 8636 w 10000"/>
                <a:gd name="connsiteY17" fmla="*/ 4927 h 10000"/>
                <a:gd name="connsiteX18" fmla="*/ 8678 w 10000"/>
                <a:gd name="connsiteY18" fmla="*/ 4044 h 10000"/>
                <a:gd name="connsiteX19" fmla="*/ 8223 w 10000"/>
                <a:gd name="connsiteY19" fmla="*/ 3198 h 10000"/>
                <a:gd name="connsiteX20" fmla="*/ 7645 w 10000"/>
                <a:gd name="connsiteY20" fmla="*/ 3420 h 10000"/>
                <a:gd name="connsiteX21" fmla="*/ 6488 w 10000"/>
                <a:gd name="connsiteY21" fmla="*/ 3383 h 10000"/>
                <a:gd name="connsiteX22" fmla="*/ 5744 w 10000"/>
                <a:gd name="connsiteY22" fmla="*/ 3308 h 10000"/>
                <a:gd name="connsiteX23" fmla="*/ 5702 w 10000"/>
                <a:gd name="connsiteY23" fmla="*/ 2279 h 10000"/>
                <a:gd name="connsiteX24" fmla="*/ 4793 w 10000"/>
                <a:gd name="connsiteY24" fmla="*/ 1986 h 10000"/>
                <a:gd name="connsiteX25" fmla="*/ 4256 w 10000"/>
                <a:gd name="connsiteY25" fmla="*/ 1397 h 10000"/>
                <a:gd name="connsiteX26" fmla="*/ 3760 w 10000"/>
                <a:gd name="connsiteY26" fmla="*/ 883 h 10000"/>
                <a:gd name="connsiteX27" fmla="*/ 3430 w 10000"/>
                <a:gd name="connsiteY27" fmla="*/ 552 h 10000"/>
                <a:gd name="connsiteX28" fmla="*/ 3017 w 10000"/>
                <a:gd name="connsiteY28" fmla="*/ 441 h 10000"/>
                <a:gd name="connsiteX29" fmla="*/ 2603 w 10000"/>
                <a:gd name="connsiteY29" fmla="*/ 37 h 10000"/>
                <a:gd name="connsiteX30" fmla="*/ 1322 w 10000"/>
                <a:gd name="connsiteY30" fmla="*/ 0 h 10000"/>
                <a:gd name="connsiteX31" fmla="*/ 744 w 10000"/>
                <a:gd name="connsiteY31" fmla="*/ 516 h 10000"/>
                <a:gd name="connsiteX32" fmla="*/ 496 w 10000"/>
                <a:gd name="connsiteY32" fmla="*/ 478 h 10000"/>
                <a:gd name="connsiteX33" fmla="*/ 331 w 10000"/>
                <a:gd name="connsiteY33" fmla="*/ 587 h 10000"/>
                <a:gd name="connsiteX34" fmla="*/ 0 w 10000"/>
                <a:gd name="connsiteY34" fmla="*/ 920 h 10000"/>
                <a:gd name="connsiteX35" fmla="*/ 248 w 10000"/>
                <a:gd name="connsiteY35" fmla="*/ 1691 h 10000"/>
                <a:gd name="connsiteX36" fmla="*/ 289 w 10000"/>
                <a:gd name="connsiteY36" fmla="*/ 2022 h 10000"/>
                <a:gd name="connsiteX37" fmla="*/ 537 w 10000"/>
                <a:gd name="connsiteY37" fmla="*/ 2206 h 10000"/>
                <a:gd name="connsiteX38" fmla="*/ 992 w 10000"/>
                <a:gd name="connsiteY38" fmla="*/ 2463 h 10000"/>
                <a:gd name="connsiteX39" fmla="*/ 1322 w 10000"/>
                <a:gd name="connsiteY39" fmla="*/ 2685 h 10000"/>
                <a:gd name="connsiteX40" fmla="*/ 868 w 10000"/>
                <a:gd name="connsiteY40" fmla="*/ 2940 h 10000"/>
                <a:gd name="connsiteX41" fmla="*/ 992 w 10000"/>
                <a:gd name="connsiteY41" fmla="*/ 3346 h 10000"/>
                <a:gd name="connsiteX42" fmla="*/ 1198 w 10000"/>
                <a:gd name="connsiteY42" fmla="*/ 3676 h 10000"/>
                <a:gd name="connsiteX43" fmla="*/ 1364 w 10000"/>
                <a:gd name="connsiteY43" fmla="*/ 5184 h 10000"/>
                <a:gd name="connsiteX44" fmla="*/ 2107 w 10000"/>
                <a:gd name="connsiteY44" fmla="*/ 5588 h 10000"/>
                <a:gd name="connsiteX45" fmla="*/ 1488 w 10000"/>
                <a:gd name="connsiteY45" fmla="*/ 5993 h 10000"/>
                <a:gd name="connsiteX46" fmla="*/ 2025 w 10000"/>
                <a:gd name="connsiteY46" fmla="*/ 6471 h 10000"/>
                <a:gd name="connsiteX47" fmla="*/ 1612 w 10000"/>
                <a:gd name="connsiteY47" fmla="*/ 7132 h 10000"/>
                <a:gd name="connsiteX48" fmla="*/ 2231 w 10000"/>
                <a:gd name="connsiteY48" fmla="*/ 7427 h 10000"/>
                <a:gd name="connsiteX49" fmla="*/ 2397 w 10000"/>
                <a:gd name="connsiteY49" fmla="*/ 7647 h 10000"/>
                <a:gd name="connsiteX50" fmla="*/ 3140 w 10000"/>
                <a:gd name="connsiteY50" fmla="*/ 8089 h 10000"/>
                <a:gd name="connsiteX51" fmla="*/ 3678 w 10000"/>
                <a:gd name="connsiteY51" fmla="*/ 8124 h 10000"/>
                <a:gd name="connsiteX0" fmla="*/ 3678 w 10000"/>
                <a:gd name="connsiteY0" fmla="*/ 8124 h 10000"/>
                <a:gd name="connsiteX1" fmla="*/ 4732 w 10000"/>
                <a:gd name="connsiteY1" fmla="*/ 8255 h 10000"/>
                <a:gd name="connsiteX2" fmla="*/ 5413 w 10000"/>
                <a:gd name="connsiteY2" fmla="*/ 8071 h 10000"/>
                <a:gd name="connsiteX3" fmla="*/ 5765 w 10000"/>
                <a:gd name="connsiteY3" fmla="*/ 7960 h 10000"/>
                <a:gd name="connsiteX4" fmla="*/ 6364 w 10000"/>
                <a:gd name="connsiteY4" fmla="*/ 8714 h 10000"/>
                <a:gd name="connsiteX5" fmla="*/ 7211 w 10000"/>
                <a:gd name="connsiteY5" fmla="*/ 9100 h 10000"/>
                <a:gd name="connsiteX6" fmla="*/ 7355 w 10000"/>
                <a:gd name="connsiteY6" fmla="*/ 9891 h 10000"/>
                <a:gd name="connsiteX7" fmla="*/ 9132 w 10000"/>
                <a:gd name="connsiteY7" fmla="*/ 9449 h 10000"/>
                <a:gd name="connsiteX8" fmla="*/ 9256 w 10000"/>
                <a:gd name="connsiteY8" fmla="*/ 8383 h 10000"/>
                <a:gd name="connsiteX9" fmla="*/ 9256 w 10000"/>
                <a:gd name="connsiteY9" fmla="*/ 7942 h 10000"/>
                <a:gd name="connsiteX10" fmla="*/ 9628 w 10000"/>
                <a:gd name="connsiteY10" fmla="*/ 7684 h 10000"/>
                <a:gd name="connsiteX11" fmla="*/ 9917 w 10000"/>
                <a:gd name="connsiteY11" fmla="*/ 7390 h 10000"/>
                <a:gd name="connsiteX12" fmla="*/ 10000 w 10000"/>
                <a:gd name="connsiteY12" fmla="*/ 7170 h 10000"/>
                <a:gd name="connsiteX13" fmla="*/ 9752 w 10000"/>
                <a:gd name="connsiteY13" fmla="*/ 6802 h 10000"/>
                <a:gd name="connsiteX14" fmla="*/ 8884 w 10000"/>
                <a:gd name="connsiteY14" fmla="*/ 6471 h 10000"/>
                <a:gd name="connsiteX15" fmla="*/ 8636 w 10000"/>
                <a:gd name="connsiteY15" fmla="*/ 5845 h 10000"/>
                <a:gd name="connsiteX16" fmla="*/ 8636 w 10000"/>
                <a:gd name="connsiteY16" fmla="*/ 4927 h 10000"/>
                <a:gd name="connsiteX17" fmla="*/ 8678 w 10000"/>
                <a:gd name="connsiteY17" fmla="*/ 4044 h 10000"/>
                <a:gd name="connsiteX18" fmla="*/ 8223 w 10000"/>
                <a:gd name="connsiteY18" fmla="*/ 3198 h 10000"/>
                <a:gd name="connsiteX19" fmla="*/ 7645 w 10000"/>
                <a:gd name="connsiteY19" fmla="*/ 3420 h 10000"/>
                <a:gd name="connsiteX20" fmla="*/ 6488 w 10000"/>
                <a:gd name="connsiteY20" fmla="*/ 3383 h 10000"/>
                <a:gd name="connsiteX21" fmla="*/ 5744 w 10000"/>
                <a:gd name="connsiteY21" fmla="*/ 3308 h 10000"/>
                <a:gd name="connsiteX22" fmla="*/ 5702 w 10000"/>
                <a:gd name="connsiteY22" fmla="*/ 2279 h 10000"/>
                <a:gd name="connsiteX23" fmla="*/ 4793 w 10000"/>
                <a:gd name="connsiteY23" fmla="*/ 1986 h 10000"/>
                <a:gd name="connsiteX24" fmla="*/ 4256 w 10000"/>
                <a:gd name="connsiteY24" fmla="*/ 1397 h 10000"/>
                <a:gd name="connsiteX25" fmla="*/ 3760 w 10000"/>
                <a:gd name="connsiteY25" fmla="*/ 883 h 10000"/>
                <a:gd name="connsiteX26" fmla="*/ 3430 w 10000"/>
                <a:gd name="connsiteY26" fmla="*/ 552 h 10000"/>
                <a:gd name="connsiteX27" fmla="*/ 3017 w 10000"/>
                <a:gd name="connsiteY27" fmla="*/ 441 h 10000"/>
                <a:gd name="connsiteX28" fmla="*/ 2603 w 10000"/>
                <a:gd name="connsiteY28" fmla="*/ 37 h 10000"/>
                <a:gd name="connsiteX29" fmla="*/ 1322 w 10000"/>
                <a:gd name="connsiteY29" fmla="*/ 0 h 10000"/>
                <a:gd name="connsiteX30" fmla="*/ 744 w 10000"/>
                <a:gd name="connsiteY30" fmla="*/ 516 h 10000"/>
                <a:gd name="connsiteX31" fmla="*/ 496 w 10000"/>
                <a:gd name="connsiteY31" fmla="*/ 478 h 10000"/>
                <a:gd name="connsiteX32" fmla="*/ 331 w 10000"/>
                <a:gd name="connsiteY32" fmla="*/ 587 h 10000"/>
                <a:gd name="connsiteX33" fmla="*/ 0 w 10000"/>
                <a:gd name="connsiteY33" fmla="*/ 920 h 10000"/>
                <a:gd name="connsiteX34" fmla="*/ 248 w 10000"/>
                <a:gd name="connsiteY34" fmla="*/ 1691 h 10000"/>
                <a:gd name="connsiteX35" fmla="*/ 289 w 10000"/>
                <a:gd name="connsiteY35" fmla="*/ 2022 h 10000"/>
                <a:gd name="connsiteX36" fmla="*/ 537 w 10000"/>
                <a:gd name="connsiteY36" fmla="*/ 2206 h 10000"/>
                <a:gd name="connsiteX37" fmla="*/ 992 w 10000"/>
                <a:gd name="connsiteY37" fmla="*/ 2463 h 10000"/>
                <a:gd name="connsiteX38" fmla="*/ 1322 w 10000"/>
                <a:gd name="connsiteY38" fmla="*/ 2685 h 10000"/>
                <a:gd name="connsiteX39" fmla="*/ 868 w 10000"/>
                <a:gd name="connsiteY39" fmla="*/ 2940 h 10000"/>
                <a:gd name="connsiteX40" fmla="*/ 992 w 10000"/>
                <a:gd name="connsiteY40" fmla="*/ 3346 h 10000"/>
                <a:gd name="connsiteX41" fmla="*/ 1198 w 10000"/>
                <a:gd name="connsiteY41" fmla="*/ 3676 h 10000"/>
                <a:gd name="connsiteX42" fmla="*/ 1364 w 10000"/>
                <a:gd name="connsiteY42" fmla="*/ 5184 h 10000"/>
                <a:gd name="connsiteX43" fmla="*/ 2107 w 10000"/>
                <a:gd name="connsiteY43" fmla="*/ 5588 h 10000"/>
                <a:gd name="connsiteX44" fmla="*/ 1488 w 10000"/>
                <a:gd name="connsiteY44" fmla="*/ 5993 h 10000"/>
                <a:gd name="connsiteX45" fmla="*/ 2025 w 10000"/>
                <a:gd name="connsiteY45" fmla="*/ 6471 h 10000"/>
                <a:gd name="connsiteX46" fmla="*/ 1612 w 10000"/>
                <a:gd name="connsiteY46" fmla="*/ 7132 h 10000"/>
                <a:gd name="connsiteX47" fmla="*/ 2231 w 10000"/>
                <a:gd name="connsiteY47" fmla="*/ 7427 h 10000"/>
                <a:gd name="connsiteX48" fmla="*/ 2397 w 10000"/>
                <a:gd name="connsiteY48" fmla="*/ 7647 h 10000"/>
                <a:gd name="connsiteX49" fmla="*/ 3140 w 10000"/>
                <a:gd name="connsiteY49" fmla="*/ 8089 h 10000"/>
                <a:gd name="connsiteX50" fmla="*/ 3678 w 10000"/>
                <a:gd name="connsiteY50" fmla="*/ 8124 h 10000"/>
                <a:gd name="connsiteX0" fmla="*/ 3678 w 10000"/>
                <a:gd name="connsiteY0" fmla="*/ 8124 h 10000"/>
                <a:gd name="connsiteX1" fmla="*/ 4608 w 10000"/>
                <a:gd name="connsiteY1" fmla="*/ 8586 h 10000"/>
                <a:gd name="connsiteX2" fmla="*/ 5413 w 10000"/>
                <a:gd name="connsiteY2" fmla="*/ 8071 h 10000"/>
                <a:gd name="connsiteX3" fmla="*/ 5765 w 10000"/>
                <a:gd name="connsiteY3" fmla="*/ 7960 h 10000"/>
                <a:gd name="connsiteX4" fmla="*/ 6364 w 10000"/>
                <a:gd name="connsiteY4" fmla="*/ 8714 h 10000"/>
                <a:gd name="connsiteX5" fmla="*/ 7211 w 10000"/>
                <a:gd name="connsiteY5" fmla="*/ 9100 h 10000"/>
                <a:gd name="connsiteX6" fmla="*/ 7355 w 10000"/>
                <a:gd name="connsiteY6" fmla="*/ 9891 h 10000"/>
                <a:gd name="connsiteX7" fmla="*/ 9132 w 10000"/>
                <a:gd name="connsiteY7" fmla="*/ 9449 h 10000"/>
                <a:gd name="connsiteX8" fmla="*/ 9256 w 10000"/>
                <a:gd name="connsiteY8" fmla="*/ 8383 h 10000"/>
                <a:gd name="connsiteX9" fmla="*/ 9256 w 10000"/>
                <a:gd name="connsiteY9" fmla="*/ 7942 h 10000"/>
                <a:gd name="connsiteX10" fmla="*/ 9628 w 10000"/>
                <a:gd name="connsiteY10" fmla="*/ 7684 h 10000"/>
                <a:gd name="connsiteX11" fmla="*/ 9917 w 10000"/>
                <a:gd name="connsiteY11" fmla="*/ 7390 h 10000"/>
                <a:gd name="connsiteX12" fmla="*/ 10000 w 10000"/>
                <a:gd name="connsiteY12" fmla="*/ 7170 h 10000"/>
                <a:gd name="connsiteX13" fmla="*/ 9752 w 10000"/>
                <a:gd name="connsiteY13" fmla="*/ 6802 h 10000"/>
                <a:gd name="connsiteX14" fmla="*/ 8884 w 10000"/>
                <a:gd name="connsiteY14" fmla="*/ 6471 h 10000"/>
                <a:gd name="connsiteX15" fmla="*/ 8636 w 10000"/>
                <a:gd name="connsiteY15" fmla="*/ 5845 h 10000"/>
                <a:gd name="connsiteX16" fmla="*/ 8636 w 10000"/>
                <a:gd name="connsiteY16" fmla="*/ 4927 h 10000"/>
                <a:gd name="connsiteX17" fmla="*/ 8678 w 10000"/>
                <a:gd name="connsiteY17" fmla="*/ 4044 h 10000"/>
                <a:gd name="connsiteX18" fmla="*/ 8223 w 10000"/>
                <a:gd name="connsiteY18" fmla="*/ 3198 h 10000"/>
                <a:gd name="connsiteX19" fmla="*/ 7645 w 10000"/>
                <a:gd name="connsiteY19" fmla="*/ 3420 h 10000"/>
                <a:gd name="connsiteX20" fmla="*/ 6488 w 10000"/>
                <a:gd name="connsiteY20" fmla="*/ 3383 h 10000"/>
                <a:gd name="connsiteX21" fmla="*/ 5744 w 10000"/>
                <a:gd name="connsiteY21" fmla="*/ 3308 h 10000"/>
                <a:gd name="connsiteX22" fmla="*/ 5702 w 10000"/>
                <a:gd name="connsiteY22" fmla="*/ 2279 h 10000"/>
                <a:gd name="connsiteX23" fmla="*/ 4793 w 10000"/>
                <a:gd name="connsiteY23" fmla="*/ 1986 h 10000"/>
                <a:gd name="connsiteX24" fmla="*/ 4256 w 10000"/>
                <a:gd name="connsiteY24" fmla="*/ 1397 h 10000"/>
                <a:gd name="connsiteX25" fmla="*/ 3760 w 10000"/>
                <a:gd name="connsiteY25" fmla="*/ 883 h 10000"/>
                <a:gd name="connsiteX26" fmla="*/ 3430 w 10000"/>
                <a:gd name="connsiteY26" fmla="*/ 552 h 10000"/>
                <a:gd name="connsiteX27" fmla="*/ 3017 w 10000"/>
                <a:gd name="connsiteY27" fmla="*/ 441 h 10000"/>
                <a:gd name="connsiteX28" fmla="*/ 2603 w 10000"/>
                <a:gd name="connsiteY28" fmla="*/ 37 h 10000"/>
                <a:gd name="connsiteX29" fmla="*/ 1322 w 10000"/>
                <a:gd name="connsiteY29" fmla="*/ 0 h 10000"/>
                <a:gd name="connsiteX30" fmla="*/ 744 w 10000"/>
                <a:gd name="connsiteY30" fmla="*/ 516 h 10000"/>
                <a:gd name="connsiteX31" fmla="*/ 496 w 10000"/>
                <a:gd name="connsiteY31" fmla="*/ 478 h 10000"/>
                <a:gd name="connsiteX32" fmla="*/ 331 w 10000"/>
                <a:gd name="connsiteY32" fmla="*/ 587 h 10000"/>
                <a:gd name="connsiteX33" fmla="*/ 0 w 10000"/>
                <a:gd name="connsiteY33" fmla="*/ 920 h 10000"/>
                <a:gd name="connsiteX34" fmla="*/ 248 w 10000"/>
                <a:gd name="connsiteY34" fmla="*/ 1691 h 10000"/>
                <a:gd name="connsiteX35" fmla="*/ 289 w 10000"/>
                <a:gd name="connsiteY35" fmla="*/ 2022 h 10000"/>
                <a:gd name="connsiteX36" fmla="*/ 537 w 10000"/>
                <a:gd name="connsiteY36" fmla="*/ 2206 h 10000"/>
                <a:gd name="connsiteX37" fmla="*/ 992 w 10000"/>
                <a:gd name="connsiteY37" fmla="*/ 2463 h 10000"/>
                <a:gd name="connsiteX38" fmla="*/ 1322 w 10000"/>
                <a:gd name="connsiteY38" fmla="*/ 2685 h 10000"/>
                <a:gd name="connsiteX39" fmla="*/ 868 w 10000"/>
                <a:gd name="connsiteY39" fmla="*/ 2940 h 10000"/>
                <a:gd name="connsiteX40" fmla="*/ 992 w 10000"/>
                <a:gd name="connsiteY40" fmla="*/ 3346 h 10000"/>
                <a:gd name="connsiteX41" fmla="*/ 1198 w 10000"/>
                <a:gd name="connsiteY41" fmla="*/ 3676 h 10000"/>
                <a:gd name="connsiteX42" fmla="*/ 1364 w 10000"/>
                <a:gd name="connsiteY42" fmla="*/ 5184 h 10000"/>
                <a:gd name="connsiteX43" fmla="*/ 2107 w 10000"/>
                <a:gd name="connsiteY43" fmla="*/ 5588 h 10000"/>
                <a:gd name="connsiteX44" fmla="*/ 1488 w 10000"/>
                <a:gd name="connsiteY44" fmla="*/ 5993 h 10000"/>
                <a:gd name="connsiteX45" fmla="*/ 2025 w 10000"/>
                <a:gd name="connsiteY45" fmla="*/ 6471 h 10000"/>
                <a:gd name="connsiteX46" fmla="*/ 1612 w 10000"/>
                <a:gd name="connsiteY46" fmla="*/ 7132 h 10000"/>
                <a:gd name="connsiteX47" fmla="*/ 2231 w 10000"/>
                <a:gd name="connsiteY47" fmla="*/ 7427 h 10000"/>
                <a:gd name="connsiteX48" fmla="*/ 2397 w 10000"/>
                <a:gd name="connsiteY48" fmla="*/ 7647 h 10000"/>
                <a:gd name="connsiteX49" fmla="*/ 3140 w 10000"/>
                <a:gd name="connsiteY49" fmla="*/ 8089 h 10000"/>
                <a:gd name="connsiteX50" fmla="*/ 3678 w 10000"/>
                <a:gd name="connsiteY50" fmla="*/ 8124 h 10000"/>
                <a:gd name="connsiteX0" fmla="*/ 3678 w 10000"/>
                <a:gd name="connsiteY0" fmla="*/ 8124 h 10000"/>
                <a:gd name="connsiteX1" fmla="*/ 4608 w 10000"/>
                <a:gd name="connsiteY1" fmla="*/ 8586 h 10000"/>
                <a:gd name="connsiteX2" fmla="*/ 5413 w 10000"/>
                <a:gd name="connsiteY2" fmla="*/ 8071 h 10000"/>
                <a:gd name="connsiteX3" fmla="*/ 5765 w 10000"/>
                <a:gd name="connsiteY3" fmla="*/ 7960 h 10000"/>
                <a:gd name="connsiteX4" fmla="*/ 6364 w 10000"/>
                <a:gd name="connsiteY4" fmla="*/ 8714 h 10000"/>
                <a:gd name="connsiteX5" fmla="*/ 7211 w 10000"/>
                <a:gd name="connsiteY5" fmla="*/ 9100 h 10000"/>
                <a:gd name="connsiteX6" fmla="*/ 7355 w 10000"/>
                <a:gd name="connsiteY6" fmla="*/ 9891 h 10000"/>
                <a:gd name="connsiteX7" fmla="*/ 9132 w 10000"/>
                <a:gd name="connsiteY7" fmla="*/ 9449 h 10000"/>
                <a:gd name="connsiteX8" fmla="*/ 9256 w 10000"/>
                <a:gd name="connsiteY8" fmla="*/ 8383 h 10000"/>
                <a:gd name="connsiteX9" fmla="*/ 9256 w 10000"/>
                <a:gd name="connsiteY9" fmla="*/ 7942 h 10000"/>
                <a:gd name="connsiteX10" fmla="*/ 9628 w 10000"/>
                <a:gd name="connsiteY10" fmla="*/ 7684 h 10000"/>
                <a:gd name="connsiteX11" fmla="*/ 9917 w 10000"/>
                <a:gd name="connsiteY11" fmla="*/ 7390 h 10000"/>
                <a:gd name="connsiteX12" fmla="*/ 10000 w 10000"/>
                <a:gd name="connsiteY12" fmla="*/ 7170 h 10000"/>
                <a:gd name="connsiteX13" fmla="*/ 9752 w 10000"/>
                <a:gd name="connsiteY13" fmla="*/ 6802 h 10000"/>
                <a:gd name="connsiteX14" fmla="*/ 8884 w 10000"/>
                <a:gd name="connsiteY14" fmla="*/ 6471 h 10000"/>
                <a:gd name="connsiteX15" fmla="*/ 8636 w 10000"/>
                <a:gd name="connsiteY15" fmla="*/ 5845 h 10000"/>
                <a:gd name="connsiteX16" fmla="*/ 8636 w 10000"/>
                <a:gd name="connsiteY16" fmla="*/ 4927 h 10000"/>
                <a:gd name="connsiteX17" fmla="*/ 8678 w 10000"/>
                <a:gd name="connsiteY17" fmla="*/ 4044 h 10000"/>
                <a:gd name="connsiteX18" fmla="*/ 8223 w 10000"/>
                <a:gd name="connsiteY18" fmla="*/ 3198 h 10000"/>
                <a:gd name="connsiteX19" fmla="*/ 7645 w 10000"/>
                <a:gd name="connsiteY19" fmla="*/ 3420 h 10000"/>
                <a:gd name="connsiteX20" fmla="*/ 6488 w 10000"/>
                <a:gd name="connsiteY20" fmla="*/ 3383 h 10000"/>
                <a:gd name="connsiteX21" fmla="*/ 5744 w 10000"/>
                <a:gd name="connsiteY21" fmla="*/ 3308 h 10000"/>
                <a:gd name="connsiteX22" fmla="*/ 5702 w 10000"/>
                <a:gd name="connsiteY22" fmla="*/ 2279 h 10000"/>
                <a:gd name="connsiteX23" fmla="*/ 4793 w 10000"/>
                <a:gd name="connsiteY23" fmla="*/ 1986 h 10000"/>
                <a:gd name="connsiteX24" fmla="*/ 4256 w 10000"/>
                <a:gd name="connsiteY24" fmla="*/ 1397 h 10000"/>
                <a:gd name="connsiteX25" fmla="*/ 3760 w 10000"/>
                <a:gd name="connsiteY25" fmla="*/ 883 h 10000"/>
                <a:gd name="connsiteX26" fmla="*/ 3430 w 10000"/>
                <a:gd name="connsiteY26" fmla="*/ 552 h 10000"/>
                <a:gd name="connsiteX27" fmla="*/ 3017 w 10000"/>
                <a:gd name="connsiteY27" fmla="*/ 441 h 10000"/>
                <a:gd name="connsiteX28" fmla="*/ 2603 w 10000"/>
                <a:gd name="connsiteY28" fmla="*/ 37 h 10000"/>
                <a:gd name="connsiteX29" fmla="*/ 1322 w 10000"/>
                <a:gd name="connsiteY29" fmla="*/ 0 h 10000"/>
                <a:gd name="connsiteX30" fmla="*/ 744 w 10000"/>
                <a:gd name="connsiteY30" fmla="*/ 516 h 10000"/>
                <a:gd name="connsiteX31" fmla="*/ 496 w 10000"/>
                <a:gd name="connsiteY31" fmla="*/ 478 h 10000"/>
                <a:gd name="connsiteX32" fmla="*/ 331 w 10000"/>
                <a:gd name="connsiteY32" fmla="*/ 587 h 10000"/>
                <a:gd name="connsiteX33" fmla="*/ 0 w 10000"/>
                <a:gd name="connsiteY33" fmla="*/ 920 h 10000"/>
                <a:gd name="connsiteX34" fmla="*/ 248 w 10000"/>
                <a:gd name="connsiteY34" fmla="*/ 1691 h 10000"/>
                <a:gd name="connsiteX35" fmla="*/ 289 w 10000"/>
                <a:gd name="connsiteY35" fmla="*/ 2022 h 10000"/>
                <a:gd name="connsiteX36" fmla="*/ 537 w 10000"/>
                <a:gd name="connsiteY36" fmla="*/ 2206 h 10000"/>
                <a:gd name="connsiteX37" fmla="*/ 992 w 10000"/>
                <a:gd name="connsiteY37" fmla="*/ 2463 h 10000"/>
                <a:gd name="connsiteX38" fmla="*/ 1322 w 10000"/>
                <a:gd name="connsiteY38" fmla="*/ 2685 h 10000"/>
                <a:gd name="connsiteX39" fmla="*/ 868 w 10000"/>
                <a:gd name="connsiteY39" fmla="*/ 2940 h 10000"/>
                <a:gd name="connsiteX40" fmla="*/ 992 w 10000"/>
                <a:gd name="connsiteY40" fmla="*/ 3346 h 10000"/>
                <a:gd name="connsiteX41" fmla="*/ 1198 w 10000"/>
                <a:gd name="connsiteY41" fmla="*/ 3676 h 10000"/>
                <a:gd name="connsiteX42" fmla="*/ 1364 w 10000"/>
                <a:gd name="connsiteY42" fmla="*/ 5184 h 10000"/>
                <a:gd name="connsiteX43" fmla="*/ 2107 w 10000"/>
                <a:gd name="connsiteY43" fmla="*/ 5588 h 10000"/>
                <a:gd name="connsiteX44" fmla="*/ 1488 w 10000"/>
                <a:gd name="connsiteY44" fmla="*/ 5993 h 10000"/>
                <a:gd name="connsiteX45" fmla="*/ 2025 w 10000"/>
                <a:gd name="connsiteY45" fmla="*/ 6471 h 10000"/>
                <a:gd name="connsiteX46" fmla="*/ 1612 w 10000"/>
                <a:gd name="connsiteY46" fmla="*/ 7132 h 10000"/>
                <a:gd name="connsiteX47" fmla="*/ 2231 w 10000"/>
                <a:gd name="connsiteY47" fmla="*/ 7427 h 10000"/>
                <a:gd name="connsiteX48" fmla="*/ 2397 w 10000"/>
                <a:gd name="connsiteY48" fmla="*/ 7647 h 10000"/>
                <a:gd name="connsiteX49" fmla="*/ 3140 w 10000"/>
                <a:gd name="connsiteY49" fmla="*/ 8089 h 10000"/>
                <a:gd name="connsiteX50" fmla="*/ 3678 w 10000"/>
                <a:gd name="connsiteY50" fmla="*/ 8124 h 10000"/>
                <a:gd name="connsiteX0" fmla="*/ 3678 w 10000"/>
                <a:gd name="connsiteY0" fmla="*/ 8124 h 10000"/>
                <a:gd name="connsiteX1" fmla="*/ 4608 w 10000"/>
                <a:gd name="connsiteY1" fmla="*/ 8586 h 10000"/>
                <a:gd name="connsiteX2" fmla="*/ 5413 w 10000"/>
                <a:gd name="connsiteY2" fmla="*/ 8071 h 10000"/>
                <a:gd name="connsiteX3" fmla="*/ 5765 w 10000"/>
                <a:gd name="connsiteY3" fmla="*/ 7960 h 10000"/>
                <a:gd name="connsiteX4" fmla="*/ 6364 w 10000"/>
                <a:gd name="connsiteY4" fmla="*/ 8714 h 10000"/>
                <a:gd name="connsiteX5" fmla="*/ 7211 w 10000"/>
                <a:gd name="connsiteY5" fmla="*/ 9100 h 10000"/>
                <a:gd name="connsiteX6" fmla="*/ 7355 w 10000"/>
                <a:gd name="connsiteY6" fmla="*/ 9891 h 10000"/>
                <a:gd name="connsiteX7" fmla="*/ 9132 w 10000"/>
                <a:gd name="connsiteY7" fmla="*/ 9449 h 10000"/>
                <a:gd name="connsiteX8" fmla="*/ 9256 w 10000"/>
                <a:gd name="connsiteY8" fmla="*/ 8383 h 10000"/>
                <a:gd name="connsiteX9" fmla="*/ 9256 w 10000"/>
                <a:gd name="connsiteY9" fmla="*/ 7942 h 10000"/>
                <a:gd name="connsiteX10" fmla="*/ 9628 w 10000"/>
                <a:gd name="connsiteY10" fmla="*/ 7684 h 10000"/>
                <a:gd name="connsiteX11" fmla="*/ 9917 w 10000"/>
                <a:gd name="connsiteY11" fmla="*/ 7390 h 10000"/>
                <a:gd name="connsiteX12" fmla="*/ 10000 w 10000"/>
                <a:gd name="connsiteY12" fmla="*/ 7170 h 10000"/>
                <a:gd name="connsiteX13" fmla="*/ 9752 w 10000"/>
                <a:gd name="connsiteY13" fmla="*/ 6802 h 10000"/>
                <a:gd name="connsiteX14" fmla="*/ 8884 w 10000"/>
                <a:gd name="connsiteY14" fmla="*/ 6471 h 10000"/>
                <a:gd name="connsiteX15" fmla="*/ 8636 w 10000"/>
                <a:gd name="connsiteY15" fmla="*/ 5845 h 10000"/>
                <a:gd name="connsiteX16" fmla="*/ 8636 w 10000"/>
                <a:gd name="connsiteY16" fmla="*/ 4927 h 10000"/>
                <a:gd name="connsiteX17" fmla="*/ 8678 w 10000"/>
                <a:gd name="connsiteY17" fmla="*/ 4044 h 10000"/>
                <a:gd name="connsiteX18" fmla="*/ 8223 w 10000"/>
                <a:gd name="connsiteY18" fmla="*/ 3198 h 10000"/>
                <a:gd name="connsiteX19" fmla="*/ 7645 w 10000"/>
                <a:gd name="connsiteY19" fmla="*/ 3420 h 10000"/>
                <a:gd name="connsiteX20" fmla="*/ 6488 w 10000"/>
                <a:gd name="connsiteY20" fmla="*/ 3383 h 10000"/>
                <a:gd name="connsiteX21" fmla="*/ 5744 w 10000"/>
                <a:gd name="connsiteY21" fmla="*/ 3308 h 10000"/>
                <a:gd name="connsiteX22" fmla="*/ 5702 w 10000"/>
                <a:gd name="connsiteY22" fmla="*/ 2279 h 10000"/>
                <a:gd name="connsiteX23" fmla="*/ 4793 w 10000"/>
                <a:gd name="connsiteY23" fmla="*/ 1986 h 10000"/>
                <a:gd name="connsiteX24" fmla="*/ 4256 w 10000"/>
                <a:gd name="connsiteY24" fmla="*/ 1397 h 10000"/>
                <a:gd name="connsiteX25" fmla="*/ 3760 w 10000"/>
                <a:gd name="connsiteY25" fmla="*/ 883 h 10000"/>
                <a:gd name="connsiteX26" fmla="*/ 3430 w 10000"/>
                <a:gd name="connsiteY26" fmla="*/ 552 h 10000"/>
                <a:gd name="connsiteX27" fmla="*/ 3017 w 10000"/>
                <a:gd name="connsiteY27" fmla="*/ 441 h 10000"/>
                <a:gd name="connsiteX28" fmla="*/ 2603 w 10000"/>
                <a:gd name="connsiteY28" fmla="*/ 37 h 10000"/>
                <a:gd name="connsiteX29" fmla="*/ 1322 w 10000"/>
                <a:gd name="connsiteY29" fmla="*/ 0 h 10000"/>
                <a:gd name="connsiteX30" fmla="*/ 744 w 10000"/>
                <a:gd name="connsiteY30" fmla="*/ 516 h 10000"/>
                <a:gd name="connsiteX31" fmla="*/ 496 w 10000"/>
                <a:gd name="connsiteY31" fmla="*/ 478 h 10000"/>
                <a:gd name="connsiteX32" fmla="*/ 331 w 10000"/>
                <a:gd name="connsiteY32" fmla="*/ 587 h 10000"/>
                <a:gd name="connsiteX33" fmla="*/ 0 w 10000"/>
                <a:gd name="connsiteY33" fmla="*/ 920 h 10000"/>
                <a:gd name="connsiteX34" fmla="*/ 248 w 10000"/>
                <a:gd name="connsiteY34" fmla="*/ 1691 h 10000"/>
                <a:gd name="connsiteX35" fmla="*/ 289 w 10000"/>
                <a:gd name="connsiteY35" fmla="*/ 2022 h 10000"/>
                <a:gd name="connsiteX36" fmla="*/ 537 w 10000"/>
                <a:gd name="connsiteY36" fmla="*/ 2206 h 10000"/>
                <a:gd name="connsiteX37" fmla="*/ 992 w 10000"/>
                <a:gd name="connsiteY37" fmla="*/ 2463 h 10000"/>
                <a:gd name="connsiteX38" fmla="*/ 1322 w 10000"/>
                <a:gd name="connsiteY38" fmla="*/ 2685 h 10000"/>
                <a:gd name="connsiteX39" fmla="*/ 868 w 10000"/>
                <a:gd name="connsiteY39" fmla="*/ 2940 h 10000"/>
                <a:gd name="connsiteX40" fmla="*/ 992 w 10000"/>
                <a:gd name="connsiteY40" fmla="*/ 3346 h 10000"/>
                <a:gd name="connsiteX41" fmla="*/ 1198 w 10000"/>
                <a:gd name="connsiteY41" fmla="*/ 3676 h 10000"/>
                <a:gd name="connsiteX42" fmla="*/ 1364 w 10000"/>
                <a:gd name="connsiteY42" fmla="*/ 5184 h 10000"/>
                <a:gd name="connsiteX43" fmla="*/ 2107 w 10000"/>
                <a:gd name="connsiteY43" fmla="*/ 5588 h 10000"/>
                <a:gd name="connsiteX44" fmla="*/ 1488 w 10000"/>
                <a:gd name="connsiteY44" fmla="*/ 5993 h 10000"/>
                <a:gd name="connsiteX45" fmla="*/ 2025 w 10000"/>
                <a:gd name="connsiteY45" fmla="*/ 6471 h 10000"/>
                <a:gd name="connsiteX46" fmla="*/ 1612 w 10000"/>
                <a:gd name="connsiteY46" fmla="*/ 7132 h 10000"/>
                <a:gd name="connsiteX47" fmla="*/ 2231 w 10000"/>
                <a:gd name="connsiteY47" fmla="*/ 7427 h 10000"/>
                <a:gd name="connsiteX48" fmla="*/ 2397 w 10000"/>
                <a:gd name="connsiteY48" fmla="*/ 7647 h 10000"/>
                <a:gd name="connsiteX49" fmla="*/ 3140 w 10000"/>
                <a:gd name="connsiteY49" fmla="*/ 8089 h 10000"/>
                <a:gd name="connsiteX50" fmla="*/ 3678 w 10000"/>
                <a:gd name="connsiteY50" fmla="*/ 8124 h 10000"/>
                <a:gd name="connsiteX0" fmla="*/ 3678 w 10000"/>
                <a:gd name="connsiteY0" fmla="*/ 8124 h 10000"/>
                <a:gd name="connsiteX1" fmla="*/ 4608 w 10000"/>
                <a:gd name="connsiteY1" fmla="*/ 8586 h 10000"/>
                <a:gd name="connsiteX2" fmla="*/ 5413 w 10000"/>
                <a:gd name="connsiteY2" fmla="*/ 8071 h 10000"/>
                <a:gd name="connsiteX3" fmla="*/ 5765 w 10000"/>
                <a:gd name="connsiteY3" fmla="*/ 7960 h 10000"/>
                <a:gd name="connsiteX4" fmla="*/ 6550 w 10000"/>
                <a:gd name="connsiteY4" fmla="*/ 8604 h 10000"/>
                <a:gd name="connsiteX5" fmla="*/ 7211 w 10000"/>
                <a:gd name="connsiteY5" fmla="*/ 9100 h 10000"/>
                <a:gd name="connsiteX6" fmla="*/ 7355 w 10000"/>
                <a:gd name="connsiteY6" fmla="*/ 9891 h 10000"/>
                <a:gd name="connsiteX7" fmla="*/ 9132 w 10000"/>
                <a:gd name="connsiteY7" fmla="*/ 9449 h 10000"/>
                <a:gd name="connsiteX8" fmla="*/ 9256 w 10000"/>
                <a:gd name="connsiteY8" fmla="*/ 8383 h 10000"/>
                <a:gd name="connsiteX9" fmla="*/ 9256 w 10000"/>
                <a:gd name="connsiteY9" fmla="*/ 7942 h 10000"/>
                <a:gd name="connsiteX10" fmla="*/ 9628 w 10000"/>
                <a:gd name="connsiteY10" fmla="*/ 7684 h 10000"/>
                <a:gd name="connsiteX11" fmla="*/ 9917 w 10000"/>
                <a:gd name="connsiteY11" fmla="*/ 7390 h 10000"/>
                <a:gd name="connsiteX12" fmla="*/ 10000 w 10000"/>
                <a:gd name="connsiteY12" fmla="*/ 7170 h 10000"/>
                <a:gd name="connsiteX13" fmla="*/ 9752 w 10000"/>
                <a:gd name="connsiteY13" fmla="*/ 6802 h 10000"/>
                <a:gd name="connsiteX14" fmla="*/ 8884 w 10000"/>
                <a:gd name="connsiteY14" fmla="*/ 6471 h 10000"/>
                <a:gd name="connsiteX15" fmla="*/ 8636 w 10000"/>
                <a:gd name="connsiteY15" fmla="*/ 5845 h 10000"/>
                <a:gd name="connsiteX16" fmla="*/ 8636 w 10000"/>
                <a:gd name="connsiteY16" fmla="*/ 4927 h 10000"/>
                <a:gd name="connsiteX17" fmla="*/ 8678 w 10000"/>
                <a:gd name="connsiteY17" fmla="*/ 4044 h 10000"/>
                <a:gd name="connsiteX18" fmla="*/ 8223 w 10000"/>
                <a:gd name="connsiteY18" fmla="*/ 3198 h 10000"/>
                <a:gd name="connsiteX19" fmla="*/ 7645 w 10000"/>
                <a:gd name="connsiteY19" fmla="*/ 3420 h 10000"/>
                <a:gd name="connsiteX20" fmla="*/ 6488 w 10000"/>
                <a:gd name="connsiteY20" fmla="*/ 3383 h 10000"/>
                <a:gd name="connsiteX21" fmla="*/ 5744 w 10000"/>
                <a:gd name="connsiteY21" fmla="*/ 3308 h 10000"/>
                <a:gd name="connsiteX22" fmla="*/ 5702 w 10000"/>
                <a:gd name="connsiteY22" fmla="*/ 2279 h 10000"/>
                <a:gd name="connsiteX23" fmla="*/ 4793 w 10000"/>
                <a:gd name="connsiteY23" fmla="*/ 1986 h 10000"/>
                <a:gd name="connsiteX24" fmla="*/ 4256 w 10000"/>
                <a:gd name="connsiteY24" fmla="*/ 1397 h 10000"/>
                <a:gd name="connsiteX25" fmla="*/ 3760 w 10000"/>
                <a:gd name="connsiteY25" fmla="*/ 883 h 10000"/>
                <a:gd name="connsiteX26" fmla="*/ 3430 w 10000"/>
                <a:gd name="connsiteY26" fmla="*/ 552 h 10000"/>
                <a:gd name="connsiteX27" fmla="*/ 3017 w 10000"/>
                <a:gd name="connsiteY27" fmla="*/ 441 h 10000"/>
                <a:gd name="connsiteX28" fmla="*/ 2603 w 10000"/>
                <a:gd name="connsiteY28" fmla="*/ 37 h 10000"/>
                <a:gd name="connsiteX29" fmla="*/ 1322 w 10000"/>
                <a:gd name="connsiteY29" fmla="*/ 0 h 10000"/>
                <a:gd name="connsiteX30" fmla="*/ 744 w 10000"/>
                <a:gd name="connsiteY30" fmla="*/ 516 h 10000"/>
                <a:gd name="connsiteX31" fmla="*/ 496 w 10000"/>
                <a:gd name="connsiteY31" fmla="*/ 478 h 10000"/>
                <a:gd name="connsiteX32" fmla="*/ 331 w 10000"/>
                <a:gd name="connsiteY32" fmla="*/ 587 h 10000"/>
                <a:gd name="connsiteX33" fmla="*/ 0 w 10000"/>
                <a:gd name="connsiteY33" fmla="*/ 920 h 10000"/>
                <a:gd name="connsiteX34" fmla="*/ 248 w 10000"/>
                <a:gd name="connsiteY34" fmla="*/ 1691 h 10000"/>
                <a:gd name="connsiteX35" fmla="*/ 289 w 10000"/>
                <a:gd name="connsiteY35" fmla="*/ 2022 h 10000"/>
                <a:gd name="connsiteX36" fmla="*/ 537 w 10000"/>
                <a:gd name="connsiteY36" fmla="*/ 2206 h 10000"/>
                <a:gd name="connsiteX37" fmla="*/ 992 w 10000"/>
                <a:gd name="connsiteY37" fmla="*/ 2463 h 10000"/>
                <a:gd name="connsiteX38" fmla="*/ 1322 w 10000"/>
                <a:gd name="connsiteY38" fmla="*/ 2685 h 10000"/>
                <a:gd name="connsiteX39" fmla="*/ 868 w 10000"/>
                <a:gd name="connsiteY39" fmla="*/ 2940 h 10000"/>
                <a:gd name="connsiteX40" fmla="*/ 992 w 10000"/>
                <a:gd name="connsiteY40" fmla="*/ 3346 h 10000"/>
                <a:gd name="connsiteX41" fmla="*/ 1198 w 10000"/>
                <a:gd name="connsiteY41" fmla="*/ 3676 h 10000"/>
                <a:gd name="connsiteX42" fmla="*/ 1364 w 10000"/>
                <a:gd name="connsiteY42" fmla="*/ 5184 h 10000"/>
                <a:gd name="connsiteX43" fmla="*/ 2107 w 10000"/>
                <a:gd name="connsiteY43" fmla="*/ 5588 h 10000"/>
                <a:gd name="connsiteX44" fmla="*/ 1488 w 10000"/>
                <a:gd name="connsiteY44" fmla="*/ 5993 h 10000"/>
                <a:gd name="connsiteX45" fmla="*/ 2025 w 10000"/>
                <a:gd name="connsiteY45" fmla="*/ 6471 h 10000"/>
                <a:gd name="connsiteX46" fmla="*/ 1612 w 10000"/>
                <a:gd name="connsiteY46" fmla="*/ 7132 h 10000"/>
                <a:gd name="connsiteX47" fmla="*/ 2231 w 10000"/>
                <a:gd name="connsiteY47" fmla="*/ 7427 h 10000"/>
                <a:gd name="connsiteX48" fmla="*/ 2397 w 10000"/>
                <a:gd name="connsiteY48" fmla="*/ 7647 h 10000"/>
                <a:gd name="connsiteX49" fmla="*/ 3140 w 10000"/>
                <a:gd name="connsiteY49" fmla="*/ 8089 h 10000"/>
                <a:gd name="connsiteX50" fmla="*/ 3678 w 10000"/>
                <a:gd name="connsiteY50" fmla="*/ 812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000" h="10000">
                  <a:moveTo>
                    <a:pt x="3678" y="8124"/>
                  </a:moveTo>
                  <a:cubicBezTo>
                    <a:pt x="3943" y="8152"/>
                    <a:pt x="4453" y="8626"/>
                    <a:pt x="4608" y="8586"/>
                  </a:cubicBezTo>
                  <a:cubicBezTo>
                    <a:pt x="4897" y="8577"/>
                    <a:pt x="5241" y="8120"/>
                    <a:pt x="5413" y="8071"/>
                  </a:cubicBezTo>
                  <a:cubicBezTo>
                    <a:pt x="5496" y="8218"/>
                    <a:pt x="5765" y="7960"/>
                    <a:pt x="5765" y="7960"/>
                  </a:cubicBezTo>
                  <a:cubicBezTo>
                    <a:pt x="5806" y="8548"/>
                    <a:pt x="6488" y="8566"/>
                    <a:pt x="6550" y="8604"/>
                  </a:cubicBezTo>
                  <a:cubicBezTo>
                    <a:pt x="6364" y="8750"/>
                    <a:pt x="6467" y="9210"/>
                    <a:pt x="7211" y="9100"/>
                  </a:cubicBezTo>
                  <a:cubicBezTo>
                    <a:pt x="7376" y="8916"/>
                    <a:pt x="7149" y="10000"/>
                    <a:pt x="7355" y="9891"/>
                  </a:cubicBezTo>
                  <a:cubicBezTo>
                    <a:pt x="7810" y="9632"/>
                    <a:pt x="8595" y="9523"/>
                    <a:pt x="9132" y="9449"/>
                  </a:cubicBezTo>
                  <a:cubicBezTo>
                    <a:pt x="9380" y="9118"/>
                    <a:pt x="9174" y="8751"/>
                    <a:pt x="9256" y="8383"/>
                  </a:cubicBezTo>
                  <a:cubicBezTo>
                    <a:pt x="9215" y="8199"/>
                    <a:pt x="9132" y="8089"/>
                    <a:pt x="9256" y="7942"/>
                  </a:cubicBezTo>
                  <a:cubicBezTo>
                    <a:pt x="9339" y="7831"/>
                    <a:pt x="9628" y="7684"/>
                    <a:pt x="9628" y="7684"/>
                  </a:cubicBezTo>
                  <a:cubicBezTo>
                    <a:pt x="9711" y="7574"/>
                    <a:pt x="9835" y="7501"/>
                    <a:pt x="9917" y="7390"/>
                  </a:cubicBezTo>
                  <a:cubicBezTo>
                    <a:pt x="9959" y="7315"/>
                    <a:pt x="10000" y="7170"/>
                    <a:pt x="10000" y="7170"/>
                  </a:cubicBezTo>
                  <a:cubicBezTo>
                    <a:pt x="9959" y="6985"/>
                    <a:pt x="10000" y="6876"/>
                    <a:pt x="9752" y="6802"/>
                  </a:cubicBezTo>
                  <a:cubicBezTo>
                    <a:pt x="9380" y="6545"/>
                    <a:pt x="9421" y="6508"/>
                    <a:pt x="8884" y="6471"/>
                  </a:cubicBezTo>
                  <a:cubicBezTo>
                    <a:pt x="8678" y="6361"/>
                    <a:pt x="8760" y="6029"/>
                    <a:pt x="8636" y="5845"/>
                  </a:cubicBezTo>
                  <a:cubicBezTo>
                    <a:pt x="8554" y="5515"/>
                    <a:pt x="8264" y="5147"/>
                    <a:pt x="8636" y="4927"/>
                  </a:cubicBezTo>
                  <a:cubicBezTo>
                    <a:pt x="8719" y="4523"/>
                    <a:pt x="9215" y="4117"/>
                    <a:pt x="8678" y="4044"/>
                  </a:cubicBezTo>
                  <a:cubicBezTo>
                    <a:pt x="8843" y="3824"/>
                    <a:pt x="8554" y="3308"/>
                    <a:pt x="8223" y="3198"/>
                  </a:cubicBezTo>
                  <a:cubicBezTo>
                    <a:pt x="8017" y="3236"/>
                    <a:pt x="7810" y="3308"/>
                    <a:pt x="7645" y="3420"/>
                  </a:cubicBezTo>
                  <a:cubicBezTo>
                    <a:pt x="7479" y="3824"/>
                    <a:pt x="7025" y="3420"/>
                    <a:pt x="6488" y="3383"/>
                  </a:cubicBezTo>
                  <a:cubicBezTo>
                    <a:pt x="6198" y="3383"/>
                    <a:pt x="5950" y="3530"/>
                    <a:pt x="5744" y="3308"/>
                  </a:cubicBezTo>
                  <a:cubicBezTo>
                    <a:pt x="5661" y="3089"/>
                    <a:pt x="5744" y="2537"/>
                    <a:pt x="5702" y="2279"/>
                  </a:cubicBezTo>
                  <a:cubicBezTo>
                    <a:pt x="5496" y="1986"/>
                    <a:pt x="4876" y="2060"/>
                    <a:pt x="4793" y="1986"/>
                  </a:cubicBezTo>
                  <a:cubicBezTo>
                    <a:pt x="4669" y="1764"/>
                    <a:pt x="4421" y="1508"/>
                    <a:pt x="4256" y="1397"/>
                  </a:cubicBezTo>
                  <a:cubicBezTo>
                    <a:pt x="4132" y="1213"/>
                    <a:pt x="3967" y="956"/>
                    <a:pt x="3760" y="883"/>
                  </a:cubicBezTo>
                  <a:cubicBezTo>
                    <a:pt x="3678" y="771"/>
                    <a:pt x="3554" y="625"/>
                    <a:pt x="3430" y="552"/>
                  </a:cubicBezTo>
                  <a:cubicBezTo>
                    <a:pt x="3306" y="478"/>
                    <a:pt x="3017" y="441"/>
                    <a:pt x="3017" y="441"/>
                  </a:cubicBezTo>
                  <a:cubicBezTo>
                    <a:pt x="2893" y="293"/>
                    <a:pt x="2769" y="110"/>
                    <a:pt x="2603" y="37"/>
                  </a:cubicBezTo>
                  <a:cubicBezTo>
                    <a:pt x="2066" y="0"/>
                    <a:pt x="1777" y="37"/>
                    <a:pt x="1322" y="0"/>
                  </a:cubicBezTo>
                  <a:cubicBezTo>
                    <a:pt x="1074" y="110"/>
                    <a:pt x="950" y="293"/>
                    <a:pt x="744" y="516"/>
                  </a:cubicBezTo>
                  <a:cubicBezTo>
                    <a:pt x="620" y="587"/>
                    <a:pt x="579" y="478"/>
                    <a:pt x="496" y="478"/>
                  </a:cubicBezTo>
                  <a:cubicBezTo>
                    <a:pt x="413" y="478"/>
                    <a:pt x="413" y="516"/>
                    <a:pt x="331" y="587"/>
                  </a:cubicBezTo>
                  <a:cubicBezTo>
                    <a:pt x="289" y="771"/>
                    <a:pt x="0" y="736"/>
                    <a:pt x="0" y="920"/>
                  </a:cubicBezTo>
                  <a:cubicBezTo>
                    <a:pt x="0" y="1102"/>
                    <a:pt x="83" y="1470"/>
                    <a:pt x="248" y="1691"/>
                  </a:cubicBezTo>
                  <a:cubicBezTo>
                    <a:pt x="289" y="1838"/>
                    <a:pt x="331" y="1838"/>
                    <a:pt x="289" y="2022"/>
                  </a:cubicBezTo>
                  <a:cubicBezTo>
                    <a:pt x="331" y="2095"/>
                    <a:pt x="537" y="2060"/>
                    <a:pt x="537" y="2206"/>
                  </a:cubicBezTo>
                  <a:cubicBezTo>
                    <a:pt x="826" y="2243"/>
                    <a:pt x="868" y="2390"/>
                    <a:pt x="992" y="2463"/>
                  </a:cubicBezTo>
                  <a:cubicBezTo>
                    <a:pt x="1116" y="2537"/>
                    <a:pt x="1322" y="2610"/>
                    <a:pt x="1322" y="2685"/>
                  </a:cubicBezTo>
                  <a:cubicBezTo>
                    <a:pt x="1074" y="2905"/>
                    <a:pt x="1116" y="2795"/>
                    <a:pt x="868" y="2940"/>
                  </a:cubicBezTo>
                  <a:cubicBezTo>
                    <a:pt x="785" y="3125"/>
                    <a:pt x="744" y="3271"/>
                    <a:pt x="992" y="3346"/>
                  </a:cubicBezTo>
                  <a:cubicBezTo>
                    <a:pt x="1033" y="3456"/>
                    <a:pt x="1198" y="3676"/>
                    <a:pt x="1198" y="3676"/>
                  </a:cubicBezTo>
                  <a:cubicBezTo>
                    <a:pt x="1157" y="4081"/>
                    <a:pt x="909" y="4927"/>
                    <a:pt x="1364" y="5184"/>
                  </a:cubicBezTo>
                  <a:cubicBezTo>
                    <a:pt x="1446" y="5441"/>
                    <a:pt x="1818" y="5515"/>
                    <a:pt x="2107" y="5588"/>
                  </a:cubicBezTo>
                  <a:cubicBezTo>
                    <a:pt x="2273" y="5993"/>
                    <a:pt x="1818" y="5993"/>
                    <a:pt x="1488" y="5993"/>
                  </a:cubicBezTo>
                  <a:cubicBezTo>
                    <a:pt x="1529" y="6213"/>
                    <a:pt x="1818" y="6361"/>
                    <a:pt x="2025" y="6471"/>
                  </a:cubicBezTo>
                  <a:cubicBezTo>
                    <a:pt x="2149" y="6692"/>
                    <a:pt x="2521" y="6802"/>
                    <a:pt x="1612" y="7132"/>
                  </a:cubicBezTo>
                  <a:cubicBezTo>
                    <a:pt x="1612" y="7280"/>
                    <a:pt x="2107" y="7353"/>
                    <a:pt x="2231" y="7427"/>
                  </a:cubicBezTo>
                  <a:cubicBezTo>
                    <a:pt x="2355" y="7537"/>
                    <a:pt x="2273" y="7574"/>
                    <a:pt x="2397" y="7647"/>
                  </a:cubicBezTo>
                  <a:cubicBezTo>
                    <a:pt x="2438" y="7905"/>
                    <a:pt x="3264" y="7868"/>
                    <a:pt x="3140" y="8089"/>
                  </a:cubicBezTo>
                  <a:cubicBezTo>
                    <a:pt x="3719" y="7905"/>
                    <a:pt x="3512" y="8124"/>
                    <a:pt x="3678" y="8124"/>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9" name="Freeform 2578">
              <a:extLst>
                <a:ext uri="{FF2B5EF4-FFF2-40B4-BE49-F238E27FC236}">
                  <a16:creationId xmlns:a16="http://schemas.microsoft.com/office/drawing/2014/main" id="{668335F3-5116-63A4-25BB-AE36CD7C93B1}"/>
                </a:ext>
              </a:extLst>
            </p:cNvPr>
            <p:cNvSpPr>
              <a:spLocks/>
            </p:cNvSpPr>
            <p:nvPr>
              <p:custDataLst>
                <p:tags r:id="rId3"/>
              </p:custDataLst>
            </p:nvPr>
          </p:nvSpPr>
          <p:spPr bwMode="auto">
            <a:xfrm>
              <a:off x="4968875" y="5154613"/>
              <a:ext cx="168275" cy="190500"/>
            </a:xfrm>
            <a:custGeom>
              <a:avLst/>
              <a:gdLst>
                <a:gd name="T0" fmla="*/ 98 w 106"/>
                <a:gd name="T1" fmla="*/ 45 h 120"/>
                <a:gd name="T2" fmla="*/ 88 w 106"/>
                <a:gd name="T3" fmla="*/ 48 h 120"/>
                <a:gd name="T4" fmla="*/ 92 w 106"/>
                <a:gd name="T5" fmla="*/ 56 h 120"/>
                <a:gd name="T6" fmla="*/ 92 w 106"/>
                <a:gd name="T7" fmla="*/ 70 h 120"/>
                <a:gd name="T8" fmla="*/ 80 w 106"/>
                <a:gd name="T9" fmla="*/ 71 h 120"/>
                <a:gd name="T10" fmla="*/ 73 w 106"/>
                <a:gd name="T11" fmla="*/ 61 h 120"/>
                <a:gd name="T12" fmla="*/ 67 w 106"/>
                <a:gd name="T13" fmla="*/ 70 h 120"/>
                <a:gd name="T14" fmla="*/ 60 w 106"/>
                <a:gd name="T15" fmla="*/ 82 h 120"/>
                <a:gd name="T16" fmla="*/ 53 w 106"/>
                <a:gd name="T17" fmla="*/ 97 h 120"/>
                <a:gd name="T18" fmla="*/ 60 w 106"/>
                <a:gd name="T19" fmla="*/ 101 h 120"/>
                <a:gd name="T20" fmla="*/ 61 w 106"/>
                <a:gd name="T21" fmla="*/ 120 h 120"/>
                <a:gd name="T22" fmla="*/ 41 w 106"/>
                <a:gd name="T23" fmla="*/ 107 h 120"/>
                <a:gd name="T24" fmla="*/ 14 w 106"/>
                <a:gd name="T25" fmla="*/ 88 h 120"/>
                <a:gd name="T26" fmla="*/ 2 w 106"/>
                <a:gd name="T27" fmla="*/ 83 h 120"/>
                <a:gd name="T28" fmla="*/ 2 w 106"/>
                <a:gd name="T29" fmla="*/ 64 h 120"/>
                <a:gd name="T30" fmla="*/ 2 w 106"/>
                <a:gd name="T31" fmla="*/ 46 h 120"/>
                <a:gd name="T32" fmla="*/ 8 w 106"/>
                <a:gd name="T33" fmla="*/ 37 h 120"/>
                <a:gd name="T34" fmla="*/ 12 w 106"/>
                <a:gd name="T35" fmla="*/ 27 h 120"/>
                <a:gd name="T36" fmla="*/ 19 w 106"/>
                <a:gd name="T37" fmla="*/ 19 h 120"/>
                <a:gd name="T38" fmla="*/ 27 w 106"/>
                <a:gd name="T39" fmla="*/ 21 h 120"/>
                <a:gd name="T40" fmla="*/ 30 w 106"/>
                <a:gd name="T41" fmla="*/ 16 h 120"/>
                <a:gd name="T42" fmla="*/ 21 w 106"/>
                <a:gd name="T43" fmla="*/ 6 h 120"/>
                <a:gd name="T44" fmla="*/ 36 w 106"/>
                <a:gd name="T45" fmla="*/ 0 h 120"/>
                <a:gd name="T46" fmla="*/ 51 w 106"/>
                <a:gd name="T47" fmla="*/ 9 h 120"/>
                <a:gd name="T48" fmla="*/ 55 w 106"/>
                <a:gd name="T49" fmla="*/ 15 h 120"/>
                <a:gd name="T50" fmla="*/ 73 w 106"/>
                <a:gd name="T51" fmla="*/ 27 h 120"/>
                <a:gd name="T52" fmla="*/ 86 w 106"/>
                <a:gd name="T53" fmla="*/ 28 h 120"/>
                <a:gd name="T54" fmla="*/ 104 w 106"/>
                <a:gd name="T55" fmla="*/ 36 h 120"/>
                <a:gd name="T56" fmla="*/ 98 w 106"/>
                <a:gd name="T57" fmla="*/ 45 h 1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6"/>
                <a:gd name="T88" fmla="*/ 0 h 120"/>
                <a:gd name="T89" fmla="*/ 106 w 106"/>
                <a:gd name="T90" fmla="*/ 120 h 120"/>
                <a:gd name="connsiteX0" fmla="*/ 9245 w 10000"/>
                <a:gd name="connsiteY0" fmla="*/ 3750 h 10000"/>
                <a:gd name="connsiteX1" fmla="*/ 8679 w 10000"/>
                <a:gd name="connsiteY1" fmla="*/ 4667 h 10000"/>
                <a:gd name="connsiteX2" fmla="*/ 8679 w 10000"/>
                <a:gd name="connsiteY2" fmla="*/ 5833 h 10000"/>
                <a:gd name="connsiteX3" fmla="*/ 7547 w 10000"/>
                <a:gd name="connsiteY3" fmla="*/ 5917 h 10000"/>
                <a:gd name="connsiteX4" fmla="*/ 6887 w 10000"/>
                <a:gd name="connsiteY4" fmla="*/ 5083 h 10000"/>
                <a:gd name="connsiteX5" fmla="*/ 6321 w 10000"/>
                <a:gd name="connsiteY5" fmla="*/ 5833 h 10000"/>
                <a:gd name="connsiteX6" fmla="*/ 5660 w 10000"/>
                <a:gd name="connsiteY6" fmla="*/ 6833 h 10000"/>
                <a:gd name="connsiteX7" fmla="*/ 5000 w 10000"/>
                <a:gd name="connsiteY7" fmla="*/ 8083 h 10000"/>
                <a:gd name="connsiteX8" fmla="*/ 5660 w 10000"/>
                <a:gd name="connsiteY8" fmla="*/ 8417 h 10000"/>
                <a:gd name="connsiteX9" fmla="*/ 5755 w 10000"/>
                <a:gd name="connsiteY9" fmla="*/ 10000 h 10000"/>
                <a:gd name="connsiteX10" fmla="*/ 3868 w 10000"/>
                <a:gd name="connsiteY10" fmla="*/ 8917 h 10000"/>
                <a:gd name="connsiteX11" fmla="*/ 1321 w 10000"/>
                <a:gd name="connsiteY11" fmla="*/ 7333 h 10000"/>
                <a:gd name="connsiteX12" fmla="*/ 189 w 10000"/>
                <a:gd name="connsiteY12" fmla="*/ 6917 h 10000"/>
                <a:gd name="connsiteX13" fmla="*/ 189 w 10000"/>
                <a:gd name="connsiteY13" fmla="*/ 5333 h 10000"/>
                <a:gd name="connsiteX14" fmla="*/ 189 w 10000"/>
                <a:gd name="connsiteY14" fmla="*/ 3833 h 10000"/>
                <a:gd name="connsiteX15" fmla="*/ 755 w 10000"/>
                <a:gd name="connsiteY15" fmla="*/ 3083 h 10000"/>
                <a:gd name="connsiteX16" fmla="*/ 1132 w 10000"/>
                <a:gd name="connsiteY16" fmla="*/ 2250 h 10000"/>
                <a:gd name="connsiteX17" fmla="*/ 1792 w 10000"/>
                <a:gd name="connsiteY17" fmla="*/ 1583 h 10000"/>
                <a:gd name="connsiteX18" fmla="*/ 2547 w 10000"/>
                <a:gd name="connsiteY18" fmla="*/ 1750 h 10000"/>
                <a:gd name="connsiteX19" fmla="*/ 2830 w 10000"/>
                <a:gd name="connsiteY19" fmla="*/ 1333 h 10000"/>
                <a:gd name="connsiteX20" fmla="*/ 1981 w 10000"/>
                <a:gd name="connsiteY20" fmla="*/ 500 h 10000"/>
                <a:gd name="connsiteX21" fmla="*/ 3396 w 10000"/>
                <a:gd name="connsiteY21" fmla="*/ 0 h 10000"/>
                <a:gd name="connsiteX22" fmla="*/ 4811 w 10000"/>
                <a:gd name="connsiteY22" fmla="*/ 750 h 10000"/>
                <a:gd name="connsiteX23" fmla="*/ 5189 w 10000"/>
                <a:gd name="connsiteY23" fmla="*/ 1250 h 10000"/>
                <a:gd name="connsiteX24" fmla="*/ 6887 w 10000"/>
                <a:gd name="connsiteY24" fmla="*/ 2250 h 10000"/>
                <a:gd name="connsiteX25" fmla="*/ 8113 w 10000"/>
                <a:gd name="connsiteY25" fmla="*/ 2333 h 10000"/>
                <a:gd name="connsiteX26" fmla="*/ 9811 w 10000"/>
                <a:gd name="connsiteY26" fmla="*/ 3000 h 10000"/>
                <a:gd name="connsiteX27" fmla="*/ 9245 w 10000"/>
                <a:gd name="connsiteY27" fmla="*/ 375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000" h="10000">
                  <a:moveTo>
                    <a:pt x="9245" y="3750"/>
                  </a:moveTo>
                  <a:cubicBezTo>
                    <a:pt x="9056" y="4028"/>
                    <a:pt x="8773" y="4320"/>
                    <a:pt x="8679" y="4667"/>
                  </a:cubicBezTo>
                  <a:lnTo>
                    <a:pt x="8679" y="5833"/>
                  </a:lnTo>
                  <a:cubicBezTo>
                    <a:pt x="8491" y="6083"/>
                    <a:pt x="7830" y="6000"/>
                    <a:pt x="7547" y="5917"/>
                  </a:cubicBezTo>
                  <a:cubicBezTo>
                    <a:pt x="7264" y="5833"/>
                    <a:pt x="7075" y="5083"/>
                    <a:pt x="6887" y="5083"/>
                  </a:cubicBezTo>
                  <a:cubicBezTo>
                    <a:pt x="6698" y="5083"/>
                    <a:pt x="6509" y="5583"/>
                    <a:pt x="6321" y="5833"/>
                  </a:cubicBezTo>
                  <a:cubicBezTo>
                    <a:pt x="6132" y="6083"/>
                    <a:pt x="5849" y="6500"/>
                    <a:pt x="5660" y="6833"/>
                  </a:cubicBezTo>
                  <a:cubicBezTo>
                    <a:pt x="5377" y="7250"/>
                    <a:pt x="5000" y="7750"/>
                    <a:pt x="5000" y="8083"/>
                  </a:cubicBezTo>
                  <a:cubicBezTo>
                    <a:pt x="5000" y="8333"/>
                    <a:pt x="5566" y="8083"/>
                    <a:pt x="5660" y="8417"/>
                  </a:cubicBezTo>
                  <a:cubicBezTo>
                    <a:pt x="5755" y="8750"/>
                    <a:pt x="6038" y="9917"/>
                    <a:pt x="5755" y="10000"/>
                  </a:cubicBezTo>
                  <a:cubicBezTo>
                    <a:pt x="4340" y="9583"/>
                    <a:pt x="4528" y="9417"/>
                    <a:pt x="3868" y="8917"/>
                  </a:cubicBezTo>
                  <a:cubicBezTo>
                    <a:pt x="3113" y="8500"/>
                    <a:pt x="1887" y="7667"/>
                    <a:pt x="1321" y="7333"/>
                  </a:cubicBezTo>
                  <a:cubicBezTo>
                    <a:pt x="755" y="7000"/>
                    <a:pt x="377" y="7250"/>
                    <a:pt x="189" y="6917"/>
                  </a:cubicBezTo>
                  <a:cubicBezTo>
                    <a:pt x="0" y="6583"/>
                    <a:pt x="189" y="5833"/>
                    <a:pt x="189" y="5333"/>
                  </a:cubicBezTo>
                  <a:cubicBezTo>
                    <a:pt x="189" y="4833"/>
                    <a:pt x="94" y="4167"/>
                    <a:pt x="189" y="3833"/>
                  </a:cubicBezTo>
                  <a:cubicBezTo>
                    <a:pt x="283" y="3500"/>
                    <a:pt x="566" y="3333"/>
                    <a:pt x="755" y="3083"/>
                  </a:cubicBezTo>
                  <a:cubicBezTo>
                    <a:pt x="943" y="2833"/>
                    <a:pt x="943" y="2500"/>
                    <a:pt x="1132" y="2250"/>
                  </a:cubicBezTo>
                  <a:cubicBezTo>
                    <a:pt x="1321" y="2000"/>
                    <a:pt x="1509" y="1667"/>
                    <a:pt x="1792" y="1583"/>
                  </a:cubicBezTo>
                  <a:cubicBezTo>
                    <a:pt x="1981" y="1500"/>
                    <a:pt x="2358" y="1750"/>
                    <a:pt x="2547" y="1750"/>
                  </a:cubicBezTo>
                  <a:cubicBezTo>
                    <a:pt x="2736" y="1750"/>
                    <a:pt x="2925" y="1500"/>
                    <a:pt x="2830" y="1333"/>
                  </a:cubicBezTo>
                  <a:cubicBezTo>
                    <a:pt x="2736" y="1083"/>
                    <a:pt x="1887" y="750"/>
                    <a:pt x="1981" y="500"/>
                  </a:cubicBezTo>
                  <a:cubicBezTo>
                    <a:pt x="2075" y="333"/>
                    <a:pt x="3019" y="0"/>
                    <a:pt x="3396" y="0"/>
                  </a:cubicBezTo>
                  <a:cubicBezTo>
                    <a:pt x="3396" y="417"/>
                    <a:pt x="4528" y="500"/>
                    <a:pt x="4811" y="750"/>
                  </a:cubicBezTo>
                  <a:cubicBezTo>
                    <a:pt x="5094" y="917"/>
                    <a:pt x="4906" y="1000"/>
                    <a:pt x="5189" y="1250"/>
                  </a:cubicBezTo>
                  <a:cubicBezTo>
                    <a:pt x="5283" y="1833"/>
                    <a:pt x="7264" y="1750"/>
                    <a:pt x="6887" y="2250"/>
                  </a:cubicBezTo>
                  <a:cubicBezTo>
                    <a:pt x="8208" y="1833"/>
                    <a:pt x="7736" y="2333"/>
                    <a:pt x="8113" y="2333"/>
                  </a:cubicBezTo>
                  <a:cubicBezTo>
                    <a:pt x="8491" y="2500"/>
                    <a:pt x="9623" y="2750"/>
                    <a:pt x="9811" y="3000"/>
                  </a:cubicBezTo>
                  <a:cubicBezTo>
                    <a:pt x="10000" y="3167"/>
                    <a:pt x="9340" y="3583"/>
                    <a:pt x="9245" y="375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 name="Freeform 50">
              <a:extLst>
                <a:ext uri="{FF2B5EF4-FFF2-40B4-BE49-F238E27FC236}">
                  <a16:creationId xmlns:a16="http://schemas.microsoft.com/office/drawing/2014/main" id="{446B4EC6-C77B-C099-26C8-5F47DBD633B9}"/>
                </a:ext>
              </a:extLst>
            </p:cNvPr>
            <p:cNvSpPr/>
            <p:nvPr>
              <p:custDataLst>
                <p:tags r:id="rId4"/>
              </p:custDataLst>
            </p:nvPr>
          </p:nvSpPr>
          <p:spPr bwMode="auto">
            <a:xfrm>
              <a:off x="5112543" y="5183982"/>
              <a:ext cx="140496" cy="161926"/>
            </a:xfrm>
            <a:custGeom>
              <a:avLst/>
              <a:gdLst>
                <a:gd name="connsiteX0" fmla="*/ 21431 w 128587"/>
                <a:gd name="connsiteY0" fmla="*/ 88106 h 130969"/>
                <a:gd name="connsiteX1" fmla="*/ 50006 w 128587"/>
                <a:gd name="connsiteY1" fmla="*/ 88106 h 130969"/>
                <a:gd name="connsiteX2" fmla="*/ 52387 w 128587"/>
                <a:gd name="connsiteY2" fmla="*/ 130969 h 130969"/>
                <a:gd name="connsiteX3" fmla="*/ 88106 w 128587"/>
                <a:gd name="connsiteY3" fmla="*/ 92869 h 130969"/>
                <a:gd name="connsiteX4" fmla="*/ 121444 w 128587"/>
                <a:gd name="connsiteY4" fmla="*/ 92869 h 130969"/>
                <a:gd name="connsiteX5" fmla="*/ 128587 w 128587"/>
                <a:gd name="connsiteY5" fmla="*/ 47625 h 130969"/>
                <a:gd name="connsiteX6" fmla="*/ 100012 w 128587"/>
                <a:gd name="connsiteY6" fmla="*/ 45244 h 130969"/>
                <a:gd name="connsiteX7" fmla="*/ 100012 w 128587"/>
                <a:gd name="connsiteY7" fmla="*/ 19050 h 130969"/>
                <a:gd name="connsiteX8" fmla="*/ 66675 w 128587"/>
                <a:gd name="connsiteY8" fmla="*/ 0 h 130969"/>
                <a:gd name="connsiteX9" fmla="*/ 38100 w 128587"/>
                <a:gd name="connsiteY9" fmla="*/ 16669 h 130969"/>
                <a:gd name="connsiteX10" fmla="*/ 0 w 128587"/>
                <a:gd name="connsiteY10" fmla="*/ 40481 h 130969"/>
                <a:gd name="connsiteX11" fmla="*/ 21431 w 128587"/>
                <a:gd name="connsiteY11" fmla="*/ 88106 h 130969"/>
                <a:gd name="connsiteX0" fmla="*/ 21431 w 128587"/>
                <a:gd name="connsiteY0" fmla="*/ 88106 h 130969"/>
                <a:gd name="connsiteX1" fmla="*/ 50006 w 128587"/>
                <a:gd name="connsiteY1" fmla="*/ 88106 h 130969"/>
                <a:gd name="connsiteX2" fmla="*/ 52387 w 128587"/>
                <a:gd name="connsiteY2" fmla="*/ 130969 h 130969"/>
                <a:gd name="connsiteX3" fmla="*/ 88106 w 128587"/>
                <a:gd name="connsiteY3" fmla="*/ 92869 h 130969"/>
                <a:gd name="connsiteX4" fmla="*/ 121444 w 128587"/>
                <a:gd name="connsiteY4" fmla="*/ 92869 h 130969"/>
                <a:gd name="connsiteX5" fmla="*/ 128587 w 128587"/>
                <a:gd name="connsiteY5" fmla="*/ 47625 h 130969"/>
                <a:gd name="connsiteX6" fmla="*/ 104775 w 128587"/>
                <a:gd name="connsiteY6" fmla="*/ 33338 h 130969"/>
                <a:gd name="connsiteX7" fmla="*/ 100012 w 128587"/>
                <a:gd name="connsiteY7" fmla="*/ 19050 h 130969"/>
                <a:gd name="connsiteX8" fmla="*/ 66675 w 128587"/>
                <a:gd name="connsiteY8" fmla="*/ 0 h 130969"/>
                <a:gd name="connsiteX9" fmla="*/ 38100 w 128587"/>
                <a:gd name="connsiteY9" fmla="*/ 16669 h 130969"/>
                <a:gd name="connsiteX10" fmla="*/ 0 w 128587"/>
                <a:gd name="connsiteY10" fmla="*/ 40481 h 130969"/>
                <a:gd name="connsiteX11" fmla="*/ 21431 w 128587"/>
                <a:gd name="connsiteY11" fmla="*/ 88106 h 130969"/>
                <a:gd name="connsiteX0" fmla="*/ 21431 w 133350"/>
                <a:gd name="connsiteY0" fmla="*/ 88106 h 130969"/>
                <a:gd name="connsiteX1" fmla="*/ 50006 w 133350"/>
                <a:gd name="connsiteY1" fmla="*/ 88106 h 130969"/>
                <a:gd name="connsiteX2" fmla="*/ 52387 w 133350"/>
                <a:gd name="connsiteY2" fmla="*/ 130969 h 130969"/>
                <a:gd name="connsiteX3" fmla="*/ 88106 w 133350"/>
                <a:gd name="connsiteY3" fmla="*/ 92869 h 130969"/>
                <a:gd name="connsiteX4" fmla="*/ 133350 w 133350"/>
                <a:gd name="connsiteY4" fmla="*/ 80963 h 130969"/>
                <a:gd name="connsiteX5" fmla="*/ 128587 w 133350"/>
                <a:gd name="connsiteY5" fmla="*/ 47625 h 130969"/>
                <a:gd name="connsiteX6" fmla="*/ 104775 w 133350"/>
                <a:gd name="connsiteY6" fmla="*/ 33338 h 130969"/>
                <a:gd name="connsiteX7" fmla="*/ 100012 w 133350"/>
                <a:gd name="connsiteY7" fmla="*/ 19050 h 130969"/>
                <a:gd name="connsiteX8" fmla="*/ 66675 w 133350"/>
                <a:gd name="connsiteY8" fmla="*/ 0 h 130969"/>
                <a:gd name="connsiteX9" fmla="*/ 38100 w 133350"/>
                <a:gd name="connsiteY9" fmla="*/ 16669 h 130969"/>
                <a:gd name="connsiteX10" fmla="*/ 0 w 133350"/>
                <a:gd name="connsiteY10" fmla="*/ 40481 h 130969"/>
                <a:gd name="connsiteX11" fmla="*/ 21431 w 133350"/>
                <a:gd name="connsiteY11" fmla="*/ 88106 h 130969"/>
                <a:gd name="connsiteX0" fmla="*/ 21431 w 133350"/>
                <a:gd name="connsiteY0" fmla="*/ 88106 h 130969"/>
                <a:gd name="connsiteX1" fmla="*/ 50006 w 133350"/>
                <a:gd name="connsiteY1" fmla="*/ 88106 h 130969"/>
                <a:gd name="connsiteX2" fmla="*/ 52387 w 133350"/>
                <a:gd name="connsiteY2" fmla="*/ 130969 h 130969"/>
                <a:gd name="connsiteX3" fmla="*/ 88106 w 133350"/>
                <a:gd name="connsiteY3" fmla="*/ 92869 h 130969"/>
                <a:gd name="connsiteX4" fmla="*/ 133350 w 133350"/>
                <a:gd name="connsiteY4" fmla="*/ 80963 h 130969"/>
                <a:gd name="connsiteX5" fmla="*/ 128587 w 133350"/>
                <a:gd name="connsiteY5" fmla="*/ 47625 h 130969"/>
                <a:gd name="connsiteX6" fmla="*/ 104775 w 133350"/>
                <a:gd name="connsiteY6" fmla="*/ 33338 h 130969"/>
                <a:gd name="connsiteX7" fmla="*/ 100012 w 133350"/>
                <a:gd name="connsiteY7" fmla="*/ 19050 h 130969"/>
                <a:gd name="connsiteX8" fmla="*/ 66675 w 133350"/>
                <a:gd name="connsiteY8" fmla="*/ 0 h 130969"/>
                <a:gd name="connsiteX9" fmla="*/ 16669 w 133350"/>
                <a:gd name="connsiteY9" fmla="*/ 16669 h 130969"/>
                <a:gd name="connsiteX10" fmla="*/ 0 w 133350"/>
                <a:gd name="connsiteY10" fmla="*/ 40481 h 130969"/>
                <a:gd name="connsiteX11" fmla="*/ 21431 w 133350"/>
                <a:gd name="connsiteY11" fmla="*/ 88106 h 130969"/>
                <a:gd name="connsiteX0" fmla="*/ 21431 w 133350"/>
                <a:gd name="connsiteY0" fmla="*/ 88106 h 130969"/>
                <a:gd name="connsiteX1" fmla="*/ 50006 w 133350"/>
                <a:gd name="connsiteY1" fmla="*/ 88106 h 130969"/>
                <a:gd name="connsiteX2" fmla="*/ 52387 w 133350"/>
                <a:gd name="connsiteY2" fmla="*/ 130969 h 130969"/>
                <a:gd name="connsiteX3" fmla="*/ 88106 w 133350"/>
                <a:gd name="connsiteY3" fmla="*/ 92869 h 130969"/>
                <a:gd name="connsiteX4" fmla="*/ 133350 w 133350"/>
                <a:gd name="connsiteY4" fmla="*/ 80963 h 130969"/>
                <a:gd name="connsiteX5" fmla="*/ 128587 w 133350"/>
                <a:gd name="connsiteY5" fmla="*/ 47625 h 130969"/>
                <a:gd name="connsiteX6" fmla="*/ 104775 w 133350"/>
                <a:gd name="connsiteY6" fmla="*/ 33338 h 130969"/>
                <a:gd name="connsiteX7" fmla="*/ 100012 w 133350"/>
                <a:gd name="connsiteY7" fmla="*/ 19050 h 130969"/>
                <a:gd name="connsiteX8" fmla="*/ 66675 w 133350"/>
                <a:gd name="connsiteY8" fmla="*/ 0 h 130969"/>
                <a:gd name="connsiteX9" fmla="*/ 16669 w 133350"/>
                <a:gd name="connsiteY9" fmla="*/ 16669 h 130969"/>
                <a:gd name="connsiteX10" fmla="*/ 0 w 133350"/>
                <a:gd name="connsiteY10" fmla="*/ 40481 h 130969"/>
                <a:gd name="connsiteX11" fmla="*/ 14286 w 133350"/>
                <a:gd name="connsiteY11" fmla="*/ 69056 h 130969"/>
                <a:gd name="connsiteX12" fmla="*/ 21431 w 133350"/>
                <a:gd name="connsiteY12" fmla="*/ 88106 h 130969"/>
                <a:gd name="connsiteX0" fmla="*/ 21433 w 133352"/>
                <a:gd name="connsiteY0" fmla="*/ 88106 h 130969"/>
                <a:gd name="connsiteX1" fmla="*/ 50008 w 133352"/>
                <a:gd name="connsiteY1" fmla="*/ 88106 h 130969"/>
                <a:gd name="connsiteX2" fmla="*/ 52389 w 133352"/>
                <a:gd name="connsiteY2" fmla="*/ 130969 h 130969"/>
                <a:gd name="connsiteX3" fmla="*/ 88108 w 133352"/>
                <a:gd name="connsiteY3" fmla="*/ 92869 h 130969"/>
                <a:gd name="connsiteX4" fmla="*/ 133352 w 133352"/>
                <a:gd name="connsiteY4" fmla="*/ 80963 h 130969"/>
                <a:gd name="connsiteX5" fmla="*/ 128589 w 133352"/>
                <a:gd name="connsiteY5" fmla="*/ 47625 h 130969"/>
                <a:gd name="connsiteX6" fmla="*/ 104777 w 133352"/>
                <a:gd name="connsiteY6" fmla="*/ 33338 h 130969"/>
                <a:gd name="connsiteX7" fmla="*/ 100014 w 133352"/>
                <a:gd name="connsiteY7" fmla="*/ 19050 h 130969"/>
                <a:gd name="connsiteX8" fmla="*/ 66677 w 133352"/>
                <a:gd name="connsiteY8" fmla="*/ 0 h 130969"/>
                <a:gd name="connsiteX9" fmla="*/ 16671 w 133352"/>
                <a:gd name="connsiteY9" fmla="*/ 16669 h 130969"/>
                <a:gd name="connsiteX10" fmla="*/ 2 w 133352"/>
                <a:gd name="connsiteY10" fmla="*/ 40481 h 130969"/>
                <a:gd name="connsiteX11" fmla="*/ 0 w 133352"/>
                <a:gd name="connsiteY11" fmla="*/ 61912 h 130969"/>
                <a:gd name="connsiteX12" fmla="*/ 21433 w 133352"/>
                <a:gd name="connsiteY12" fmla="*/ 88106 h 130969"/>
                <a:gd name="connsiteX0" fmla="*/ 21433 w 133352"/>
                <a:gd name="connsiteY0" fmla="*/ 88106 h 147638"/>
                <a:gd name="connsiteX1" fmla="*/ 50008 w 133352"/>
                <a:gd name="connsiteY1" fmla="*/ 88106 h 147638"/>
                <a:gd name="connsiteX2" fmla="*/ 54770 w 133352"/>
                <a:gd name="connsiteY2" fmla="*/ 147638 h 147638"/>
                <a:gd name="connsiteX3" fmla="*/ 88108 w 133352"/>
                <a:gd name="connsiteY3" fmla="*/ 92869 h 147638"/>
                <a:gd name="connsiteX4" fmla="*/ 133352 w 133352"/>
                <a:gd name="connsiteY4" fmla="*/ 80963 h 147638"/>
                <a:gd name="connsiteX5" fmla="*/ 128589 w 133352"/>
                <a:gd name="connsiteY5" fmla="*/ 47625 h 147638"/>
                <a:gd name="connsiteX6" fmla="*/ 104777 w 133352"/>
                <a:gd name="connsiteY6" fmla="*/ 33338 h 147638"/>
                <a:gd name="connsiteX7" fmla="*/ 100014 w 133352"/>
                <a:gd name="connsiteY7" fmla="*/ 19050 h 147638"/>
                <a:gd name="connsiteX8" fmla="*/ 66677 w 133352"/>
                <a:gd name="connsiteY8" fmla="*/ 0 h 147638"/>
                <a:gd name="connsiteX9" fmla="*/ 16671 w 133352"/>
                <a:gd name="connsiteY9" fmla="*/ 16669 h 147638"/>
                <a:gd name="connsiteX10" fmla="*/ 2 w 133352"/>
                <a:gd name="connsiteY10" fmla="*/ 40481 h 147638"/>
                <a:gd name="connsiteX11" fmla="*/ 0 w 133352"/>
                <a:gd name="connsiteY11" fmla="*/ 61912 h 147638"/>
                <a:gd name="connsiteX12" fmla="*/ 21433 w 133352"/>
                <a:gd name="connsiteY12" fmla="*/ 88106 h 147638"/>
                <a:gd name="connsiteX0" fmla="*/ 21433 w 133352"/>
                <a:gd name="connsiteY0" fmla="*/ 102394 h 161926"/>
                <a:gd name="connsiteX1" fmla="*/ 50008 w 133352"/>
                <a:gd name="connsiteY1" fmla="*/ 102394 h 161926"/>
                <a:gd name="connsiteX2" fmla="*/ 54770 w 133352"/>
                <a:gd name="connsiteY2" fmla="*/ 161926 h 161926"/>
                <a:gd name="connsiteX3" fmla="*/ 88108 w 133352"/>
                <a:gd name="connsiteY3" fmla="*/ 107157 h 161926"/>
                <a:gd name="connsiteX4" fmla="*/ 133352 w 133352"/>
                <a:gd name="connsiteY4" fmla="*/ 95251 h 161926"/>
                <a:gd name="connsiteX5" fmla="*/ 128589 w 133352"/>
                <a:gd name="connsiteY5" fmla="*/ 61913 h 161926"/>
                <a:gd name="connsiteX6" fmla="*/ 104777 w 133352"/>
                <a:gd name="connsiteY6" fmla="*/ 47626 h 161926"/>
                <a:gd name="connsiteX7" fmla="*/ 100014 w 133352"/>
                <a:gd name="connsiteY7" fmla="*/ 33338 h 161926"/>
                <a:gd name="connsiteX8" fmla="*/ 69058 w 133352"/>
                <a:gd name="connsiteY8" fmla="*/ 0 h 161926"/>
                <a:gd name="connsiteX9" fmla="*/ 16671 w 133352"/>
                <a:gd name="connsiteY9" fmla="*/ 30957 h 161926"/>
                <a:gd name="connsiteX10" fmla="*/ 2 w 133352"/>
                <a:gd name="connsiteY10" fmla="*/ 54769 h 161926"/>
                <a:gd name="connsiteX11" fmla="*/ 0 w 133352"/>
                <a:gd name="connsiteY11" fmla="*/ 76200 h 161926"/>
                <a:gd name="connsiteX12" fmla="*/ 21433 w 133352"/>
                <a:gd name="connsiteY12" fmla="*/ 102394 h 161926"/>
                <a:gd name="connsiteX0" fmla="*/ 21433 w 140496"/>
                <a:gd name="connsiteY0" fmla="*/ 102394 h 161926"/>
                <a:gd name="connsiteX1" fmla="*/ 50008 w 140496"/>
                <a:gd name="connsiteY1" fmla="*/ 102394 h 161926"/>
                <a:gd name="connsiteX2" fmla="*/ 54770 w 140496"/>
                <a:gd name="connsiteY2" fmla="*/ 161926 h 161926"/>
                <a:gd name="connsiteX3" fmla="*/ 88108 w 140496"/>
                <a:gd name="connsiteY3" fmla="*/ 107157 h 161926"/>
                <a:gd name="connsiteX4" fmla="*/ 133352 w 140496"/>
                <a:gd name="connsiteY4" fmla="*/ 95251 h 161926"/>
                <a:gd name="connsiteX5" fmla="*/ 140496 w 140496"/>
                <a:gd name="connsiteY5" fmla="*/ 59531 h 161926"/>
                <a:gd name="connsiteX6" fmla="*/ 104777 w 140496"/>
                <a:gd name="connsiteY6" fmla="*/ 47626 h 161926"/>
                <a:gd name="connsiteX7" fmla="*/ 100014 w 140496"/>
                <a:gd name="connsiteY7" fmla="*/ 33338 h 161926"/>
                <a:gd name="connsiteX8" fmla="*/ 69058 w 140496"/>
                <a:gd name="connsiteY8" fmla="*/ 0 h 161926"/>
                <a:gd name="connsiteX9" fmla="*/ 16671 w 140496"/>
                <a:gd name="connsiteY9" fmla="*/ 30957 h 161926"/>
                <a:gd name="connsiteX10" fmla="*/ 2 w 140496"/>
                <a:gd name="connsiteY10" fmla="*/ 54769 h 161926"/>
                <a:gd name="connsiteX11" fmla="*/ 0 w 140496"/>
                <a:gd name="connsiteY11" fmla="*/ 76200 h 161926"/>
                <a:gd name="connsiteX12" fmla="*/ 21433 w 140496"/>
                <a:gd name="connsiteY12" fmla="*/ 102394 h 161926"/>
                <a:gd name="connsiteX0" fmla="*/ 21433 w 140496"/>
                <a:gd name="connsiteY0" fmla="*/ 102394 h 161926"/>
                <a:gd name="connsiteX1" fmla="*/ 43658 w 140496"/>
                <a:gd name="connsiteY1" fmla="*/ 111919 h 161926"/>
                <a:gd name="connsiteX2" fmla="*/ 54770 w 140496"/>
                <a:gd name="connsiteY2" fmla="*/ 161926 h 161926"/>
                <a:gd name="connsiteX3" fmla="*/ 88108 w 140496"/>
                <a:gd name="connsiteY3" fmla="*/ 107157 h 161926"/>
                <a:gd name="connsiteX4" fmla="*/ 133352 w 140496"/>
                <a:gd name="connsiteY4" fmla="*/ 95251 h 161926"/>
                <a:gd name="connsiteX5" fmla="*/ 140496 w 140496"/>
                <a:gd name="connsiteY5" fmla="*/ 59531 h 161926"/>
                <a:gd name="connsiteX6" fmla="*/ 104777 w 140496"/>
                <a:gd name="connsiteY6" fmla="*/ 47626 h 161926"/>
                <a:gd name="connsiteX7" fmla="*/ 100014 w 140496"/>
                <a:gd name="connsiteY7" fmla="*/ 33338 h 161926"/>
                <a:gd name="connsiteX8" fmla="*/ 69058 w 140496"/>
                <a:gd name="connsiteY8" fmla="*/ 0 h 161926"/>
                <a:gd name="connsiteX9" fmla="*/ 16671 w 140496"/>
                <a:gd name="connsiteY9" fmla="*/ 30957 h 161926"/>
                <a:gd name="connsiteX10" fmla="*/ 2 w 140496"/>
                <a:gd name="connsiteY10" fmla="*/ 54769 h 161926"/>
                <a:gd name="connsiteX11" fmla="*/ 0 w 140496"/>
                <a:gd name="connsiteY11" fmla="*/ 76200 h 161926"/>
                <a:gd name="connsiteX12" fmla="*/ 21433 w 140496"/>
                <a:gd name="connsiteY12" fmla="*/ 102394 h 161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496" h="161926">
                  <a:moveTo>
                    <a:pt x="21433" y="102394"/>
                  </a:moveTo>
                  <a:lnTo>
                    <a:pt x="43658" y="111919"/>
                  </a:lnTo>
                  <a:lnTo>
                    <a:pt x="54770" y="161926"/>
                  </a:lnTo>
                  <a:lnTo>
                    <a:pt x="88108" y="107157"/>
                  </a:lnTo>
                  <a:lnTo>
                    <a:pt x="133352" y="95251"/>
                  </a:lnTo>
                  <a:lnTo>
                    <a:pt x="140496" y="59531"/>
                  </a:lnTo>
                  <a:lnTo>
                    <a:pt x="104777" y="47626"/>
                  </a:lnTo>
                  <a:lnTo>
                    <a:pt x="100014" y="33338"/>
                  </a:lnTo>
                  <a:lnTo>
                    <a:pt x="69058" y="0"/>
                  </a:lnTo>
                  <a:lnTo>
                    <a:pt x="16671" y="30957"/>
                  </a:lnTo>
                  <a:lnTo>
                    <a:pt x="2" y="54769"/>
                  </a:lnTo>
                  <a:cubicBezTo>
                    <a:pt x="1" y="61913"/>
                    <a:pt x="1" y="69056"/>
                    <a:pt x="0" y="76200"/>
                  </a:cubicBezTo>
                  <a:lnTo>
                    <a:pt x="21433" y="102394"/>
                  </a:lnTo>
                  <a:close/>
                </a:path>
              </a:pathLst>
            </a:custGeom>
            <a:grpFill/>
            <a:ln w="3175">
              <a:solidFill>
                <a:schemeClr val="bg1">
                  <a:lumMod val="75000"/>
                </a:schemeClr>
              </a:solidFill>
              <a:round/>
              <a:headEnd/>
              <a:tailEnd/>
            </a:ln>
          </p:spPr>
          <p:txBody>
            <a:bodyPr wrap="none" lIns="0" tIns="0" rIns="0" bIns="0" anchor="ctr"/>
            <a:lstStyle/>
            <a:p>
              <a:pPr defTabSz="317223"/>
              <a:endParaRPr lang="en-US" sz="2400">
                <a:latin typeface="Calibri (Body)"/>
              </a:endParaRPr>
            </a:p>
          </p:txBody>
        </p:sp>
        <p:sp>
          <p:nvSpPr>
            <p:cNvPr id="11" name="Freeform 2446">
              <a:extLst>
                <a:ext uri="{FF2B5EF4-FFF2-40B4-BE49-F238E27FC236}">
                  <a16:creationId xmlns:a16="http://schemas.microsoft.com/office/drawing/2014/main" id="{532DDC3C-D881-5DD2-27C1-6C1C2D519416}"/>
                </a:ext>
              </a:extLst>
            </p:cNvPr>
            <p:cNvSpPr>
              <a:spLocks noChangeAspect="1"/>
            </p:cNvSpPr>
            <p:nvPr>
              <p:custDataLst>
                <p:tags r:id="rId5"/>
              </p:custDataLst>
            </p:nvPr>
          </p:nvSpPr>
          <p:spPr bwMode="auto">
            <a:xfrm>
              <a:off x="4660901" y="6072188"/>
              <a:ext cx="38100" cy="44450"/>
            </a:xfrm>
            <a:custGeom>
              <a:avLst/>
              <a:gdLst>
                <a:gd name="T0" fmla="*/ 0 w 24"/>
                <a:gd name="T1" fmla="*/ 0 h 28"/>
                <a:gd name="T2" fmla="*/ 18 w 24"/>
                <a:gd name="T3" fmla="*/ 13 h 28"/>
                <a:gd name="T4" fmla="*/ 24 w 24"/>
                <a:gd name="T5" fmla="*/ 22 h 28"/>
                <a:gd name="T6" fmla="*/ 14 w 24"/>
                <a:gd name="T7" fmla="*/ 25 h 28"/>
                <a:gd name="T8" fmla="*/ 8 w 24"/>
                <a:gd name="T9" fmla="*/ 17 h 28"/>
                <a:gd name="T10" fmla="*/ 2 w 24"/>
                <a:gd name="T11" fmla="*/ 10 h 28"/>
                <a:gd name="T12" fmla="*/ 7 w 24"/>
                <a:gd name="T13" fmla="*/ 3 h 28"/>
                <a:gd name="T14" fmla="*/ 0 w 24"/>
                <a:gd name="T15" fmla="*/ 0 h 28"/>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8"/>
                <a:gd name="T26" fmla="*/ 24 w 24"/>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8">
                  <a:moveTo>
                    <a:pt x="0" y="0"/>
                  </a:moveTo>
                  <a:cubicBezTo>
                    <a:pt x="10" y="1"/>
                    <a:pt x="13" y="5"/>
                    <a:pt x="18" y="13"/>
                  </a:cubicBezTo>
                  <a:cubicBezTo>
                    <a:pt x="20" y="16"/>
                    <a:pt x="24" y="22"/>
                    <a:pt x="24" y="22"/>
                  </a:cubicBezTo>
                  <a:cubicBezTo>
                    <a:pt x="22" y="28"/>
                    <a:pt x="19" y="27"/>
                    <a:pt x="14" y="25"/>
                  </a:cubicBezTo>
                  <a:cubicBezTo>
                    <a:pt x="12" y="21"/>
                    <a:pt x="12" y="19"/>
                    <a:pt x="8" y="17"/>
                  </a:cubicBezTo>
                  <a:cubicBezTo>
                    <a:pt x="7" y="14"/>
                    <a:pt x="3" y="13"/>
                    <a:pt x="2" y="10"/>
                  </a:cubicBezTo>
                  <a:cubicBezTo>
                    <a:pt x="1" y="7"/>
                    <a:pt x="9" y="5"/>
                    <a:pt x="7" y="3"/>
                  </a:cubicBezTo>
                  <a:cubicBezTo>
                    <a:pt x="5" y="1"/>
                    <a:pt x="2" y="1"/>
                    <a:pt x="0"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 name="Freeform 2447">
              <a:extLst>
                <a:ext uri="{FF2B5EF4-FFF2-40B4-BE49-F238E27FC236}">
                  <a16:creationId xmlns:a16="http://schemas.microsoft.com/office/drawing/2014/main" id="{D7842562-A8BA-46C6-7033-111534CC2B3E}"/>
                </a:ext>
              </a:extLst>
            </p:cNvPr>
            <p:cNvSpPr>
              <a:spLocks noChangeAspect="1"/>
            </p:cNvSpPr>
            <p:nvPr>
              <p:custDataLst>
                <p:tags r:id="rId6"/>
              </p:custDataLst>
            </p:nvPr>
          </p:nvSpPr>
          <p:spPr bwMode="auto">
            <a:xfrm>
              <a:off x="6410325" y="5734050"/>
              <a:ext cx="184150" cy="177800"/>
            </a:xfrm>
            <a:custGeom>
              <a:avLst/>
              <a:gdLst>
                <a:gd name="T0" fmla="*/ 26 w 116"/>
                <a:gd name="T1" fmla="*/ 69 h 112"/>
                <a:gd name="T2" fmla="*/ 36 w 116"/>
                <a:gd name="T3" fmla="*/ 64 h 112"/>
                <a:gd name="T4" fmla="*/ 33 w 116"/>
                <a:gd name="T5" fmla="*/ 54 h 112"/>
                <a:gd name="T6" fmla="*/ 59 w 116"/>
                <a:gd name="T7" fmla="*/ 46 h 112"/>
                <a:gd name="T8" fmla="*/ 73 w 116"/>
                <a:gd name="T9" fmla="*/ 38 h 112"/>
                <a:gd name="T10" fmla="*/ 85 w 116"/>
                <a:gd name="T11" fmla="*/ 28 h 112"/>
                <a:gd name="T12" fmla="*/ 114 w 116"/>
                <a:gd name="T13" fmla="*/ 0 h 112"/>
                <a:gd name="T14" fmla="*/ 95 w 116"/>
                <a:gd name="T15" fmla="*/ 42 h 112"/>
                <a:gd name="T16" fmla="*/ 102 w 116"/>
                <a:gd name="T17" fmla="*/ 58 h 112"/>
                <a:gd name="T18" fmla="*/ 87 w 116"/>
                <a:gd name="T19" fmla="*/ 69 h 112"/>
                <a:gd name="T20" fmla="*/ 74 w 116"/>
                <a:gd name="T21" fmla="*/ 82 h 112"/>
                <a:gd name="T22" fmla="*/ 57 w 116"/>
                <a:gd name="T23" fmla="*/ 100 h 112"/>
                <a:gd name="T24" fmla="*/ 48 w 116"/>
                <a:gd name="T25" fmla="*/ 111 h 112"/>
                <a:gd name="T26" fmla="*/ 12 w 116"/>
                <a:gd name="T27" fmla="*/ 108 h 112"/>
                <a:gd name="T28" fmla="*/ 0 w 116"/>
                <a:gd name="T29" fmla="*/ 91 h 112"/>
                <a:gd name="T30" fmla="*/ 15 w 116"/>
                <a:gd name="T31" fmla="*/ 74 h 112"/>
                <a:gd name="T32" fmla="*/ 23 w 116"/>
                <a:gd name="T33" fmla="*/ 72 h 112"/>
                <a:gd name="T34" fmla="*/ 26 w 116"/>
                <a:gd name="T35" fmla="*/ 69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6"/>
                <a:gd name="T55" fmla="*/ 0 h 112"/>
                <a:gd name="T56" fmla="*/ 116 w 116"/>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6" h="112">
                  <a:moveTo>
                    <a:pt x="26" y="69"/>
                  </a:moveTo>
                  <a:cubicBezTo>
                    <a:pt x="31" y="68"/>
                    <a:pt x="31" y="66"/>
                    <a:pt x="36" y="64"/>
                  </a:cubicBezTo>
                  <a:cubicBezTo>
                    <a:pt x="37" y="62"/>
                    <a:pt x="30" y="57"/>
                    <a:pt x="33" y="54"/>
                  </a:cubicBezTo>
                  <a:cubicBezTo>
                    <a:pt x="27" y="48"/>
                    <a:pt x="50" y="47"/>
                    <a:pt x="59" y="46"/>
                  </a:cubicBezTo>
                  <a:cubicBezTo>
                    <a:pt x="66" y="44"/>
                    <a:pt x="65" y="39"/>
                    <a:pt x="73" y="38"/>
                  </a:cubicBezTo>
                  <a:cubicBezTo>
                    <a:pt x="78" y="37"/>
                    <a:pt x="85" y="28"/>
                    <a:pt x="85" y="28"/>
                  </a:cubicBezTo>
                  <a:cubicBezTo>
                    <a:pt x="99" y="20"/>
                    <a:pt x="98" y="5"/>
                    <a:pt x="114" y="0"/>
                  </a:cubicBezTo>
                  <a:cubicBezTo>
                    <a:pt x="116" y="2"/>
                    <a:pt x="97" y="32"/>
                    <a:pt x="95" y="42"/>
                  </a:cubicBezTo>
                  <a:cubicBezTo>
                    <a:pt x="91" y="49"/>
                    <a:pt x="96" y="49"/>
                    <a:pt x="102" y="58"/>
                  </a:cubicBezTo>
                  <a:cubicBezTo>
                    <a:pt x="101" y="61"/>
                    <a:pt x="91" y="67"/>
                    <a:pt x="87" y="69"/>
                  </a:cubicBezTo>
                  <a:cubicBezTo>
                    <a:pt x="85" y="75"/>
                    <a:pt x="80" y="80"/>
                    <a:pt x="74" y="82"/>
                  </a:cubicBezTo>
                  <a:cubicBezTo>
                    <a:pt x="73" y="84"/>
                    <a:pt x="60" y="99"/>
                    <a:pt x="57" y="100"/>
                  </a:cubicBezTo>
                  <a:cubicBezTo>
                    <a:pt x="54" y="104"/>
                    <a:pt x="51" y="108"/>
                    <a:pt x="48" y="111"/>
                  </a:cubicBezTo>
                  <a:cubicBezTo>
                    <a:pt x="32" y="110"/>
                    <a:pt x="24" y="112"/>
                    <a:pt x="12" y="108"/>
                  </a:cubicBezTo>
                  <a:cubicBezTo>
                    <a:pt x="9" y="100"/>
                    <a:pt x="4" y="97"/>
                    <a:pt x="0" y="91"/>
                  </a:cubicBezTo>
                  <a:cubicBezTo>
                    <a:pt x="1" y="85"/>
                    <a:pt x="8" y="76"/>
                    <a:pt x="15" y="74"/>
                  </a:cubicBezTo>
                  <a:cubicBezTo>
                    <a:pt x="18" y="73"/>
                    <a:pt x="23" y="72"/>
                    <a:pt x="23" y="72"/>
                  </a:cubicBezTo>
                  <a:cubicBezTo>
                    <a:pt x="26" y="70"/>
                    <a:pt x="26" y="71"/>
                    <a:pt x="26" y="69"/>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3" name="Freeform 2448">
              <a:extLst>
                <a:ext uri="{FF2B5EF4-FFF2-40B4-BE49-F238E27FC236}">
                  <a16:creationId xmlns:a16="http://schemas.microsoft.com/office/drawing/2014/main" id="{A2E2C3AE-FC80-A04C-549D-451EB7A6E355}"/>
                </a:ext>
              </a:extLst>
            </p:cNvPr>
            <p:cNvSpPr>
              <a:spLocks noChangeAspect="1"/>
            </p:cNvSpPr>
            <p:nvPr>
              <p:custDataLst>
                <p:tags r:id="rId7"/>
              </p:custDataLst>
            </p:nvPr>
          </p:nvSpPr>
          <p:spPr bwMode="auto">
            <a:xfrm>
              <a:off x="2598738" y="2195513"/>
              <a:ext cx="506413" cy="417513"/>
            </a:xfrm>
            <a:custGeom>
              <a:avLst/>
              <a:gdLst>
                <a:gd name="T0" fmla="*/ 61 w 319"/>
                <a:gd name="T1" fmla="*/ 199 h 263"/>
                <a:gd name="T2" fmla="*/ 74 w 319"/>
                <a:gd name="T3" fmla="*/ 228 h 263"/>
                <a:gd name="T4" fmla="*/ 95 w 319"/>
                <a:gd name="T5" fmla="*/ 245 h 263"/>
                <a:gd name="T6" fmla="*/ 139 w 319"/>
                <a:gd name="T7" fmla="*/ 263 h 263"/>
                <a:gd name="T8" fmla="*/ 158 w 319"/>
                <a:gd name="T9" fmla="*/ 252 h 263"/>
                <a:gd name="T10" fmla="*/ 197 w 319"/>
                <a:gd name="T11" fmla="*/ 256 h 263"/>
                <a:gd name="T12" fmla="*/ 207 w 319"/>
                <a:gd name="T13" fmla="*/ 249 h 263"/>
                <a:gd name="T14" fmla="*/ 247 w 319"/>
                <a:gd name="T15" fmla="*/ 245 h 263"/>
                <a:gd name="T16" fmla="*/ 275 w 319"/>
                <a:gd name="T17" fmla="*/ 238 h 263"/>
                <a:gd name="T18" fmla="*/ 307 w 319"/>
                <a:gd name="T19" fmla="*/ 216 h 263"/>
                <a:gd name="T20" fmla="*/ 311 w 319"/>
                <a:gd name="T21" fmla="*/ 208 h 263"/>
                <a:gd name="T22" fmla="*/ 314 w 319"/>
                <a:gd name="T23" fmla="*/ 179 h 263"/>
                <a:gd name="T24" fmla="*/ 299 w 319"/>
                <a:gd name="T25" fmla="*/ 145 h 263"/>
                <a:gd name="T26" fmla="*/ 293 w 319"/>
                <a:gd name="T27" fmla="*/ 109 h 263"/>
                <a:gd name="T28" fmla="*/ 281 w 319"/>
                <a:gd name="T29" fmla="*/ 97 h 263"/>
                <a:gd name="T30" fmla="*/ 259 w 319"/>
                <a:gd name="T31" fmla="*/ 89 h 263"/>
                <a:gd name="T32" fmla="*/ 242 w 319"/>
                <a:gd name="T33" fmla="*/ 97 h 263"/>
                <a:gd name="T34" fmla="*/ 220 w 319"/>
                <a:gd name="T35" fmla="*/ 89 h 263"/>
                <a:gd name="T36" fmla="*/ 207 w 319"/>
                <a:gd name="T37" fmla="*/ 79 h 263"/>
                <a:gd name="T38" fmla="*/ 191 w 319"/>
                <a:gd name="T39" fmla="*/ 70 h 263"/>
                <a:gd name="T40" fmla="*/ 166 w 319"/>
                <a:gd name="T41" fmla="*/ 82 h 263"/>
                <a:gd name="T42" fmla="*/ 153 w 319"/>
                <a:gd name="T43" fmla="*/ 71 h 263"/>
                <a:gd name="T44" fmla="*/ 137 w 319"/>
                <a:gd name="T45" fmla="*/ 63 h 263"/>
                <a:gd name="T46" fmla="*/ 127 w 319"/>
                <a:gd name="T47" fmla="*/ 82 h 263"/>
                <a:gd name="T48" fmla="*/ 106 w 319"/>
                <a:gd name="T49" fmla="*/ 95 h 263"/>
                <a:gd name="T50" fmla="*/ 103 w 319"/>
                <a:gd name="T51" fmla="*/ 88 h 263"/>
                <a:gd name="T52" fmla="*/ 106 w 319"/>
                <a:gd name="T53" fmla="*/ 65 h 263"/>
                <a:gd name="T54" fmla="*/ 113 w 319"/>
                <a:gd name="T55" fmla="*/ 46 h 263"/>
                <a:gd name="T56" fmla="*/ 83 w 319"/>
                <a:gd name="T57" fmla="*/ 0 h 263"/>
                <a:gd name="T58" fmla="*/ 85 w 319"/>
                <a:gd name="T59" fmla="*/ 25 h 263"/>
                <a:gd name="T60" fmla="*/ 70 w 319"/>
                <a:gd name="T61" fmla="*/ 21 h 263"/>
                <a:gd name="T62" fmla="*/ 53 w 319"/>
                <a:gd name="T63" fmla="*/ 18 h 263"/>
                <a:gd name="T64" fmla="*/ 56 w 319"/>
                <a:gd name="T65" fmla="*/ 34 h 263"/>
                <a:gd name="T66" fmla="*/ 46 w 319"/>
                <a:gd name="T67" fmla="*/ 35 h 263"/>
                <a:gd name="T68" fmla="*/ 37 w 319"/>
                <a:gd name="T69" fmla="*/ 25 h 263"/>
                <a:gd name="T70" fmla="*/ 26 w 319"/>
                <a:gd name="T71" fmla="*/ 40 h 263"/>
                <a:gd name="T72" fmla="*/ 16 w 319"/>
                <a:gd name="T73" fmla="*/ 42 h 263"/>
                <a:gd name="T74" fmla="*/ 29 w 319"/>
                <a:gd name="T75" fmla="*/ 61 h 263"/>
                <a:gd name="T76" fmla="*/ 82 w 319"/>
                <a:gd name="T77" fmla="*/ 79 h 263"/>
                <a:gd name="T78" fmla="*/ 75 w 319"/>
                <a:gd name="T79" fmla="*/ 99 h 263"/>
                <a:gd name="T80" fmla="*/ 47 w 319"/>
                <a:gd name="T81" fmla="*/ 99 h 263"/>
                <a:gd name="T82" fmla="*/ 9 w 319"/>
                <a:gd name="T83" fmla="*/ 94 h 263"/>
                <a:gd name="T84" fmla="*/ 43 w 319"/>
                <a:gd name="T85" fmla="*/ 115 h 263"/>
                <a:gd name="T86" fmla="*/ 41 w 319"/>
                <a:gd name="T87" fmla="*/ 159 h 263"/>
                <a:gd name="T88" fmla="*/ 62 w 319"/>
                <a:gd name="T89" fmla="*/ 160 h 263"/>
                <a:gd name="T90" fmla="*/ 29 w 319"/>
                <a:gd name="T91" fmla="*/ 173 h 263"/>
                <a:gd name="T92" fmla="*/ 8 w 319"/>
                <a:gd name="T93" fmla="*/ 173 h 263"/>
                <a:gd name="T94" fmla="*/ 26 w 319"/>
                <a:gd name="T95" fmla="*/ 185 h 263"/>
                <a:gd name="T96" fmla="*/ 28 w 319"/>
                <a:gd name="T97" fmla="*/ 187 h 2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9"/>
                <a:gd name="T148" fmla="*/ 0 h 263"/>
                <a:gd name="T149" fmla="*/ 319 w 319"/>
                <a:gd name="T150" fmla="*/ 263 h 26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9" h="263">
                  <a:moveTo>
                    <a:pt x="51" y="195"/>
                  </a:moveTo>
                  <a:cubicBezTo>
                    <a:pt x="54" y="197"/>
                    <a:pt x="61" y="199"/>
                    <a:pt x="61" y="199"/>
                  </a:cubicBezTo>
                  <a:cubicBezTo>
                    <a:pt x="64" y="203"/>
                    <a:pt x="64" y="207"/>
                    <a:pt x="67" y="211"/>
                  </a:cubicBezTo>
                  <a:cubicBezTo>
                    <a:pt x="69" y="217"/>
                    <a:pt x="68" y="224"/>
                    <a:pt x="74" y="228"/>
                  </a:cubicBezTo>
                  <a:cubicBezTo>
                    <a:pt x="76" y="233"/>
                    <a:pt x="78" y="232"/>
                    <a:pt x="82" y="235"/>
                  </a:cubicBezTo>
                  <a:cubicBezTo>
                    <a:pt x="84" y="241"/>
                    <a:pt x="90" y="243"/>
                    <a:pt x="95" y="245"/>
                  </a:cubicBezTo>
                  <a:cubicBezTo>
                    <a:pt x="101" y="247"/>
                    <a:pt x="103" y="254"/>
                    <a:pt x="109" y="256"/>
                  </a:cubicBezTo>
                  <a:cubicBezTo>
                    <a:pt x="118" y="259"/>
                    <a:pt x="129" y="261"/>
                    <a:pt x="139" y="263"/>
                  </a:cubicBezTo>
                  <a:cubicBezTo>
                    <a:pt x="141" y="263"/>
                    <a:pt x="164" y="260"/>
                    <a:pt x="149" y="255"/>
                  </a:cubicBezTo>
                  <a:cubicBezTo>
                    <a:pt x="152" y="251"/>
                    <a:pt x="153" y="250"/>
                    <a:pt x="158" y="252"/>
                  </a:cubicBezTo>
                  <a:cubicBezTo>
                    <a:pt x="162" y="258"/>
                    <a:pt x="169" y="256"/>
                    <a:pt x="176" y="257"/>
                  </a:cubicBezTo>
                  <a:cubicBezTo>
                    <a:pt x="185" y="255"/>
                    <a:pt x="186" y="255"/>
                    <a:pt x="197" y="256"/>
                  </a:cubicBezTo>
                  <a:cubicBezTo>
                    <a:pt x="199" y="256"/>
                    <a:pt x="201" y="256"/>
                    <a:pt x="203" y="255"/>
                  </a:cubicBezTo>
                  <a:cubicBezTo>
                    <a:pt x="205" y="254"/>
                    <a:pt x="205" y="250"/>
                    <a:pt x="207" y="249"/>
                  </a:cubicBezTo>
                  <a:cubicBezTo>
                    <a:pt x="215" y="246"/>
                    <a:pt x="221" y="245"/>
                    <a:pt x="229" y="244"/>
                  </a:cubicBezTo>
                  <a:cubicBezTo>
                    <a:pt x="235" y="242"/>
                    <a:pt x="241" y="244"/>
                    <a:pt x="247" y="245"/>
                  </a:cubicBezTo>
                  <a:cubicBezTo>
                    <a:pt x="254" y="250"/>
                    <a:pt x="254" y="250"/>
                    <a:pt x="259" y="243"/>
                  </a:cubicBezTo>
                  <a:cubicBezTo>
                    <a:pt x="260" y="239"/>
                    <a:pt x="270" y="241"/>
                    <a:pt x="275" y="238"/>
                  </a:cubicBezTo>
                  <a:cubicBezTo>
                    <a:pt x="279" y="231"/>
                    <a:pt x="278" y="228"/>
                    <a:pt x="279" y="219"/>
                  </a:cubicBezTo>
                  <a:cubicBezTo>
                    <a:pt x="290" y="225"/>
                    <a:pt x="297" y="218"/>
                    <a:pt x="307" y="216"/>
                  </a:cubicBezTo>
                  <a:cubicBezTo>
                    <a:pt x="304" y="211"/>
                    <a:pt x="300" y="206"/>
                    <a:pt x="295" y="203"/>
                  </a:cubicBezTo>
                  <a:cubicBezTo>
                    <a:pt x="298" y="193"/>
                    <a:pt x="305" y="206"/>
                    <a:pt x="311" y="208"/>
                  </a:cubicBezTo>
                  <a:cubicBezTo>
                    <a:pt x="319" y="206"/>
                    <a:pt x="319" y="198"/>
                    <a:pt x="311" y="195"/>
                  </a:cubicBezTo>
                  <a:cubicBezTo>
                    <a:pt x="309" y="189"/>
                    <a:pt x="308" y="183"/>
                    <a:pt x="314" y="179"/>
                  </a:cubicBezTo>
                  <a:cubicBezTo>
                    <a:pt x="318" y="171"/>
                    <a:pt x="318" y="164"/>
                    <a:pt x="311" y="159"/>
                  </a:cubicBezTo>
                  <a:cubicBezTo>
                    <a:pt x="308" y="149"/>
                    <a:pt x="307" y="150"/>
                    <a:pt x="299" y="145"/>
                  </a:cubicBezTo>
                  <a:cubicBezTo>
                    <a:pt x="296" y="134"/>
                    <a:pt x="301" y="116"/>
                    <a:pt x="305" y="105"/>
                  </a:cubicBezTo>
                  <a:cubicBezTo>
                    <a:pt x="301" y="96"/>
                    <a:pt x="299" y="107"/>
                    <a:pt x="293" y="109"/>
                  </a:cubicBezTo>
                  <a:cubicBezTo>
                    <a:pt x="288" y="108"/>
                    <a:pt x="287" y="107"/>
                    <a:pt x="285" y="103"/>
                  </a:cubicBezTo>
                  <a:cubicBezTo>
                    <a:pt x="284" y="101"/>
                    <a:pt x="281" y="97"/>
                    <a:pt x="281" y="97"/>
                  </a:cubicBezTo>
                  <a:cubicBezTo>
                    <a:pt x="278" y="87"/>
                    <a:pt x="277" y="83"/>
                    <a:pt x="272" y="75"/>
                  </a:cubicBezTo>
                  <a:cubicBezTo>
                    <a:pt x="260" y="77"/>
                    <a:pt x="265" y="81"/>
                    <a:pt x="259" y="89"/>
                  </a:cubicBezTo>
                  <a:cubicBezTo>
                    <a:pt x="254" y="96"/>
                    <a:pt x="251" y="95"/>
                    <a:pt x="245" y="99"/>
                  </a:cubicBezTo>
                  <a:cubicBezTo>
                    <a:pt x="244" y="98"/>
                    <a:pt x="242" y="98"/>
                    <a:pt x="242" y="97"/>
                  </a:cubicBezTo>
                  <a:cubicBezTo>
                    <a:pt x="242" y="95"/>
                    <a:pt x="244" y="91"/>
                    <a:pt x="244" y="91"/>
                  </a:cubicBezTo>
                  <a:cubicBezTo>
                    <a:pt x="239" y="90"/>
                    <a:pt x="225" y="85"/>
                    <a:pt x="220" y="89"/>
                  </a:cubicBezTo>
                  <a:cubicBezTo>
                    <a:pt x="210" y="96"/>
                    <a:pt x="234" y="99"/>
                    <a:pt x="219" y="96"/>
                  </a:cubicBezTo>
                  <a:cubicBezTo>
                    <a:pt x="217" y="89"/>
                    <a:pt x="214" y="83"/>
                    <a:pt x="207" y="79"/>
                  </a:cubicBezTo>
                  <a:cubicBezTo>
                    <a:pt x="200" y="84"/>
                    <a:pt x="205" y="97"/>
                    <a:pt x="202" y="106"/>
                  </a:cubicBezTo>
                  <a:cubicBezTo>
                    <a:pt x="196" y="95"/>
                    <a:pt x="200" y="79"/>
                    <a:pt x="191" y="70"/>
                  </a:cubicBezTo>
                  <a:cubicBezTo>
                    <a:pt x="183" y="72"/>
                    <a:pt x="183" y="77"/>
                    <a:pt x="175" y="71"/>
                  </a:cubicBezTo>
                  <a:cubicBezTo>
                    <a:pt x="171" y="74"/>
                    <a:pt x="170" y="78"/>
                    <a:pt x="166" y="82"/>
                  </a:cubicBezTo>
                  <a:cubicBezTo>
                    <a:pt x="164" y="87"/>
                    <a:pt x="164" y="90"/>
                    <a:pt x="161" y="94"/>
                  </a:cubicBezTo>
                  <a:cubicBezTo>
                    <a:pt x="159" y="86"/>
                    <a:pt x="155" y="79"/>
                    <a:pt x="153" y="71"/>
                  </a:cubicBezTo>
                  <a:cubicBezTo>
                    <a:pt x="152" y="63"/>
                    <a:pt x="153" y="61"/>
                    <a:pt x="149" y="55"/>
                  </a:cubicBezTo>
                  <a:cubicBezTo>
                    <a:pt x="145" y="58"/>
                    <a:pt x="137" y="63"/>
                    <a:pt x="137" y="63"/>
                  </a:cubicBezTo>
                  <a:cubicBezTo>
                    <a:pt x="134" y="73"/>
                    <a:pt x="133" y="83"/>
                    <a:pt x="130" y="93"/>
                  </a:cubicBezTo>
                  <a:cubicBezTo>
                    <a:pt x="124" y="89"/>
                    <a:pt x="125" y="89"/>
                    <a:pt x="127" y="82"/>
                  </a:cubicBezTo>
                  <a:cubicBezTo>
                    <a:pt x="124" y="78"/>
                    <a:pt x="118" y="84"/>
                    <a:pt x="112" y="85"/>
                  </a:cubicBezTo>
                  <a:cubicBezTo>
                    <a:pt x="110" y="90"/>
                    <a:pt x="111" y="93"/>
                    <a:pt x="106" y="95"/>
                  </a:cubicBezTo>
                  <a:cubicBezTo>
                    <a:pt x="102" y="98"/>
                    <a:pt x="98" y="101"/>
                    <a:pt x="95" y="106"/>
                  </a:cubicBezTo>
                  <a:cubicBezTo>
                    <a:pt x="100" y="118"/>
                    <a:pt x="98" y="96"/>
                    <a:pt x="103" y="88"/>
                  </a:cubicBezTo>
                  <a:cubicBezTo>
                    <a:pt x="100" y="78"/>
                    <a:pt x="102" y="82"/>
                    <a:pt x="98" y="76"/>
                  </a:cubicBezTo>
                  <a:cubicBezTo>
                    <a:pt x="97" y="66"/>
                    <a:pt x="96" y="63"/>
                    <a:pt x="106" y="65"/>
                  </a:cubicBezTo>
                  <a:cubicBezTo>
                    <a:pt x="113" y="64"/>
                    <a:pt x="109" y="62"/>
                    <a:pt x="115" y="60"/>
                  </a:cubicBezTo>
                  <a:cubicBezTo>
                    <a:pt x="117" y="54"/>
                    <a:pt x="119" y="50"/>
                    <a:pt x="113" y="46"/>
                  </a:cubicBezTo>
                  <a:cubicBezTo>
                    <a:pt x="110" y="38"/>
                    <a:pt x="112" y="27"/>
                    <a:pt x="106" y="21"/>
                  </a:cubicBezTo>
                  <a:cubicBezTo>
                    <a:pt x="102" y="10"/>
                    <a:pt x="94" y="4"/>
                    <a:pt x="83" y="0"/>
                  </a:cubicBezTo>
                  <a:cubicBezTo>
                    <a:pt x="81" y="5"/>
                    <a:pt x="79" y="10"/>
                    <a:pt x="85" y="12"/>
                  </a:cubicBezTo>
                  <a:cubicBezTo>
                    <a:pt x="90" y="19"/>
                    <a:pt x="81" y="10"/>
                    <a:pt x="85" y="25"/>
                  </a:cubicBezTo>
                  <a:cubicBezTo>
                    <a:pt x="84" y="28"/>
                    <a:pt x="85" y="31"/>
                    <a:pt x="83" y="34"/>
                  </a:cubicBezTo>
                  <a:cubicBezTo>
                    <a:pt x="82" y="36"/>
                    <a:pt x="72" y="23"/>
                    <a:pt x="70" y="21"/>
                  </a:cubicBezTo>
                  <a:cubicBezTo>
                    <a:pt x="69" y="17"/>
                    <a:pt x="65" y="16"/>
                    <a:pt x="63" y="12"/>
                  </a:cubicBezTo>
                  <a:cubicBezTo>
                    <a:pt x="56" y="14"/>
                    <a:pt x="61" y="16"/>
                    <a:pt x="53" y="18"/>
                  </a:cubicBezTo>
                  <a:cubicBezTo>
                    <a:pt x="44" y="12"/>
                    <a:pt x="52" y="28"/>
                    <a:pt x="55" y="31"/>
                  </a:cubicBezTo>
                  <a:cubicBezTo>
                    <a:pt x="55" y="32"/>
                    <a:pt x="57" y="34"/>
                    <a:pt x="56" y="34"/>
                  </a:cubicBezTo>
                  <a:cubicBezTo>
                    <a:pt x="51" y="31"/>
                    <a:pt x="44" y="22"/>
                    <a:pt x="44" y="22"/>
                  </a:cubicBezTo>
                  <a:cubicBezTo>
                    <a:pt x="45" y="26"/>
                    <a:pt x="45" y="31"/>
                    <a:pt x="46" y="35"/>
                  </a:cubicBezTo>
                  <a:cubicBezTo>
                    <a:pt x="46" y="37"/>
                    <a:pt x="50" y="44"/>
                    <a:pt x="49" y="42"/>
                  </a:cubicBezTo>
                  <a:cubicBezTo>
                    <a:pt x="47" y="33"/>
                    <a:pt x="44" y="29"/>
                    <a:pt x="37" y="25"/>
                  </a:cubicBezTo>
                  <a:cubicBezTo>
                    <a:pt x="35" y="31"/>
                    <a:pt x="37" y="39"/>
                    <a:pt x="31" y="41"/>
                  </a:cubicBezTo>
                  <a:cubicBezTo>
                    <a:pt x="29" y="41"/>
                    <a:pt x="27" y="41"/>
                    <a:pt x="26" y="40"/>
                  </a:cubicBezTo>
                  <a:cubicBezTo>
                    <a:pt x="25" y="39"/>
                    <a:pt x="26" y="37"/>
                    <a:pt x="25" y="37"/>
                  </a:cubicBezTo>
                  <a:cubicBezTo>
                    <a:pt x="22" y="37"/>
                    <a:pt x="19" y="41"/>
                    <a:pt x="16" y="42"/>
                  </a:cubicBezTo>
                  <a:cubicBezTo>
                    <a:pt x="21" y="47"/>
                    <a:pt x="22" y="45"/>
                    <a:pt x="21" y="53"/>
                  </a:cubicBezTo>
                  <a:cubicBezTo>
                    <a:pt x="22" y="59"/>
                    <a:pt x="23" y="60"/>
                    <a:pt x="29" y="61"/>
                  </a:cubicBezTo>
                  <a:cubicBezTo>
                    <a:pt x="40" y="60"/>
                    <a:pt x="50" y="59"/>
                    <a:pt x="61" y="60"/>
                  </a:cubicBezTo>
                  <a:cubicBezTo>
                    <a:pt x="65" y="66"/>
                    <a:pt x="75" y="77"/>
                    <a:pt x="82" y="79"/>
                  </a:cubicBezTo>
                  <a:cubicBezTo>
                    <a:pt x="85" y="89"/>
                    <a:pt x="63" y="86"/>
                    <a:pt x="53" y="87"/>
                  </a:cubicBezTo>
                  <a:cubicBezTo>
                    <a:pt x="60" y="92"/>
                    <a:pt x="66" y="95"/>
                    <a:pt x="75" y="99"/>
                  </a:cubicBezTo>
                  <a:cubicBezTo>
                    <a:pt x="80" y="106"/>
                    <a:pt x="74" y="105"/>
                    <a:pt x="67" y="106"/>
                  </a:cubicBezTo>
                  <a:cubicBezTo>
                    <a:pt x="52" y="105"/>
                    <a:pt x="57" y="102"/>
                    <a:pt x="47" y="99"/>
                  </a:cubicBezTo>
                  <a:cubicBezTo>
                    <a:pt x="41" y="95"/>
                    <a:pt x="33" y="94"/>
                    <a:pt x="26" y="93"/>
                  </a:cubicBezTo>
                  <a:cubicBezTo>
                    <a:pt x="20" y="93"/>
                    <a:pt x="15" y="93"/>
                    <a:pt x="9" y="94"/>
                  </a:cubicBezTo>
                  <a:cubicBezTo>
                    <a:pt x="6" y="95"/>
                    <a:pt x="18" y="101"/>
                    <a:pt x="20" y="102"/>
                  </a:cubicBezTo>
                  <a:cubicBezTo>
                    <a:pt x="28" y="104"/>
                    <a:pt x="36" y="111"/>
                    <a:pt x="43" y="115"/>
                  </a:cubicBezTo>
                  <a:cubicBezTo>
                    <a:pt x="48" y="122"/>
                    <a:pt x="48" y="125"/>
                    <a:pt x="43" y="132"/>
                  </a:cubicBezTo>
                  <a:cubicBezTo>
                    <a:pt x="46" y="141"/>
                    <a:pt x="47" y="150"/>
                    <a:pt x="41" y="159"/>
                  </a:cubicBezTo>
                  <a:cubicBezTo>
                    <a:pt x="44" y="164"/>
                    <a:pt x="45" y="164"/>
                    <a:pt x="50" y="160"/>
                  </a:cubicBezTo>
                  <a:cubicBezTo>
                    <a:pt x="53" y="152"/>
                    <a:pt x="57" y="158"/>
                    <a:pt x="62" y="160"/>
                  </a:cubicBezTo>
                  <a:cubicBezTo>
                    <a:pt x="60" y="171"/>
                    <a:pt x="52" y="166"/>
                    <a:pt x="39" y="167"/>
                  </a:cubicBezTo>
                  <a:cubicBezTo>
                    <a:pt x="34" y="169"/>
                    <a:pt x="34" y="172"/>
                    <a:pt x="29" y="173"/>
                  </a:cubicBezTo>
                  <a:cubicBezTo>
                    <a:pt x="21" y="172"/>
                    <a:pt x="22" y="169"/>
                    <a:pt x="16" y="167"/>
                  </a:cubicBezTo>
                  <a:cubicBezTo>
                    <a:pt x="12" y="167"/>
                    <a:pt x="0" y="168"/>
                    <a:pt x="8" y="173"/>
                  </a:cubicBezTo>
                  <a:cubicBezTo>
                    <a:pt x="12" y="181"/>
                    <a:pt x="9" y="180"/>
                    <a:pt x="20" y="181"/>
                  </a:cubicBezTo>
                  <a:cubicBezTo>
                    <a:pt x="22" y="182"/>
                    <a:pt x="25" y="183"/>
                    <a:pt x="26" y="185"/>
                  </a:cubicBezTo>
                  <a:cubicBezTo>
                    <a:pt x="26" y="186"/>
                    <a:pt x="26" y="188"/>
                    <a:pt x="27" y="189"/>
                  </a:cubicBezTo>
                  <a:cubicBezTo>
                    <a:pt x="28" y="190"/>
                    <a:pt x="28" y="188"/>
                    <a:pt x="28" y="187"/>
                  </a:cubicBezTo>
                  <a:lnTo>
                    <a:pt x="51" y="195"/>
                  </a:ln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nvGrpSpPr>
            <p:cNvPr id="14" name="Group 2449">
              <a:extLst>
                <a:ext uri="{FF2B5EF4-FFF2-40B4-BE49-F238E27FC236}">
                  <a16:creationId xmlns:a16="http://schemas.microsoft.com/office/drawing/2014/main" id="{D85D3603-30C1-AA43-287F-87C4CA4A513D}"/>
                </a:ext>
              </a:extLst>
            </p:cNvPr>
            <p:cNvGrpSpPr>
              <a:grpSpLocks noChangeAspect="1"/>
            </p:cNvGrpSpPr>
            <p:nvPr>
              <p:custDataLst>
                <p:tags r:id="rId8"/>
              </p:custDataLst>
            </p:nvPr>
          </p:nvGrpSpPr>
          <p:grpSpPr bwMode="auto">
            <a:xfrm>
              <a:off x="4967287" y="3224238"/>
              <a:ext cx="360363" cy="258765"/>
              <a:chOff x="3131" y="2031"/>
              <a:chExt cx="227" cy="163"/>
            </a:xfrm>
            <a:grpFill/>
          </p:grpSpPr>
          <p:sp>
            <p:nvSpPr>
              <p:cNvPr id="129" name="Freeform 2450">
                <a:extLst>
                  <a:ext uri="{FF2B5EF4-FFF2-40B4-BE49-F238E27FC236}">
                    <a16:creationId xmlns:a16="http://schemas.microsoft.com/office/drawing/2014/main" id="{01A512BF-60D6-40D7-1911-728B1A8CC86A}"/>
                  </a:ext>
                </a:extLst>
              </p:cNvPr>
              <p:cNvSpPr>
                <a:spLocks noChangeAspect="1"/>
              </p:cNvSpPr>
              <p:nvPr/>
            </p:nvSpPr>
            <p:spPr bwMode="auto">
              <a:xfrm>
                <a:off x="3131" y="2103"/>
                <a:ext cx="40" cy="31"/>
              </a:xfrm>
              <a:custGeom>
                <a:avLst/>
                <a:gdLst>
                  <a:gd name="T0" fmla="*/ 18 w 40"/>
                  <a:gd name="T1" fmla="*/ 1 h 31"/>
                  <a:gd name="T2" fmla="*/ 26 w 40"/>
                  <a:gd name="T3" fmla="*/ 4 h 31"/>
                  <a:gd name="T4" fmla="*/ 36 w 40"/>
                  <a:gd name="T5" fmla="*/ 13 h 31"/>
                  <a:gd name="T6" fmla="*/ 26 w 40"/>
                  <a:gd name="T7" fmla="*/ 25 h 31"/>
                  <a:gd name="T8" fmla="*/ 16 w 40"/>
                  <a:gd name="T9" fmla="*/ 30 h 31"/>
                  <a:gd name="T10" fmla="*/ 12 w 40"/>
                  <a:gd name="T11" fmla="*/ 19 h 31"/>
                  <a:gd name="T12" fmla="*/ 0 w 40"/>
                  <a:gd name="T13" fmla="*/ 23 h 31"/>
                  <a:gd name="T14" fmla="*/ 15 w 40"/>
                  <a:gd name="T15" fmla="*/ 12 h 31"/>
                  <a:gd name="T16" fmla="*/ 18 w 40"/>
                  <a:gd name="T17" fmla="*/ 1 h 31"/>
                  <a:gd name="T18" fmla="*/ 22 w 40"/>
                  <a:gd name="T19" fmla="*/ 3 h 31"/>
                  <a:gd name="T20" fmla="*/ 18 w 40"/>
                  <a:gd name="T21" fmla="*/ 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31"/>
                  <a:gd name="T35" fmla="*/ 40 w 40"/>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31">
                    <a:moveTo>
                      <a:pt x="18" y="1"/>
                    </a:moveTo>
                    <a:cubicBezTo>
                      <a:pt x="21" y="2"/>
                      <a:pt x="24" y="2"/>
                      <a:pt x="26" y="4"/>
                    </a:cubicBezTo>
                    <a:cubicBezTo>
                      <a:pt x="32" y="9"/>
                      <a:pt x="29" y="11"/>
                      <a:pt x="36" y="13"/>
                    </a:cubicBezTo>
                    <a:cubicBezTo>
                      <a:pt x="40" y="22"/>
                      <a:pt x="32" y="21"/>
                      <a:pt x="26" y="25"/>
                    </a:cubicBezTo>
                    <a:cubicBezTo>
                      <a:pt x="22" y="31"/>
                      <a:pt x="25" y="31"/>
                      <a:pt x="16" y="30"/>
                    </a:cubicBezTo>
                    <a:cubicBezTo>
                      <a:pt x="15" y="26"/>
                      <a:pt x="14" y="23"/>
                      <a:pt x="12" y="19"/>
                    </a:cubicBezTo>
                    <a:cubicBezTo>
                      <a:pt x="5" y="21"/>
                      <a:pt x="6" y="24"/>
                      <a:pt x="0" y="23"/>
                    </a:cubicBezTo>
                    <a:cubicBezTo>
                      <a:pt x="4" y="16"/>
                      <a:pt x="7" y="15"/>
                      <a:pt x="15" y="12"/>
                    </a:cubicBezTo>
                    <a:cubicBezTo>
                      <a:pt x="17" y="9"/>
                      <a:pt x="16" y="4"/>
                      <a:pt x="18" y="1"/>
                    </a:cubicBezTo>
                    <a:cubicBezTo>
                      <a:pt x="19" y="0"/>
                      <a:pt x="22" y="3"/>
                      <a:pt x="22" y="3"/>
                    </a:cubicBezTo>
                    <a:cubicBezTo>
                      <a:pt x="22" y="3"/>
                      <a:pt x="19" y="2"/>
                      <a:pt x="18" y="1"/>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30" name="Freeform 2451">
                <a:extLst>
                  <a:ext uri="{FF2B5EF4-FFF2-40B4-BE49-F238E27FC236}">
                    <a16:creationId xmlns:a16="http://schemas.microsoft.com/office/drawing/2014/main" id="{38FD78D7-F56E-8039-4A5D-84CD98ADCBFF}"/>
                  </a:ext>
                </a:extLst>
              </p:cNvPr>
              <p:cNvSpPr>
                <a:spLocks noChangeAspect="1"/>
              </p:cNvSpPr>
              <p:nvPr/>
            </p:nvSpPr>
            <p:spPr bwMode="auto">
              <a:xfrm>
                <a:off x="3131" y="2136"/>
                <a:ext cx="52" cy="58"/>
              </a:xfrm>
              <a:custGeom>
                <a:avLst/>
                <a:gdLst>
                  <a:gd name="T0" fmla="*/ 35 w 52"/>
                  <a:gd name="T1" fmla="*/ 3 h 58"/>
                  <a:gd name="T2" fmla="*/ 51 w 52"/>
                  <a:gd name="T3" fmla="*/ 10 h 58"/>
                  <a:gd name="T4" fmla="*/ 44 w 52"/>
                  <a:gd name="T5" fmla="*/ 15 h 58"/>
                  <a:gd name="T6" fmla="*/ 33 w 52"/>
                  <a:gd name="T7" fmla="*/ 33 h 58"/>
                  <a:gd name="T8" fmla="*/ 18 w 52"/>
                  <a:gd name="T9" fmla="*/ 34 h 58"/>
                  <a:gd name="T10" fmla="*/ 11 w 52"/>
                  <a:gd name="T11" fmla="*/ 58 h 58"/>
                  <a:gd name="T12" fmla="*/ 14 w 52"/>
                  <a:gd name="T13" fmla="*/ 44 h 58"/>
                  <a:gd name="T14" fmla="*/ 0 w 52"/>
                  <a:gd name="T15" fmla="*/ 33 h 58"/>
                  <a:gd name="T16" fmla="*/ 15 w 52"/>
                  <a:gd name="T17" fmla="*/ 13 h 58"/>
                  <a:gd name="T18" fmla="*/ 35 w 52"/>
                  <a:gd name="T19" fmla="*/ 3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58"/>
                  <a:gd name="T32" fmla="*/ 52 w 52"/>
                  <a:gd name="T33" fmla="*/ 58 h 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58">
                    <a:moveTo>
                      <a:pt x="35" y="3"/>
                    </a:moveTo>
                    <a:cubicBezTo>
                      <a:pt x="41" y="4"/>
                      <a:pt x="45" y="8"/>
                      <a:pt x="51" y="10"/>
                    </a:cubicBezTo>
                    <a:cubicBezTo>
                      <a:pt x="49" y="19"/>
                      <a:pt x="52" y="10"/>
                      <a:pt x="44" y="15"/>
                    </a:cubicBezTo>
                    <a:cubicBezTo>
                      <a:pt x="38" y="19"/>
                      <a:pt x="41" y="30"/>
                      <a:pt x="33" y="33"/>
                    </a:cubicBezTo>
                    <a:cubicBezTo>
                      <a:pt x="29" y="30"/>
                      <a:pt x="18" y="34"/>
                      <a:pt x="18" y="34"/>
                    </a:cubicBezTo>
                    <a:cubicBezTo>
                      <a:pt x="15" y="42"/>
                      <a:pt x="18" y="53"/>
                      <a:pt x="11" y="58"/>
                    </a:cubicBezTo>
                    <a:cubicBezTo>
                      <a:pt x="3" y="55"/>
                      <a:pt x="10" y="47"/>
                      <a:pt x="14" y="44"/>
                    </a:cubicBezTo>
                    <a:cubicBezTo>
                      <a:pt x="11" y="32"/>
                      <a:pt x="6" y="42"/>
                      <a:pt x="0" y="33"/>
                    </a:cubicBezTo>
                    <a:cubicBezTo>
                      <a:pt x="2" y="24"/>
                      <a:pt x="5" y="16"/>
                      <a:pt x="15" y="13"/>
                    </a:cubicBezTo>
                    <a:cubicBezTo>
                      <a:pt x="18" y="0"/>
                      <a:pt x="17" y="3"/>
                      <a:pt x="35" y="3"/>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31" name="Freeform 2452">
                <a:extLst>
                  <a:ext uri="{FF2B5EF4-FFF2-40B4-BE49-F238E27FC236}">
                    <a16:creationId xmlns:a16="http://schemas.microsoft.com/office/drawing/2014/main" id="{C97B8DF8-E101-A3DA-2F50-5193231A87A4}"/>
                  </a:ext>
                </a:extLst>
              </p:cNvPr>
              <p:cNvSpPr>
                <a:spLocks noChangeAspect="1"/>
              </p:cNvSpPr>
              <p:nvPr/>
            </p:nvSpPr>
            <p:spPr bwMode="auto">
              <a:xfrm>
                <a:off x="3177" y="2031"/>
                <a:ext cx="181" cy="157"/>
              </a:xfrm>
              <a:custGeom>
                <a:avLst/>
                <a:gdLst>
                  <a:gd name="T0" fmla="*/ 176 w 181"/>
                  <a:gd name="T1" fmla="*/ 145 h 157"/>
                  <a:gd name="T2" fmla="*/ 181 w 181"/>
                  <a:gd name="T3" fmla="*/ 121 h 157"/>
                  <a:gd name="T4" fmla="*/ 169 w 181"/>
                  <a:gd name="T5" fmla="*/ 101 h 157"/>
                  <a:gd name="T6" fmla="*/ 157 w 181"/>
                  <a:gd name="T7" fmla="*/ 82 h 157"/>
                  <a:gd name="T8" fmla="*/ 139 w 181"/>
                  <a:gd name="T9" fmla="*/ 58 h 157"/>
                  <a:gd name="T10" fmla="*/ 155 w 181"/>
                  <a:gd name="T11" fmla="*/ 45 h 157"/>
                  <a:gd name="T12" fmla="*/ 166 w 181"/>
                  <a:gd name="T13" fmla="*/ 41 h 157"/>
                  <a:gd name="T14" fmla="*/ 173 w 181"/>
                  <a:gd name="T15" fmla="*/ 21 h 157"/>
                  <a:gd name="T16" fmla="*/ 169 w 181"/>
                  <a:gd name="T17" fmla="*/ 5 h 157"/>
                  <a:gd name="T18" fmla="*/ 168 w 181"/>
                  <a:gd name="T19" fmla="*/ 1 h 157"/>
                  <a:gd name="T20" fmla="*/ 157 w 181"/>
                  <a:gd name="T21" fmla="*/ 7 h 157"/>
                  <a:gd name="T22" fmla="*/ 139 w 181"/>
                  <a:gd name="T23" fmla="*/ 12 h 157"/>
                  <a:gd name="T24" fmla="*/ 74 w 181"/>
                  <a:gd name="T25" fmla="*/ 18 h 157"/>
                  <a:gd name="T26" fmla="*/ 50 w 181"/>
                  <a:gd name="T27" fmla="*/ 33 h 157"/>
                  <a:gd name="T28" fmla="*/ 20 w 181"/>
                  <a:gd name="T29" fmla="*/ 49 h 157"/>
                  <a:gd name="T30" fmla="*/ 11 w 181"/>
                  <a:gd name="T31" fmla="*/ 55 h 157"/>
                  <a:gd name="T32" fmla="*/ 2 w 181"/>
                  <a:gd name="T33" fmla="*/ 65 h 157"/>
                  <a:gd name="T34" fmla="*/ 10 w 181"/>
                  <a:gd name="T35" fmla="*/ 89 h 157"/>
                  <a:gd name="T36" fmla="*/ 17 w 181"/>
                  <a:gd name="T37" fmla="*/ 101 h 157"/>
                  <a:gd name="T38" fmla="*/ 26 w 181"/>
                  <a:gd name="T39" fmla="*/ 111 h 157"/>
                  <a:gd name="T40" fmla="*/ 53 w 181"/>
                  <a:gd name="T41" fmla="*/ 114 h 157"/>
                  <a:gd name="T42" fmla="*/ 54 w 181"/>
                  <a:gd name="T43" fmla="*/ 126 h 157"/>
                  <a:gd name="T44" fmla="*/ 58 w 181"/>
                  <a:gd name="T45" fmla="*/ 132 h 157"/>
                  <a:gd name="T46" fmla="*/ 58 w 181"/>
                  <a:gd name="T47" fmla="*/ 144 h 157"/>
                  <a:gd name="T48" fmla="*/ 85 w 181"/>
                  <a:gd name="T49" fmla="*/ 131 h 157"/>
                  <a:gd name="T50" fmla="*/ 109 w 181"/>
                  <a:gd name="T51" fmla="*/ 138 h 157"/>
                  <a:gd name="T52" fmla="*/ 119 w 181"/>
                  <a:gd name="T53" fmla="*/ 147 h 157"/>
                  <a:gd name="T54" fmla="*/ 128 w 181"/>
                  <a:gd name="T55" fmla="*/ 150 h 157"/>
                  <a:gd name="T56" fmla="*/ 146 w 181"/>
                  <a:gd name="T57" fmla="*/ 154 h 157"/>
                  <a:gd name="T58" fmla="*/ 176 w 181"/>
                  <a:gd name="T59" fmla="*/ 145 h 15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1"/>
                  <a:gd name="T91" fmla="*/ 0 h 157"/>
                  <a:gd name="T92" fmla="*/ 181 w 181"/>
                  <a:gd name="T93" fmla="*/ 157 h 15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1" h="157">
                    <a:moveTo>
                      <a:pt x="176" y="145"/>
                    </a:moveTo>
                    <a:cubicBezTo>
                      <a:pt x="165" y="141"/>
                      <a:pt x="179" y="128"/>
                      <a:pt x="181" y="121"/>
                    </a:cubicBezTo>
                    <a:cubicBezTo>
                      <a:pt x="179" y="111"/>
                      <a:pt x="178" y="107"/>
                      <a:pt x="169" y="101"/>
                    </a:cubicBezTo>
                    <a:cubicBezTo>
                      <a:pt x="166" y="95"/>
                      <a:pt x="162" y="87"/>
                      <a:pt x="157" y="82"/>
                    </a:cubicBezTo>
                    <a:cubicBezTo>
                      <a:pt x="154" y="73"/>
                      <a:pt x="142" y="68"/>
                      <a:pt x="139" y="58"/>
                    </a:cubicBezTo>
                    <a:cubicBezTo>
                      <a:pt x="140" y="45"/>
                      <a:pt x="143" y="46"/>
                      <a:pt x="155" y="45"/>
                    </a:cubicBezTo>
                    <a:cubicBezTo>
                      <a:pt x="158" y="43"/>
                      <a:pt x="166" y="41"/>
                      <a:pt x="166" y="41"/>
                    </a:cubicBezTo>
                    <a:cubicBezTo>
                      <a:pt x="169" y="37"/>
                      <a:pt x="172" y="27"/>
                      <a:pt x="173" y="21"/>
                    </a:cubicBezTo>
                    <a:cubicBezTo>
                      <a:pt x="175" y="15"/>
                      <a:pt x="174" y="8"/>
                      <a:pt x="169" y="5"/>
                    </a:cubicBezTo>
                    <a:cubicBezTo>
                      <a:pt x="169" y="4"/>
                      <a:pt x="169" y="1"/>
                      <a:pt x="168" y="1"/>
                    </a:cubicBezTo>
                    <a:cubicBezTo>
                      <a:pt x="164" y="0"/>
                      <a:pt x="157" y="7"/>
                      <a:pt x="157" y="7"/>
                    </a:cubicBezTo>
                    <a:cubicBezTo>
                      <a:pt x="153" y="18"/>
                      <a:pt x="157" y="13"/>
                      <a:pt x="139" y="12"/>
                    </a:cubicBezTo>
                    <a:cubicBezTo>
                      <a:pt x="116" y="14"/>
                      <a:pt x="98" y="17"/>
                      <a:pt x="74" y="18"/>
                    </a:cubicBezTo>
                    <a:cubicBezTo>
                      <a:pt x="69" y="26"/>
                      <a:pt x="58" y="28"/>
                      <a:pt x="50" y="33"/>
                    </a:cubicBezTo>
                    <a:cubicBezTo>
                      <a:pt x="40" y="39"/>
                      <a:pt x="29" y="43"/>
                      <a:pt x="20" y="49"/>
                    </a:cubicBezTo>
                    <a:cubicBezTo>
                      <a:pt x="17" y="53"/>
                      <a:pt x="15" y="52"/>
                      <a:pt x="11" y="55"/>
                    </a:cubicBezTo>
                    <a:cubicBezTo>
                      <a:pt x="10" y="58"/>
                      <a:pt x="5" y="63"/>
                      <a:pt x="2" y="65"/>
                    </a:cubicBezTo>
                    <a:cubicBezTo>
                      <a:pt x="0" y="74"/>
                      <a:pt x="2" y="84"/>
                      <a:pt x="10" y="89"/>
                    </a:cubicBezTo>
                    <a:cubicBezTo>
                      <a:pt x="11" y="94"/>
                      <a:pt x="13" y="98"/>
                      <a:pt x="17" y="101"/>
                    </a:cubicBezTo>
                    <a:cubicBezTo>
                      <a:pt x="18" y="106"/>
                      <a:pt x="21" y="109"/>
                      <a:pt x="26" y="111"/>
                    </a:cubicBezTo>
                    <a:cubicBezTo>
                      <a:pt x="31" y="118"/>
                      <a:pt x="46" y="113"/>
                      <a:pt x="53" y="114"/>
                    </a:cubicBezTo>
                    <a:cubicBezTo>
                      <a:pt x="60" y="119"/>
                      <a:pt x="47" y="116"/>
                      <a:pt x="54" y="126"/>
                    </a:cubicBezTo>
                    <a:cubicBezTo>
                      <a:pt x="55" y="128"/>
                      <a:pt x="58" y="132"/>
                      <a:pt x="58" y="132"/>
                    </a:cubicBezTo>
                    <a:cubicBezTo>
                      <a:pt x="58" y="136"/>
                      <a:pt x="55" y="141"/>
                      <a:pt x="58" y="144"/>
                    </a:cubicBezTo>
                    <a:cubicBezTo>
                      <a:pt x="62" y="144"/>
                      <a:pt x="77" y="132"/>
                      <a:pt x="85" y="131"/>
                    </a:cubicBezTo>
                    <a:cubicBezTo>
                      <a:pt x="93" y="132"/>
                      <a:pt x="101" y="131"/>
                      <a:pt x="109" y="138"/>
                    </a:cubicBezTo>
                    <a:cubicBezTo>
                      <a:pt x="110" y="141"/>
                      <a:pt x="115" y="145"/>
                      <a:pt x="119" y="147"/>
                    </a:cubicBezTo>
                    <a:cubicBezTo>
                      <a:pt x="122" y="148"/>
                      <a:pt x="128" y="150"/>
                      <a:pt x="128" y="150"/>
                    </a:cubicBezTo>
                    <a:cubicBezTo>
                      <a:pt x="135" y="157"/>
                      <a:pt x="134" y="155"/>
                      <a:pt x="146" y="154"/>
                    </a:cubicBezTo>
                    <a:cubicBezTo>
                      <a:pt x="160" y="149"/>
                      <a:pt x="151" y="150"/>
                      <a:pt x="176" y="145"/>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15" name="Freeform 2453">
              <a:extLst>
                <a:ext uri="{FF2B5EF4-FFF2-40B4-BE49-F238E27FC236}">
                  <a16:creationId xmlns:a16="http://schemas.microsoft.com/office/drawing/2014/main" id="{73833966-7E45-85E1-8AAD-4C5BE7603AAD}"/>
                </a:ext>
              </a:extLst>
            </p:cNvPr>
            <p:cNvSpPr>
              <a:spLocks noChangeAspect="1"/>
            </p:cNvSpPr>
            <p:nvPr>
              <p:custDataLst>
                <p:tags r:id="rId9"/>
              </p:custDataLst>
            </p:nvPr>
          </p:nvSpPr>
          <p:spPr bwMode="auto">
            <a:xfrm>
              <a:off x="5257800" y="2914650"/>
              <a:ext cx="438150" cy="395288"/>
            </a:xfrm>
            <a:custGeom>
              <a:avLst/>
              <a:gdLst>
                <a:gd name="T0" fmla="*/ 172 w 1104"/>
                <a:gd name="T1" fmla="*/ 927 h 995"/>
                <a:gd name="T2" fmla="*/ 312 w 1104"/>
                <a:gd name="T3" fmla="*/ 967 h 995"/>
                <a:gd name="T4" fmla="*/ 372 w 1104"/>
                <a:gd name="T5" fmla="*/ 991 h 995"/>
                <a:gd name="T6" fmla="*/ 384 w 1104"/>
                <a:gd name="T7" fmla="*/ 995 h 995"/>
                <a:gd name="T8" fmla="*/ 428 w 1104"/>
                <a:gd name="T9" fmla="*/ 967 h 995"/>
                <a:gd name="T10" fmla="*/ 480 w 1104"/>
                <a:gd name="T11" fmla="*/ 843 h 995"/>
                <a:gd name="T12" fmla="*/ 552 w 1104"/>
                <a:gd name="T13" fmla="*/ 803 h 995"/>
                <a:gd name="T14" fmla="*/ 576 w 1104"/>
                <a:gd name="T15" fmla="*/ 679 h 995"/>
                <a:gd name="T16" fmla="*/ 660 w 1104"/>
                <a:gd name="T17" fmla="*/ 719 h 995"/>
                <a:gd name="T18" fmla="*/ 748 w 1104"/>
                <a:gd name="T19" fmla="*/ 711 h 995"/>
                <a:gd name="T20" fmla="*/ 756 w 1104"/>
                <a:gd name="T21" fmla="*/ 639 h 995"/>
                <a:gd name="T22" fmla="*/ 792 w 1104"/>
                <a:gd name="T23" fmla="*/ 615 h 995"/>
                <a:gd name="T24" fmla="*/ 1008 w 1104"/>
                <a:gd name="T25" fmla="*/ 623 h 995"/>
                <a:gd name="T26" fmla="*/ 1052 w 1104"/>
                <a:gd name="T27" fmla="*/ 603 h 995"/>
                <a:gd name="T28" fmla="*/ 1076 w 1104"/>
                <a:gd name="T29" fmla="*/ 575 h 995"/>
                <a:gd name="T30" fmla="*/ 1104 w 1104"/>
                <a:gd name="T31" fmla="*/ 527 h 995"/>
                <a:gd name="T32" fmla="*/ 1020 w 1104"/>
                <a:gd name="T33" fmla="*/ 320 h 995"/>
                <a:gd name="T34" fmla="*/ 972 w 1104"/>
                <a:gd name="T35" fmla="*/ 252 h 995"/>
                <a:gd name="T36" fmla="*/ 936 w 1104"/>
                <a:gd name="T37" fmla="*/ 52 h 995"/>
                <a:gd name="T38" fmla="*/ 948 w 1104"/>
                <a:gd name="T39" fmla="*/ 4 h 995"/>
                <a:gd name="T40" fmla="*/ 872 w 1104"/>
                <a:gd name="T41" fmla="*/ 0 h 995"/>
                <a:gd name="T42" fmla="*/ 708 w 1104"/>
                <a:gd name="T43" fmla="*/ 16 h 995"/>
                <a:gd name="T44" fmla="*/ 680 w 1104"/>
                <a:gd name="T45" fmla="*/ 48 h 995"/>
                <a:gd name="T46" fmla="*/ 632 w 1104"/>
                <a:gd name="T47" fmla="*/ 256 h 995"/>
                <a:gd name="T48" fmla="*/ 476 w 1104"/>
                <a:gd name="T49" fmla="*/ 276 h 995"/>
                <a:gd name="T50" fmla="*/ 244 w 1104"/>
                <a:gd name="T51" fmla="*/ 252 h 995"/>
                <a:gd name="T52" fmla="*/ 144 w 1104"/>
                <a:gd name="T53" fmla="*/ 256 h 995"/>
                <a:gd name="T54" fmla="*/ 108 w 1104"/>
                <a:gd name="T55" fmla="*/ 280 h 995"/>
                <a:gd name="T56" fmla="*/ 0 w 1104"/>
                <a:gd name="T57" fmla="*/ 480 h 995"/>
                <a:gd name="T58" fmla="*/ 4 w 1104"/>
                <a:gd name="T59" fmla="*/ 507 h 995"/>
                <a:gd name="T60" fmla="*/ 12 w 1104"/>
                <a:gd name="T61" fmla="*/ 496 h 995"/>
                <a:gd name="T62" fmla="*/ 36 w 1104"/>
                <a:gd name="T63" fmla="*/ 480 h 995"/>
                <a:gd name="T64" fmla="*/ 60 w 1104"/>
                <a:gd name="T65" fmla="*/ 444 h 995"/>
                <a:gd name="T66" fmla="*/ 84 w 1104"/>
                <a:gd name="T67" fmla="*/ 436 h 995"/>
                <a:gd name="T68" fmla="*/ 140 w 1104"/>
                <a:gd name="T69" fmla="*/ 519 h 995"/>
                <a:gd name="T70" fmla="*/ 248 w 1104"/>
                <a:gd name="T71" fmla="*/ 543 h 995"/>
                <a:gd name="T72" fmla="*/ 284 w 1104"/>
                <a:gd name="T73" fmla="*/ 527 h 995"/>
                <a:gd name="T74" fmla="*/ 356 w 1104"/>
                <a:gd name="T75" fmla="*/ 535 h 995"/>
                <a:gd name="T76" fmla="*/ 368 w 1104"/>
                <a:gd name="T77" fmla="*/ 575 h 995"/>
                <a:gd name="T78" fmla="*/ 216 w 1104"/>
                <a:gd name="T79" fmla="*/ 631 h 995"/>
                <a:gd name="T80" fmla="*/ 192 w 1104"/>
                <a:gd name="T81" fmla="*/ 639 h 995"/>
                <a:gd name="T82" fmla="*/ 180 w 1104"/>
                <a:gd name="T83" fmla="*/ 647 h 995"/>
                <a:gd name="T84" fmla="*/ 108 w 1104"/>
                <a:gd name="T85" fmla="*/ 743 h 995"/>
                <a:gd name="T86" fmla="*/ 120 w 1104"/>
                <a:gd name="T87" fmla="*/ 783 h 995"/>
                <a:gd name="T88" fmla="*/ 140 w 1104"/>
                <a:gd name="T89" fmla="*/ 823 h 995"/>
                <a:gd name="T90" fmla="*/ 108 w 1104"/>
                <a:gd name="T91" fmla="*/ 923 h 995"/>
                <a:gd name="T92" fmla="*/ 116 w 1104"/>
                <a:gd name="T93" fmla="*/ 935 h 995"/>
                <a:gd name="T94" fmla="*/ 172 w 1104"/>
                <a:gd name="T95" fmla="*/ 927 h 99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04"/>
                <a:gd name="T145" fmla="*/ 0 h 995"/>
                <a:gd name="T146" fmla="*/ 1104 w 1104"/>
                <a:gd name="T147" fmla="*/ 995 h 99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04" h="995">
                  <a:moveTo>
                    <a:pt x="172" y="927"/>
                  </a:moveTo>
                  <a:cubicBezTo>
                    <a:pt x="228" y="935"/>
                    <a:pt x="260" y="955"/>
                    <a:pt x="312" y="967"/>
                  </a:cubicBezTo>
                  <a:cubicBezTo>
                    <a:pt x="336" y="971"/>
                    <a:pt x="352" y="983"/>
                    <a:pt x="372" y="991"/>
                  </a:cubicBezTo>
                  <a:cubicBezTo>
                    <a:pt x="376" y="991"/>
                    <a:pt x="384" y="995"/>
                    <a:pt x="384" y="995"/>
                  </a:cubicBezTo>
                  <a:cubicBezTo>
                    <a:pt x="412" y="987"/>
                    <a:pt x="404" y="983"/>
                    <a:pt x="428" y="967"/>
                  </a:cubicBezTo>
                  <a:cubicBezTo>
                    <a:pt x="440" y="927"/>
                    <a:pt x="448" y="875"/>
                    <a:pt x="480" y="843"/>
                  </a:cubicBezTo>
                  <a:cubicBezTo>
                    <a:pt x="500" y="823"/>
                    <a:pt x="532" y="823"/>
                    <a:pt x="552" y="803"/>
                  </a:cubicBezTo>
                  <a:cubicBezTo>
                    <a:pt x="564" y="763"/>
                    <a:pt x="532" y="695"/>
                    <a:pt x="576" y="679"/>
                  </a:cubicBezTo>
                  <a:cubicBezTo>
                    <a:pt x="604" y="687"/>
                    <a:pt x="636" y="703"/>
                    <a:pt x="660" y="719"/>
                  </a:cubicBezTo>
                  <a:cubicBezTo>
                    <a:pt x="688" y="715"/>
                    <a:pt x="724" y="727"/>
                    <a:pt x="748" y="711"/>
                  </a:cubicBezTo>
                  <a:cubicBezTo>
                    <a:pt x="808" y="671"/>
                    <a:pt x="732" y="667"/>
                    <a:pt x="756" y="639"/>
                  </a:cubicBezTo>
                  <a:cubicBezTo>
                    <a:pt x="764" y="627"/>
                    <a:pt x="792" y="615"/>
                    <a:pt x="792" y="615"/>
                  </a:cubicBezTo>
                  <a:cubicBezTo>
                    <a:pt x="944" y="631"/>
                    <a:pt x="872" y="627"/>
                    <a:pt x="1008" y="623"/>
                  </a:cubicBezTo>
                  <a:cubicBezTo>
                    <a:pt x="1024" y="615"/>
                    <a:pt x="1036" y="611"/>
                    <a:pt x="1052" y="603"/>
                  </a:cubicBezTo>
                  <a:cubicBezTo>
                    <a:pt x="1056" y="587"/>
                    <a:pt x="1060" y="579"/>
                    <a:pt x="1076" y="575"/>
                  </a:cubicBezTo>
                  <a:cubicBezTo>
                    <a:pt x="1084" y="555"/>
                    <a:pt x="1096" y="547"/>
                    <a:pt x="1104" y="527"/>
                  </a:cubicBezTo>
                  <a:cubicBezTo>
                    <a:pt x="1100" y="476"/>
                    <a:pt x="1068" y="352"/>
                    <a:pt x="1020" y="320"/>
                  </a:cubicBezTo>
                  <a:cubicBezTo>
                    <a:pt x="1008" y="296"/>
                    <a:pt x="984" y="280"/>
                    <a:pt x="972" y="252"/>
                  </a:cubicBezTo>
                  <a:cubicBezTo>
                    <a:pt x="960" y="184"/>
                    <a:pt x="956" y="116"/>
                    <a:pt x="936" y="52"/>
                  </a:cubicBezTo>
                  <a:cubicBezTo>
                    <a:pt x="932" y="44"/>
                    <a:pt x="956" y="8"/>
                    <a:pt x="948" y="4"/>
                  </a:cubicBezTo>
                  <a:cubicBezTo>
                    <a:pt x="932" y="0"/>
                    <a:pt x="888" y="0"/>
                    <a:pt x="872" y="0"/>
                  </a:cubicBezTo>
                  <a:cubicBezTo>
                    <a:pt x="816" y="4"/>
                    <a:pt x="764" y="8"/>
                    <a:pt x="708" y="16"/>
                  </a:cubicBezTo>
                  <a:cubicBezTo>
                    <a:pt x="680" y="36"/>
                    <a:pt x="688" y="24"/>
                    <a:pt x="680" y="48"/>
                  </a:cubicBezTo>
                  <a:cubicBezTo>
                    <a:pt x="680" y="76"/>
                    <a:pt x="660" y="236"/>
                    <a:pt x="632" y="256"/>
                  </a:cubicBezTo>
                  <a:cubicBezTo>
                    <a:pt x="600" y="280"/>
                    <a:pt x="480" y="276"/>
                    <a:pt x="476" y="276"/>
                  </a:cubicBezTo>
                  <a:cubicBezTo>
                    <a:pt x="392" y="272"/>
                    <a:pt x="324" y="260"/>
                    <a:pt x="244" y="252"/>
                  </a:cubicBezTo>
                  <a:cubicBezTo>
                    <a:pt x="212" y="252"/>
                    <a:pt x="176" y="252"/>
                    <a:pt x="144" y="256"/>
                  </a:cubicBezTo>
                  <a:cubicBezTo>
                    <a:pt x="128" y="260"/>
                    <a:pt x="108" y="280"/>
                    <a:pt x="108" y="280"/>
                  </a:cubicBezTo>
                  <a:cubicBezTo>
                    <a:pt x="84" y="316"/>
                    <a:pt x="16" y="440"/>
                    <a:pt x="0" y="480"/>
                  </a:cubicBezTo>
                  <a:cubicBezTo>
                    <a:pt x="0" y="488"/>
                    <a:pt x="0" y="499"/>
                    <a:pt x="4" y="507"/>
                  </a:cubicBezTo>
                  <a:cubicBezTo>
                    <a:pt x="8" y="511"/>
                    <a:pt x="8" y="499"/>
                    <a:pt x="12" y="496"/>
                  </a:cubicBezTo>
                  <a:cubicBezTo>
                    <a:pt x="20" y="488"/>
                    <a:pt x="36" y="480"/>
                    <a:pt x="36" y="480"/>
                  </a:cubicBezTo>
                  <a:cubicBezTo>
                    <a:pt x="44" y="468"/>
                    <a:pt x="48" y="448"/>
                    <a:pt x="60" y="444"/>
                  </a:cubicBezTo>
                  <a:cubicBezTo>
                    <a:pt x="68" y="440"/>
                    <a:pt x="84" y="436"/>
                    <a:pt x="84" y="436"/>
                  </a:cubicBezTo>
                  <a:cubicBezTo>
                    <a:pt x="128" y="444"/>
                    <a:pt x="120" y="488"/>
                    <a:pt x="140" y="519"/>
                  </a:cubicBezTo>
                  <a:cubicBezTo>
                    <a:pt x="156" y="583"/>
                    <a:pt x="136" y="551"/>
                    <a:pt x="248" y="543"/>
                  </a:cubicBezTo>
                  <a:cubicBezTo>
                    <a:pt x="276" y="535"/>
                    <a:pt x="264" y="539"/>
                    <a:pt x="284" y="527"/>
                  </a:cubicBezTo>
                  <a:cubicBezTo>
                    <a:pt x="308" y="527"/>
                    <a:pt x="340" y="515"/>
                    <a:pt x="356" y="535"/>
                  </a:cubicBezTo>
                  <a:cubicBezTo>
                    <a:pt x="364" y="547"/>
                    <a:pt x="368" y="575"/>
                    <a:pt x="368" y="575"/>
                  </a:cubicBezTo>
                  <a:cubicBezTo>
                    <a:pt x="320" y="623"/>
                    <a:pt x="268" y="623"/>
                    <a:pt x="216" y="631"/>
                  </a:cubicBezTo>
                  <a:cubicBezTo>
                    <a:pt x="208" y="635"/>
                    <a:pt x="200" y="635"/>
                    <a:pt x="192" y="639"/>
                  </a:cubicBezTo>
                  <a:cubicBezTo>
                    <a:pt x="188" y="643"/>
                    <a:pt x="184" y="647"/>
                    <a:pt x="180" y="647"/>
                  </a:cubicBezTo>
                  <a:cubicBezTo>
                    <a:pt x="166" y="664"/>
                    <a:pt x="118" y="720"/>
                    <a:pt x="108" y="743"/>
                  </a:cubicBezTo>
                  <a:cubicBezTo>
                    <a:pt x="104" y="763"/>
                    <a:pt x="100" y="775"/>
                    <a:pt x="120" y="783"/>
                  </a:cubicBezTo>
                  <a:cubicBezTo>
                    <a:pt x="124" y="803"/>
                    <a:pt x="124" y="811"/>
                    <a:pt x="140" y="823"/>
                  </a:cubicBezTo>
                  <a:cubicBezTo>
                    <a:pt x="148" y="855"/>
                    <a:pt x="124" y="895"/>
                    <a:pt x="108" y="923"/>
                  </a:cubicBezTo>
                  <a:cubicBezTo>
                    <a:pt x="112" y="927"/>
                    <a:pt x="112" y="931"/>
                    <a:pt x="116" y="935"/>
                  </a:cubicBezTo>
                  <a:cubicBezTo>
                    <a:pt x="128" y="935"/>
                    <a:pt x="140" y="923"/>
                    <a:pt x="172" y="927"/>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nvGrpSpPr>
            <p:cNvPr id="16" name="Group 2454">
              <a:extLst>
                <a:ext uri="{FF2B5EF4-FFF2-40B4-BE49-F238E27FC236}">
                  <a16:creationId xmlns:a16="http://schemas.microsoft.com/office/drawing/2014/main" id="{DB5BFCE3-D979-4549-87E6-8F85E5AAA78D}"/>
                </a:ext>
              </a:extLst>
            </p:cNvPr>
            <p:cNvGrpSpPr>
              <a:grpSpLocks/>
            </p:cNvGrpSpPr>
            <p:nvPr>
              <p:custDataLst>
                <p:tags r:id="rId10"/>
              </p:custDataLst>
            </p:nvPr>
          </p:nvGrpSpPr>
          <p:grpSpPr bwMode="auto">
            <a:xfrm>
              <a:off x="5111788" y="5249871"/>
              <a:ext cx="871555" cy="822327"/>
              <a:chOff x="4862" y="8018"/>
              <a:chExt cx="2196" cy="2072"/>
            </a:xfrm>
            <a:grpFill/>
          </p:grpSpPr>
          <p:sp>
            <p:nvSpPr>
              <p:cNvPr id="107" name="Freeform 2455">
                <a:extLst>
                  <a:ext uri="{FF2B5EF4-FFF2-40B4-BE49-F238E27FC236}">
                    <a16:creationId xmlns:a16="http://schemas.microsoft.com/office/drawing/2014/main" id="{13C72E91-A3A5-4E90-FD2B-7EDD5BB9C795}"/>
                  </a:ext>
                </a:extLst>
              </p:cNvPr>
              <p:cNvSpPr>
                <a:spLocks noChangeAspect="1"/>
              </p:cNvSpPr>
              <p:nvPr/>
            </p:nvSpPr>
            <p:spPr bwMode="auto">
              <a:xfrm>
                <a:off x="5802" y="9746"/>
                <a:ext cx="60" cy="96"/>
              </a:xfrm>
              <a:custGeom>
                <a:avLst/>
                <a:gdLst>
                  <a:gd name="T0" fmla="*/ 3 w 15"/>
                  <a:gd name="T1" fmla="*/ 0 h 24"/>
                  <a:gd name="T2" fmla="*/ 14 w 15"/>
                  <a:gd name="T3" fmla="*/ 8 h 24"/>
                  <a:gd name="T4" fmla="*/ 10 w 15"/>
                  <a:gd name="T5" fmla="*/ 18 h 24"/>
                  <a:gd name="T6" fmla="*/ 6 w 15"/>
                  <a:gd name="T7" fmla="*/ 24 h 24"/>
                  <a:gd name="T8" fmla="*/ 0 w 15"/>
                  <a:gd name="T9" fmla="*/ 12 h 24"/>
                  <a:gd name="T10" fmla="*/ 3 w 15"/>
                  <a:gd name="T11" fmla="*/ 0 h 24"/>
                  <a:gd name="T12" fmla="*/ 0 60000 65536"/>
                  <a:gd name="T13" fmla="*/ 0 60000 65536"/>
                  <a:gd name="T14" fmla="*/ 0 60000 65536"/>
                  <a:gd name="T15" fmla="*/ 0 60000 65536"/>
                  <a:gd name="T16" fmla="*/ 0 60000 65536"/>
                  <a:gd name="T17" fmla="*/ 0 60000 65536"/>
                  <a:gd name="T18" fmla="*/ 0 w 15"/>
                  <a:gd name="T19" fmla="*/ 0 h 24"/>
                  <a:gd name="T20" fmla="*/ 15 w 15"/>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5" h="24">
                    <a:moveTo>
                      <a:pt x="3" y="0"/>
                    </a:moveTo>
                    <a:cubicBezTo>
                      <a:pt x="11" y="1"/>
                      <a:pt x="13" y="0"/>
                      <a:pt x="14" y="8"/>
                    </a:cubicBezTo>
                    <a:cubicBezTo>
                      <a:pt x="12" y="19"/>
                      <a:pt x="15" y="12"/>
                      <a:pt x="10" y="18"/>
                    </a:cubicBezTo>
                    <a:cubicBezTo>
                      <a:pt x="9" y="20"/>
                      <a:pt x="6" y="24"/>
                      <a:pt x="6" y="24"/>
                    </a:cubicBezTo>
                    <a:cubicBezTo>
                      <a:pt x="3" y="21"/>
                      <a:pt x="0" y="12"/>
                      <a:pt x="0" y="12"/>
                    </a:cubicBezTo>
                    <a:cubicBezTo>
                      <a:pt x="1" y="8"/>
                      <a:pt x="2" y="4"/>
                      <a:pt x="3"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8" name="Freeform 2456">
                <a:extLst>
                  <a:ext uri="{FF2B5EF4-FFF2-40B4-BE49-F238E27FC236}">
                    <a16:creationId xmlns:a16="http://schemas.microsoft.com/office/drawing/2014/main" id="{4094B4AA-2EAA-AEAB-DC2C-C2E0B8D4E827}"/>
                  </a:ext>
                </a:extLst>
              </p:cNvPr>
              <p:cNvSpPr>
                <a:spLocks noChangeAspect="1"/>
              </p:cNvSpPr>
              <p:nvPr/>
            </p:nvSpPr>
            <p:spPr bwMode="auto">
              <a:xfrm>
                <a:off x="4862" y="8862"/>
                <a:ext cx="136" cy="116"/>
              </a:xfrm>
              <a:custGeom>
                <a:avLst/>
                <a:gdLst>
                  <a:gd name="T0" fmla="*/ 16 w 34"/>
                  <a:gd name="T1" fmla="*/ 1 h 29"/>
                  <a:gd name="T2" fmla="*/ 14 w 34"/>
                  <a:gd name="T3" fmla="*/ 13 h 29"/>
                  <a:gd name="T4" fmla="*/ 23 w 34"/>
                  <a:gd name="T5" fmla="*/ 19 h 29"/>
                  <a:gd name="T6" fmla="*/ 34 w 34"/>
                  <a:gd name="T7" fmla="*/ 26 h 29"/>
                  <a:gd name="T8" fmla="*/ 23 w 34"/>
                  <a:gd name="T9" fmla="*/ 17 h 29"/>
                  <a:gd name="T10" fmla="*/ 19 w 34"/>
                  <a:gd name="T11" fmla="*/ 2 h 29"/>
                  <a:gd name="T12" fmla="*/ 11 w 34"/>
                  <a:gd name="T13" fmla="*/ 0 h 29"/>
                  <a:gd name="T14" fmla="*/ 16 w 34"/>
                  <a:gd name="T15" fmla="*/ 1 h 29"/>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29"/>
                  <a:gd name="T26" fmla="*/ 34 w 34"/>
                  <a:gd name="T27" fmla="*/ 29 h 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29">
                    <a:moveTo>
                      <a:pt x="16" y="1"/>
                    </a:moveTo>
                    <a:cubicBezTo>
                      <a:pt x="2" y="3"/>
                      <a:pt x="0" y="8"/>
                      <a:pt x="14" y="13"/>
                    </a:cubicBezTo>
                    <a:cubicBezTo>
                      <a:pt x="17" y="16"/>
                      <a:pt x="20" y="17"/>
                      <a:pt x="23" y="19"/>
                    </a:cubicBezTo>
                    <a:cubicBezTo>
                      <a:pt x="26" y="28"/>
                      <a:pt x="25" y="29"/>
                      <a:pt x="34" y="26"/>
                    </a:cubicBezTo>
                    <a:cubicBezTo>
                      <a:pt x="33" y="22"/>
                      <a:pt x="27" y="21"/>
                      <a:pt x="23" y="17"/>
                    </a:cubicBezTo>
                    <a:cubicBezTo>
                      <a:pt x="22" y="14"/>
                      <a:pt x="21" y="4"/>
                      <a:pt x="19" y="2"/>
                    </a:cubicBezTo>
                    <a:cubicBezTo>
                      <a:pt x="17" y="0"/>
                      <a:pt x="11" y="0"/>
                      <a:pt x="11" y="0"/>
                    </a:cubicBezTo>
                    <a:cubicBezTo>
                      <a:pt x="11" y="0"/>
                      <a:pt x="14" y="1"/>
                      <a:pt x="16" y="1"/>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9" name="Freeform 2457">
                <a:extLst>
                  <a:ext uri="{FF2B5EF4-FFF2-40B4-BE49-F238E27FC236}">
                    <a16:creationId xmlns:a16="http://schemas.microsoft.com/office/drawing/2014/main" id="{B57A4DE2-BBFE-903F-EC4B-A141C968FB7A}"/>
                  </a:ext>
                </a:extLst>
              </p:cNvPr>
              <p:cNvSpPr>
                <a:spLocks noChangeAspect="1"/>
              </p:cNvSpPr>
              <p:nvPr/>
            </p:nvSpPr>
            <p:spPr bwMode="auto">
              <a:xfrm>
                <a:off x="5122" y="9110"/>
                <a:ext cx="64" cy="92"/>
              </a:xfrm>
              <a:custGeom>
                <a:avLst/>
                <a:gdLst>
                  <a:gd name="T0" fmla="*/ 8 w 16"/>
                  <a:gd name="T1" fmla="*/ 0 h 23"/>
                  <a:gd name="T2" fmla="*/ 15 w 16"/>
                  <a:gd name="T3" fmla="*/ 8 h 23"/>
                  <a:gd name="T4" fmla="*/ 8 w 16"/>
                  <a:gd name="T5" fmla="*/ 23 h 23"/>
                  <a:gd name="T6" fmla="*/ 0 w 16"/>
                  <a:gd name="T7" fmla="*/ 16 h 23"/>
                  <a:gd name="T8" fmla="*/ 8 w 16"/>
                  <a:gd name="T9" fmla="*/ 0 h 23"/>
                  <a:gd name="T10" fmla="*/ 0 60000 65536"/>
                  <a:gd name="T11" fmla="*/ 0 60000 65536"/>
                  <a:gd name="T12" fmla="*/ 0 60000 65536"/>
                  <a:gd name="T13" fmla="*/ 0 60000 65536"/>
                  <a:gd name="T14" fmla="*/ 0 60000 65536"/>
                  <a:gd name="T15" fmla="*/ 0 w 16"/>
                  <a:gd name="T16" fmla="*/ 0 h 23"/>
                  <a:gd name="T17" fmla="*/ 16 w 16"/>
                  <a:gd name="T18" fmla="*/ 23 h 23"/>
                </a:gdLst>
                <a:ahLst/>
                <a:cxnLst>
                  <a:cxn ang="T10">
                    <a:pos x="T0" y="T1"/>
                  </a:cxn>
                  <a:cxn ang="T11">
                    <a:pos x="T2" y="T3"/>
                  </a:cxn>
                  <a:cxn ang="T12">
                    <a:pos x="T4" y="T5"/>
                  </a:cxn>
                  <a:cxn ang="T13">
                    <a:pos x="T6" y="T7"/>
                  </a:cxn>
                  <a:cxn ang="T14">
                    <a:pos x="T8" y="T9"/>
                  </a:cxn>
                </a:cxnLst>
                <a:rect l="T15" t="T16" r="T17" b="T18"/>
                <a:pathLst>
                  <a:path w="16" h="23">
                    <a:moveTo>
                      <a:pt x="8" y="0"/>
                    </a:moveTo>
                    <a:cubicBezTo>
                      <a:pt x="11" y="3"/>
                      <a:pt x="14" y="4"/>
                      <a:pt x="15" y="8"/>
                    </a:cubicBezTo>
                    <a:cubicBezTo>
                      <a:pt x="14" y="19"/>
                      <a:pt x="16" y="20"/>
                      <a:pt x="8" y="23"/>
                    </a:cubicBezTo>
                    <a:cubicBezTo>
                      <a:pt x="2" y="22"/>
                      <a:pt x="5" y="19"/>
                      <a:pt x="0" y="16"/>
                    </a:cubicBezTo>
                    <a:cubicBezTo>
                      <a:pt x="1" y="13"/>
                      <a:pt x="8" y="0"/>
                      <a:pt x="8"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0" name="Freeform 2458">
                <a:extLst>
                  <a:ext uri="{FF2B5EF4-FFF2-40B4-BE49-F238E27FC236}">
                    <a16:creationId xmlns:a16="http://schemas.microsoft.com/office/drawing/2014/main" id="{A9CAAD5F-43DE-7BE7-F287-2DA703B70068}"/>
                  </a:ext>
                </a:extLst>
              </p:cNvPr>
              <p:cNvSpPr>
                <a:spLocks noChangeAspect="1"/>
              </p:cNvSpPr>
              <p:nvPr/>
            </p:nvSpPr>
            <p:spPr bwMode="auto">
              <a:xfrm>
                <a:off x="5098" y="9198"/>
                <a:ext cx="124" cy="144"/>
              </a:xfrm>
              <a:custGeom>
                <a:avLst/>
                <a:gdLst>
                  <a:gd name="T0" fmla="*/ 16 w 31"/>
                  <a:gd name="T1" fmla="*/ 6 h 36"/>
                  <a:gd name="T2" fmla="*/ 24 w 31"/>
                  <a:gd name="T3" fmla="*/ 13 h 36"/>
                  <a:gd name="T4" fmla="*/ 27 w 31"/>
                  <a:gd name="T5" fmla="*/ 24 h 36"/>
                  <a:gd name="T6" fmla="*/ 24 w 31"/>
                  <a:gd name="T7" fmla="*/ 36 h 36"/>
                  <a:gd name="T8" fmla="*/ 14 w 31"/>
                  <a:gd name="T9" fmla="*/ 34 h 36"/>
                  <a:gd name="T10" fmla="*/ 8 w 31"/>
                  <a:gd name="T11" fmla="*/ 36 h 36"/>
                  <a:gd name="T12" fmla="*/ 0 w 31"/>
                  <a:gd name="T13" fmla="*/ 28 h 36"/>
                  <a:gd name="T14" fmla="*/ 11 w 31"/>
                  <a:gd name="T15" fmla="*/ 19 h 36"/>
                  <a:gd name="T16" fmla="*/ 12 w 31"/>
                  <a:gd name="T17" fmla="*/ 2 h 36"/>
                  <a:gd name="T18" fmla="*/ 16 w 31"/>
                  <a:gd name="T19" fmla="*/ 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36"/>
                  <a:gd name="T32" fmla="*/ 31 w 31"/>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36">
                    <a:moveTo>
                      <a:pt x="16" y="6"/>
                    </a:moveTo>
                    <a:cubicBezTo>
                      <a:pt x="20" y="8"/>
                      <a:pt x="23" y="9"/>
                      <a:pt x="24" y="13"/>
                    </a:cubicBezTo>
                    <a:cubicBezTo>
                      <a:pt x="23" y="19"/>
                      <a:pt x="21" y="22"/>
                      <a:pt x="27" y="24"/>
                    </a:cubicBezTo>
                    <a:cubicBezTo>
                      <a:pt x="28" y="29"/>
                      <a:pt x="31" y="34"/>
                      <a:pt x="24" y="36"/>
                    </a:cubicBezTo>
                    <a:cubicBezTo>
                      <a:pt x="21" y="35"/>
                      <a:pt x="17" y="34"/>
                      <a:pt x="14" y="34"/>
                    </a:cubicBezTo>
                    <a:cubicBezTo>
                      <a:pt x="12" y="34"/>
                      <a:pt x="8" y="36"/>
                      <a:pt x="8" y="36"/>
                    </a:cubicBezTo>
                    <a:cubicBezTo>
                      <a:pt x="5" y="31"/>
                      <a:pt x="3" y="33"/>
                      <a:pt x="0" y="28"/>
                    </a:cubicBezTo>
                    <a:cubicBezTo>
                      <a:pt x="3" y="23"/>
                      <a:pt x="6" y="21"/>
                      <a:pt x="11" y="19"/>
                    </a:cubicBezTo>
                    <a:cubicBezTo>
                      <a:pt x="11" y="13"/>
                      <a:pt x="11" y="8"/>
                      <a:pt x="12" y="2"/>
                    </a:cubicBezTo>
                    <a:cubicBezTo>
                      <a:pt x="12" y="0"/>
                      <a:pt x="16" y="4"/>
                      <a:pt x="16" y="6"/>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1" name="Freeform 2459">
                <a:extLst>
                  <a:ext uri="{FF2B5EF4-FFF2-40B4-BE49-F238E27FC236}">
                    <a16:creationId xmlns:a16="http://schemas.microsoft.com/office/drawing/2014/main" id="{2B10F41D-73A7-151A-D023-EA4160C09D91}"/>
                  </a:ext>
                </a:extLst>
              </p:cNvPr>
              <p:cNvSpPr>
                <a:spLocks noChangeAspect="1"/>
              </p:cNvSpPr>
              <p:nvPr/>
            </p:nvSpPr>
            <p:spPr bwMode="auto">
              <a:xfrm>
                <a:off x="5182" y="9370"/>
                <a:ext cx="104" cy="88"/>
              </a:xfrm>
              <a:custGeom>
                <a:avLst/>
                <a:gdLst>
                  <a:gd name="T0" fmla="*/ 5 w 26"/>
                  <a:gd name="T1" fmla="*/ 4 h 22"/>
                  <a:gd name="T2" fmla="*/ 26 w 26"/>
                  <a:gd name="T3" fmla="*/ 15 h 22"/>
                  <a:gd name="T4" fmla="*/ 18 w 26"/>
                  <a:gd name="T5" fmla="*/ 22 h 22"/>
                  <a:gd name="T6" fmla="*/ 13 w 26"/>
                  <a:gd name="T7" fmla="*/ 21 h 22"/>
                  <a:gd name="T8" fmla="*/ 11 w 26"/>
                  <a:gd name="T9" fmla="*/ 18 h 22"/>
                  <a:gd name="T10" fmla="*/ 2 w 26"/>
                  <a:gd name="T11" fmla="*/ 15 h 22"/>
                  <a:gd name="T12" fmla="*/ 5 w 26"/>
                  <a:gd name="T13" fmla="*/ 5 h 22"/>
                  <a:gd name="T14" fmla="*/ 5 w 26"/>
                  <a:gd name="T15" fmla="*/ 4 h 22"/>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2"/>
                  <a:gd name="T26" fmla="*/ 26 w 26"/>
                  <a:gd name="T27" fmla="*/ 22 h 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2">
                    <a:moveTo>
                      <a:pt x="5" y="4"/>
                    </a:moveTo>
                    <a:cubicBezTo>
                      <a:pt x="15" y="5"/>
                      <a:pt x="17" y="12"/>
                      <a:pt x="26" y="15"/>
                    </a:cubicBezTo>
                    <a:cubicBezTo>
                      <a:pt x="24" y="20"/>
                      <a:pt x="24" y="21"/>
                      <a:pt x="18" y="22"/>
                    </a:cubicBezTo>
                    <a:cubicBezTo>
                      <a:pt x="16" y="22"/>
                      <a:pt x="14" y="22"/>
                      <a:pt x="13" y="21"/>
                    </a:cubicBezTo>
                    <a:cubicBezTo>
                      <a:pt x="12" y="20"/>
                      <a:pt x="12" y="19"/>
                      <a:pt x="11" y="18"/>
                    </a:cubicBezTo>
                    <a:cubicBezTo>
                      <a:pt x="8" y="16"/>
                      <a:pt x="2" y="15"/>
                      <a:pt x="2" y="15"/>
                    </a:cubicBezTo>
                    <a:cubicBezTo>
                      <a:pt x="0" y="10"/>
                      <a:pt x="1" y="8"/>
                      <a:pt x="5" y="5"/>
                    </a:cubicBezTo>
                    <a:cubicBezTo>
                      <a:pt x="6" y="0"/>
                      <a:pt x="6" y="0"/>
                      <a:pt x="5" y="4"/>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2" name="Freeform 2460">
                <a:extLst>
                  <a:ext uri="{FF2B5EF4-FFF2-40B4-BE49-F238E27FC236}">
                    <a16:creationId xmlns:a16="http://schemas.microsoft.com/office/drawing/2014/main" id="{0064D922-A09B-8E0B-987D-A9852D182513}"/>
                  </a:ext>
                </a:extLst>
              </p:cNvPr>
              <p:cNvSpPr>
                <a:spLocks noChangeAspect="1"/>
              </p:cNvSpPr>
              <p:nvPr/>
            </p:nvSpPr>
            <p:spPr bwMode="auto">
              <a:xfrm>
                <a:off x="5690" y="8950"/>
                <a:ext cx="316" cy="204"/>
              </a:xfrm>
              <a:custGeom>
                <a:avLst/>
                <a:gdLst>
                  <a:gd name="T0" fmla="*/ 12 w 79"/>
                  <a:gd name="T1" fmla="*/ 3 h 51"/>
                  <a:gd name="T2" fmla="*/ 28 w 79"/>
                  <a:gd name="T3" fmla="*/ 10 h 51"/>
                  <a:gd name="T4" fmla="*/ 49 w 79"/>
                  <a:gd name="T5" fmla="*/ 21 h 51"/>
                  <a:gd name="T6" fmla="*/ 64 w 79"/>
                  <a:gd name="T7" fmla="*/ 19 h 51"/>
                  <a:gd name="T8" fmla="*/ 76 w 79"/>
                  <a:gd name="T9" fmla="*/ 33 h 51"/>
                  <a:gd name="T10" fmla="*/ 79 w 79"/>
                  <a:gd name="T11" fmla="*/ 44 h 51"/>
                  <a:gd name="T12" fmla="*/ 74 w 79"/>
                  <a:gd name="T13" fmla="*/ 51 h 51"/>
                  <a:gd name="T14" fmla="*/ 68 w 79"/>
                  <a:gd name="T15" fmla="*/ 49 h 51"/>
                  <a:gd name="T16" fmla="*/ 54 w 79"/>
                  <a:gd name="T17" fmla="*/ 44 h 51"/>
                  <a:gd name="T18" fmla="*/ 43 w 79"/>
                  <a:gd name="T19" fmla="*/ 36 h 51"/>
                  <a:gd name="T20" fmla="*/ 31 w 79"/>
                  <a:gd name="T21" fmla="*/ 30 h 51"/>
                  <a:gd name="T22" fmla="*/ 14 w 79"/>
                  <a:gd name="T23" fmla="*/ 24 h 51"/>
                  <a:gd name="T24" fmla="*/ 5 w 79"/>
                  <a:gd name="T25" fmla="*/ 19 h 51"/>
                  <a:gd name="T26" fmla="*/ 0 w 79"/>
                  <a:gd name="T27" fmla="*/ 10 h 51"/>
                  <a:gd name="T28" fmla="*/ 10 w 79"/>
                  <a:gd name="T29" fmla="*/ 0 h 51"/>
                  <a:gd name="T30" fmla="*/ 12 w 79"/>
                  <a:gd name="T31" fmla="*/ 3 h 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9"/>
                  <a:gd name="T49" fmla="*/ 0 h 51"/>
                  <a:gd name="T50" fmla="*/ 79 w 79"/>
                  <a:gd name="T51" fmla="*/ 51 h 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9" h="51">
                    <a:moveTo>
                      <a:pt x="12" y="3"/>
                    </a:moveTo>
                    <a:cubicBezTo>
                      <a:pt x="25" y="4"/>
                      <a:pt x="21" y="3"/>
                      <a:pt x="28" y="10"/>
                    </a:cubicBezTo>
                    <a:cubicBezTo>
                      <a:pt x="30" y="20"/>
                      <a:pt x="40" y="20"/>
                      <a:pt x="49" y="21"/>
                    </a:cubicBezTo>
                    <a:cubicBezTo>
                      <a:pt x="54" y="22"/>
                      <a:pt x="64" y="19"/>
                      <a:pt x="64" y="19"/>
                    </a:cubicBezTo>
                    <a:cubicBezTo>
                      <a:pt x="72" y="21"/>
                      <a:pt x="71" y="28"/>
                      <a:pt x="76" y="33"/>
                    </a:cubicBezTo>
                    <a:cubicBezTo>
                      <a:pt x="77" y="37"/>
                      <a:pt x="79" y="44"/>
                      <a:pt x="79" y="44"/>
                    </a:cubicBezTo>
                    <a:cubicBezTo>
                      <a:pt x="78" y="47"/>
                      <a:pt x="79" y="51"/>
                      <a:pt x="74" y="51"/>
                    </a:cubicBezTo>
                    <a:cubicBezTo>
                      <a:pt x="72" y="51"/>
                      <a:pt x="68" y="49"/>
                      <a:pt x="68" y="49"/>
                    </a:cubicBezTo>
                    <a:cubicBezTo>
                      <a:pt x="66" y="43"/>
                      <a:pt x="60" y="45"/>
                      <a:pt x="54" y="44"/>
                    </a:cubicBezTo>
                    <a:cubicBezTo>
                      <a:pt x="49" y="42"/>
                      <a:pt x="49" y="38"/>
                      <a:pt x="43" y="36"/>
                    </a:cubicBezTo>
                    <a:cubicBezTo>
                      <a:pt x="40" y="33"/>
                      <a:pt x="31" y="30"/>
                      <a:pt x="31" y="30"/>
                    </a:cubicBezTo>
                    <a:cubicBezTo>
                      <a:pt x="26" y="25"/>
                      <a:pt x="21" y="25"/>
                      <a:pt x="14" y="24"/>
                    </a:cubicBezTo>
                    <a:cubicBezTo>
                      <a:pt x="11" y="22"/>
                      <a:pt x="8" y="21"/>
                      <a:pt x="5" y="19"/>
                    </a:cubicBezTo>
                    <a:cubicBezTo>
                      <a:pt x="4" y="14"/>
                      <a:pt x="1" y="14"/>
                      <a:pt x="0" y="10"/>
                    </a:cubicBezTo>
                    <a:cubicBezTo>
                      <a:pt x="4" y="4"/>
                      <a:pt x="4" y="2"/>
                      <a:pt x="10" y="0"/>
                    </a:cubicBezTo>
                    <a:cubicBezTo>
                      <a:pt x="17" y="1"/>
                      <a:pt x="18" y="0"/>
                      <a:pt x="12" y="3"/>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3" name="Freeform 2461">
                <a:extLst>
                  <a:ext uri="{FF2B5EF4-FFF2-40B4-BE49-F238E27FC236}">
                    <a16:creationId xmlns:a16="http://schemas.microsoft.com/office/drawing/2014/main" id="{F292DED8-08BC-3C55-2A5A-6B75BD76E4EC}"/>
                  </a:ext>
                </a:extLst>
              </p:cNvPr>
              <p:cNvSpPr>
                <a:spLocks noChangeAspect="1"/>
              </p:cNvSpPr>
              <p:nvPr/>
            </p:nvSpPr>
            <p:spPr bwMode="auto">
              <a:xfrm>
                <a:off x="5998" y="9150"/>
                <a:ext cx="136" cy="88"/>
              </a:xfrm>
              <a:custGeom>
                <a:avLst/>
                <a:gdLst>
                  <a:gd name="T0" fmla="*/ 6 w 34"/>
                  <a:gd name="T1" fmla="*/ 0 h 22"/>
                  <a:gd name="T2" fmla="*/ 27 w 34"/>
                  <a:gd name="T3" fmla="*/ 0 h 22"/>
                  <a:gd name="T4" fmla="*/ 26 w 34"/>
                  <a:gd name="T5" fmla="*/ 14 h 22"/>
                  <a:gd name="T6" fmla="*/ 9 w 34"/>
                  <a:gd name="T7" fmla="*/ 19 h 22"/>
                  <a:gd name="T8" fmla="*/ 2 w 34"/>
                  <a:gd name="T9" fmla="*/ 7 h 22"/>
                  <a:gd name="T10" fmla="*/ 6 w 34"/>
                  <a:gd name="T11" fmla="*/ 0 h 22"/>
                  <a:gd name="T12" fmla="*/ 0 60000 65536"/>
                  <a:gd name="T13" fmla="*/ 0 60000 65536"/>
                  <a:gd name="T14" fmla="*/ 0 60000 65536"/>
                  <a:gd name="T15" fmla="*/ 0 60000 65536"/>
                  <a:gd name="T16" fmla="*/ 0 60000 65536"/>
                  <a:gd name="T17" fmla="*/ 0 60000 65536"/>
                  <a:gd name="T18" fmla="*/ 0 w 34"/>
                  <a:gd name="T19" fmla="*/ 0 h 22"/>
                  <a:gd name="T20" fmla="*/ 34 w 34"/>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34" h="22">
                    <a:moveTo>
                      <a:pt x="6" y="0"/>
                    </a:moveTo>
                    <a:cubicBezTo>
                      <a:pt x="14" y="2"/>
                      <a:pt x="19" y="2"/>
                      <a:pt x="27" y="0"/>
                    </a:cubicBezTo>
                    <a:cubicBezTo>
                      <a:pt x="34" y="2"/>
                      <a:pt x="30" y="10"/>
                      <a:pt x="26" y="14"/>
                    </a:cubicBezTo>
                    <a:cubicBezTo>
                      <a:pt x="23" y="22"/>
                      <a:pt x="16" y="20"/>
                      <a:pt x="9" y="19"/>
                    </a:cubicBezTo>
                    <a:cubicBezTo>
                      <a:pt x="6" y="15"/>
                      <a:pt x="6" y="11"/>
                      <a:pt x="2" y="7"/>
                    </a:cubicBezTo>
                    <a:cubicBezTo>
                      <a:pt x="0" y="2"/>
                      <a:pt x="0" y="5"/>
                      <a:pt x="6"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4" name="Freeform 2462">
                <a:extLst>
                  <a:ext uri="{FF2B5EF4-FFF2-40B4-BE49-F238E27FC236}">
                    <a16:creationId xmlns:a16="http://schemas.microsoft.com/office/drawing/2014/main" id="{496CF3BE-AD0F-B580-0FF6-B3128C494CCD}"/>
                  </a:ext>
                </a:extLst>
              </p:cNvPr>
              <p:cNvSpPr>
                <a:spLocks noChangeAspect="1"/>
              </p:cNvSpPr>
              <p:nvPr/>
            </p:nvSpPr>
            <p:spPr bwMode="auto">
              <a:xfrm>
                <a:off x="6106" y="9202"/>
                <a:ext cx="100" cy="72"/>
              </a:xfrm>
              <a:custGeom>
                <a:avLst/>
                <a:gdLst>
                  <a:gd name="T0" fmla="*/ 9 w 25"/>
                  <a:gd name="T1" fmla="*/ 0 h 18"/>
                  <a:gd name="T2" fmla="*/ 20 w 25"/>
                  <a:gd name="T3" fmla="*/ 1 h 18"/>
                  <a:gd name="T4" fmla="*/ 24 w 25"/>
                  <a:gd name="T5" fmla="*/ 10 h 18"/>
                  <a:gd name="T6" fmla="*/ 23 w 25"/>
                  <a:gd name="T7" fmla="*/ 17 h 18"/>
                  <a:gd name="T8" fmla="*/ 20 w 25"/>
                  <a:gd name="T9" fmla="*/ 13 h 18"/>
                  <a:gd name="T10" fmla="*/ 11 w 25"/>
                  <a:gd name="T11" fmla="*/ 9 h 18"/>
                  <a:gd name="T12" fmla="*/ 9 w 25"/>
                  <a:gd name="T13" fmla="*/ 0 h 18"/>
                  <a:gd name="T14" fmla="*/ 0 60000 65536"/>
                  <a:gd name="T15" fmla="*/ 0 60000 65536"/>
                  <a:gd name="T16" fmla="*/ 0 60000 65536"/>
                  <a:gd name="T17" fmla="*/ 0 60000 65536"/>
                  <a:gd name="T18" fmla="*/ 0 60000 65536"/>
                  <a:gd name="T19" fmla="*/ 0 60000 65536"/>
                  <a:gd name="T20" fmla="*/ 0 60000 65536"/>
                  <a:gd name="T21" fmla="*/ 0 w 25"/>
                  <a:gd name="T22" fmla="*/ 0 h 18"/>
                  <a:gd name="T23" fmla="*/ 25 w 25"/>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18">
                    <a:moveTo>
                      <a:pt x="9" y="0"/>
                    </a:moveTo>
                    <a:cubicBezTo>
                      <a:pt x="13" y="0"/>
                      <a:pt x="16" y="0"/>
                      <a:pt x="20" y="1"/>
                    </a:cubicBezTo>
                    <a:cubicBezTo>
                      <a:pt x="23" y="2"/>
                      <a:pt x="24" y="10"/>
                      <a:pt x="24" y="10"/>
                    </a:cubicBezTo>
                    <a:cubicBezTo>
                      <a:pt x="24" y="12"/>
                      <a:pt x="25" y="16"/>
                      <a:pt x="23" y="17"/>
                    </a:cubicBezTo>
                    <a:cubicBezTo>
                      <a:pt x="22" y="18"/>
                      <a:pt x="21" y="14"/>
                      <a:pt x="20" y="13"/>
                    </a:cubicBezTo>
                    <a:cubicBezTo>
                      <a:pt x="18" y="11"/>
                      <a:pt x="11" y="9"/>
                      <a:pt x="11" y="9"/>
                    </a:cubicBezTo>
                    <a:cubicBezTo>
                      <a:pt x="8" y="5"/>
                      <a:pt x="0" y="2"/>
                      <a:pt x="9"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5" name="Freeform 2463">
                <a:extLst>
                  <a:ext uri="{FF2B5EF4-FFF2-40B4-BE49-F238E27FC236}">
                    <a16:creationId xmlns:a16="http://schemas.microsoft.com/office/drawing/2014/main" id="{B5BB9FC0-6230-C41D-0458-187B5DED5FD3}"/>
                  </a:ext>
                </a:extLst>
              </p:cNvPr>
              <p:cNvSpPr>
                <a:spLocks noChangeAspect="1"/>
              </p:cNvSpPr>
              <p:nvPr/>
            </p:nvSpPr>
            <p:spPr bwMode="auto">
              <a:xfrm>
                <a:off x="6574" y="9126"/>
                <a:ext cx="128" cy="76"/>
              </a:xfrm>
              <a:custGeom>
                <a:avLst/>
                <a:gdLst>
                  <a:gd name="T0" fmla="*/ 29 w 32"/>
                  <a:gd name="T1" fmla="*/ 2 h 19"/>
                  <a:gd name="T2" fmla="*/ 17 w 32"/>
                  <a:gd name="T3" fmla="*/ 6 h 19"/>
                  <a:gd name="T4" fmla="*/ 3 w 32"/>
                  <a:gd name="T5" fmla="*/ 8 h 19"/>
                  <a:gd name="T6" fmla="*/ 14 w 32"/>
                  <a:gd name="T7" fmla="*/ 19 h 19"/>
                  <a:gd name="T8" fmla="*/ 23 w 32"/>
                  <a:gd name="T9" fmla="*/ 10 h 19"/>
                  <a:gd name="T10" fmla="*/ 31 w 32"/>
                  <a:gd name="T11" fmla="*/ 8 h 19"/>
                  <a:gd name="T12" fmla="*/ 29 w 32"/>
                  <a:gd name="T13" fmla="*/ 2 h 19"/>
                  <a:gd name="T14" fmla="*/ 0 60000 65536"/>
                  <a:gd name="T15" fmla="*/ 0 60000 65536"/>
                  <a:gd name="T16" fmla="*/ 0 60000 65536"/>
                  <a:gd name="T17" fmla="*/ 0 60000 65536"/>
                  <a:gd name="T18" fmla="*/ 0 60000 65536"/>
                  <a:gd name="T19" fmla="*/ 0 60000 65536"/>
                  <a:gd name="T20" fmla="*/ 0 60000 65536"/>
                  <a:gd name="T21" fmla="*/ 0 w 32"/>
                  <a:gd name="T22" fmla="*/ 0 h 19"/>
                  <a:gd name="T23" fmla="*/ 32 w 32"/>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19">
                    <a:moveTo>
                      <a:pt x="29" y="2"/>
                    </a:moveTo>
                    <a:cubicBezTo>
                      <a:pt x="20" y="0"/>
                      <a:pt x="23" y="4"/>
                      <a:pt x="17" y="6"/>
                    </a:cubicBezTo>
                    <a:cubicBezTo>
                      <a:pt x="12" y="5"/>
                      <a:pt x="8" y="6"/>
                      <a:pt x="3" y="8"/>
                    </a:cubicBezTo>
                    <a:cubicBezTo>
                      <a:pt x="0" y="19"/>
                      <a:pt x="3" y="18"/>
                      <a:pt x="14" y="19"/>
                    </a:cubicBezTo>
                    <a:cubicBezTo>
                      <a:pt x="26" y="17"/>
                      <a:pt x="15" y="15"/>
                      <a:pt x="23" y="10"/>
                    </a:cubicBezTo>
                    <a:cubicBezTo>
                      <a:pt x="25" y="9"/>
                      <a:pt x="29" y="10"/>
                      <a:pt x="31" y="8"/>
                    </a:cubicBezTo>
                    <a:cubicBezTo>
                      <a:pt x="32" y="6"/>
                      <a:pt x="30" y="4"/>
                      <a:pt x="29" y="2"/>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6" name="Freeform 2464">
                <a:extLst>
                  <a:ext uri="{FF2B5EF4-FFF2-40B4-BE49-F238E27FC236}">
                    <a16:creationId xmlns:a16="http://schemas.microsoft.com/office/drawing/2014/main" id="{2A9E3550-73AF-1690-C6E7-3F67B2E29450}"/>
                  </a:ext>
                </a:extLst>
              </p:cNvPr>
              <p:cNvSpPr>
                <a:spLocks noChangeAspect="1"/>
              </p:cNvSpPr>
              <p:nvPr/>
            </p:nvSpPr>
            <p:spPr bwMode="auto">
              <a:xfrm>
                <a:off x="5266" y="9210"/>
                <a:ext cx="636" cy="580"/>
              </a:xfrm>
              <a:custGeom>
                <a:avLst/>
                <a:gdLst>
                  <a:gd name="T0" fmla="*/ 47 w 159"/>
                  <a:gd name="T1" fmla="*/ 3 h 145"/>
                  <a:gd name="T2" fmla="*/ 39 w 159"/>
                  <a:gd name="T3" fmla="*/ 13 h 145"/>
                  <a:gd name="T4" fmla="*/ 21 w 159"/>
                  <a:gd name="T5" fmla="*/ 20 h 145"/>
                  <a:gd name="T6" fmla="*/ 11 w 159"/>
                  <a:gd name="T7" fmla="*/ 34 h 145"/>
                  <a:gd name="T8" fmla="*/ 0 w 159"/>
                  <a:gd name="T9" fmla="*/ 40 h 145"/>
                  <a:gd name="T10" fmla="*/ 17 w 159"/>
                  <a:gd name="T11" fmla="*/ 46 h 145"/>
                  <a:gd name="T12" fmla="*/ 24 w 159"/>
                  <a:gd name="T13" fmla="*/ 55 h 145"/>
                  <a:gd name="T14" fmla="*/ 36 w 159"/>
                  <a:gd name="T15" fmla="*/ 61 h 145"/>
                  <a:gd name="T16" fmla="*/ 44 w 159"/>
                  <a:gd name="T17" fmla="*/ 70 h 145"/>
                  <a:gd name="T18" fmla="*/ 47 w 159"/>
                  <a:gd name="T19" fmla="*/ 81 h 145"/>
                  <a:gd name="T20" fmla="*/ 53 w 159"/>
                  <a:gd name="T21" fmla="*/ 101 h 145"/>
                  <a:gd name="T22" fmla="*/ 64 w 159"/>
                  <a:gd name="T23" fmla="*/ 121 h 145"/>
                  <a:gd name="T24" fmla="*/ 68 w 159"/>
                  <a:gd name="T25" fmla="*/ 109 h 145"/>
                  <a:gd name="T26" fmla="*/ 74 w 159"/>
                  <a:gd name="T27" fmla="*/ 98 h 145"/>
                  <a:gd name="T28" fmla="*/ 82 w 159"/>
                  <a:gd name="T29" fmla="*/ 106 h 145"/>
                  <a:gd name="T30" fmla="*/ 98 w 159"/>
                  <a:gd name="T31" fmla="*/ 116 h 145"/>
                  <a:gd name="T32" fmla="*/ 108 w 159"/>
                  <a:gd name="T33" fmla="*/ 145 h 145"/>
                  <a:gd name="T34" fmla="*/ 117 w 159"/>
                  <a:gd name="T35" fmla="*/ 106 h 145"/>
                  <a:gd name="T36" fmla="*/ 131 w 159"/>
                  <a:gd name="T37" fmla="*/ 121 h 145"/>
                  <a:gd name="T38" fmla="*/ 147 w 159"/>
                  <a:gd name="T39" fmla="*/ 129 h 145"/>
                  <a:gd name="T40" fmla="*/ 150 w 159"/>
                  <a:gd name="T41" fmla="*/ 123 h 145"/>
                  <a:gd name="T42" fmla="*/ 137 w 159"/>
                  <a:gd name="T43" fmla="*/ 113 h 145"/>
                  <a:gd name="T44" fmla="*/ 140 w 159"/>
                  <a:gd name="T45" fmla="*/ 106 h 145"/>
                  <a:gd name="T46" fmla="*/ 138 w 159"/>
                  <a:gd name="T47" fmla="*/ 99 h 145"/>
                  <a:gd name="T48" fmla="*/ 129 w 159"/>
                  <a:gd name="T49" fmla="*/ 89 h 145"/>
                  <a:gd name="T50" fmla="*/ 120 w 159"/>
                  <a:gd name="T51" fmla="*/ 77 h 145"/>
                  <a:gd name="T52" fmla="*/ 111 w 159"/>
                  <a:gd name="T53" fmla="*/ 61 h 145"/>
                  <a:gd name="T54" fmla="*/ 108 w 159"/>
                  <a:gd name="T55" fmla="*/ 52 h 145"/>
                  <a:gd name="T56" fmla="*/ 111 w 159"/>
                  <a:gd name="T57" fmla="*/ 47 h 145"/>
                  <a:gd name="T58" fmla="*/ 130 w 159"/>
                  <a:gd name="T59" fmla="*/ 55 h 145"/>
                  <a:gd name="T60" fmla="*/ 137 w 159"/>
                  <a:gd name="T61" fmla="*/ 70 h 145"/>
                  <a:gd name="T62" fmla="*/ 153 w 159"/>
                  <a:gd name="T63" fmla="*/ 53 h 145"/>
                  <a:gd name="T64" fmla="*/ 136 w 159"/>
                  <a:gd name="T65" fmla="*/ 43 h 145"/>
                  <a:gd name="T66" fmla="*/ 118 w 159"/>
                  <a:gd name="T67" fmla="*/ 22 h 145"/>
                  <a:gd name="T68" fmla="*/ 111 w 159"/>
                  <a:gd name="T69" fmla="*/ 17 h 145"/>
                  <a:gd name="T70" fmla="*/ 105 w 159"/>
                  <a:gd name="T71" fmla="*/ 21 h 145"/>
                  <a:gd name="T72" fmla="*/ 99 w 159"/>
                  <a:gd name="T73" fmla="*/ 13 h 145"/>
                  <a:gd name="T74" fmla="*/ 90 w 159"/>
                  <a:gd name="T75" fmla="*/ 9 h 145"/>
                  <a:gd name="T76" fmla="*/ 81 w 159"/>
                  <a:gd name="T77" fmla="*/ 13 h 145"/>
                  <a:gd name="T78" fmla="*/ 59 w 159"/>
                  <a:gd name="T79" fmla="*/ 7 h 145"/>
                  <a:gd name="T80" fmla="*/ 47 w 159"/>
                  <a:gd name="T81" fmla="*/ 4 h 145"/>
                  <a:gd name="T82" fmla="*/ 39 w 159"/>
                  <a:gd name="T83" fmla="*/ 9 h 1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9"/>
                  <a:gd name="T127" fmla="*/ 0 h 145"/>
                  <a:gd name="T128" fmla="*/ 159 w 159"/>
                  <a:gd name="T129" fmla="*/ 145 h 1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9" h="145">
                    <a:moveTo>
                      <a:pt x="47" y="3"/>
                    </a:moveTo>
                    <a:cubicBezTo>
                      <a:pt x="41" y="5"/>
                      <a:pt x="42" y="10"/>
                      <a:pt x="39" y="13"/>
                    </a:cubicBezTo>
                    <a:cubicBezTo>
                      <a:pt x="34" y="18"/>
                      <a:pt x="28" y="18"/>
                      <a:pt x="21" y="20"/>
                    </a:cubicBezTo>
                    <a:cubicBezTo>
                      <a:pt x="20" y="27"/>
                      <a:pt x="18" y="32"/>
                      <a:pt x="11" y="34"/>
                    </a:cubicBezTo>
                    <a:cubicBezTo>
                      <a:pt x="7" y="38"/>
                      <a:pt x="5" y="38"/>
                      <a:pt x="0" y="40"/>
                    </a:cubicBezTo>
                    <a:cubicBezTo>
                      <a:pt x="5" y="47"/>
                      <a:pt x="7" y="45"/>
                      <a:pt x="17" y="46"/>
                    </a:cubicBezTo>
                    <a:cubicBezTo>
                      <a:pt x="18" y="50"/>
                      <a:pt x="24" y="55"/>
                      <a:pt x="24" y="55"/>
                    </a:cubicBezTo>
                    <a:cubicBezTo>
                      <a:pt x="27" y="60"/>
                      <a:pt x="30" y="59"/>
                      <a:pt x="36" y="61"/>
                    </a:cubicBezTo>
                    <a:cubicBezTo>
                      <a:pt x="40" y="63"/>
                      <a:pt x="42" y="66"/>
                      <a:pt x="44" y="70"/>
                    </a:cubicBezTo>
                    <a:cubicBezTo>
                      <a:pt x="45" y="74"/>
                      <a:pt x="46" y="77"/>
                      <a:pt x="47" y="81"/>
                    </a:cubicBezTo>
                    <a:cubicBezTo>
                      <a:pt x="46" y="93"/>
                      <a:pt x="42" y="97"/>
                      <a:pt x="53" y="101"/>
                    </a:cubicBezTo>
                    <a:cubicBezTo>
                      <a:pt x="54" y="110"/>
                      <a:pt x="55" y="118"/>
                      <a:pt x="64" y="121"/>
                    </a:cubicBezTo>
                    <a:cubicBezTo>
                      <a:pt x="72" y="118"/>
                      <a:pt x="73" y="116"/>
                      <a:pt x="68" y="109"/>
                    </a:cubicBezTo>
                    <a:cubicBezTo>
                      <a:pt x="69" y="102"/>
                      <a:pt x="68" y="101"/>
                      <a:pt x="74" y="98"/>
                    </a:cubicBezTo>
                    <a:cubicBezTo>
                      <a:pt x="79" y="90"/>
                      <a:pt x="81" y="102"/>
                      <a:pt x="82" y="106"/>
                    </a:cubicBezTo>
                    <a:cubicBezTo>
                      <a:pt x="94" y="103"/>
                      <a:pt x="96" y="104"/>
                      <a:pt x="98" y="116"/>
                    </a:cubicBezTo>
                    <a:cubicBezTo>
                      <a:pt x="95" y="125"/>
                      <a:pt x="100" y="139"/>
                      <a:pt x="108" y="145"/>
                    </a:cubicBezTo>
                    <a:cubicBezTo>
                      <a:pt x="108" y="136"/>
                      <a:pt x="102" y="109"/>
                      <a:pt x="117" y="106"/>
                    </a:cubicBezTo>
                    <a:cubicBezTo>
                      <a:pt x="125" y="100"/>
                      <a:pt x="127" y="117"/>
                      <a:pt x="131" y="121"/>
                    </a:cubicBezTo>
                    <a:cubicBezTo>
                      <a:pt x="136" y="126"/>
                      <a:pt x="141" y="127"/>
                      <a:pt x="147" y="129"/>
                    </a:cubicBezTo>
                    <a:cubicBezTo>
                      <a:pt x="153" y="128"/>
                      <a:pt x="158" y="126"/>
                      <a:pt x="150" y="123"/>
                    </a:cubicBezTo>
                    <a:cubicBezTo>
                      <a:pt x="146" y="118"/>
                      <a:pt x="142" y="116"/>
                      <a:pt x="137" y="113"/>
                    </a:cubicBezTo>
                    <a:cubicBezTo>
                      <a:pt x="134" y="108"/>
                      <a:pt x="135" y="107"/>
                      <a:pt x="140" y="106"/>
                    </a:cubicBezTo>
                    <a:cubicBezTo>
                      <a:pt x="143" y="102"/>
                      <a:pt x="143" y="101"/>
                      <a:pt x="138" y="99"/>
                    </a:cubicBezTo>
                    <a:cubicBezTo>
                      <a:pt x="136" y="94"/>
                      <a:pt x="132" y="93"/>
                      <a:pt x="129" y="89"/>
                    </a:cubicBezTo>
                    <a:cubicBezTo>
                      <a:pt x="127" y="83"/>
                      <a:pt x="125" y="80"/>
                      <a:pt x="120" y="77"/>
                    </a:cubicBezTo>
                    <a:cubicBezTo>
                      <a:pt x="118" y="70"/>
                      <a:pt x="114" y="67"/>
                      <a:pt x="111" y="61"/>
                    </a:cubicBezTo>
                    <a:cubicBezTo>
                      <a:pt x="110" y="58"/>
                      <a:pt x="108" y="52"/>
                      <a:pt x="108" y="52"/>
                    </a:cubicBezTo>
                    <a:cubicBezTo>
                      <a:pt x="109" y="50"/>
                      <a:pt x="109" y="48"/>
                      <a:pt x="111" y="47"/>
                    </a:cubicBezTo>
                    <a:cubicBezTo>
                      <a:pt x="112" y="47"/>
                      <a:pt x="125" y="53"/>
                      <a:pt x="130" y="55"/>
                    </a:cubicBezTo>
                    <a:cubicBezTo>
                      <a:pt x="132" y="60"/>
                      <a:pt x="132" y="67"/>
                      <a:pt x="137" y="70"/>
                    </a:cubicBezTo>
                    <a:cubicBezTo>
                      <a:pt x="139" y="54"/>
                      <a:pt x="143" y="60"/>
                      <a:pt x="153" y="53"/>
                    </a:cubicBezTo>
                    <a:cubicBezTo>
                      <a:pt x="159" y="44"/>
                      <a:pt x="140" y="43"/>
                      <a:pt x="136" y="43"/>
                    </a:cubicBezTo>
                    <a:cubicBezTo>
                      <a:pt x="123" y="36"/>
                      <a:pt x="134" y="24"/>
                      <a:pt x="118" y="22"/>
                    </a:cubicBezTo>
                    <a:cubicBezTo>
                      <a:pt x="116" y="20"/>
                      <a:pt x="114" y="16"/>
                      <a:pt x="111" y="17"/>
                    </a:cubicBezTo>
                    <a:cubicBezTo>
                      <a:pt x="109" y="18"/>
                      <a:pt x="105" y="21"/>
                      <a:pt x="105" y="21"/>
                    </a:cubicBezTo>
                    <a:cubicBezTo>
                      <a:pt x="101" y="18"/>
                      <a:pt x="102" y="16"/>
                      <a:pt x="99" y="13"/>
                    </a:cubicBezTo>
                    <a:cubicBezTo>
                      <a:pt x="97" y="11"/>
                      <a:pt x="90" y="9"/>
                      <a:pt x="90" y="9"/>
                    </a:cubicBezTo>
                    <a:cubicBezTo>
                      <a:pt x="83" y="11"/>
                      <a:pt x="86" y="10"/>
                      <a:pt x="81" y="13"/>
                    </a:cubicBezTo>
                    <a:cubicBezTo>
                      <a:pt x="75" y="11"/>
                      <a:pt x="65" y="11"/>
                      <a:pt x="59" y="7"/>
                    </a:cubicBezTo>
                    <a:cubicBezTo>
                      <a:pt x="57" y="0"/>
                      <a:pt x="52" y="2"/>
                      <a:pt x="47" y="4"/>
                    </a:cubicBezTo>
                    <a:cubicBezTo>
                      <a:pt x="45" y="7"/>
                      <a:pt x="39" y="9"/>
                      <a:pt x="39" y="9"/>
                    </a:cubicBezTo>
                  </a:path>
                </a:pathLst>
              </a:custGeom>
              <a:solidFill>
                <a:schemeClr val="accent1">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7" name="Freeform 2465">
                <a:extLst>
                  <a:ext uri="{FF2B5EF4-FFF2-40B4-BE49-F238E27FC236}">
                    <a16:creationId xmlns:a16="http://schemas.microsoft.com/office/drawing/2014/main" id="{F113B9A1-3750-A347-14AE-C812338F61F1}"/>
                  </a:ext>
                </a:extLst>
              </p:cNvPr>
              <p:cNvSpPr>
                <a:spLocks noChangeAspect="1"/>
              </p:cNvSpPr>
              <p:nvPr/>
            </p:nvSpPr>
            <p:spPr bwMode="auto">
              <a:xfrm>
                <a:off x="5910" y="8378"/>
                <a:ext cx="76" cy="68"/>
              </a:xfrm>
              <a:custGeom>
                <a:avLst/>
                <a:gdLst>
                  <a:gd name="T0" fmla="*/ 16 w 19"/>
                  <a:gd name="T1" fmla="*/ 0 h 17"/>
                  <a:gd name="T2" fmla="*/ 6 w 19"/>
                  <a:gd name="T3" fmla="*/ 3 h 17"/>
                  <a:gd name="T4" fmla="*/ 1 w 19"/>
                  <a:gd name="T5" fmla="*/ 9 h 17"/>
                  <a:gd name="T6" fmla="*/ 12 w 19"/>
                  <a:gd name="T7" fmla="*/ 17 h 17"/>
                  <a:gd name="T8" fmla="*/ 17 w 19"/>
                  <a:gd name="T9" fmla="*/ 15 h 17"/>
                  <a:gd name="T10" fmla="*/ 19 w 19"/>
                  <a:gd name="T11" fmla="*/ 9 h 17"/>
                  <a:gd name="T12" fmla="*/ 16 w 19"/>
                  <a:gd name="T13" fmla="*/ 0 h 17"/>
                  <a:gd name="T14" fmla="*/ 0 60000 65536"/>
                  <a:gd name="T15" fmla="*/ 0 60000 65536"/>
                  <a:gd name="T16" fmla="*/ 0 60000 65536"/>
                  <a:gd name="T17" fmla="*/ 0 60000 65536"/>
                  <a:gd name="T18" fmla="*/ 0 60000 65536"/>
                  <a:gd name="T19" fmla="*/ 0 60000 65536"/>
                  <a:gd name="T20" fmla="*/ 0 60000 65536"/>
                  <a:gd name="T21" fmla="*/ 0 w 19"/>
                  <a:gd name="T22" fmla="*/ 0 h 17"/>
                  <a:gd name="T23" fmla="*/ 19 w 19"/>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7">
                    <a:moveTo>
                      <a:pt x="16" y="0"/>
                    </a:moveTo>
                    <a:cubicBezTo>
                      <a:pt x="13" y="1"/>
                      <a:pt x="9" y="2"/>
                      <a:pt x="6" y="3"/>
                    </a:cubicBezTo>
                    <a:cubicBezTo>
                      <a:pt x="5" y="5"/>
                      <a:pt x="2" y="6"/>
                      <a:pt x="1" y="9"/>
                    </a:cubicBezTo>
                    <a:cubicBezTo>
                      <a:pt x="0" y="13"/>
                      <a:pt x="9" y="15"/>
                      <a:pt x="12" y="17"/>
                    </a:cubicBezTo>
                    <a:cubicBezTo>
                      <a:pt x="14" y="16"/>
                      <a:pt x="16" y="16"/>
                      <a:pt x="17" y="15"/>
                    </a:cubicBezTo>
                    <a:cubicBezTo>
                      <a:pt x="18" y="13"/>
                      <a:pt x="19" y="9"/>
                      <a:pt x="19" y="9"/>
                    </a:cubicBezTo>
                    <a:cubicBezTo>
                      <a:pt x="19" y="7"/>
                      <a:pt x="16" y="0"/>
                      <a:pt x="16"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8" name="Freeform 2466">
                <a:extLst>
                  <a:ext uri="{FF2B5EF4-FFF2-40B4-BE49-F238E27FC236}">
                    <a16:creationId xmlns:a16="http://schemas.microsoft.com/office/drawing/2014/main" id="{B47CC332-1BC0-2750-C335-BDDD840E8F84}"/>
                  </a:ext>
                </a:extLst>
              </p:cNvPr>
              <p:cNvSpPr>
                <a:spLocks noChangeAspect="1"/>
              </p:cNvSpPr>
              <p:nvPr/>
            </p:nvSpPr>
            <p:spPr bwMode="auto">
              <a:xfrm>
                <a:off x="6134" y="8402"/>
                <a:ext cx="68" cy="52"/>
              </a:xfrm>
              <a:custGeom>
                <a:avLst/>
                <a:gdLst>
                  <a:gd name="T0" fmla="*/ 15 w 17"/>
                  <a:gd name="T1" fmla="*/ 3 h 13"/>
                  <a:gd name="T2" fmla="*/ 11 w 17"/>
                  <a:gd name="T3" fmla="*/ 13 h 13"/>
                  <a:gd name="T4" fmla="*/ 15 w 17"/>
                  <a:gd name="T5" fmla="*/ 3 h 13"/>
                  <a:gd name="T6" fmla="*/ 0 60000 65536"/>
                  <a:gd name="T7" fmla="*/ 0 60000 65536"/>
                  <a:gd name="T8" fmla="*/ 0 60000 65536"/>
                  <a:gd name="T9" fmla="*/ 0 w 17"/>
                  <a:gd name="T10" fmla="*/ 0 h 13"/>
                  <a:gd name="T11" fmla="*/ 17 w 17"/>
                  <a:gd name="T12" fmla="*/ 13 h 13"/>
                </a:gdLst>
                <a:ahLst/>
                <a:cxnLst>
                  <a:cxn ang="T6">
                    <a:pos x="T0" y="T1"/>
                  </a:cxn>
                  <a:cxn ang="T7">
                    <a:pos x="T2" y="T3"/>
                  </a:cxn>
                  <a:cxn ang="T8">
                    <a:pos x="T4" y="T5"/>
                  </a:cxn>
                </a:cxnLst>
                <a:rect l="T9" t="T10" r="T11" b="T12"/>
                <a:pathLst>
                  <a:path w="17" h="13">
                    <a:moveTo>
                      <a:pt x="15" y="3"/>
                    </a:moveTo>
                    <a:cubicBezTo>
                      <a:pt x="3" y="0"/>
                      <a:pt x="0" y="9"/>
                      <a:pt x="11" y="13"/>
                    </a:cubicBezTo>
                    <a:cubicBezTo>
                      <a:pt x="17" y="11"/>
                      <a:pt x="15" y="8"/>
                      <a:pt x="15" y="3"/>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19" name="Freeform 2467">
                <a:extLst>
                  <a:ext uri="{FF2B5EF4-FFF2-40B4-BE49-F238E27FC236}">
                    <a16:creationId xmlns:a16="http://schemas.microsoft.com/office/drawing/2014/main" id="{E14C7543-5941-D7E2-7D9C-269D9B8D193D}"/>
                  </a:ext>
                </a:extLst>
              </p:cNvPr>
              <p:cNvSpPr>
                <a:spLocks noChangeAspect="1"/>
              </p:cNvSpPr>
              <p:nvPr/>
            </p:nvSpPr>
            <p:spPr bwMode="auto">
              <a:xfrm>
                <a:off x="6050" y="8570"/>
                <a:ext cx="120" cy="96"/>
              </a:xfrm>
              <a:custGeom>
                <a:avLst/>
                <a:gdLst>
                  <a:gd name="T0" fmla="*/ 29 w 30"/>
                  <a:gd name="T1" fmla="*/ 0 h 24"/>
                  <a:gd name="T2" fmla="*/ 25 w 30"/>
                  <a:gd name="T3" fmla="*/ 9 h 24"/>
                  <a:gd name="T4" fmla="*/ 16 w 30"/>
                  <a:gd name="T5" fmla="*/ 6 h 24"/>
                  <a:gd name="T6" fmla="*/ 10 w 30"/>
                  <a:gd name="T7" fmla="*/ 13 h 24"/>
                  <a:gd name="T8" fmla="*/ 28 w 30"/>
                  <a:gd name="T9" fmla="*/ 19 h 24"/>
                  <a:gd name="T10" fmla="*/ 29 w 30"/>
                  <a:gd name="T11" fmla="*/ 0 h 24"/>
                  <a:gd name="T12" fmla="*/ 0 60000 65536"/>
                  <a:gd name="T13" fmla="*/ 0 60000 65536"/>
                  <a:gd name="T14" fmla="*/ 0 60000 65536"/>
                  <a:gd name="T15" fmla="*/ 0 60000 65536"/>
                  <a:gd name="T16" fmla="*/ 0 60000 65536"/>
                  <a:gd name="T17" fmla="*/ 0 60000 65536"/>
                  <a:gd name="T18" fmla="*/ 0 w 30"/>
                  <a:gd name="T19" fmla="*/ 0 h 24"/>
                  <a:gd name="T20" fmla="*/ 30 w 30"/>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30" h="24">
                    <a:moveTo>
                      <a:pt x="29" y="0"/>
                    </a:moveTo>
                    <a:cubicBezTo>
                      <a:pt x="28" y="3"/>
                      <a:pt x="26" y="6"/>
                      <a:pt x="25" y="9"/>
                    </a:cubicBezTo>
                    <a:cubicBezTo>
                      <a:pt x="22" y="8"/>
                      <a:pt x="16" y="6"/>
                      <a:pt x="16" y="6"/>
                    </a:cubicBezTo>
                    <a:cubicBezTo>
                      <a:pt x="10" y="7"/>
                      <a:pt x="0" y="8"/>
                      <a:pt x="10" y="13"/>
                    </a:cubicBezTo>
                    <a:cubicBezTo>
                      <a:pt x="12" y="24"/>
                      <a:pt x="16" y="20"/>
                      <a:pt x="28" y="19"/>
                    </a:cubicBezTo>
                    <a:cubicBezTo>
                      <a:pt x="30" y="12"/>
                      <a:pt x="30" y="7"/>
                      <a:pt x="29"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0" name="Freeform 2468">
                <a:extLst>
                  <a:ext uri="{FF2B5EF4-FFF2-40B4-BE49-F238E27FC236}">
                    <a16:creationId xmlns:a16="http://schemas.microsoft.com/office/drawing/2014/main" id="{31B7818D-8196-E557-9A7B-D351D94B73F7}"/>
                  </a:ext>
                </a:extLst>
              </p:cNvPr>
              <p:cNvSpPr>
                <a:spLocks noChangeAspect="1"/>
              </p:cNvSpPr>
              <p:nvPr/>
            </p:nvSpPr>
            <p:spPr bwMode="auto">
              <a:xfrm>
                <a:off x="6330" y="9390"/>
                <a:ext cx="64" cy="88"/>
              </a:xfrm>
              <a:custGeom>
                <a:avLst/>
                <a:gdLst>
                  <a:gd name="T0" fmla="*/ 6 w 16"/>
                  <a:gd name="T1" fmla="*/ 0 h 22"/>
                  <a:gd name="T2" fmla="*/ 16 w 16"/>
                  <a:gd name="T3" fmla="*/ 11 h 22"/>
                  <a:gd name="T4" fmla="*/ 7 w 16"/>
                  <a:gd name="T5" fmla="*/ 22 h 22"/>
                  <a:gd name="T6" fmla="*/ 7 w 16"/>
                  <a:gd name="T7" fmla="*/ 5 h 22"/>
                  <a:gd name="T8" fmla="*/ 6 w 16"/>
                  <a:gd name="T9" fmla="*/ 0 h 22"/>
                  <a:gd name="T10" fmla="*/ 0 60000 65536"/>
                  <a:gd name="T11" fmla="*/ 0 60000 65536"/>
                  <a:gd name="T12" fmla="*/ 0 60000 65536"/>
                  <a:gd name="T13" fmla="*/ 0 60000 65536"/>
                  <a:gd name="T14" fmla="*/ 0 60000 65536"/>
                  <a:gd name="T15" fmla="*/ 0 w 16"/>
                  <a:gd name="T16" fmla="*/ 0 h 22"/>
                  <a:gd name="T17" fmla="*/ 16 w 16"/>
                  <a:gd name="T18" fmla="*/ 22 h 22"/>
                </a:gdLst>
                <a:ahLst/>
                <a:cxnLst>
                  <a:cxn ang="T10">
                    <a:pos x="T0" y="T1"/>
                  </a:cxn>
                  <a:cxn ang="T11">
                    <a:pos x="T2" y="T3"/>
                  </a:cxn>
                  <a:cxn ang="T12">
                    <a:pos x="T4" y="T5"/>
                  </a:cxn>
                  <a:cxn ang="T13">
                    <a:pos x="T6" y="T7"/>
                  </a:cxn>
                  <a:cxn ang="T14">
                    <a:pos x="T8" y="T9"/>
                  </a:cxn>
                </a:cxnLst>
                <a:rect l="T15" t="T16" r="T17" b="T18"/>
                <a:pathLst>
                  <a:path w="16" h="22">
                    <a:moveTo>
                      <a:pt x="6" y="0"/>
                    </a:moveTo>
                    <a:cubicBezTo>
                      <a:pt x="13" y="2"/>
                      <a:pt x="14" y="4"/>
                      <a:pt x="16" y="11"/>
                    </a:cubicBezTo>
                    <a:cubicBezTo>
                      <a:pt x="14" y="19"/>
                      <a:pt x="13" y="18"/>
                      <a:pt x="7" y="22"/>
                    </a:cubicBezTo>
                    <a:cubicBezTo>
                      <a:pt x="5" y="15"/>
                      <a:pt x="0" y="12"/>
                      <a:pt x="7" y="5"/>
                    </a:cubicBezTo>
                    <a:cubicBezTo>
                      <a:pt x="8" y="1"/>
                      <a:pt x="9" y="3"/>
                      <a:pt x="6"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1" name="Freeform 2469">
                <a:extLst>
                  <a:ext uri="{FF2B5EF4-FFF2-40B4-BE49-F238E27FC236}">
                    <a16:creationId xmlns:a16="http://schemas.microsoft.com/office/drawing/2014/main" id="{7DECD8E7-C9BB-F141-210F-9E477A9F62A8}"/>
                  </a:ext>
                </a:extLst>
              </p:cNvPr>
              <p:cNvSpPr>
                <a:spLocks noChangeAspect="1"/>
              </p:cNvSpPr>
              <p:nvPr/>
            </p:nvSpPr>
            <p:spPr bwMode="auto">
              <a:xfrm>
                <a:off x="6310" y="8702"/>
                <a:ext cx="180" cy="136"/>
              </a:xfrm>
              <a:custGeom>
                <a:avLst/>
                <a:gdLst>
                  <a:gd name="T0" fmla="*/ 26 w 45"/>
                  <a:gd name="T1" fmla="*/ 0 h 34"/>
                  <a:gd name="T2" fmla="*/ 35 w 45"/>
                  <a:gd name="T3" fmla="*/ 10 h 34"/>
                  <a:gd name="T4" fmla="*/ 41 w 45"/>
                  <a:gd name="T5" fmla="*/ 14 h 34"/>
                  <a:gd name="T6" fmla="*/ 45 w 45"/>
                  <a:gd name="T7" fmla="*/ 23 h 34"/>
                  <a:gd name="T8" fmla="*/ 32 w 45"/>
                  <a:gd name="T9" fmla="*/ 33 h 34"/>
                  <a:gd name="T10" fmla="*/ 23 w 45"/>
                  <a:gd name="T11" fmla="*/ 32 h 34"/>
                  <a:gd name="T12" fmla="*/ 29 w 45"/>
                  <a:gd name="T13" fmla="*/ 17 h 34"/>
                  <a:gd name="T14" fmla="*/ 19 w 45"/>
                  <a:gd name="T15" fmla="*/ 12 h 34"/>
                  <a:gd name="T16" fmla="*/ 8 w 45"/>
                  <a:gd name="T17" fmla="*/ 28 h 34"/>
                  <a:gd name="T18" fmla="*/ 0 w 45"/>
                  <a:gd name="T19" fmla="*/ 18 h 34"/>
                  <a:gd name="T20" fmla="*/ 11 w 45"/>
                  <a:gd name="T21" fmla="*/ 11 h 34"/>
                  <a:gd name="T22" fmla="*/ 17 w 45"/>
                  <a:gd name="T23" fmla="*/ 8 h 34"/>
                  <a:gd name="T24" fmla="*/ 26 w 45"/>
                  <a:gd name="T25" fmla="*/ 0 h 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34"/>
                  <a:gd name="T41" fmla="*/ 45 w 45"/>
                  <a:gd name="T42" fmla="*/ 34 h 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34">
                    <a:moveTo>
                      <a:pt x="26" y="0"/>
                    </a:moveTo>
                    <a:cubicBezTo>
                      <a:pt x="27" y="4"/>
                      <a:pt x="31" y="8"/>
                      <a:pt x="35" y="10"/>
                    </a:cubicBezTo>
                    <a:cubicBezTo>
                      <a:pt x="37" y="11"/>
                      <a:pt x="41" y="14"/>
                      <a:pt x="41" y="14"/>
                    </a:cubicBezTo>
                    <a:cubicBezTo>
                      <a:pt x="43" y="17"/>
                      <a:pt x="45" y="23"/>
                      <a:pt x="45" y="23"/>
                    </a:cubicBezTo>
                    <a:cubicBezTo>
                      <a:pt x="43" y="29"/>
                      <a:pt x="37" y="31"/>
                      <a:pt x="32" y="33"/>
                    </a:cubicBezTo>
                    <a:cubicBezTo>
                      <a:pt x="29" y="33"/>
                      <a:pt x="25" y="34"/>
                      <a:pt x="23" y="32"/>
                    </a:cubicBezTo>
                    <a:cubicBezTo>
                      <a:pt x="19" y="28"/>
                      <a:pt x="29" y="17"/>
                      <a:pt x="29" y="17"/>
                    </a:cubicBezTo>
                    <a:cubicBezTo>
                      <a:pt x="26" y="10"/>
                      <a:pt x="26" y="11"/>
                      <a:pt x="19" y="12"/>
                    </a:cubicBezTo>
                    <a:cubicBezTo>
                      <a:pt x="17" y="19"/>
                      <a:pt x="16" y="26"/>
                      <a:pt x="8" y="28"/>
                    </a:cubicBezTo>
                    <a:cubicBezTo>
                      <a:pt x="4" y="27"/>
                      <a:pt x="0" y="18"/>
                      <a:pt x="0" y="18"/>
                    </a:cubicBezTo>
                    <a:cubicBezTo>
                      <a:pt x="2" y="12"/>
                      <a:pt x="5" y="12"/>
                      <a:pt x="11" y="11"/>
                    </a:cubicBezTo>
                    <a:cubicBezTo>
                      <a:pt x="13" y="10"/>
                      <a:pt x="15" y="10"/>
                      <a:pt x="17" y="8"/>
                    </a:cubicBezTo>
                    <a:cubicBezTo>
                      <a:pt x="21" y="4"/>
                      <a:pt x="19" y="0"/>
                      <a:pt x="26" y="0"/>
                    </a:cubicBezTo>
                    <a:close/>
                  </a:path>
                </a:pathLst>
              </a:custGeom>
              <a:solidFill>
                <a:schemeClr val="accent1">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2" name="Freeform 2470">
                <a:extLst>
                  <a:ext uri="{FF2B5EF4-FFF2-40B4-BE49-F238E27FC236}">
                    <a16:creationId xmlns:a16="http://schemas.microsoft.com/office/drawing/2014/main" id="{212EF467-6F4D-D429-834D-3703CA943737}"/>
                  </a:ext>
                </a:extLst>
              </p:cNvPr>
              <p:cNvSpPr>
                <a:spLocks noChangeAspect="1"/>
              </p:cNvSpPr>
              <p:nvPr/>
            </p:nvSpPr>
            <p:spPr bwMode="auto">
              <a:xfrm>
                <a:off x="6342" y="8942"/>
                <a:ext cx="108" cy="140"/>
              </a:xfrm>
              <a:custGeom>
                <a:avLst/>
                <a:gdLst>
                  <a:gd name="T0" fmla="*/ 13 w 27"/>
                  <a:gd name="T1" fmla="*/ 4 h 35"/>
                  <a:gd name="T2" fmla="*/ 25 w 27"/>
                  <a:gd name="T3" fmla="*/ 14 h 35"/>
                  <a:gd name="T4" fmla="*/ 16 w 27"/>
                  <a:gd name="T5" fmla="*/ 35 h 35"/>
                  <a:gd name="T6" fmla="*/ 7 w 27"/>
                  <a:gd name="T7" fmla="*/ 29 h 35"/>
                  <a:gd name="T8" fmla="*/ 0 w 27"/>
                  <a:gd name="T9" fmla="*/ 10 h 35"/>
                  <a:gd name="T10" fmla="*/ 13 w 27"/>
                  <a:gd name="T11" fmla="*/ 4 h 35"/>
                  <a:gd name="T12" fmla="*/ 0 60000 65536"/>
                  <a:gd name="T13" fmla="*/ 0 60000 65536"/>
                  <a:gd name="T14" fmla="*/ 0 60000 65536"/>
                  <a:gd name="T15" fmla="*/ 0 60000 65536"/>
                  <a:gd name="T16" fmla="*/ 0 60000 65536"/>
                  <a:gd name="T17" fmla="*/ 0 60000 65536"/>
                  <a:gd name="T18" fmla="*/ 0 w 27"/>
                  <a:gd name="T19" fmla="*/ 0 h 35"/>
                  <a:gd name="T20" fmla="*/ 27 w 27"/>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27" h="35">
                    <a:moveTo>
                      <a:pt x="13" y="4"/>
                    </a:moveTo>
                    <a:cubicBezTo>
                      <a:pt x="18" y="5"/>
                      <a:pt x="22" y="10"/>
                      <a:pt x="25" y="14"/>
                    </a:cubicBezTo>
                    <a:cubicBezTo>
                      <a:pt x="24" y="24"/>
                      <a:pt x="26" y="32"/>
                      <a:pt x="16" y="35"/>
                    </a:cubicBezTo>
                    <a:cubicBezTo>
                      <a:pt x="11" y="34"/>
                      <a:pt x="10" y="33"/>
                      <a:pt x="7" y="29"/>
                    </a:cubicBezTo>
                    <a:cubicBezTo>
                      <a:pt x="17" y="23"/>
                      <a:pt x="7" y="13"/>
                      <a:pt x="0" y="10"/>
                    </a:cubicBezTo>
                    <a:cubicBezTo>
                      <a:pt x="3" y="0"/>
                      <a:pt x="27" y="9"/>
                      <a:pt x="13" y="4"/>
                    </a:cubicBezTo>
                    <a:close/>
                  </a:path>
                </a:pathLst>
              </a:custGeom>
              <a:solidFill>
                <a:schemeClr val="accent1">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3" name="Freeform 2471">
                <a:extLst>
                  <a:ext uri="{FF2B5EF4-FFF2-40B4-BE49-F238E27FC236}">
                    <a16:creationId xmlns:a16="http://schemas.microsoft.com/office/drawing/2014/main" id="{C080A4DE-C69E-ACD6-E1F0-71EA221C4C0B}"/>
                  </a:ext>
                </a:extLst>
              </p:cNvPr>
              <p:cNvSpPr>
                <a:spLocks noChangeAspect="1"/>
              </p:cNvSpPr>
              <p:nvPr/>
            </p:nvSpPr>
            <p:spPr bwMode="auto">
              <a:xfrm>
                <a:off x="6950" y="9454"/>
                <a:ext cx="108" cy="208"/>
              </a:xfrm>
              <a:custGeom>
                <a:avLst/>
                <a:gdLst>
                  <a:gd name="T0" fmla="*/ 25 w 27"/>
                  <a:gd name="T1" fmla="*/ 2 h 52"/>
                  <a:gd name="T2" fmla="*/ 14 w 27"/>
                  <a:gd name="T3" fmla="*/ 12 h 52"/>
                  <a:gd name="T4" fmla="*/ 5 w 27"/>
                  <a:gd name="T5" fmla="*/ 15 h 52"/>
                  <a:gd name="T6" fmla="*/ 8 w 27"/>
                  <a:gd name="T7" fmla="*/ 46 h 52"/>
                  <a:gd name="T8" fmla="*/ 19 w 27"/>
                  <a:gd name="T9" fmla="*/ 43 h 52"/>
                  <a:gd name="T10" fmla="*/ 23 w 27"/>
                  <a:gd name="T11" fmla="*/ 28 h 52"/>
                  <a:gd name="T12" fmla="*/ 25 w 27"/>
                  <a:gd name="T13" fmla="*/ 13 h 52"/>
                  <a:gd name="T14" fmla="*/ 27 w 27"/>
                  <a:gd name="T15" fmla="*/ 7 h 52"/>
                  <a:gd name="T16" fmla="*/ 25 w 27"/>
                  <a:gd name="T17" fmla="*/ 1 h 52"/>
                  <a:gd name="T18" fmla="*/ 22 w 27"/>
                  <a:gd name="T19" fmla="*/ 4 h 52"/>
                  <a:gd name="T20" fmla="*/ 25 w 27"/>
                  <a:gd name="T21" fmla="*/ 2 h 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52"/>
                  <a:gd name="T35" fmla="*/ 27 w 27"/>
                  <a:gd name="T36" fmla="*/ 52 h 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52">
                    <a:moveTo>
                      <a:pt x="25" y="2"/>
                    </a:moveTo>
                    <a:cubicBezTo>
                      <a:pt x="20" y="4"/>
                      <a:pt x="19" y="9"/>
                      <a:pt x="14" y="12"/>
                    </a:cubicBezTo>
                    <a:cubicBezTo>
                      <a:pt x="11" y="14"/>
                      <a:pt x="5" y="15"/>
                      <a:pt x="5" y="15"/>
                    </a:cubicBezTo>
                    <a:cubicBezTo>
                      <a:pt x="2" y="24"/>
                      <a:pt x="0" y="40"/>
                      <a:pt x="8" y="46"/>
                    </a:cubicBezTo>
                    <a:cubicBezTo>
                      <a:pt x="12" y="52"/>
                      <a:pt x="15" y="46"/>
                      <a:pt x="19" y="43"/>
                    </a:cubicBezTo>
                    <a:cubicBezTo>
                      <a:pt x="21" y="38"/>
                      <a:pt x="22" y="33"/>
                      <a:pt x="23" y="28"/>
                    </a:cubicBezTo>
                    <a:cubicBezTo>
                      <a:pt x="22" y="21"/>
                      <a:pt x="22" y="19"/>
                      <a:pt x="25" y="13"/>
                    </a:cubicBezTo>
                    <a:cubicBezTo>
                      <a:pt x="26" y="11"/>
                      <a:pt x="27" y="7"/>
                      <a:pt x="27" y="7"/>
                    </a:cubicBezTo>
                    <a:cubicBezTo>
                      <a:pt x="26" y="5"/>
                      <a:pt x="27" y="2"/>
                      <a:pt x="25" y="1"/>
                    </a:cubicBezTo>
                    <a:cubicBezTo>
                      <a:pt x="24" y="0"/>
                      <a:pt x="22" y="3"/>
                      <a:pt x="22" y="4"/>
                    </a:cubicBezTo>
                    <a:cubicBezTo>
                      <a:pt x="22" y="5"/>
                      <a:pt x="24" y="3"/>
                      <a:pt x="25" y="2"/>
                    </a:cubicBezTo>
                    <a:close/>
                  </a:path>
                </a:pathLst>
              </a:custGeom>
              <a:solidFill>
                <a:schemeClr val="accent1">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4" name="Freeform 2472">
                <a:extLst>
                  <a:ext uri="{FF2B5EF4-FFF2-40B4-BE49-F238E27FC236}">
                    <a16:creationId xmlns:a16="http://schemas.microsoft.com/office/drawing/2014/main" id="{3B2C55D0-C558-9267-92AC-5FD1BDE94A41}"/>
                  </a:ext>
                </a:extLst>
              </p:cNvPr>
              <p:cNvSpPr>
                <a:spLocks noChangeAspect="1"/>
              </p:cNvSpPr>
              <p:nvPr/>
            </p:nvSpPr>
            <p:spPr bwMode="auto">
              <a:xfrm>
                <a:off x="6790" y="9682"/>
                <a:ext cx="80" cy="164"/>
              </a:xfrm>
              <a:custGeom>
                <a:avLst/>
                <a:gdLst>
                  <a:gd name="T0" fmla="*/ 20 w 20"/>
                  <a:gd name="T1" fmla="*/ 0 h 41"/>
                  <a:gd name="T2" fmla="*/ 17 w 20"/>
                  <a:gd name="T3" fmla="*/ 41 h 41"/>
                  <a:gd name="T4" fmla="*/ 20 w 20"/>
                  <a:gd name="T5" fmla="*/ 0 h 41"/>
                  <a:gd name="T6" fmla="*/ 0 60000 65536"/>
                  <a:gd name="T7" fmla="*/ 0 60000 65536"/>
                  <a:gd name="T8" fmla="*/ 0 60000 65536"/>
                  <a:gd name="T9" fmla="*/ 0 w 20"/>
                  <a:gd name="T10" fmla="*/ 0 h 41"/>
                  <a:gd name="T11" fmla="*/ 20 w 20"/>
                  <a:gd name="T12" fmla="*/ 41 h 41"/>
                </a:gdLst>
                <a:ahLst/>
                <a:cxnLst>
                  <a:cxn ang="T6">
                    <a:pos x="T0" y="T1"/>
                  </a:cxn>
                  <a:cxn ang="T7">
                    <a:pos x="T2" y="T3"/>
                  </a:cxn>
                  <a:cxn ang="T8">
                    <a:pos x="T4" y="T5"/>
                  </a:cxn>
                </a:cxnLst>
                <a:rect l="T9" t="T10" r="T11" b="T12"/>
                <a:pathLst>
                  <a:path w="20" h="41">
                    <a:moveTo>
                      <a:pt x="20" y="0"/>
                    </a:moveTo>
                    <a:cubicBezTo>
                      <a:pt x="19" y="14"/>
                      <a:pt x="18" y="27"/>
                      <a:pt x="17" y="41"/>
                    </a:cubicBezTo>
                    <a:cubicBezTo>
                      <a:pt x="0" y="38"/>
                      <a:pt x="16" y="9"/>
                      <a:pt x="20"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5" name="Freeform 2473">
                <a:extLst>
                  <a:ext uri="{FF2B5EF4-FFF2-40B4-BE49-F238E27FC236}">
                    <a16:creationId xmlns:a16="http://schemas.microsoft.com/office/drawing/2014/main" id="{BC153784-8646-4FD4-3AEF-270008E1F057}"/>
                  </a:ext>
                </a:extLst>
              </p:cNvPr>
              <p:cNvSpPr>
                <a:spLocks noChangeAspect="1"/>
              </p:cNvSpPr>
              <p:nvPr/>
            </p:nvSpPr>
            <p:spPr bwMode="auto">
              <a:xfrm>
                <a:off x="6002" y="9894"/>
                <a:ext cx="700" cy="196"/>
              </a:xfrm>
              <a:custGeom>
                <a:avLst/>
                <a:gdLst>
                  <a:gd name="T0" fmla="*/ 8 w 175"/>
                  <a:gd name="T1" fmla="*/ 24 h 49"/>
                  <a:gd name="T2" fmla="*/ 13 w 175"/>
                  <a:gd name="T3" fmla="*/ 6 h 49"/>
                  <a:gd name="T4" fmla="*/ 25 w 175"/>
                  <a:gd name="T5" fmla="*/ 19 h 49"/>
                  <a:gd name="T6" fmla="*/ 34 w 175"/>
                  <a:gd name="T7" fmla="*/ 11 h 49"/>
                  <a:gd name="T8" fmla="*/ 40 w 175"/>
                  <a:gd name="T9" fmla="*/ 23 h 49"/>
                  <a:gd name="T10" fmla="*/ 52 w 175"/>
                  <a:gd name="T11" fmla="*/ 23 h 49"/>
                  <a:gd name="T12" fmla="*/ 70 w 175"/>
                  <a:gd name="T13" fmla="*/ 12 h 49"/>
                  <a:gd name="T14" fmla="*/ 88 w 175"/>
                  <a:gd name="T15" fmla="*/ 13 h 49"/>
                  <a:gd name="T16" fmla="*/ 101 w 175"/>
                  <a:gd name="T17" fmla="*/ 16 h 49"/>
                  <a:gd name="T18" fmla="*/ 114 w 175"/>
                  <a:gd name="T19" fmla="*/ 12 h 49"/>
                  <a:gd name="T20" fmla="*/ 128 w 175"/>
                  <a:gd name="T21" fmla="*/ 12 h 49"/>
                  <a:gd name="T22" fmla="*/ 136 w 175"/>
                  <a:gd name="T23" fmla="*/ 6 h 49"/>
                  <a:gd name="T24" fmla="*/ 134 w 175"/>
                  <a:gd name="T25" fmla="*/ 18 h 49"/>
                  <a:gd name="T26" fmla="*/ 150 w 175"/>
                  <a:gd name="T27" fmla="*/ 19 h 49"/>
                  <a:gd name="T28" fmla="*/ 162 w 175"/>
                  <a:gd name="T29" fmla="*/ 10 h 49"/>
                  <a:gd name="T30" fmla="*/ 175 w 175"/>
                  <a:gd name="T31" fmla="*/ 18 h 49"/>
                  <a:gd name="T32" fmla="*/ 163 w 175"/>
                  <a:gd name="T33" fmla="*/ 28 h 49"/>
                  <a:gd name="T34" fmla="*/ 142 w 175"/>
                  <a:gd name="T35" fmla="*/ 30 h 49"/>
                  <a:gd name="T36" fmla="*/ 122 w 175"/>
                  <a:gd name="T37" fmla="*/ 35 h 49"/>
                  <a:gd name="T38" fmla="*/ 100 w 175"/>
                  <a:gd name="T39" fmla="*/ 43 h 49"/>
                  <a:gd name="T40" fmla="*/ 88 w 175"/>
                  <a:gd name="T41" fmla="*/ 49 h 49"/>
                  <a:gd name="T42" fmla="*/ 52 w 175"/>
                  <a:gd name="T43" fmla="*/ 38 h 49"/>
                  <a:gd name="T44" fmla="*/ 24 w 175"/>
                  <a:gd name="T45" fmla="*/ 37 h 49"/>
                  <a:gd name="T46" fmla="*/ 0 w 175"/>
                  <a:gd name="T47" fmla="*/ 32 h 49"/>
                  <a:gd name="T48" fmla="*/ 2 w 175"/>
                  <a:gd name="T49" fmla="*/ 29 h 49"/>
                  <a:gd name="T50" fmla="*/ 11 w 175"/>
                  <a:gd name="T51" fmla="*/ 23 h 49"/>
                  <a:gd name="T52" fmla="*/ 8 w 175"/>
                  <a:gd name="T53" fmla="*/ 24 h 4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75"/>
                  <a:gd name="T82" fmla="*/ 0 h 49"/>
                  <a:gd name="T83" fmla="*/ 175 w 175"/>
                  <a:gd name="T84" fmla="*/ 49 h 4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75" h="49">
                    <a:moveTo>
                      <a:pt x="8" y="24"/>
                    </a:moveTo>
                    <a:cubicBezTo>
                      <a:pt x="13" y="21"/>
                      <a:pt x="13" y="6"/>
                      <a:pt x="13" y="6"/>
                    </a:cubicBezTo>
                    <a:cubicBezTo>
                      <a:pt x="23" y="9"/>
                      <a:pt x="9" y="17"/>
                      <a:pt x="25" y="19"/>
                    </a:cubicBezTo>
                    <a:cubicBezTo>
                      <a:pt x="32" y="18"/>
                      <a:pt x="29" y="16"/>
                      <a:pt x="34" y="11"/>
                    </a:cubicBezTo>
                    <a:cubicBezTo>
                      <a:pt x="38" y="0"/>
                      <a:pt x="32" y="25"/>
                      <a:pt x="40" y="23"/>
                    </a:cubicBezTo>
                    <a:cubicBezTo>
                      <a:pt x="41" y="19"/>
                      <a:pt x="47" y="22"/>
                      <a:pt x="52" y="23"/>
                    </a:cubicBezTo>
                    <a:cubicBezTo>
                      <a:pt x="57" y="22"/>
                      <a:pt x="64" y="14"/>
                      <a:pt x="70" y="12"/>
                    </a:cubicBezTo>
                    <a:cubicBezTo>
                      <a:pt x="76" y="10"/>
                      <a:pt x="83" y="12"/>
                      <a:pt x="88" y="13"/>
                    </a:cubicBezTo>
                    <a:cubicBezTo>
                      <a:pt x="92" y="7"/>
                      <a:pt x="97" y="12"/>
                      <a:pt x="101" y="16"/>
                    </a:cubicBezTo>
                    <a:cubicBezTo>
                      <a:pt x="111" y="13"/>
                      <a:pt x="107" y="14"/>
                      <a:pt x="114" y="12"/>
                    </a:cubicBezTo>
                    <a:cubicBezTo>
                      <a:pt x="121" y="14"/>
                      <a:pt x="120" y="14"/>
                      <a:pt x="128" y="12"/>
                    </a:cubicBezTo>
                    <a:cubicBezTo>
                      <a:pt x="130" y="7"/>
                      <a:pt x="131" y="4"/>
                      <a:pt x="136" y="6"/>
                    </a:cubicBezTo>
                    <a:cubicBezTo>
                      <a:pt x="137" y="12"/>
                      <a:pt x="137" y="13"/>
                      <a:pt x="134" y="18"/>
                    </a:cubicBezTo>
                    <a:cubicBezTo>
                      <a:pt x="136" y="23"/>
                      <a:pt x="150" y="19"/>
                      <a:pt x="150" y="19"/>
                    </a:cubicBezTo>
                    <a:cubicBezTo>
                      <a:pt x="156" y="16"/>
                      <a:pt x="155" y="11"/>
                      <a:pt x="162" y="10"/>
                    </a:cubicBezTo>
                    <a:cubicBezTo>
                      <a:pt x="174" y="11"/>
                      <a:pt x="173" y="9"/>
                      <a:pt x="175" y="18"/>
                    </a:cubicBezTo>
                    <a:cubicBezTo>
                      <a:pt x="173" y="25"/>
                      <a:pt x="169" y="25"/>
                      <a:pt x="163" y="28"/>
                    </a:cubicBezTo>
                    <a:cubicBezTo>
                      <a:pt x="158" y="36"/>
                      <a:pt x="154" y="25"/>
                      <a:pt x="142" y="30"/>
                    </a:cubicBezTo>
                    <a:cubicBezTo>
                      <a:pt x="135" y="31"/>
                      <a:pt x="129" y="35"/>
                      <a:pt x="122" y="35"/>
                    </a:cubicBezTo>
                    <a:cubicBezTo>
                      <a:pt x="114" y="36"/>
                      <a:pt x="108" y="43"/>
                      <a:pt x="100" y="43"/>
                    </a:cubicBezTo>
                    <a:cubicBezTo>
                      <a:pt x="95" y="44"/>
                      <a:pt x="92" y="46"/>
                      <a:pt x="88" y="49"/>
                    </a:cubicBezTo>
                    <a:cubicBezTo>
                      <a:pt x="63" y="43"/>
                      <a:pt x="100" y="42"/>
                      <a:pt x="52" y="38"/>
                    </a:cubicBezTo>
                    <a:cubicBezTo>
                      <a:pt x="42" y="35"/>
                      <a:pt x="33" y="34"/>
                      <a:pt x="24" y="37"/>
                    </a:cubicBezTo>
                    <a:cubicBezTo>
                      <a:pt x="8" y="36"/>
                      <a:pt x="3" y="45"/>
                      <a:pt x="0" y="32"/>
                    </a:cubicBezTo>
                    <a:cubicBezTo>
                      <a:pt x="1" y="31"/>
                      <a:pt x="2" y="30"/>
                      <a:pt x="2" y="29"/>
                    </a:cubicBezTo>
                    <a:cubicBezTo>
                      <a:pt x="4" y="28"/>
                      <a:pt x="10" y="24"/>
                      <a:pt x="11" y="23"/>
                    </a:cubicBezTo>
                    <a:lnTo>
                      <a:pt x="8" y="24"/>
                    </a:lnTo>
                    <a:close/>
                  </a:path>
                </a:pathLst>
              </a:custGeom>
              <a:solidFill>
                <a:schemeClr val="accent1">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6" name="Freeform 2474">
                <a:extLst>
                  <a:ext uri="{FF2B5EF4-FFF2-40B4-BE49-F238E27FC236}">
                    <a16:creationId xmlns:a16="http://schemas.microsoft.com/office/drawing/2014/main" id="{75EAB7BB-463D-3762-DA70-F4E4D893D43B}"/>
                  </a:ext>
                </a:extLst>
              </p:cNvPr>
              <p:cNvSpPr>
                <a:spLocks noChangeAspect="1"/>
              </p:cNvSpPr>
              <p:nvPr/>
            </p:nvSpPr>
            <p:spPr bwMode="auto">
              <a:xfrm>
                <a:off x="6458" y="9194"/>
                <a:ext cx="84" cy="72"/>
              </a:xfrm>
              <a:custGeom>
                <a:avLst/>
                <a:gdLst>
                  <a:gd name="T0" fmla="*/ 17 w 21"/>
                  <a:gd name="T1" fmla="*/ 2 h 18"/>
                  <a:gd name="T2" fmla="*/ 8 w 21"/>
                  <a:gd name="T3" fmla="*/ 7 h 18"/>
                  <a:gd name="T4" fmla="*/ 0 w 21"/>
                  <a:gd name="T5" fmla="*/ 17 h 18"/>
                  <a:gd name="T6" fmla="*/ 10 w 21"/>
                  <a:gd name="T7" fmla="*/ 13 h 18"/>
                  <a:gd name="T8" fmla="*/ 19 w 21"/>
                  <a:gd name="T9" fmla="*/ 5 h 18"/>
                  <a:gd name="T10" fmla="*/ 17 w 21"/>
                  <a:gd name="T11" fmla="*/ 2 h 18"/>
                  <a:gd name="T12" fmla="*/ 0 60000 65536"/>
                  <a:gd name="T13" fmla="*/ 0 60000 65536"/>
                  <a:gd name="T14" fmla="*/ 0 60000 65536"/>
                  <a:gd name="T15" fmla="*/ 0 60000 65536"/>
                  <a:gd name="T16" fmla="*/ 0 60000 65536"/>
                  <a:gd name="T17" fmla="*/ 0 60000 65536"/>
                  <a:gd name="T18" fmla="*/ 0 w 21"/>
                  <a:gd name="T19" fmla="*/ 0 h 18"/>
                  <a:gd name="T20" fmla="*/ 21 w 21"/>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1" h="18">
                    <a:moveTo>
                      <a:pt x="17" y="2"/>
                    </a:moveTo>
                    <a:cubicBezTo>
                      <a:pt x="13" y="3"/>
                      <a:pt x="12" y="6"/>
                      <a:pt x="8" y="7"/>
                    </a:cubicBezTo>
                    <a:cubicBezTo>
                      <a:pt x="6" y="13"/>
                      <a:pt x="3" y="11"/>
                      <a:pt x="0" y="17"/>
                    </a:cubicBezTo>
                    <a:cubicBezTo>
                      <a:pt x="6" y="18"/>
                      <a:pt x="5" y="16"/>
                      <a:pt x="10" y="13"/>
                    </a:cubicBezTo>
                    <a:cubicBezTo>
                      <a:pt x="13" y="9"/>
                      <a:pt x="15" y="9"/>
                      <a:pt x="19" y="5"/>
                    </a:cubicBezTo>
                    <a:cubicBezTo>
                      <a:pt x="20" y="0"/>
                      <a:pt x="21" y="1"/>
                      <a:pt x="17" y="2"/>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7" name="Freeform 2475">
                <a:extLst>
                  <a:ext uri="{FF2B5EF4-FFF2-40B4-BE49-F238E27FC236}">
                    <a16:creationId xmlns:a16="http://schemas.microsoft.com/office/drawing/2014/main" id="{543F070B-AA78-B60B-0ADA-10096992B583}"/>
                  </a:ext>
                </a:extLst>
              </p:cNvPr>
              <p:cNvSpPr>
                <a:spLocks noChangeAspect="1"/>
              </p:cNvSpPr>
              <p:nvPr/>
            </p:nvSpPr>
            <p:spPr bwMode="auto">
              <a:xfrm>
                <a:off x="6718" y="9378"/>
                <a:ext cx="84" cy="96"/>
              </a:xfrm>
              <a:custGeom>
                <a:avLst/>
                <a:gdLst>
                  <a:gd name="T0" fmla="*/ 12 w 21"/>
                  <a:gd name="T1" fmla="*/ 5 h 24"/>
                  <a:gd name="T2" fmla="*/ 3 w 21"/>
                  <a:gd name="T3" fmla="*/ 16 h 24"/>
                  <a:gd name="T4" fmla="*/ 12 w 21"/>
                  <a:gd name="T5" fmla="*/ 21 h 24"/>
                  <a:gd name="T6" fmla="*/ 21 w 21"/>
                  <a:gd name="T7" fmla="*/ 4 h 24"/>
                  <a:gd name="T8" fmla="*/ 9 w 21"/>
                  <a:gd name="T9" fmla="*/ 0 h 24"/>
                  <a:gd name="T10" fmla="*/ 12 w 21"/>
                  <a:gd name="T11" fmla="*/ 5 h 24"/>
                  <a:gd name="T12" fmla="*/ 0 60000 65536"/>
                  <a:gd name="T13" fmla="*/ 0 60000 65536"/>
                  <a:gd name="T14" fmla="*/ 0 60000 65536"/>
                  <a:gd name="T15" fmla="*/ 0 60000 65536"/>
                  <a:gd name="T16" fmla="*/ 0 60000 65536"/>
                  <a:gd name="T17" fmla="*/ 0 60000 65536"/>
                  <a:gd name="T18" fmla="*/ 0 w 21"/>
                  <a:gd name="T19" fmla="*/ 0 h 24"/>
                  <a:gd name="T20" fmla="*/ 21 w 2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21" h="24">
                    <a:moveTo>
                      <a:pt x="12" y="5"/>
                    </a:moveTo>
                    <a:cubicBezTo>
                      <a:pt x="11" y="9"/>
                      <a:pt x="7" y="13"/>
                      <a:pt x="3" y="16"/>
                    </a:cubicBezTo>
                    <a:cubicBezTo>
                      <a:pt x="0" y="24"/>
                      <a:pt x="4" y="22"/>
                      <a:pt x="12" y="21"/>
                    </a:cubicBezTo>
                    <a:cubicBezTo>
                      <a:pt x="16" y="14"/>
                      <a:pt x="19" y="14"/>
                      <a:pt x="21" y="4"/>
                    </a:cubicBezTo>
                    <a:cubicBezTo>
                      <a:pt x="21" y="1"/>
                      <a:pt x="10" y="0"/>
                      <a:pt x="9" y="0"/>
                    </a:cubicBezTo>
                    <a:cubicBezTo>
                      <a:pt x="8" y="0"/>
                      <a:pt x="13" y="2"/>
                      <a:pt x="12" y="5"/>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28" name="Freeform 2476">
                <a:extLst>
                  <a:ext uri="{FF2B5EF4-FFF2-40B4-BE49-F238E27FC236}">
                    <a16:creationId xmlns:a16="http://schemas.microsoft.com/office/drawing/2014/main" id="{E82E7B04-6BCD-8530-2F41-E16BC13DC81A}"/>
                  </a:ext>
                </a:extLst>
              </p:cNvPr>
              <p:cNvSpPr>
                <a:spLocks noChangeAspect="1"/>
              </p:cNvSpPr>
              <p:nvPr/>
            </p:nvSpPr>
            <p:spPr bwMode="auto">
              <a:xfrm>
                <a:off x="5022" y="8018"/>
                <a:ext cx="1316" cy="1284"/>
              </a:xfrm>
              <a:custGeom>
                <a:avLst/>
                <a:gdLst>
                  <a:gd name="T0" fmla="*/ 312 w 329"/>
                  <a:gd name="T1" fmla="*/ 75 h 321"/>
                  <a:gd name="T2" fmla="*/ 321 w 329"/>
                  <a:gd name="T3" fmla="*/ 57 h 321"/>
                  <a:gd name="T4" fmla="*/ 305 w 329"/>
                  <a:gd name="T5" fmla="*/ 5 h 321"/>
                  <a:gd name="T6" fmla="*/ 304 w 329"/>
                  <a:gd name="T7" fmla="*/ 26 h 321"/>
                  <a:gd name="T8" fmla="*/ 250 w 329"/>
                  <a:gd name="T9" fmla="*/ 49 h 321"/>
                  <a:gd name="T10" fmla="*/ 216 w 329"/>
                  <a:gd name="T11" fmla="*/ 42 h 321"/>
                  <a:gd name="T12" fmla="*/ 187 w 329"/>
                  <a:gd name="T13" fmla="*/ 47 h 321"/>
                  <a:gd name="T14" fmla="*/ 178 w 329"/>
                  <a:gd name="T15" fmla="*/ 59 h 321"/>
                  <a:gd name="T16" fmla="*/ 132 w 329"/>
                  <a:gd name="T17" fmla="*/ 67 h 321"/>
                  <a:gd name="T18" fmla="*/ 75 w 329"/>
                  <a:gd name="T19" fmla="*/ 103 h 321"/>
                  <a:gd name="T20" fmla="*/ 22 w 329"/>
                  <a:gd name="T21" fmla="*/ 126 h 321"/>
                  <a:gd name="T22" fmla="*/ 35 w 329"/>
                  <a:gd name="T23" fmla="*/ 149 h 321"/>
                  <a:gd name="T24" fmla="*/ 19 w 329"/>
                  <a:gd name="T25" fmla="*/ 157 h 321"/>
                  <a:gd name="T26" fmla="*/ 4 w 329"/>
                  <a:gd name="T27" fmla="*/ 188 h 321"/>
                  <a:gd name="T28" fmla="*/ 4 w 329"/>
                  <a:gd name="T29" fmla="*/ 233 h 321"/>
                  <a:gd name="T30" fmla="*/ 19 w 329"/>
                  <a:gd name="T31" fmla="*/ 245 h 321"/>
                  <a:gd name="T32" fmla="*/ 43 w 329"/>
                  <a:gd name="T33" fmla="*/ 254 h 321"/>
                  <a:gd name="T34" fmla="*/ 43 w 329"/>
                  <a:gd name="T35" fmla="*/ 269 h 321"/>
                  <a:gd name="T36" fmla="*/ 66 w 329"/>
                  <a:gd name="T37" fmla="*/ 302 h 321"/>
                  <a:gd name="T38" fmla="*/ 90 w 329"/>
                  <a:gd name="T39" fmla="*/ 302 h 321"/>
                  <a:gd name="T40" fmla="*/ 154 w 329"/>
                  <a:gd name="T41" fmla="*/ 295 h 321"/>
                  <a:gd name="T42" fmla="*/ 178 w 329"/>
                  <a:gd name="T43" fmla="*/ 301 h 321"/>
                  <a:gd name="T44" fmla="*/ 198 w 329"/>
                  <a:gd name="T45" fmla="*/ 308 h 321"/>
                  <a:gd name="T46" fmla="*/ 231 w 329"/>
                  <a:gd name="T47" fmla="*/ 319 h 321"/>
                  <a:gd name="T48" fmla="*/ 239 w 329"/>
                  <a:gd name="T49" fmla="*/ 312 h 321"/>
                  <a:gd name="T50" fmla="*/ 216 w 329"/>
                  <a:gd name="T51" fmla="*/ 277 h 321"/>
                  <a:gd name="T52" fmla="*/ 135 w 329"/>
                  <a:gd name="T53" fmla="*/ 253 h 321"/>
                  <a:gd name="T54" fmla="*/ 156 w 329"/>
                  <a:gd name="T55" fmla="*/ 234 h 321"/>
                  <a:gd name="T56" fmla="*/ 180 w 329"/>
                  <a:gd name="T57" fmla="*/ 222 h 321"/>
                  <a:gd name="T58" fmla="*/ 157 w 329"/>
                  <a:gd name="T59" fmla="*/ 197 h 321"/>
                  <a:gd name="T60" fmla="*/ 144 w 329"/>
                  <a:gd name="T61" fmla="*/ 180 h 321"/>
                  <a:gd name="T62" fmla="*/ 127 w 329"/>
                  <a:gd name="T63" fmla="*/ 162 h 321"/>
                  <a:gd name="T64" fmla="*/ 130 w 329"/>
                  <a:gd name="T65" fmla="*/ 125 h 321"/>
                  <a:gd name="T66" fmla="*/ 147 w 329"/>
                  <a:gd name="T67" fmla="*/ 135 h 321"/>
                  <a:gd name="T68" fmla="*/ 177 w 329"/>
                  <a:gd name="T69" fmla="*/ 168 h 321"/>
                  <a:gd name="T70" fmla="*/ 177 w 329"/>
                  <a:gd name="T71" fmla="*/ 144 h 321"/>
                  <a:gd name="T72" fmla="*/ 172 w 329"/>
                  <a:gd name="T73" fmla="*/ 137 h 321"/>
                  <a:gd name="T74" fmla="*/ 199 w 329"/>
                  <a:gd name="T75" fmla="*/ 144 h 321"/>
                  <a:gd name="T76" fmla="*/ 207 w 329"/>
                  <a:gd name="T77" fmla="*/ 135 h 321"/>
                  <a:gd name="T78" fmla="*/ 228 w 329"/>
                  <a:gd name="T79" fmla="*/ 141 h 321"/>
                  <a:gd name="T80" fmla="*/ 199 w 329"/>
                  <a:gd name="T81" fmla="*/ 121 h 321"/>
                  <a:gd name="T82" fmla="*/ 186 w 329"/>
                  <a:gd name="T83" fmla="*/ 105 h 321"/>
                  <a:gd name="T84" fmla="*/ 217 w 329"/>
                  <a:gd name="T85" fmla="*/ 87 h 321"/>
                  <a:gd name="T86" fmla="*/ 257 w 329"/>
                  <a:gd name="T87" fmla="*/ 77 h 321"/>
                  <a:gd name="T88" fmla="*/ 297 w 329"/>
                  <a:gd name="T89" fmla="*/ 75 h 3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29"/>
                  <a:gd name="T136" fmla="*/ 0 h 321"/>
                  <a:gd name="T137" fmla="*/ 329 w 329"/>
                  <a:gd name="T138" fmla="*/ 321 h 32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29" h="321">
                    <a:moveTo>
                      <a:pt x="310" y="79"/>
                    </a:moveTo>
                    <a:cubicBezTo>
                      <a:pt x="311" y="78"/>
                      <a:pt x="311" y="76"/>
                      <a:pt x="312" y="75"/>
                    </a:cubicBezTo>
                    <a:cubicBezTo>
                      <a:pt x="313" y="74"/>
                      <a:pt x="314" y="74"/>
                      <a:pt x="315" y="73"/>
                    </a:cubicBezTo>
                    <a:cubicBezTo>
                      <a:pt x="318" y="69"/>
                      <a:pt x="318" y="62"/>
                      <a:pt x="321" y="57"/>
                    </a:cubicBezTo>
                    <a:cubicBezTo>
                      <a:pt x="317" y="41"/>
                      <a:pt x="321" y="36"/>
                      <a:pt x="329" y="24"/>
                    </a:cubicBezTo>
                    <a:cubicBezTo>
                      <a:pt x="326" y="15"/>
                      <a:pt x="310" y="8"/>
                      <a:pt x="305" y="5"/>
                    </a:cubicBezTo>
                    <a:cubicBezTo>
                      <a:pt x="301" y="0"/>
                      <a:pt x="299" y="0"/>
                      <a:pt x="297" y="6"/>
                    </a:cubicBezTo>
                    <a:cubicBezTo>
                      <a:pt x="299" y="13"/>
                      <a:pt x="302" y="19"/>
                      <a:pt x="304" y="26"/>
                    </a:cubicBezTo>
                    <a:cubicBezTo>
                      <a:pt x="302" y="37"/>
                      <a:pt x="297" y="36"/>
                      <a:pt x="287" y="37"/>
                    </a:cubicBezTo>
                    <a:cubicBezTo>
                      <a:pt x="273" y="48"/>
                      <a:pt x="271" y="48"/>
                      <a:pt x="250" y="49"/>
                    </a:cubicBezTo>
                    <a:cubicBezTo>
                      <a:pt x="243" y="49"/>
                      <a:pt x="235" y="50"/>
                      <a:pt x="228" y="47"/>
                    </a:cubicBezTo>
                    <a:cubicBezTo>
                      <a:pt x="224" y="45"/>
                      <a:pt x="216" y="42"/>
                      <a:pt x="216" y="42"/>
                    </a:cubicBezTo>
                    <a:cubicBezTo>
                      <a:pt x="213" y="39"/>
                      <a:pt x="203" y="37"/>
                      <a:pt x="203" y="37"/>
                    </a:cubicBezTo>
                    <a:cubicBezTo>
                      <a:pt x="197" y="38"/>
                      <a:pt x="192" y="43"/>
                      <a:pt x="187" y="47"/>
                    </a:cubicBezTo>
                    <a:cubicBezTo>
                      <a:pt x="185" y="49"/>
                      <a:pt x="181" y="53"/>
                      <a:pt x="181" y="53"/>
                    </a:cubicBezTo>
                    <a:cubicBezTo>
                      <a:pt x="180" y="55"/>
                      <a:pt x="180" y="58"/>
                      <a:pt x="178" y="59"/>
                    </a:cubicBezTo>
                    <a:cubicBezTo>
                      <a:pt x="176" y="60"/>
                      <a:pt x="172" y="61"/>
                      <a:pt x="172" y="61"/>
                    </a:cubicBezTo>
                    <a:cubicBezTo>
                      <a:pt x="155" y="60"/>
                      <a:pt x="147" y="62"/>
                      <a:pt x="132" y="67"/>
                    </a:cubicBezTo>
                    <a:cubicBezTo>
                      <a:pt x="126" y="92"/>
                      <a:pt x="119" y="89"/>
                      <a:pt x="90" y="90"/>
                    </a:cubicBezTo>
                    <a:cubicBezTo>
                      <a:pt x="82" y="97"/>
                      <a:pt x="79" y="99"/>
                      <a:pt x="75" y="103"/>
                    </a:cubicBezTo>
                    <a:cubicBezTo>
                      <a:pt x="71" y="108"/>
                      <a:pt x="71" y="110"/>
                      <a:pt x="64" y="113"/>
                    </a:cubicBezTo>
                    <a:cubicBezTo>
                      <a:pt x="51" y="119"/>
                      <a:pt x="36" y="121"/>
                      <a:pt x="22" y="126"/>
                    </a:cubicBezTo>
                    <a:cubicBezTo>
                      <a:pt x="31" y="128"/>
                      <a:pt x="27" y="133"/>
                      <a:pt x="31" y="140"/>
                    </a:cubicBezTo>
                    <a:cubicBezTo>
                      <a:pt x="33" y="143"/>
                      <a:pt x="35" y="149"/>
                      <a:pt x="35" y="149"/>
                    </a:cubicBezTo>
                    <a:cubicBezTo>
                      <a:pt x="33" y="155"/>
                      <a:pt x="36" y="150"/>
                      <a:pt x="27" y="153"/>
                    </a:cubicBezTo>
                    <a:cubicBezTo>
                      <a:pt x="24" y="154"/>
                      <a:pt x="19" y="157"/>
                      <a:pt x="19" y="157"/>
                    </a:cubicBezTo>
                    <a:cubicBezTo>
                      <a:pt x="22" y="163"/>
                      <a:pt x="22" y="179"/>
                      <a:pt x="16" y="183"/>
                    </a:cubicBezTo>
                    <a:cubicBezTo>
                      <a:pt x="12" y="185"/>
                      <a:pt x="4" y="188"/>
                      <a:pt x="4" y="188"/>
                    </a:cubicBezTo>
                    <a:cubicBezTo>
                      <a:pt x="2" y="193"/>
                      <a:pt x="0" y="193"/>
                      <a:pt x="3" y="198"/>
                    </a:cubicBezTo>
                    <a:cubicBezTo>
                      <a:pt x="2" y="205"/>
                      <a:pt x="6" y="224"/>
                      <a:pt x="4" y="233"/>
                    </a:cubicBezTo>
                    <a:cubicBezTo>
                      <a:pt x="5" y="238"/>
                      <a:pt x="15" y="240"/>
                      <a:pt x="15" y="240"/>
                    </a:cubicBezTo>
                    <a:cubicBezTo>
                      <a:pt x="17" y="241"/>
                      <a:pt x="17" y="244"/>
                      <a:pt x="19" y="245"/>
                    </a:cubicBezTo>
                    <a:cubicBezTo>
                      <a:pt x="22" y="246"/>
                      <a:pt x="31" y="248"/>
                      <a:pt x="34" y="249"/>
                    </a:cubicBezTo>
                    <a:cubicBezTo>
                      <a:pt x="37" y="251"/>
                      <a:pt x="40" y="252"/>
                      <a:pt x="43" y="254"/>
                    </a:cubicBezTo>
                    <a:cubicBezTo>
                      <a:pt x="47" y="260"/>
                      <a:pt x="51" y="260"/>
                      <a:pt x="57" y="261"/>
                    </a:cubicBezTo>
                    <a:cubicBezTo>
                      <a:pt x="49" y="263"/>
                      <a:pt x="46" y="262"/>
                      <a:pt x="43" y="269"/>
                    </a:cubicBezTo>
                    <a:cubicBezTo>
                      <a:pt x="44" y="273"/>
                      <a:pt x="44" y="283"/>
                      <a:pt x="47" y="287"/>
                    </a:cubicBezTo>
                    <a:cubicBezTo>
                      <a:pt x="52" y="293"/>
                      <a:pt x="60" y="296"/>
                      <a:pt x="66" y="302"/>
                    </a:cubicBezTo>
                    <a:cubicBezTo>
                      <a:pt x="67" y="306"/>
                      <a:pt x="69" y="306"/>
                      <a:pt x="73" y="305"/>
                    </a:cubicBezTo>
                    <a:cubicBezTo>
                      <a:pt x="80" y="298"/>
                      <a:pt x="79" y="298"/>
                      <a:pt x="90" y="302"/>
                    </a:cubicBezTo>
                    <a:cubicBezTo>
                      <a:pt x="98" y="301"/>
                      <a:pt x="100" y="297"/>
                      <a:pt x="108" y="294"/>
                    </a:cubicBezTo>
                    <a:cubicBezTo>
                      <a:pt x="124" y="296"/>
                      <a:pt x="138" y="296"/>
                      <a:pt x="154" y="295"/>
                    </a:cubicBezTo>
                    <a:cubicBezTo>
                      <a:pt x="160" y="294"/>
                      <a:pt x="168" y="293"/>
                      <a:pt x="174" y="295"/>
                    </a:cubicBezTo>
                    <a:cubicBezTo>
                      <a:pt x="176" y="296"/>
                      <a:pt x="176" y="300"/>
                      <a:pt x="178" y="301"/>
                    </a:cubicBezTo>
                    <a:cubicBezTo>
                      <a:pt x="187" y="299"/>
                      <a:pt x="185" y="303"/>
                      <a:pt x="183" y="311"/>
                    </a:cubicBezTo>
                    <a:cubicBezTo>
                      <a:pt x="185" y="321"/>
                      <a:pt x="193" y="310"/>
                      <a:pt x="198" y="308"/>
                    </a:cubicBezTo>
                    <a:cubicBezTo>
                      <a:pt x="212" y="309"/>
                      <a:pt x="211" y="311"/>
                      <a:pt x="221" y="315"/>
                    </a:cubicBezTo>
                    <a:cubicBezTo>
                      <a:pt x="224" y="316"/>
                      <a:pt x="231" y="319"/>
                      <a:pt x="231" y="319"/>
                    </a:cubicBezTo>
                    <a:cubicBezTo>
                      <a:pt x="234" y="319"/>
                      <a:pt x="238" y="320"/>
                      <a:pt x="241" y="318"/>
                    </a:cubicBezTo>
                    <a:cubicBezTo>
                      <a:pt x="243" y="317"/>
                      <a:pt x="239" y="312"/>
                      <a:pt x="239" y="312"/>
                    </a:cubicBezTo>
                    <a:cubicBezTo>
                      <a:pt x="238" y="298"/>
                      <a:pt x="235" y="297"/>
                      <a:pt x="226" y="288"/>
                    </a:cubicBezTo>
                    <a:cubicBezTo>
                      <a:pt x="225" y="285"/>
                      <a:pt x="220" y="278"/>
                      <a:pt x="216" y="277"/>
                    </a:cubicBezTo>
                    <a:cubicBezTo>
                      <a:pt x="212" y="269"/>
                      <a:pt x="205" y="271"/>
                      <a:pt x="197" y="270"/>
                    </a:cubicBezTo>
                    <a:cubicBezTo>
                      <a:pt x="180" y="257"/>
                      <a:pt x="154" y="259"/>
                      <a:pt x="135" y="253"/>
                    </a:cubicBezTo>
                    <a:cubicBezTo>
                      <a:pt x="139" y="245"/>
                      <a:pt x="150" y="248"/>
                      <a:pt x="159" y="247"/>
                    </a:cubicBezTo>
                    <a:cubicBezTo>
                      <a:pt x="162" y="242"/>
                      <a:pt x="161" y="237"/>
                      <a:pt x="156" y="234"/>
                    </a:cubicBezTo>
                    <a:cubicBezTo>
                      <a:pt x="154" y="231"/>
                      <a:pt x="153" y="228"/>
                      <a:pt x="151" y="225"/>
                    </a:cubicBezTo>
                    <a:cubicBezTo>
                      <a:pt x="156" y="217"/>
                      <a:pt x="171" y="223"/>
                      <a:pt x="180" y="222"/>
                    </a:cubicBezTo>
                    <a:cubicBezTo>
                      <a:pt x="179" y="218"/>
                      <a:pt x="178" y="216"/>
                      <a:pt x="174" y="215"/>
                    </a:cubicBezTo>
                    <a:cubicBezTo>
                      <a:pt x="172" y="208"/>
                      <a:pt x="164" y="199"/>
                      <a:pt x="157" y="197"/>
                    </a:cubicBezTo>
                    <a:cubicBezTo>
                      <a:pt x="156" y="193"/>
                      <a:pt x="154" y="193"/>
                      <a:pt x="150" y="191"/>
                    </a:cubicBezTo>
                    <a:cubicBezTo>
                      <a:pt x="148" y="185"/>
                      <a:pt x="149" y="183"/>
                      <a:pt x="144" y="180"/>
                    </a:cubicBezTo>
                    <a:cubicBezTo>
                      <a:pt x="142" y="177"/>
                      <a:pt x="136" y="175"/>
                      <a:pt x="136" y="175"/>
                    </a:cubicBezTo>
                    <a:cubicBezTo>
                      <a:pt x="133" y="171"/>
                      <a:pt x="131" y="166"/>
                      <a:pt x="127" y="162"/>
                    </a:cubicBezTo>
                    <a:cubicBezTo>
                      <a:pt x="125" y="157"/>
                      <a:pt x="124" y="152"/>
                      <a:pt x="121" y="147"/>
                    </a:cubicBezTo>
                    <a:cubicBezTo>
                      <a:pt x="122" y="136"/>
                      <a:pt x="120" y="128"/>
                      <a:pt x="130" y="125"/>
                    </a:cubicBezTo>
                    <a:cubicBezTo>
                      <a:pt x="132" y="122"/>
                      <a:pt x="138" y="120"/>
                      <a:pt x="138" y="120"/>
                    </a:cubicBezTo>
                    <a:cubicBezTo>
                      <a:pt x="150" y="122"/>
                      <a:pt x="152" y="127"/>
                      <a:pt x="147" y="135"/>
                    </a:cubicBezTo>
                    <a:cubicBezTo>
                      <a:pt x="150" y="145"/>
                      <a:pt x="161" y="139"/>
                      <a:pt x="169" y="144"/>
                    </a:cubicBezTo>
                    <a:cubicBezTo>
                      <a:pt x="170" y="150"/>
                      <a:pt x="170" y="166"/>
                      <a:pt x="177" y="168"/>
                    </a:cubicBezTo>
                    <a:cubicBezTo>
                      <a:pt x="186" y="167"/>
                      <a:pt x="197" y="168"/>
                      <a:pt x="187" y="162"/>
                    </a:cubicBezTo>
                    <a:cubicBezTo>
                      <a:pt x="185" y="156"/>
                      <a:pt x="181" y="149"/>
                      <a:pt x="177" y="144"/>
                    </a:cubicBezTo>
                    <a:cubicBezTo>
                      <a:pt x="174" y="141"/>
                      <a:pt x="166" y="133"/>
                      <a:pt x="169" y="135"/>
                    </a:cubicBezTo>
                    <a:cubicBezTo>
                      <a:pt x="170" y="136"/>
                      <a:pt x="171" y="136"/>
                      <a:pt x="172" y="137"/>
                    </a:cubicBezTo>
                    <a:cubicBezTo>
                      <a:pt x="178" y="147"/>
                      <a:pt x="194" y="153"/>
                      <a:pt x="205" y="156"/>
                    </a:cubicBezTo>
                    <a:cubicBezTo>
                      <a:pt x="215" y="153"/>
                      <a:pt x="207" y="147"/>
                      <a:pt x="199" y="144"/>
                    </a:cubicBezTo>
                    <a:cubicBezTo>
                      <a:pt x="197" y="138"/>
                      <a:pt x="195" y="138"/>
                      <a:pt x="190" y="135"/>
                    </a:cubicBezTo>
                    <a:cubicBezTo>
                      <a:pt x="195" y="131"/>
                      <a:pt x="201" y="134"/>
                      <a:pt x="207" y="135"/>
                    </a:cubicBezTo>
                    <a:cubicBezTo>
                      <a:pt x="210" y="140"/>
                      <a:pt x="217" y="140"/>
                      <a:pt x="222" y="143"/>
                    </a:cubicBezTo>
                    <a:cubicBezTo>
                      <a:pt x="224" y="142"/>
                      <a:pt x="227" y="142"/>
                      <a:pt x="228" y="141"/>
                    </a:cubicBezTo>
                    <a:cubicBezTo>
                      <a:pt x="230" y="139"/>
                      <a:pt x="225" y="136"/>
                      <a:pt x="223" y="135"/>
                    </a:cubicBezTo>
                    <a:cubicBezTo>
                      <a:pt x="215" y="131"/>
                      <a:pt x="207" y="124"/>
                      <a:pt x="199" y="121"/>
                    </a:cubicBezTo>
                    <a:cubicBezTo>
                      <a:pt x="197" y="117"/>
                      <a:pt x="196" y="114"/>
                      <a:pt x="192" y="113"/>
                    </a:cubicBezTo>
                    <a:cubicBezTo>
                      <a:pt x="191" y="109"/>
                      <a:pt x="187" y="109"/>
                      <a:pt x="186" y="105"/>
                    </a:cubicBezTo>
                    <a:cubicBezTo>
                      <a:pt x="188" y="96"/>
                      <a:pt x="197" y="98"/>
                      <a:pt x="205" y="97"/>
                    </a:cubicBezTo>
                    <a:cubicBezTo>
                      <a:pt x="211" y="95"/>
                      <a:pt x="212" y="90"/>
                      <a:pt x="217" y="87"/>
                    </a:cubicBezTo>
                    <a:cubicBezTo>
                      <a:pt x="222" y="84"/>
                      <a:pt x="232" y="83"/>
                      <a:pt x="237" y="83"/>
                    </a:cubicBezTo>
                    <a:cubicBezTo>
                      <a:pt x="243" y="79"/>
                      <a:pt x="250" y="78"/>
                      <a:pt x="257" y="77"/>
                    </a:cubicBezTo>
                    <a:cubicBezTo>
                      <a:pt x="262" y="74"/>
                      <a:pt x="268" y="73"/>
                      <a:pt x="274" y="72"/>
                    </a:cubicBezTo>
                    <a:cubicBezTo>
                      <a:pt x="282" y="73"/>
                      <a:pt x="297" y="75"/>
                      <a:pt x="297" y="75"/>
                    </a:cubicBezTo>
                    <a:cubicBezTo>
                      <a:pt x="301" y="78"/>
                      <a:pt x="305" y="79"/>
                      <a:pt x="310" y="79"/>
                    </a:cubicBezTo>
                    <a:close/>
                  </a:path>
                </a:pathLst>
              </a:custGeom>
              <a:solidFill>
                <a:schemeClr val="accent1">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17" name="Freeform 2477">
              <a:extLst>
                <a:ext uri="{FF2B5EF4-FFF2-40B4-BE49-F238E27FC236}">
                  <a16:creationId xmlns:a16="http://schemas.microsoft.com/office/drawing/2014/main" id="{CCA924C4-19A7-E540-B1BF-5F13DB3F95A8}"/>
                </a:ext>
              </a:extLst>
            </p:cNvPr>
            <p:cNvSpPr>
              <a:spLocks noChangeAspect="1"/>
            </p:cNvSpPr>
            <p:nvPr>
              <p:custDataLst>
                <p:tags r:id="rId11"/>
              </p:custDataLst>
            </p:nvPr>
          </p:nvSpPr>
          <p:spPr bwMode="auto">
            <a:xfrm>
              <a:off x="4778376" y="4457700"/>
              <a:ext cx="427038" cy="225425"/>
            </a:xfrm>
            <a:custGeom>
              <a:avLst/>
              <a:gdLst>
                <a:gd name="T0" fmla="*/ 254 w 270"/>
                <a:gd name="T1" fmla="*/ 67 h 142"/>
                <a:gd name="T2" fmla="*/ 266 w 270"/>
                <a:gd name="T3" fmla="*/ 26 h 142"/>
                <a:gd name="T4" fmla="*/ 270 w 270"/>
                <a:gd name="T5" fmla="*/ 16 h 142"/>
                <a:gd name="T6" fmla="*/ 216 w 270"/>
                <a:gd name="T7" fmla="*/ 0 h 142"/>
                <a:gd name="T8" fmla="*/ 185 w 270"/>
                <a:gd name="T9" fmla="*/ 9 h 142"/>
                <a:gd name="T10" fmla="*/ 171 w 270"/>
                <a:gd name="T11" fmla="*/ 9 h 142"/>
                <a:gd name="T12" fmla="*/ 147 w 270"/>
                <a:gd name="T13" fmla="*/ 18 h 142"/>
                <a:gd name="T14" fmla="*/ 136 w 270"/>
                <a:gd name="T15" fmla="*/ 25 h 142"/>
                <a:gd name="T16" fmla="*/ 126 w 270"/>
                <a:gd name="T17" fmla="*/ 18 h 142"/>
                <a:gd name="T18" fmla="*/ 113 w 270"/>
                <a:gd name="T19" fmla="*/ 7 h 142"/>
                <a:gd name="T20" fmla="*/ 108 w 270"/>
                <a:gd name="T21" fmla="*/ 2 h 142"/>
                <a:gd name="T22" fmla="*/ 101 w 270"/>
                <a:gd name="T23" fmla="*/ 14 h 142"/>
                <a:gd name="T24" fmla="*/ 86 w 270"/>
                <a:gd name="T25" fmla="*/ 8 h 142"/>
                <a:gd name="T26" fmla="*/ 70 w 270"/>
                <a:gd name="T27" fmla="*/ 13 h 142"/>
                <a:gd name="T28" fmla="*/ 63 w 270"/>
                <a:gd name="T29" fmla="*/ 22 h 142"/>
                <a:gd name="T30" fmla="*/ 54 w 270"/>
                <a:gd name="T31" fmla="*/ 36 h 142"/>
                <a:gd name="T32" fmla="*/ 47 w 270"/>
                <a:gd name="T33" fmla="*/ 46 h 142"/>
                <a:gd name="T34" fmla="*/ 41 w 270"/>
                <a:gd name="T35" fmla="*/ 57 h 142"/>
                <a:gd name="T36" fmla="*/ 6 w 270"/>
                <a:gd name="T37" fmla="*/ 69 h 142"/>
                <a:gd name="T38" fmla="*/ 0 w 270"/>
                <a:gd name="T39" fmla="*/ 92 h 142"/>
                <a:gd name="T40" fmla="*/ 6 w 270"/>
                <a:gd name="T41" fmla="*/ 103 h 142"/>
                <a:gd name="T42" fmla="*/ 10 w 270"/>
                <a:gd name="T43" fmla="*/ 124 h 142"/>
                <a:gd name="T44" fmla="*/ 23 w 270"/>
                <a:gd name="T45" fmla="*/ 128 h 142"/>
                <a:gd name="T46" fmla="*/ 26 w 270"/>
                <a:gd name="T47" fmla="*/ 129 h 142"/>
                <a:gd name="T48" fmla="*/ 35 w 270"/>
                <a:gd name="T49" fmla="*/ 135 h 142"/>
                <a:gd name="T50" fmla="*/ 41 w 270"/>
                <a:gd name="T51" fmla="*/ 142 h 142"/>
                <a:gd name="T52" fmla="*/ 92 w 270"/>
                <a:gd name="T53" fmla="*/ 139 h 142"/>
                <a:gd name="T54" fmla="*/ 101 w 270"/>
                <a:gd name="T55" fmla="*/ 130 h 142"/>
                <a:gd name="T56" fmla="*/ 124 w 270"/>
                <a:gd name="T57" fmla="*/ 108 h 142"/>
                <a:gd name="T58" fmla="*/ 134 w 270"/>
                <a:gd name="T59" fmla="*/ 100 h 142"/>
                <a:gd name="T60" fmla="*/ 138 w 270"/>
                <a:gd name="T61" fmla="*/ 96 h 142"/>
                <a:gd name="T62" fmla="*/ 147 w 270"/>
                <a:gd name="T63" fmla="*/ 99 h 142"/>
                <a:gd name="T64" fmla="*/ 164 w 270"/>
                <a:gd name="T65" fmla="*/ 96 h 142"/>
                <a:gd name="T66" fmla="*/ 186 w 270"/>
                <a:gd name="T67" fmla="*/ 66 h 142"/>
                <a:gd name="T68" fmla="*/ 212 w 270"/>
                <a:gd name="T69" fmla="*/ 66 h 142"/>
                <a:gd name="T70" fmla="*/ 228 w 270"/>
                <a:gd name="T71" fmla="*/ 67 h 142"/>
                <a:gd name="T72" fmla="*/ 237 w 270"/>
                <a:gd name="T73" fmla="*/ 72 h 142"/>
                <a:gd name="T74" fmla="*/ 254 w 270"/>
                <a:gd name="T75" fmla="*/ 67 h 1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42"/>
                <a:gd name="T116" fmla="*/ 270 w 270"/>
                <a:gd name="T117" fmla="*/ 142 h 1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42">
                  <a:moveTo>
                    <a:pt x="254" y="67"/>
                  </a:moveTo>
                  <a:cubicBezTo>
                    <a:pt x="257" y="58"/>
                    <a:pt x="256" y="33"/>
                    <a:pt x="266" y="26"/>
                  </a:cubicBezTo>
                  <a:cubicBezTo>
                    <a:pt x="267" y="22"/>
                    <a:pt x="269" y="20"/>
                    <a:pt x="270" y="16"/>
                  </a:cubicBezTo>
                  <a:cubicBezTo>
                    <a:pt x="251" y="13"/>
                    <a:pt x="234" y="4"/>
                    <a:pt x="216" y="0"/>
                  </a:cubicBezTo>
                  <a:cubicBezTo>
                    <a:pt x="202" y="1"/>
                    <a:pt x="197" y="5"/>
                    <a:pt x="185" y="9"/>
                  </a:cubicBezTo>
                  <a:cubicBezTo>
                    <a:pt x="182" y="17"/>
                    <a:pt x="176" y="11"/>
                    <a:pt x="171" y="9"/>
                  </a:cubicBezTo>
                  <a:cubicBezTo>
                    <a:pt x="158" y="10"/>
                    <a:pt x="154" y="9"/>
                    <a:pt x="147" y="18"/>
                  </a:cubicBezTo>
                  <a:cubicBezTo>
                    <a:pt x="146" y="27"/>
                    <a:pt x="145" y="26"/>
                    <a:pt x="136" y="25"/>
                  </a:cubicBezTo>
                  <a:cubicBezTo>
                    <a:pt x="133" y="23"/>
                    <a:pt x="126" y="18"/>
                    <a:pt x="126" y="18"/>
                  </a:cubicBezTo>
                  <a:cubicBezTo>
                    <a:pt x="124" y="12"/>
                    <a:pt x="117" y="11"/>
                    <a:pt x="113" y="7"/>
                  </a:cubicBezTo>
                  <a:cubicBezTo>
                    <a:pt x="112" y="5"/>
                    <a:pt x="112" y="1"/>
                    <a:pt x="108" y="2"/>
                  </a:cubicBezTo>
                  <a:cubicBezTo>
                    <a:pt x="108" y="2"/>
                    <a:pt x="104" y="12"/>
                    <a:pt x="101" y="14"/>
                  </a:cubicBezTo>
                  <a:cubicBezTo>
                    <a:pt x="96" y="23"/>
                    <a:pt x="91" y="11"/>
                    <a:pt x="86" y="8"/>
                  </a:cubicBezTo>
                  <a:cubicBezTo>
                    <a:pt x="80" y="9"/>
                    <a:pt x="76" y="12"/>
                    <a:pt x="70" y="13"/>
                  </a:cubicBezTo>
                  <a:cubicBezTo>
                    <a:pt x="69" y="17"/>
                    <a:pt x="63" y="22"/>
                    <a:pt x="63" y="22"/>
                  </a:cubicBezTo>
                  <a:cubicBezTo>
                    <a:pt x="62" y="28"/>
                    <a:pt x="58" y="32"/>
                    <a:pt x="54" y="36"/>
                  </a:cubicBezTo>
                  <a:cubicBezTo>
                    <a:pt x="52" y="41"/>
                    <a:pt x="52" y="44"/>
                    <a:pt x="47" y="46"/>
                  </a:cubicBezTo>
                  <a:cubicBezTo>
                    <a:pt x="45" y="52"/>
                    <a:pt x="46" y="54"/>
                    <a:pt x="41" y="57"/>
                  </a:cubicBezTo>
                  <a:cubicBezTo>
                    <a:pt x="32" y="70"/>
                    <a:pt x="22" y="68"/>
                    <a:pt x="6" y="69"/>
                  </a:cubicBezTo>
                  <a:cubicBezTo>
                    <a:pt x="1" y="76"/>
                    <a:pt x="3" y="84"/>
                    <a:pt x="0" y="92"/>
                  </a:cubicBezTo>
                  <a:cubicBezTo>
                    <a:pt x="2" y="98"/>
                    <a:pt x="4" y="98"/>
                    <a:pt x="6" y="103"/>
                  </a:cubicBezTo>
                  <a:cubicBezTo>
                    <a:pt x="4" y="109"/>
                    <a:pt x="3" y="120"/>
                    <a:pt x="10" y="124"/>
                  </a:cubicBezTo>
                  <a:cubicBezTo>
                    <a:pt x="14" y="126"/>
                    <a:pt x="19" y="127"/>
                    <a:pt x="23" y="128"/>
                  </a:cubicBezTo>
                  <a:cubicBezTo>
                    <a:pt x="24" y="128"/>
                    <a:pt x="26" y="129"/>
                    <a:pt x="26" y="129"/>
                  </a:cubicBezTo>
                  <a:cubicBezTo>
                    <a:pt x="29" y="132"/>
                    <a:pt x="32" y="133"/>
                    <a:pt x="35" y="135"/>
                  </a:cubicBezTo>
                  <a:cubicBezTo>
                    <a:pt x="36" y="139"/>
                    <a:pt x="39" y="138"/>
                    <a:pt x="41" y="142"/>
                  </a:cubicBezTo>
                  <a:cubicBezTo>
                    <a:pt x="58" y="141"/>
                    <a:pt x="75" y="140"/>
                    <a:pt x="92" y="139"/>
                  </a:cubicBezTo>
                  <a:cubicBezTo>
                    <a:pt x="97" y="137"/>
                    <a:pt x="99" y="135"/>
                    <a:pt x="101" y="130"/>
                  </a:cubicBezTo>
                  <a:cubicBezTo>
                    <a:pt x="99" y="106"/>
                    <a:pt x="99" y="109"/>
                    <a:pt x="124" y="108"/>
                  </a:cubicBezTo>
                  <a:cubicBezTo>
                    <a:pt x="129" y="106"/>
                    <a:pt x="131" y="104"/>
                    <a:pt x="134" y="100"/>
                  </a:cubicBezTo>
                  <a:cubicBezTo>
                    <a:pt x="135" y="98"/>
                    <a:pt x="135" y="96"/>
                    <a:pt x="138" y="96"/>
                  </a:cubicBezTo>
                  <a:cubicBezTo>
                    <a:pt x="141" y="96"/>
                    <a:pt x="147" y="99"/>
                    <a:pt x="147" y="99"/>
                  </a:cubicBezTo>
                  <a:cubicBezTo>
                    <a:pt x="153" y="98"/>
                    <a:pt x="164" y="96"/>
                    <a:pt x="164" y="96"/>
                  </a:cubicBezTo>
                  <a:cubicBezTo>
                    <a:pt x="169" y="82"/>
                    <a:pt x="169" y="70"/>
                    <a:pt x="186" y="66"/>
                  </a:cubicBezTo>
                  <a:cubicBezTo>
                    <a:pt x="195" y="67"/>
                    <a:pt x="203" y="69"/>
                    <a:pt x="212" y="66"/>
                  </a:cubicBezTo>
                  <a:cubicBezTo>
                    <a:pt x="217" y="66"/>
                    <a:pt x="223" y="66"/>
                    <a:pt x="228" y="67"/>
                  </a:cubicBezTo>
                  <a:cubicBezTo>
                    <a:pt x="231" y="67"/>
                    <a:pt x="237" y="72"/>
                    <a:pt x="237" y="72"/>
                  </a:cubicBezTo>
                  <a:cubicBezTo>
                    <a:pt x="238" y="72"/>
                    <a:pt x="254" y="72"/>
                    <a:pt x="254" y="67"/>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nvGrpSpPr>
            <p:cNvPr id="18" name="Group 2478">
              <a:extLst>
                <a:ext uri="{FF2B5EF4-FFF2-40B4-BE49-F238E27FC236}">
                  <a16:creationId xmlns:a16="http://schemas.microsoft.com/office/drawing/2014/main" id="{D16A598A-E3D2-AA9A-8E7C-950B57CF0056}"/>
                </a:ext>
              </a:extLst>
            </p:cNvPr>
            <p:cNvGrpSpPr>
              <a:grpSpLocks noChangeAspect="1"/>
            </p:cNvGrpSpPr>
            <p:nvPr>
              <p:custDataLst>
                <p:tags r:id="rId12"/>
              </p:custDataLst>
            </p:nvPr>
          </p:nvGrpSpPr>
          <p:grpSpPr bwMode="auto">
            <a:xfrm>
              <a:off x="4537103" y="4832401"/>
              <a:ext cx="477841" cy="458793"/>
              <a:chOff x="2859" y="3044"/>
              <a:chExt cx="302" cy="289"/>
            </a:xfrm>
            <a:grpFill/>
          </p:grpSpPr>
          <p:sp>
            <p:nvSpPr>
              <p:cNvPr id="99" name="Freeform 2479">
                <a:extLst>
                  <a:ext uri="{FF2B5EF4-FFF2-40B4-BE49-F238E27FC236}">
                    <a16:creationId xmlns:a16="http://schemas.microsoft.com/office/drawing/2014/main" id="{E31C209B-DE3A-E892-A7F0-70AA6E3F05DF}"/>
                  </a:ext>
                </a:extLst>
              </p:cNvPr>
              <p:cNvSpPr>
                <a:spLocks noChangeAspect="1"/>
              </p:cNvSpPr>
              <p:nvPr/>
            </p:nvSpPr>
            <p:spPr bwMode="auto">
              <a:xfrm>
                <a:off x="2901" y="3158"/>
                <a:ext cx="24" cy="49"/>
              </a:xfrm>
              <a:custGeom>
                <a:avLst/>
                <a:gdLst>
                  <a:gd name="T0" fmla="*/ 0 w 24"/>
                  <a:gd name="T1" fmla="*/ 0 h 49"/>
                  <a:gd name="T2" fmla="*/ 16 w 24"/>
                  <a:gd name="T3" fmla="*/ 43 h 49"/>
                  <a:gd name="T4" fmla="*/ 22 w 24"/>
                  <a:gd name="T5" fmla="*/ 43 h 49"/>
                  <a:gd name="T6" fmla="*/ 14 w 24"/>
                  <a:gd name="T7" fmla="*/ 10 h 49"/>
                  <a:gd name="T8" fmla="*/ 0 w 24"/>
                  <a:gd name="T9" fmla="*/ 0 h 49"/>
                  <a:gd name="T10" fmla="*/ 0 60000 65536"/>
                  <a:gd name="T11" fmla="*/ 0 60000 65536"/>
                  <a:gd name="T12" fmla="*/ 0 60000 65536"/>
                  <a:gd name="T13" fmla="*/ 0 60000 65536"/>
                  <a:gd name="T14" fmla="*/ 0 60000 65536"/>
                  <a:gd name="T15" fmla="*/ 0 w 24"/>
                  <a:gd name="T16" fmla="*/ 0 h 49"/>
                  <a:gd name="T17" fmla="*/ 24 w 24"/>
                  <a:gd name="T18" fmla="*/ 49 h 49"/>
                </a:gdLst>
                <a:ahLst/>
                <a:cxnLst>
                  <a:cxn ang="T10">
                    <a:pos x="T0" y="T1"/>
                  </a:cxn>
                  <a:cxn ang="T11">
                    <a:pos x="T2" y="T3"/>
                  </a:cxn>
                  <a:cxn ang="T12">
                    <a:pos x="T4" y="T5"/>
                  </a:cxn>
                  <a:cxn ang="T13">
                    <a:pos x="T6" y="T7"/>
                  </a:cxn>
                  <a:cxn ang="T14">
                    <a:pos x="T8" y="T9"/>
                  </a:cxn>
                </a:cxnLst>
                <a:rect l="T15" t="T16" r="T17" b="T18"/>
                <a:pathLst>
                  <a:path w="24" h="49">
                    <a:moveTo>
                      <a:pt x="0" y="0"/>
                    </a:moveTo>
                    <a:cubicBezTo>
                      <a:pt x="2" y="12"/>
                      <a:pt x="7" y="34"/>
                      <a:pt x="16" y="43"/>
                    </a:cubicBezTo>
                    <a:cubicBezTo>
                      <a:pt x="18" y="49"/>
                      <a:pt x="19" y="49"/>
                      <a:pt x="22" y="43"/>
                    </a:cubicBezTo>
                    <a:cubicBezTo>
                      <a:pt x="21" y="34"/>
                      <a:pt x="24" y="17"/>
                      <a:pt x="14" y="10"/>
                    </a:cubicBezTo>
                    <a:cubicBezTo>
                      <a:pt x="11" y="5"/>
                      <a:pt x="6" y="0"/>
                      <a:pt x="0"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0" name="Freeform 2480">
                <a:extLst>
                  <a:ext uri="{FF2B5EF4-FFF2-40B4-BE49-F238E27FC236}">
                    <a16:creationId xmlns:a16="http://schemas.microsoft.com/office/drawing/2014/main" id="{26A52604-DB59-546D-2475-827BA534D288}"/>
                  </a:ext>
                </a:extLst>
              </p:cNvPr>
              <p:cNvSpPr>
                <a:spLocks noChangeAspect="1"/>
              </p:cNvSpPr>
              <p:nvPr/>
            </p:nvSpPr>
            <p:spPr bwMode="auto">
              <a:xfrm>
                <a:off x="2933" y="3220"/>
                <a:ext cx="39" cy="37"/>
              </a:xfrm>
              <a:custGeom>
                <a:avLst/>
                <a:gdLst>
                  <a:gd name="T0" fmla="*/ 0 w 39"/>
                  <a:gd name="T1" fmla="*/ 0 h 37"/>
                  <a:gd name="T2" fmla="*/ 20 w 39"/>
                  <a:gd name="T3" fmla="*/ 11 h 37"/>
                  <a:gd name="T4" fmla="*/ 26 w 39"/>
                  <a:gd name="T5" fmla="*/ 15 h 37"/>
                  <a:gd name="T6" fmla="*/ 36 w 39"/>
                  <a:gd name="T7" fmla="*/ 33 h 37"/>
                  <a:gd name="T8" fmla="*/ 38 w 39"/>
                  <a:gd name="T9" fmla="*/ 36 h 37"/>
                  <a:gd name="T10" fmla="*/ 34 w 39"/>
                  <a:gd name="T11" fmla="*/ 35 h 37"/>
                  <a:gd name="T12" fmla="*/ 0 w 39"/>
                  <a:gd name="T13" fmla="*/ 0 h 37"/>
                  <a:gd name="T14" fmla="*/ 0 60000 65536"/>
                  <a:gd name="T15" fmla="*/ 0 60000 65536"/>
                  <a:gd name="T16" fmla="*/ 0 60000 65536"/>
                  <a:gd name="T17" fmla="*/ 0 60000 65536"/>
                  <a:gd name="T18" fmla="*/ 0 60000 65536"/>
                  <a:gd name="T19" fmla="*/ 0 60000 65536"/>
                  <a:gd name="T20" fmla="*/ 0 60000 65536"/>
                  <a:gd name="T21" fmla="*/ 0 w 39"/>
                  <a:gd name="T22" fmla="*/ 0 h 37"/>
                  <a:gd name="T23" fmla="*/ 39 w 39"/>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37">
                    <a:moveTo>
                      <a:pt x="0" y="0"/>
                    </a:moveTo>
                    <a:cubicBezTo>
                      <a:pt x="8" y="3"/>
                      <a:pt x="12" y="8"/>
                      <a:pt x="20" y="11"/>
                    </a:cubicBezTo>
                    <a:cubicBezTo>
                      <a:pt x="22" y="13"/>
                      <a:pt x="24" y="13"/>
                      <a:pt x="26" y="15"/>
                    </a:cubicBezTo>
                    <a:cubicBezTo>
                      <a:pt x="31" y="20"/>
                      <a:pt x="33" y="27"/>
                      <a:pt x="36" y="33"/>
                    </a:cubicBezTo>
                    <a:cubicBezTo>
                      <a:pt x="37" y="34"/>
                      <a:pt x="39" y="35"/>
                      <a:pt x="38" y="36"/>
                    </a:cubicBezTo>
                    <a:cubicBezTo>
                      <a:pt x="37" y="37"/>
                      <a:pt x="35" y="35"/>
                      <a:pt x="34" y="35"/>
                    </a:cubicBezTo>
                    <a:cubicBezTo>
                      <a:pt x="28" y="29"/>
                      <a:pt x="2" y="4"/>
                      <a:pt x="0"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1" name="Freeform 2481">
                <a:extLst>
                  <a:ext uri="{FF2B5EF4-FFF2-40B4-BE49-F238E27FC236}">
                    <a16:creationId xmlns:a16="http://schemas.microsoft.com/office/drawing/2014/main" id="{55504FAA-B99E-C626-B0EA-B020DD131F48}"/>
                  </a:ext>
                </a:extLst>
              </p:cNvPr>
              <p:cNvSpPr>
                <a:spLocks noChangeAspect="1"/>
              </p:cNvSpPr>
              <p:nvPr/>
            </p:nvSpPr>
            <p:spPr bwMode="auto">
              <a:xfrm>
                <a:off x="2926" y="3185"/>
                <a:ext cx="31" cy="34"/>
              </a:xfrm>
              <a:custGeom>
                <a:avLst/>
                <a:gdLst>
                  <a:gd name="T0" fmla="*/ 5 w 31"/>
                  <a:gd name="T1" fmla="*/ 2 h 34"/>
                  <a:gd name="T2" fmla="*/ 27 w 31"/>
                  <a:gd name="T3" fmla="*/ 23 h 34"/>
                  <a:gd name="T4" fmla="*/ 21 w 31"/>
                  <a:gd name="T5" fmla="*/ 27 h 34"/>
                  <a:gd name="T6" fmla="*/ 10 w 31"/>
                  <a:gd name="T7" fmla="*/ 13 h 34"/>
                  <a:gd name="T8" fmla="*/ 5 w 31"/>
                  <a:gd name="T9" fmla="*/ 2 h 34"/>
                  <a:gd name="T10" fmla="*/ 0 60000 65536"/>
                  <a:gd name="T11" fmla="*/ 0 60000 65536"/>
                  <a:gd name="T12" fmla="*/ 0 60000 65536"/>
                  <a:gd name="T13" fmla="*/ 0 60000 65536"/>
                  <a:gd name="T14" fmla="*/ 0 60000 65536"/>
                  <a:gd name="T15" fmla="*/ 0 w 31"/>
                  <a:gd name="T16" fmla="*/ 0 h 34"/>
                  <a:gd name="T17" fmla="*/ 31 w 31"/>
                  <a:gd name="T18" fmla="*/ 34 h 34"/>
                </a:gdLst>
                <a:ahLst/>
                <a:cxnLst>
                  <a:cxn ang="T10">
                    <a:pos x="T0" y="T1"/>
                  </a:cxn>
                  <a:cxn ang="T11">
                    <a:pos x="T2" y="T3"/>
                  </a:cxn>
                  <a:cxn ang="T12">
                    <a:pos x="T4" y="T5"/>
                  </a:cxn>
                  <a:cxn ang="T13">
                    <a:pos x="T6" y="T7"/>
                  </a:cxn>
                  <a:cxn ang="T14">
                    <a:pos x="T8" y="T9"/>
                  </a:cxn>
                </a:cxnLst>
                <a:rect l="T15" t="T16" r="T17" b="T18"/>
                <a:pathLst>
                  <a:path w="31" h="34">
                    <a:moveTo>
                      <a:pt x="5" y="2"/>
                    </a:moveTo>
                    <a:cubicBezTo>
                      <a:pt x="13" y="8"/>
                      <a:pt x="19" y="17"/>
                      <a:pt x="27" y="23"/>
                    </a:cubicBezTo>
                    <a:cubicBezTo>
                      <a:pt x="31" y="34"/>
                      <a:pt x="31" y="33"/>
                      <a:pt x="21" y="27"/>
                    </a:cubicBezTo>
                    <a:cubicBezTo>
                      <a:pt x="18" y="21"/>
                      <a:pt x="15" y="16"/>
                      <a:pt x="10" y="13"/>
                    </a:cubicBezTo>
                    <a:cubicBezTo>
                      <a:pt x="9" y="11"/>
                      <a:pt x="0" y="0"/>
                      <a:pt x="5" y="2"/>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2" name="Freeform 2482">
                <a:extLst>
                  <a:ext uri="{FF2B5EF4-FFF2-40B4-BE49-F238E27FC236}">
                    <a16:creationId xmlns:a16="http://schemas.microsoft.com/office/drawing/2014/main" id="{25EBF212-592A-D0E8-B6B8-8D0C4643EC25}"/>
                  </a:ext>
                </a:extLst>
              </p:cNvPr>
              <p:cNvSpPr>
                <a:spLocks noChangeAspect="1"/>
              </p:cNvSpPr>
              <p:nvPr/>
            </p:nvSpPr>
            <p:spPr bwMode="auto">
              <a:xfrm>
                <a:off x="3023" y="3273"/>
                <a:ext cx="27" cy="13"/>
              </a:xfrm>
              <a:custGeom>
                <a:avLst/>
                <a:gdLst>
                  <a:gd name="T0" fmla="*/ 0 w 27"/>
                  <a:gd name="T1" fmla="*/ 0 h 13"/>
                  <a:gd name="T2" fmla="*/ 11 w 27"/>
                  <a:gd name="T3" fmla="*/ 6 h 13"/>
                  <a:gd name="T4" fmla="*/ 27 w 27"/>
                  <a:gd name="T5" fmla="*/ 4 h 13"/>
                  <a:gd name="T6" fmla="*/ 12 w 27"/>
                  <a:gd name="T7" fmla="*/ 13 h 13"/>
                  <a:gd name="T8" fmla="*/ 0 w 27"/>
                  <a:gd name="T9" fmla="*/ 0 h 13"/>
                  <a:gd name="T10" fmla="*/ 0 60000 65536"/>
                  <a:gd name="T11" fmla="*/ 0 60000 65536"/>
                  <a:gd name="T12" fmla="*/ 0 60000 65536"/>
                  <a:gd name="T13" fmla="*/ 0 60000 65536"/>
                  <a:gd name="T14" fmla="*/ 0 60000 65536"/>
                  <a:gd name="T15" fmla="*/ 0 w 27"/>
                  <a:gd name="T16" fmla="*/ 0 h 13"/>
                  <a:gd name="T17" fmla="*/ 27 w 27"/>
                  <a:gd name="T18" fmla="*/ 13 h 13"/>
                </a:gdLst>
                <a:ahLst/>
                <a:cxnLst>
                  <a:cxn ang="T10">
                    <a:pos x="T0" y="T1"/>
                  </a:cxn>
                  <a:cxn ang="T11">
                    <a:pos x="T2" y="T3"/>
                  </a:cxn>
                  <a:cxn ang="T12">
                    <a:pos x="T4" y="T5"/>
                  </a:cxn>
                  <a:cxn ang="T13">
                    <a:pos x="T6" y="T7"/>
                  </a:cxn>
                  <a:cxn ang="T14">
                    <a:pos x="T8" y="T9"/>
                  </a:cxn>
                </a:cxnLst>
                <a:rect l="T15" t="T16" r="T17" b="T18"/>
                <a:pathLst>
                  <a:path w="27" h="13">
                    <a:moveTo>
                      <a:pt x="0" y="0"/>
                    </a:moveTo>
                    <a:cubicBezTo>
                      <a:pt x="3" y="3"/>
                      <a:pt x="11" y="6"/>
                      <a:pt x="11" y="6"/>
                    </a:cubicBezTo>
                    <a:cubicBezTo>
                      <a:pt x="17" y="5"/>
                      <a:pt x="22" y="3"/>
                      <a:pt x="27" y="4"/>
                    </a:cubicBezTo>
                    <a:cubicBezTo>
                      <a:pt x="24" y="12"/>
                      <a:pt x="19" y="12"/>
                      <a:pt x="12" y="13"/>
                    </a:cubicBezTo>
                    <a:cubicBezTo>
                      <a:pt x="5" y="11"/>
                      <a:pt x="0" y="8"/>
                      <a:pt x="0"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3" name="Freeform 2483">
                <a:extLst>
                  <a:ext uri="{FF2B5EF4-FFF2-40B4-BE49-F238E27FC236}">
                    <a16:creationId xmlns:a16="http://schemas.microsoft.com/office/drawing/2014/main" id="{1495B91B-3846-C7AE-022B-705528EAFB08}"/>
                  </a:ext>
                </a:extLst>
              </p:cNvPr>
              <p:cNvSpPr>
                <a:spLocks noChangeAspect="1"/>
              </p:cNvSpPr>
              <p:nvPr/>
            </p:nvSpPr>
            <p:spPr bwMode="auto">
              <a:xfrm>
                <a:off x="3008" y="3284"/>
                <a:ext cx="55" cy="11"/>
              </a:xfrm>
              <a:custGeom>
                <a:avLst/>
                <a:gdLst>
                  <a:gd name="T0" fmla="*/ 12 w 55"/>
                  <a:gd name="T1" fmla="*/ 4 h 11"/>
                  <a:gd name="T2" fmla="*/ 55 w 55"/>
                  <a:gd name="T3" fmla="*/ 4 h 11"/>
                  <a:gd name="T4" fmla="*/ 31 w 55"/>
                  <a:gd name="T5" fmla="*/ 8 h 11"/>
                  <a:gd name="T6" fmla="*/ 12 w 55"/>
                  <a:gd name="T7" fmla="*/ 4 h 11"/>
                  <a:gd name="T8" fmla="*/ 0 60000 65536"/>
                  <a:gd name="T9" fmla="*/ 0 60000 65536"/>
                  <a:gd name="T10" fmla="*/ 0 60000 65536"/>
                  <a:gd name="T11" fmla="*/ 0 60000 65536"/>
                  <a:gd name="T12" fmla="*/ 0 w 55"/>
                  <a:gd name="T13" fmla="*/ 0 h 11"/>
                  <a:gd name="T14" fmla="*/ 55 w 55"/>
                  <a:gd name="T15" fmla="*/ 11 h 11"/>
                </a:gdLst>
                <a:ahLst/>
                <a:cxnLst>
                  <a:cxn ang="T8">
                    <a:pos x="T0" y="T1"/>
                  </a:cxn>
                  <a:cxn ang="T9">
                    <a:pos x="T2" y="T3"/>
                  </a:cxn>
                  <a:cxn ang="T10">
                    <a:pos x="T4" y="T5"/>
                  </a:cxn>
                  <a:cxn ang="T11">
                    <a:pos x="T6" y="T7"/>
                  </a:cxn>
                </a:cxnLst>
                <a:rect l="T12" t="T13" r="T14" b="T15"/>
                <a:pathLst>
                  <a:path w="55" h="11">
                    <a:moveTo>
                      <a:pt x="12" y="4"/>
                    </a:moveTo>
                    <a:cubicBezTo>
                      <a:pt x="27" y="0"/>
                      <a:pt x="39" y="2"/>
                      <a:pt x="55" y="4"/>
                    </a:cubicBezTo>
                    <a:cubicBezTo>
                      <a:pt x="53" y="11"/>
                      <a:pt x="38" y="7"/>
                      <a:pt x="31" y="8"/>
                    </a:cubicBezTo>
                    <a:cubicBezTo>
                      <a:pt x="25" y="7"/>
                      <a:pt x="0" y="11"/>
                      <a:pt x="12" y="4"/>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4" name="Freeform 2484">
                <a:extLst>
                  <a:ext uri="{FF2B5EF4-FFF2-40B4-BE49-F238E27FC236}">
                    <a16:creationId xmlns:a16="http://schemas.microsoft.com/office/drawing/2014/main" id="{C7405D7B-669B-BA63-5AA0-9C4B5F6BCCAA}"/>
                  </a:ext>
                </a:extLst>
              </p:cNvPr>
              <p:cNvSpPr>
                <a:spLocks noChangeAspect="1"/>
              </p:cNvSpPr>
              <p:nvPr/>
            </p:nvSpPr>
            <p:spPr bwMode="auto">
              <a:xfrm>
                <a:off x="3032" y="3300"/>
                <a:ext cx="33" cy="9"/>
              </a:xfrm>
              <a:custGeom>
                <a:avLst/>
                <a:gdLst>
                  <a:gd name="T0" fmla="*/ 5 w 33"/>
                  <a:gd name="T1" fmla="*/ 2 h 9"/>
                  <a:gd name="T2" fmla="*/ 30 w 33"/>
                  <a:gd name="T3" fmla="*/ 2 h 9"/>
                  <a:gd name="T4" fmla="*/ 19 w 33"/>
                  <a:gd name="T5" fmla="*/ 9 h 9"/>
                  <a:gd name="T6" fmla="*/ 5 w 33"/>
                  <a:gd name="T7" fmla="*/ 8 h 9"/>
                  <a:gd name="T8" fmla="*/ 5 w 33"/>
                  <a:gd name="T9" fmla="*/ 2 h 9"/>
                  <a:gd name="T10" fmla="*/ 0 60000 65536"/>
                  <a:gd name="T11" fmla="*/ 0 60000 65536"/>
                  <a:gd name="T12" fmla="*/ 0 60000 65536"/>
                  <a:gd name="T13" fmla="*/ 0 60000 65536"/>
                  <a:gd name="T14" fmla="*/ 0 60000 65536"/>
                  <a:gd name="T15" fmla="*/ 0 w 33"/>
                  <a:gd name="T16" fmla="*/ 0 h 9"/>
                  <a:gd name="T17" fmla="*/ 33 w 33"/>
                  <a:gd name="T18" fmla="*/ 9 h 9"/>
                </a:gdLst>
                <a:ahLst/>
                <a:cxnLst>
                  <a:cxn ang="T10">
                    <a:pos x="T0" y="T1"/>
                  </a:cxn>
                  <a:cxn ang="T11">
                    <a:pos x="T2" y="T3"/>
                  </a:cxn>
                  <a:cxn ang="T12">
                    <a:pos x="T4" y="T5"/>
                  </a:cxn>
                  <a:cxn ang="T13">
                    <a:pos x="T6" y="T7"/>
                  </a:cxn>
                  <a:cxn ang="T14">
                    <a:pos x="T8" y="T9"/>
                  </a:cxn>
                </a:cxnLst>
                <a:rect l="T15" t="T16" r="T17" b="T18"/>
                <a:pathLst>
                  <a:path w="33" h="9">
                    <a:moveTo>
                      <a:pt x="5" y="2"/>
                    </a:moveTo>
                    <a:cubicBezTo>
                      <a:pt x="6" y="2"/>
                      <a:pt x="27" y="0"/>
                      <a:pt x="30" y="2"/>
                    </a:cubicBezTo>
                    <a:cubicBezTo>
                      <a:pt x="33" y="4"/>
                      <a:pt x="19" y="9"/>
                      <a:pt x="19" y="9"/>
                    </a:cubicBezTo>
                    <a:cubicBezTo>
                      <a:pt x="14" y="9"/>
                      <a:pt x="9" y="9"/>
                      <a:pt x="5" y="8"/>
                    </a:cubicBezTo>
                    <a:cubicBezTo>
                      <a:pt x="0" y="6"/>
                      <a:pt x="5" y="0"/>
                      <a:pt x="5" y="2"/>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5" name="Freeform 2485">
                <a:extLst>
                  <a:ext uri="{FF2B5EF4-FFF2-40B4-BE49-F238E27FC236}">
                    <a16:creationId xmlns:a16="http://schemas.microsoft.com/office/drawing/2014/main" id="{8C54D7EB-B9F5-67E2-1342-3F1FCEFBCB74}"/>
                  </a:ext>
                </a:extLst>
              </p:cNvPr>
              <p:cNvSpPr>
                <a:spLocks noChangeAspect="1"/>
              </p:cNvSpPr>
              <p:nvPr/>
            </p:nvSpPr>
            <p:spPr bwMode="auto">
              <a:xfrm>
                <a:off x="3074" y="3312"/>
                <a:ext cx="20" cy="10"/>
              </a:xfrm>
              <a:custGeom>
                <a:avLst/>
                <a:gdLst>
                  <a:gd name="T0" fmla="*/ 0 w 20"/>
                  <a:gd name="T1" fmla="*/ 2 h 10"/>
                  <a:gd name="T2" fmla="*/ 20 w 20"/>
                  <a:gd name="T3" fmla="*/ 4 h 10"/>
                  <a:gd name="T4" fmla="*/ 0 w 20"/>
                  <a:gd name="T5" fmla="*/ 2 h 10"/>
                  <a:gd name="T6" fmla="*/ 0 60000 65536"/>
                  <a:gd name="T7" fmla="*/ 0 60000 65536"/>
                  <a:gd name="T8" fmla="*/ 0 60000 65536"/>
                  <a:gd name="T9" fmla="*/ 0 w 20"/>
                  <a:gd name="T10" fmla="*/ 0 h 10"/>
                  <a:gd name="T11" fmla="*/ 20 w 20"/>
                  <a:gd name="T12" fmla="*/ 10 h 10"/>
                </a:gdLst>
                <a:ahLst/>
                <a:cxnLst>
                  <a:cxn ang="T6">
                    <a:pos x="T0" y="T1"/>
                  </a:cxn>
                  <a:cxn ang="T7">
                    <a:pos x="T2" y="T3"/>
                  </a:cxn>
                  <a:cxn ang="T8">
                    <a:pos x="T4" y="T5"/>
                  </a:cxn>
                </a:cxnLst>
                <a:rect l="T9" t="T10" r="T11" b="T12"/>
                <a:pathLst>
                  <a:path w="20" h="10">
                    <a:moveTo>
                      <a:pt x="0" y="2"/>
                    </a:moveTo>
                    <a:cubicBezTo>
                      <a:pt x="6" y="0"/>
                      <a:pt x="14" y="2"/>
                      <a:pt x="20" y="4"/>
                    </a:cubicBezTo>
                    <a:cubicBezTo>
                      <a:pt x="20" y="4"/>
                      <a:pt x="0" y="10"/>
                      <a:pt x="0" y="2"/>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106" name="Freeform 2486">
                <a:extLst>
                  <a:ext uri="{FF2B5EF4-FFF2-40B4-BE49-F238E27FC236}">
                    <a16:creationId xmlns:a16="http://schemas.microsoft.com/office/drawing/2014/main" id="{5B1AB7FC-AF2A-EBA1-5B61-C68666EEFBC5}"/>
                  </a:ext>
                </a:extLst>
              </p:cNvPr>
              <p:cNvSpPr>
                <a:spLocks noChangeAspect="1"/>
              </p:cNvSpPr>
              <p:nvPr/>
            </p:nvSpPr>
            <p:spPr bwMode="auto">
              <a:xfrm>
                <a:off x="2859" y="3044"/>
                <a:ext cx="302" cy="289"/>
              </a:xfrm>
              <a:custGeom>
                <a:avLst/>
                <a:gdLst>
                  <a:gd name="T0" fmla="*/ 248 w 302"/>
                  <a:gd name="T1" fmla="*/ 268 h 289"/>
                  <a:gd name="T2" fmla="*/ 235 w 302"/>
                  <a:gd name="T3" fmla="*/ 256 h 289"/>
                  <a:gd name="T4" fmla="*/ 220 w 302"/>
                  <a:gd name="T5" fmla="*/ 244 h 289"/>
                  <a:gd name="T6" fmla="*/ 192 w 302"/>
                  <a:gd name="T7" fmla="*/ 215 h 289"/>
                  <a:gd name="T8" fmla="*/ 170 w 302"/>
                  <a:gd name="T9" fmla="*/ 193 h 289"/>
                  <a:gd name="T10" fmla="*/ 131 w 302"/>
                  <a:gd name="T11" fmla="*/ 140 h 289"/>
                  <a:gd name="T12" fmla="*/ 119 w 302"/>
                  <a:gd name="T13" fmla="*/ 98 h 289"/>
                  <a:gd name="T14" fmla="*/ 158 w 302"/>
                  <a:gd name="T15" fmla="*/ 101 h 289"/>
                  <a:gd name="T16" fmla="*/ 196 w 302"/>
                  <a:gd name="T17" fmla="*/ 101 h 289"/>
                  <a:gd name="T18" fmla="*/ 244 w 302"/>
                  <a:gd name="T19" fmla="*/ 94 h 289"/>
                  <a:gd name="T20" fmla="*/ 277 w 302"/>
                  <a:gd name="T21" fmla="*/ 110 h 289"/>
                  <a:gd name="T22" fmla="*/ 293 w 302"/>
                  <a:gd name="T23" fmla="*/ 91 h 289"/>
                  <a:gd name="T24" fmla="*/ 295 w 302"/>
                  <a:gd name="T25" fmla="*/ 77 h 289"/>
                  <a:gd name="T26" fmla="*/ 283 w 302"/>
                  <a:gd name="T27" fmla="*/ 67 h 289"/>
                  <a:gd name="T28" fmla="*/ 275 w 302"/>
                  <a:gd name="T29" fmla="*/ 53 h 289"/>
                  <a:gd name="T30" fmla="*/ 250 w 302"/>
                  <a:gd name="T31" fmla="*/ 44 h 289"/>
                  <a:gd name="T32" fmla="*/ 204 w 302"/>
                  <a:gd name="T33" fmla="*/ 44 h 289"/>
                  <a:gd name="T34" fmla="*/ 186 w 302"/>
                  <a:gd name="T35" fmla="*/ 30 h 289"/>
                  <a:gd name="T36" fmla="*/ 145 w 302"/>
                  <a:gd name="T37" fmla="*/ 4 h 289"/>
                  <a:gd name="T38" fmla="*/ 133 w 302"/>
                  <a:gd name="T39" fmla="*/ 7 h 289"/>
                  <a:gd name="T40" fmla="*/ 109 w 302"/>
                  <a:gd name="T41" fmla="*/ 25 h 289"/>
                  <a:gd name="T42" fmla="*/ 91 w 302"/>
                  <a:gd name="T43" fmla="*/ 64 h 289"/>
                  <a:gd name="T44" fmla="*/ 85 w 302"/>
                  <a:gd name="T45" fmla="*/ 90 h 289"/>
                  <a:gd name="T46" fmla="*/ 62 w 302"/>
                  <a:gd name="T47" fmla="*/ 86 h 289"/>
                  <a:gd name="T48" fmla="*/ 54 w 302"/>
                  <a:gd name="T49" fmla="*/ 76 h 289"/>
                  <a:gd name="T50" fmla="*/ 47 w 302"/>
                  <a:gd name="T51" fmla="*/ 88 h 289"/>
                  <a:gd name="T52" fmla="*/ 34 w 302"/>
                  <a:gd name="T53" fmla="*/ 89 h 289"/>
                  <a:gd name="T54" fmla="*/ 20 w 302"/>
                  <a:gd name="T55" fmla="*/ 89 h 289"/>
                  <a:gd name="T56" fmla="*/ 1 w 302"/>
                  <a:gd name="T57" fmla="*/ 95 h 289"/>
                  <a:gd name="T58" fmla="*/ 16 w 302"/>
                  <a:gd name="T59" fmla="*/ 122 h 289"/>
                  <a:gd name="T60" fmla="*/ 34 w 302"/>
                  <a:gd name="T61" fmla="*/ 115 h 289"/>
                  <a:gd name="T62" fmla="*/ 52 w 302"/>
                  <a:gd name="T63" fmla="*/ 97 h 289"/>
                  <a:gd name="T64" fmla="*/ 76 w 302"/>
                  <a:gd name="T65" fmla="*/ 112 h 289"/>
                  <a:gd name="T66" fmla="*/ 88 w 302"/>
                  <a:gd name="T67" fmla="*/ 145 h 289"/>
                  <a:gd name="T68" fmla="*/ 103 w 302"/>
                  <a:gd name="T69" fmla="*/ 168 h 289"/>
                  <a:gd name="T70" fmla="*/ 121 w 302"/>
                  <a:gd name="T71" fmla="*/ 199 h 289"/>
                  <a:gd name="T72" fmla="*/ 192 w 302"/>
                  <a:gd name="T73" fmla="*/ 229 h 289"/>
                  <a:gd name="T74" fmla="*/ 209 w 302"/>
                  <a:gd name="T75" fmla="*/ 246 h 289"/>
                  <a:gd name="T76" fmla="*/ 239 w 302"/>
                  <a:gd name="T77" fmla="*/ 266 h 289"/>
                  <a:gd name="T78" fmla="*/ 262 w 302"/>
                  <a:gd name="T79" fmla="*/ 278 h 289"/>
                  <a:gd name="T80" fmla="*/ 275 w 302"/>
                  <a:gd name="T81" fmla="*/ 289 h 28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89"/>
                  <a:gd name="T125" fmla="*/ 302 w 302"/>
                  <a:gd name="T126" fmla="*/ 289 h 28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89">
                    <a:moveTo>
                      <a:pt x="275" y="289"/>
                    </a:moveTo>
                    <a:cubicBezTo>
                      <a:pt x="272" y="273"/>
                      <a:pt x="260" y="274"/>
                      <a:pt x="248" y="268"/>
                    </a:cubicBezTo>
                    <a:cubicBezTo>
                      <a:pt x="246" y="265"/>
                      <a:pt x="243" y="262"/>
                      <a:pt x="241" y="260"/>
                    </a:cubicBezTo>
                    <a:cubicBezTo>
                      <a:pt x="239" y="258"/>
                      <a:pt x="235" y="256"/>
                      <a:pt x="235" y="256"/>
                    </a:cubicBezTo>
                    <a:cubicBezTo>
                      <a:pt x="233" y="251"/>
                      <a:pt x="231" y="248"/>
                      <a:pt x="226" y="246"/>
                    </a:cubicBezTo>
                    <a:cubicBezTo>
                      <a:pt x="224" y="245"/>
                      <a:pt x="220" y="244"/>
                      <a:pt x="220" y="244"/>
                    </a:cubicBezTo>
                    <a:cubicBezTo>
                      <a:pt x="213" y="237"/>
                      <a:pt x="210" y="232"/>
                      <a:pt x="204" y="223"/>
                    </a:cubicBezTo>
                    <a:cubicBezTo>
                      <a:pt x="199" y="218"/>
                      <a:pt x="196" y="218"/>
                      <a:pt x="192" y="215"/>
                    </a:cubicBezTo>
                    <a:cubicBezTo>
                      <a:pt x="190" y="206"/>
                      <a:pt x="189" y="204"/>
                      <a:pt x="180" y="203"/>
                    </a:cubicBezTo>
                    <a:cubicBezTo>
                      <a:pt x="175" y="201"/>
                      <a:pt x="175" y="196"/>
                      <a:pt x="170" y="193"/>
                    </a:cubicBezTo>
                    <a:cubicBezTo>
                      <a:pt x="158" y="185"/>
                      <a:pt x="152" y="173"/>
                      <a:pt x="145" y="162"/>
                    </a:cubicBezTo>
                    <a:cubicBezTo>
                      <a:pt x="141" y="154"/>
                      <a:pt x="137" y="146"/>
                      <a:pt x="131" y="140"/>
                    </a:cubicBezTo>
                    <a:cubicBezTo>
                      <a:pt x="127" y="136"/>
                      <a:pt x="119" y="131"/>
                      <a:pt x="119" y="131"/>
                    </a:cubicBezTo>
                    <a:cubicBezTo>
                      <a:pt x="115" y="120"/>
                      <a:pt x="115" y="110"/>
                      <a:pt x="119" y="98"/>
                    </a:cubicBezTo>
                    <a:cubicBezTo>
                      <a:pt x="129" y="100"/>
                      <a:pt x="132" y="105"/>
                      <a:pt x="140" y="110"/>
                    </a:cubicBezTo>
                    <a:cubicBezTo>
                      <a:pt x="153" y="109"/>
                      <a:pt x="150" y="107"/>
                      <a:pt x="158" y="101"/>
                    </a:cubicBezTo>
                    <a:cubicBezTo>
                      <a:pt x="160" y="98"/>
                      <a:pt x="162" y="96"/>
                      <a:pt x="166" y="95"/>
                    </a:cubicBezTo>
                    <a:cubicBezTo>
                      <a:pt x="181" y="96"/>
                      <a:pt x="184" y="97"/>
                      <a:pt x="196" y="101"/>
                    </a:cubicBezTo>
                    <a:cubicBezTo>
                      <a:pt x="209" y="100"/>
                      <a:pt x="219" y="98"/>
                      <a:pt x="232" y="97"/>
                    </a:cubicBezTo>
                    <a:cubicBezTo>
                      <a:pt x="236" y="96"/>
                      <a:pt x="244" y="94"/>
                      <a:pt x="244" y="94"/>
                    </a:cubicBezTo>
                    <a:cubicBezTo>
                      <a:pt x="250" y="96"/>
                      <a:pt x="262" y="96"/>
                      <a:pt x="268" y="97"/>
                    </a:cubicBezTo>
                    <a:cubicBezTo>
                      <a:pt x="274" y="103"/>
                      <a:pt x="269" y="109"/>
                      <a:pt x="277" y="110"/>
                    </a:cubicBezTo>
                    <a:cubicBezTo>
                      <a:pt x="284" y="113"/>
                      <a:pt x="286" y="111"/>
                      <a:pt x="292" y="107"/>
                    </a:cubicBezTo>
                    <a:cubicBezTo>
                      <a:pt x="293" y="102"/>
                      <a:pt x="290" y="96"/>
                      <a:pt x="293" y="91"/>
                    </a:cubicBezTo>
                    <a:cubicBezTo>
                      <a:pt x="295" y="88"/>
                      <a:pt x="302" y="84"/>
                      <a:pt x="302" y="84"/>
                    </a:cubicBezTo>
                    <a:cubicBezTo>
                      <a:pt x="301" y="79"/>
                      <a:pt x="300" y="79"/>
                      <a:pt x="295" y="77"/>
                    </a:cubicBezTo>
                    <a:cubicBezTo>
                      <a:pt x="293" y="73"/>
                      <a:pt x="288" y="71"/>
                      <a:pt x="284" y="70"/>
                    </a:cubicBezTo>
                    <a:cubicBezTo>
                      <a:pt x="284" y="69"/>
                      <a:pt x="284" y="68"/>
                      <a:pt x="283" y="67"/>
                    </a:cubicBezTo>
                    <a:cubicBezTo>
                      <a:pt x="282" y="66"/>
                      <a:pt x="280" y="67"/>
                      <a:pt x="280" y="66"/>
                    </a:cubicBezTo>
                    <a:cubicBezTo>
                      <a:pt x="274" y="51"/>
                      <a:pt x="282" y="58"/>
                      <a:pt x="275" y="53"/>
                    </a:cubicBezTo>
                    <a:cubicBezTo>
                      <a:pt x="272" y="44"/>
                      <a:pt x="272" y="47"/>
                      <a:pt x="271" y="34"/>
                    </a:cubicBezTo>
                    <a:cubicBezTo>
                      <a:pt x="263" y="37"/>
                      <a:pt x="258" y="41"/>
                      <a:pt x="250" y="44"/>
                    </a:cubicBezTo>
                    <a:cubicBezTo>
                      <a:pt x="248" y="45"/>
                      <a:pt x="244" y="48"/>
                      <a:pt x="244" y="48"/>
                    </a:cubicBezTo>
                    <a:cubicBezTo>
                      <a:pt x="230" y="47"/>
                      <a:pt x="218" y="46"/>
                      <a:pt x="204" y="44"/>
                    </a:cubicBezTo>
                    <a:cubicBezTo>
                      <a:pt x="201" y="41"/>
                      <a:pt x="200" y="36"/>
                      <a:pt x="196" y="35"/>
                    </a:cubicBezTo>
                    <a:cubicBezTo>
                      <a:pt x="193" y="31"/>
                      <a:pt x="191" y="31"/>
                      <a:pt x="186" y="30"/>
                    </a:cubicBezTo>
                    <a:cubicBezTo>
                      <a:pt x="183" y="22"/>
                      <a:pt x="163" y="16"/>
                      <a:pt x="155" y="13"/>
                    </a:cubicBezTo>
                    <a:cubicBezTo>
                      <a:pt x="150" y="6"/>
                      <a:pt x="150" y="6"/>
                      <a:pt x="145" y="4"/>
                    </a:cubicBezTo>
                    <a:cubicBezTo>
                      <a:pt x="145" y="4"/>
                      <a:pt x="141" y="0"/>
                      <a:pt x="139" y="1"/>
                    </a:cubicBezTo>
                    <a:cubicBezTo>
                      <a:pt x="137" y="2"/>
                      <a:pt x="133" y="7"/>
                      <a:pt x="133" y="7"/>
                    </a:cubicBezTo>
                    <a:cubicBezTo>
                      <a:pt x="132" y="13"/>
                      <a:pt x="126" y="19"/>
                      <a:pt x="119" y="22"/>
                    </a:cubicBezTo>
                    <a:cubicBezTo>
                      <a:pt x="116" y="23"/>
                      <a:pt x="109" y="25"/>
                      <a:pt x="109" y="25"/>
                    </a:cubicBezTo>
                    <a:cubicBezTo>
                      <a:pt x="104" y="32"/>
                      <a:pt x="107" y="41"/>
                      <a:pt x="110" y="49"/>
                    </a:cubicBezTo>
                    <a:cubicBezTo>
                      <a:pt x="108" y="54"/>
                      <a:pt x="96" y="58"/>
                      <a:pt x="91" y="64"/>
                    </a:cubicBezTo>
                    <a:cubicBezTo>
                      <a:pt x="93" y="71"/>
                      <a:pt x="94" y="74"/>
                      <a:pt x="95" y="82"/>
                    </a:cubicBezTo>
                    <a:cubicBezTo>
                      <a:pt x="92" y="84"/>
                      <a:pt x="88" y="89"/>
                      <a:pt x="85" y="90"/>
                    </a:cubicBezTo>
                    <a:cubicBezTo>
                      <a:pt x="78" y="89"/>
                      <a:pt x="78" y="89"/>
                      <a:pt x="76" y="83"/>
                    </a:cubicBezTo>
                    <a:cubicBezTo>
                      <a:pt x="71" y="84"/>
                      <a:pt x="67" y="85"/>
                      <a:pt x="62" y="86"/>
                    </a:cubicBezTo>
                    <a:cubicBezTo>
                      <a:pt x="52" y="84"/>
                      <a:pt x="63" y="88"/>
                      <a:pt x="56" y="72"/>
                    </a:cubicBezTo>
                    <a:cubicBezTo>
                      <a:pt x="55" y="71"/>
                      <a:pt x="55" y="75"/>
                      <a:pt x="54" y="76"/>
                    </a:cubicBezTo>
                    <a:cubicBezTo>
                      <a:pt x="52" y="79"/>
                      <a:pt x="52" y="79"/>
                      <a:pt x="49" y="82"/>
                    </a:cubicBezTo>
                    <a:cubicBezTo>
                      <a:pt x="48" y="84"/>
                      <a:pt x="48" y="86"/>
                      <a:pt x="47" y="88"/>
                    </a:cubicBezTo>
                    <a:cubicBezTo>
                      <a:pt x="46" y="90"/>
                      <a:pt x="41" y="90"/>
                      <a:pt x="41" y="90"/>
                    </a:cubicBezTo>
                    <a:cubicBezTo>
                      <a:pt x="39" y="90"/>
                      <a:pt x="36" y="90"/>
                      <a:pt x="34" y="89"/>
                    </a:cubicBezTo>
                    <a:cubicBezTo>
                      <a:pt x="33" y="89"/>
                      <a:pt x="33" y="86"/>
                      <a:pt x="32" y="86"/>
                    </a:cubicBezTo>
                    <a:cubicBezTo>
                      <a:pt x="28" y="86"/>
                      <a:pt x="20" y="89"/>
                      <a:pt x="20" y="89"/>
                    </a:cubicBezTo>
                    <a:cubicBezTo>
                      <a:pt x="15" y="92"/>
                      <a:pt x="10" y="95"/>
                      <a:pt x="5" y="96"/>
                    </a:cubicBezTo>
                    <a:cubicBezTo>
                      <a:pt x="4" y="96"/>
                      <a:pt x="0" y="95"/>
                      <a:pt x="1" y="95"/>
                    </a:cubicBezTo>
                    <a:cubicBezTo>
                      <a:pt x="3" y="95"/>
                      <a:pt x="5" y="94"/>
                      <a:pt x="6" y="96"/>
                    </a:cubicBezTo>
                    <a:cubicBezTo>
                      <a:pt x="12" y="113"/>
                      <a:pt x="3" y="113"/>
                      <a:pt x="16" y="122"/>
                    </a:cubicBezTo>
                    <a:cubicBezTo>
                      <a:pt x="18" y="127"/>
                      <a:pt x="18" y="133"/>
                      <a:pt x="22" y="136"/>
                    </a:cubicBezTo>
                    <a:cubicBezTo>
                      <a:pt x="30" y="132"/>
                      <a:pt x="30" y="123"/>
                      <a:pt x="34" y="115"/>
                    </a:cubicBezTo>
                    <a:cubicBezTo>
                      <a:pt x="35" y="109"/>
                      <a:pt x="35" y="104"/>
                      <a:pt x="40" y="101"/>
                    </a:cubicBezTo>
                    <a:cubicBezTo>
                      <a:pt x="45" y="94"/>
                      <a:pt x="44" y="94"/>
                      <a:pt x="52" y="97"/>
                    </a:cubicBezTo>
                    <a:cubicBezTo>
                      <a:pt x="55" y="101"/>
                      <a:pt x="64" y="104"/>
                      <a:pt x="64" y="104"/>
                    </a:cubicBezTo>
                    <a:cubicBezTo>
                      <a:pt x="67" y="108"/>
                      <a:pt x="72" y="109"/>
                      <a:pt x="76" y="112"/>
                    </a:cubicBezTo>
                    <a:cubicBezTo>
                      <a:pt x="78" y="113"/>
                      <a:pt x="82" y="114"/>
                      <a:pt x="82" y="114"/>
                    </a:cubicBezTo>
                    <a:cubicBezTo>
                      <a:pt x="75" y="123"/>
                      <a:pt x="78" y="138"/>
                      <a:pt x="88" y="145"/>
                    </a:cubicBezTo>
                    <a:cubicBezTo>
                      <a:pt x="90" y="151"/>
                      <a:pt x="90" y="153"/>
                      <a:pt x="95" y="156"/>
                    </a:cubicBezTo>
                    <a:cubicBezTo>
                      <a:pt x="96" y="161"/>
                      <a:pt x="98" y="165"/>
                      <a:pt x="103" y="168"/>
                    </a:cubicBezTo>
                    <a:cubicBezTo>
                      <a:pt x="104" y="174"/>
                      <a:pt x="107" y="186"/>
                      <a:pt x="112" y="191"/>
                    </a:cubicBezTo>
                    <a:cubicBezTo>
                      <a:pt x="115" y="194"/>
                      <a:pt x="121" y="199"/>
                      <a:pt x="121" y="199"/>
                    </a:cubicBezTo>
                    <a:cubicBezTo>
                      <a:pt x="122" y="203"/>
                      <a:pt x="126" y="208"/>
                      <a:pt x="130" y="210"/>
                    </a:cubicBezTo>
                    <a:cubicBezTo>
                      <a:pt x="136" y="233"/>
                      <a:pt x="173" y="228"/>
                      <a:pt x="192" y="229"/>
                    </a:cubicBezTo>
                    <a:cubicBezTo>
                      <a:pt x="195" y="231"/>
                      <a:pt x="202" y="236"/>
                      <a:pt x="202" y="236"/>
                    </a:cubicBezTo>
                    <a:cubicBezTo>
                      <a:pt x="203" y="240"/>
                      <a:pt x="205" y="245"/>
                      <a:pt x="209" y="246"/>
                    </a:cubicBezTo>
                    <a:cubicBezTo>
                      <a:pt x="212" y="252"/>
                      <a:pt x="221" y="257"/>
                      <a:pt x="226" y="262"/>
                    </a:cubicBezTo>
                    <a:cubicBezTo>
                      <a:pt x="229" y="265"/>
                      <a:pt x="239" y="266"/>
                      <a:pt x="239" y="266"/>
                    </a:cubicBezTo>
                    <a:cubicBezTo>
                      <a:pt x="242" y="270"/>
                      <a:pt x="246" y="274"/>
                      <a:pt x="251" y="275"/>
                    </a:cubicBezTo>
                    <a:cubicBezTo>
                      <a:pt x="255" y="276"/>
                      <a:pt x="262" y="278"/>
                      <a:pt x="262" y="278"/>
                    </a:cubicBezTo>
                    <a:cubicBezTo>
                      <a:pt x="264" y="280"/>
                      <a:pt x="265" y="281"/>
                      <a:pt x="266" y="282"/>
                    </a:cubicBezTo>
                    <a:lnTo>
                      <a:pt x="275" y="289"/>
                    </a:ln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grpSp>
          <p:nvGrpSpPr>
            <p:cNvPr id="19" name="Group 2487">
              <a:extLst>
                <a:ext uri="{FF2B5EF4-FFF2-40B4-BE49-F238E27FC236}">
                  <a16:creationId xmlns:a16="http://schemas.microsoft.com/office/drawing/2014/main" id="{FE830B4F-15B5-8E32-DFB4-50A790B77FB0}"/>
                </a:ext>
              </a:extLst>
            </p:cNvPr>
            <p:cNvGrpSpPr>
              <a:grpSpLocks/>
            </p:cNvGrpSpPr>
            <p:nvPr>
              <p:custDataLst>
                <p:tags r:id="rId13"/>
              </p:custDataLst>
            </p:nvPr>
          </p:nvGrpSpPr>
          <p:grpSpPr bwMode="auto">
            <a:xfrm>
              <a:off x="3967162" y="4796235"/>
              <a:ext cx="1046560" cy="1199753"/>
              <a:chOff x="1975" y="6876"/>
              <a:chExt cx="2640" cy="3022"/>
            </a:xfrm>
            <a:grpFill/>
          </p:grpSpPr>
          <p:sp>
            <p:nvSpPr>
              <p:cNvPr id="94" name="Freeform 2488">
                <a:extLst>
                  <a:ext uri="{FF2B5EF4-FFF2-40B4-BE49-F238E27FC236}">
                    <a16:creationId xmlns:a16="http://schemas.microsoft.com/office/drawing/2014/main" id="{78771971-828F-DB31-D408-527BA00EE6DC}"/>
                  </a:ext>
                </a:extLst>
              </p:cNvPr>
              <p:cNvSpPr>
                <a:spLocks noChangeAspect="1"/>
              </p:cNvSpPr>
              <p:nvPr/>
            </p:nvSpPr>
            <p:spPr bwMode="auto">
              <a:xfrm>
                <a:off x="3259" y="9410"/>
                <a:ext cx="764" cy="488"/>
              </a:xfrm>
              <a:custGeom>
                <a:avLst/>
                <a:gdLst>
                  <a:gd name="T0" fmla="*/ 180 w 191"/>
                  <a:gd name="T1" fmla="*/ 0 h 122"/>
                  <a:gd name="T2" fmla="*/ 165 w 191"/>
                  <a:gd name="T3" fmla="*/ 8 h 122"/>
                  <a:gd name="T4" fmla="*/ 156 w 191"/>
                  <a:gd name="T5" fmla="*/ 14 h 122"/>
                  <a:gd name="T6" fmla="*/ 135 w 191"/>
                  <a:gd name="T7" fmla="*/ 13 h 122"/>
                  <a:gd name="T8" fmla="*/ 114 w 191"/>
                  <a:gd name="T9" fmla="*/ 25 h 122"/>
                  <a:gd name="T10" fmla="*/ 97 w 191"/>
                  <a:gd name="T11" fmla="*/ 24 h 122"/>
                  <a:gd name="T12" fmla="*/ 78 w 191"/>
                  <a:gd name="T13" fmla="*/ 33 h 122"/>
                  <a:gd name="T14" fmla="*/ 63 w 191"/>
                  <a:gd name="T15" fmla="*/ 26 h 122"/>
                  <a:gd name="T16" fmla="*/ 62 w 191"/>
                  <a:gd name="T17" fmla="*/ 21 h 122"/>
                  <a:gd name="T18" fmla="*/ 58 w 191"/>
                  <a:gd name="T19" fmla="*/ 20 h 122"/>
                  <a:gd name="T20" fmla="*/ 52 w 191"/>
                  <a:gd name="T21" fmla="*/ 13 h 122"/>
                  <a:gd name="T22" fmla="*/ 38 w 191"/>
                  <a:gd name="T23" fmla="*/ 18 h 122"/>
                  <a:gd name="T24" fmla="*/ 30 w 191"/>
                  <a:gd name="T25" fmla="*/ 27 h 122"/>
                  <a:gd name="T26" fmla="*/ 18 w 191"/>
                  <a:gd name="T27" fmla="*/ 19 h 122"/>
                  <a:gd name="T28" fmla="*/ 3 w 191"/>
                  <a:gd name="T29" fmla="*/ 27 h 122"/>
                  <a:gd name="T30" fmla="*/ 0 w 191"/>
                  <a:gd name="T31" fmla="*/ 33 h 122"/>
                  <a:gd name="T32" fmla="*/ 2 w 191"/>
                  <a:gd name="T33" fmla="*/ 39 h 122"/>
                  <a:gd name="T34" fmla="*/ 3 w 191"/>
                  <a:gd name="T35" fmla="*/ 55 h 122"/>
                  <a:gd name="T36" fmla="*/ 9 w 191"/>
                  <a:gd name="T37" fmla="*/ 57 h 122"/>
                  <a:gd name="T38" fmla="*/ 18 w 191"/>
                  <a:gd name="T39" fmla="*/ 66 h 122"/>
                  <a:gd name="T40" fmla="*/ 36 w 191"/>
                  <a:gd name="T41" fmla="*/ 65 h 122"/>
                  <a:gd name="T42" fmla="*/ 46 w 191"/>
                  <a:gd name="T43" fmla="*/ 69 h 122"/>
                  <a:gd name="T44" fmla="*/ 55 w 191"/>
                  <a:gd name="T45" fmla="*/ 73 h 122"/>
                  <a:gd name="T46" fmla="*/ 72 w 191"/>
                  <a:gd name="T47" fmla="*/ 85 h 122"/>
                  <a:gd name="T48" fmla="*/ 82 w 191"/>
                  <a:gd name="T49" fmla="*/ 92 h 122"/>
                  <a:gd name="T50" fmla="*/ 111 w 191"/>
                  <a:gd name="T51" fmla="*/ 95 h 122"/>
                  <a:gd name="T52" fmla="*/ 121 w 191"/>
                  <a:gd name="T53" fmla="*/ 103 h 122"/>
                  <a:gd name="T54" fmla="*/ 136 w 191"/>
                  <a:gd name="T55" fmla="*/ 120 h 122"/>
                  <a:gd name="T56" fmla="*/ 164 w 191"/>
                  <a:gd name="T57" fmla="*/ 122 h 122"/>
                  <a:gd name="T58" fmla="*/ 164 w 191"/>
                  <a:gd name="T59" fmla="*/ 111 h 122"/>
                  <a:gd name="T60" fmla="*/ 169 w 191"/>
                  <a:gd name="T61" fmla="*/ 102 h 122"/>
                  <a:gd name="T62" fmla="*/ 177 w 191"/>
                  <a:gd name="T63" fmla="*/ 92 h 122"/>
                  <a:gd name="T64" fmla="*/ 171 w 191"/>
                  <a:gd name="T65" fmla="*/ 84 h 122"/>
                  <a:gd name="T66" fmla="*/ 160 w 191"/>
                  <a:gd name="T67" fmla="*/ 73 h 122"/>
                  <a:gd name="T68" fmla="*/ 164 w 191"/>
                  <a:gd name="T69" fmla="*/ 56 h 122"/>
                  <a:gd name="T70" fmla="*/ 168 w 191"/>
                  <a:gd name="T71" fmla="*/ 50 h 122"/>
                  <a:gd name="T72" fmla="*/ 184 w 191"/>
                  <a:gd name="T73" fmla="*/ 18 h 122"/>
                  <a:gd name="T74" fmla="*/ 180 w 191"/>
                  <a:gd name="T75" fmla="*/ 0 h 12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1"/>
                  <a:gd name="T115" fmla="*/ 0 h 122"/>
                  <a:gd name="T116" fmla="*/ 191 w 191"/>
                  <a:gd name="T117" fmla="*/ 122 h 12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1" h="122">
                    <a:moveTo>
                      <a:pt x="180" y="0"/>
                    </a:moveTo>
                    <a:cubicBezTo>
                      <a:pt x="174" y="2"/>
                      <a:pt x="171" y="6"/>
                      <a:pt x="165" y="8"/>
                    </a:cubicBezTo>
                    <a:cubicBezTo>
                      <a:pt x="162" y="11"/>
                      <a:pt x="159" y="12"/>
                      <a:pt x="156" y="14"/>
                    </a:cubicBezTo>
                    <a:cubicBezTo>
                      <a:pt x="149" y="13"/>
                      <a:pt x="142" y="11"/>
                      <a:pt x="135" y="13"/>
                    </a:cubicBezTo>
                    <a:cubicBezTo>
                      <a:pt x="129" y="21"/>
                      <a:pt x="124" y="24"/>
                      <a:pt x="114" y="25"/>
                    </a:cubicBezTo>
                    <a:cubicBezTo>
                      <a:pt x="107" y="27"/>
                      <a:pt x="104" y="26"/>
                      <a:pt x="97" y="24"/>
                    </a:cubicBezTo>
                    <a:cubicBezTo>
                      <a:pt x="89" y="25"/>
                      <a:pt x="86" y="30"/>
                      <a:pt x="78" y="33"/>
                    </a:cubicBezTo>
                    <a:cubicBezTo>
                      <a:pt x="71" y="31"/>
                      <a:pt x="72" y="27"/>
                      <a:pt x="63" y="26"/>
                    </a:cubicBezTo>
                    <a:cubicBezTo>
                      <a:pt x="63" y="24"/>
                      <a:pt x="63" y="22"/>
                      <a:pt x="62" y="21"/>
                    </a:cubicBezTo>
                    <a:cubicBezTo>
                      <a:pt x="61" y="20"/>
                      <a:pt x="59" y="21"/>
                      <a:pt x="58" y="20"/>
                    </a:cubicBezTo>
                    <a:cubicBezTo>
                      <a:pt x="51" y="11"/>
                      <a:pt x="61" y="15"/>
                      <a:pt x="52" y="13"/>
                    </a:cubicBezTo>
                    <a:cubicBezTo>
                      <a:pt x="46" y="15"/>
                      <a:pt x="45" y="17"/>
                      <a:pt x="38" y="18"/>
                    </a:cubicBezTo>
                    <a:cubicBezTo>
                      <a:pt x="36" y="24"/>
                      <a:pt x="36" y="25"/>
                      <a:pt x="30" y="27"/>
                    </a:cubicBezTo>
                    <a:cubicBezTo>
                      <a:pt x="21" y="26"/>
                      <a:pt x="25" y="21"/>
                      <a:pt x="18" y="19"/>
                    </a:cubicBezTo>
                    <a:cubicBezTo>
                      <a:pt x="13" y="28"/>
                      <a:pt x="18" y="26"/>
                      <a:pt x="3" y="27"/>
                    </a:cubicBezTo>
                    <a:cubicBezTo>
                      <a:pt x="2" y="28"/>
                      <a:pt x="0" y="31"/>
                      <a:pt x="0" y="33"/>
                    </a:cubicBezTo>
                    <a:cubicBezTo>
                      <a:pt x="0" y="35"/>
                      <a:pt x="2" y="39"/>
                      <a:pt x="2" y="39"/>
                    </a:cubicBezTo>
                    <a:cubicBezTo>
                      <a:pt x="2" y="44"/>
                      <a:pt x="1" y="50"/>
                      <a:pt x="3" y="55"/>
                    </a:cubicBezTo>
                    <a:cubicBezTo>
                      <a:pt x="4" y="57"/>
                      <a:pt x="9" y="57"/>
                      <a:pt x="9" y="57"/>
                    </a:cubicBezTo>
                    <a:cubicBezTo>
                      <a:pt x="11" y="62"/>
                      <a:pt x="13" y="64"/>
                      <a:pt x="18" y="66"/>
                    </a:cubicBezTo>
                    <a:cubicBezTo>
                      <a:pt x="28" y="64"/>
                      <a:pt x="25" y="63"/>
                      <a:pt x="36" y="65"/>
                    </a:cubicBezTo>
                    <a:cubicBezTo>
                      <a:pt x="39" y="67"/>
                      <a:pt x="42" y="68"/>
                      <a:pt x="46" y="69"/>
                    </a:cubicBezTo>
                    <a:cubicBezTo>
                      <a:pt x="49" y="71"/>
                      <a:pt x="55" y="73"/>
                      <a:pt x="55" y="73"/>
                    </a:cubicBezTo>
                    <a:cubicBezTo>
                      <a:pt x="58" y="84"/>
                      <a:pt x="61" y="84"/>
                      <a:pt x="72" y="85"/>
                    </a:cubicBezTo>
                    <a:cubicBezTo>
                      <a:pt x="78" y="87"/>
                      <a:pt x="77" y="91"/>
                      <a:pt x="82" y="92"/>
                    </a:cubicBezTo>
                    <a:cubicBezTo>
                      <a:pt x="91" y="95"/>
                      <a:pt x="101" y="94"/>
                      <a:pt x="111" y="95"/>
                    </a:cubicBezTo>
                    <a:cubicBezTo>
                      <a:pt x="113" y="101"/>
                      <a:pt x="116" y="100"/>
                      <a:pt x="121" y="103"/>
                    </a:cubicBezTo>
                    <a:cubicBezTo>
                      <a:pt x="123" y="113"/>
                      <a:pt x="126" y="117"/>
                      <a:pt x="136" y="120"/>
                    </a:cubicBezTo>
                    <a:cubicBezTo>
                      <a:pt x="150" y="118"/>
                      <a:pt x="150" y="119"/>
                      <a:pt x="164" y="122"/>
                    </a:cubicBezTo>
                    <a:cubicBezTo>
                      <a:pt x="166" y="119"/>
                      <a:pt x="164" y="111"/>
                      <a:pt x="164" y="111"/>
                    </a:cubicBezTo>
                    <a:cubicBezTo>
                      <a:pt x="165" y="106"/>
                      <a:pt x="165" y="105"/>
                      <a:pt x="169" y="102"/>
                    </a:cubicBezTo>
                    <a:cubicBezTo>
                      <a:pt x="172" y="98"/>
                      <a:pt x="175" y="98"/>
                      <a:pt x="177" y="92"/>
                    </a:cubicBezTo>
                    <a:cubicBezTo>
                      <a:pt x="176" y="88"/>
                      <a:pt x="174" y="86"/>
                      <a:pt x="171" y="84"/>
                    </a:cubicBezTo>
                    <a:cubicBezTo>
                      <a:pt x="168" y="75"/>
                      <a:pt x="170" y="75"/>
                      <a:pt x="160" y="73"/>
                    </a:cubicBezTo>
                    <a:cubicBezTo>
                      <a:pt x="162" y="68"/>
                      <a:pt x="162" y="61"/>
                      <a:pt x="164" y="56"/>
                    </a:cubicBezTo>
                    <a:cubicBezTo>
                      <a:pt x="165" y="54"/>
                      <a:pt x="168" y="50"/>
                      <a:pt x="168" y="50"/>
                    </a:cubicBezTo>
                    <a:cubicBezTo>
                      <a:pt x="170" y="21"/>
                      <a:pt x="169" y="33"/>
                      <a:pt x="184" y="18"/>
                    </a:cubicBezTo>
                    <a:cubicBezTo>
                      <a:pt x="186" y="1"/>
                      <a:pt x="191" y="5"/>
                      <a:pt x="180"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nvGrpSpPr>
              <p:cNvPr id="95" name="Group 2489">
                <a:extLst>
                  <a:ext uri="{FF2B5EF4-FFF2-40B4-BE49-F238E27FC236}">
                    <a16:creationId xmlns:a16="http://schemas.microsoft.com/office/drawing/2014/main" id="{E649FFD5-46F2-5A3F-DD84-E0190B771D9E}"/>
                  </a:ext>
                </a:extLst>
              </p:cNvPr>
              <p:cNvGrpSpPr>
                <a:grpSpLocks noChangeAspect="1"/>
              </p:cNvGrpSpPr>
              <p:nvPr/>
            </p:nvGrpSpPr>
            <p:grpSpPr bwMode="auto">
              <a:xfrm>
                <a:off x="1975" y="6876"/>
                <a:ext cx="2640" cy="2668"/>
                <a:chOff x="2499" y="3020"/>
                <a:chExt cx="660" cy="667"/>
              </a:xfrm>
              <a:grpFill/>
            </p:grpSpPr>
            <p:sp>
              <p:nvSpPr>
                <p:cNvPr id="96" name="Freeform 2490">
                  <a:extLst>
                    <a:ext uri="{FF2B5EF4-FFF2-40B4-BE49-F238E27FC236}">
                      <a16:creationId xmlns:a16="http://schemas.microsoft.com/office/drawing/2014/main" id="{C913E2CF-C666-922A-1E48-B5EFD950BBD6}"/>
                    </a:ext>
                  </a:extLst>
                </p:cNvPr>
                <p:cNvSpPr>
                  <a:spLocks noChangeAspect="1"/>
                </p:cNvSpPr>
                <p:nvPr/>
              </p:nvSpPr>
              <p:spPr bwMode="auto">
                <a:xfrm>
                  <a:off x="2575" y="3447"/>
                  <a:ext cx="92" cy="181"/>
                </a:xfrm>
                <a:custGeom>
                  <a:avLst/>
                  <a:gdLst>
                    <a:gd name="T0" fmla="*/ 61 w 92"/>
                    <a:gd name="T1" fmla="*/ 0 h 181"/>
                    <a:gd name="T2" fmla="*/ 52 w 92"/>
                    <a:gd name="T3" fmla="*/ 6 h 181"/>
                    <a:gd name="T4" fmla="*/ 45 w 92"/>
                    <a:gd name="T5" fmla="*/ 13 h 181"/>
                    <a:gd name="T6" fmla="*/ 33 w 92"/>
                    <a:gd name="T7" fmla="*/ 24 h 181"/>
                    <a:gd name="T8" fmla="*/ 21 w 92"/>
                    <a:gd name="T9" fmla="*/ 30 h 181"/>
                    <a:gd name="T10" fmla="*/ 10 w 92"/>
                    <a:gd name="T11" fmla="*/ 29 h 181"/>
                    <a:gd name="T12" fmla="*/ 3 w 92"/>
                    <a:gd name="T13" fmla="*/ 18 h 181"/>
                    <a:gd name="T14" fmla="*/ 0 w 92"/>
                    <a:gd name="T15" fmla="*/ 36 h 181"/>
                    <a:gd name="T16" fmla="*/ 7 w 92"/>
                    <a:gd name="T17" fmla="*/ 49 h 181"/>
                    <a:gd name="T18" fmla="*/ 13 w 92"/>
                    <a:gd name="T19" fmla="*/ 58 h 181"/>
                    <a:gd name="T20" fmla="*/ 18 w 92"/>
                    <a:gd name="T21" fmla="*/ 76 h 181"/>
                    <a:gd name="T22" fmla="*/ 21 w 92"/>
                    <a:gd name="T23" fmla="*/ 106 h 181"/>
                    <a:gd name="T24" fmla="*/ 15 w 92"/>
                    <a:gd name="T25" fmla="*/ 118 h 181"/>
                    <a:gd name="T26" fmla="*/ 12 w 92"/>
                    <a:gd name="T27" fmla="*/ 132 h 181"/>
                    <a:gd name="T28" fmla="*/ 14 w 92"/>
                    <a:gd name="T29" fmla="*/ 145 h 181"/>
                    <a:gd name="T30" fmla="*/ 8 w 92"/>
                    <a:gd name="T31" fmla="*/ 154 h 181"/>
                    <a:gd name="T32" fmla="*/ 8 w 92"/>
                    <a:gd name="T33" fmla="*/ 168 h 181"/>
                    <a:gd name="T34" fmla="*/ 18 w 92"/>
                    <a:gd name="T35" fmla="*/ 165 h 181"/>
                    <a:gd name="T36" fmla="*/ 24 w 92"/>
                    <a:gd name="T37" fmla="*/ 177 h 181"/>
                    <a:gd name="T38" fmla="*/ 36 w 92"/>
                    <a:gd name="T39" fmla="*/ 180 h 181"/>
                    <a:gd name="T40" fmla="*/ 48 w 92"/>
                    <a:gd name="T41" fmla="*/ 159 h 181"/>
                    <a:gd name="T42" fmla="*/ 55 w 92"/>
                    <a:gd name="T43" fmla="*/ 154 h 181"/>
                    <a:gd name="T44" fmla="*/ 72 w 92"/>
                    <a:gd name="T45" fmla="*/ 160 h 181"/>
                    <a:gd name="T46" fmla="*/ 84 w 92"/>
                    <a:gd name="T47" fmla="*/ 145 h 181"/>
                    <a:gd name="T48" fmla="*/ 91 w 92"/>
                    <a:gd name="T49" fmla="*/ 96 h 181"/>
                    <a:gd name="T50" fmla="*/ 81 w 92"/>
                    <a:gd name="T51" fmla="*/ 72 h 181"/>
                    <a:gd name="T52" fmla="*/ 86 w 92"/>
                    <a:gd name="T53" fmla="*/ 63 h 181"/>
                    <a:gd name="T54" fmla="*/ 90 w 92"/>
                    <a:gd name="T55" fmla="*/ 57 h 181"/>
                    <a:gd name="T56" fmla="*/ 90 w 92"/>
                    <a:gd name="T57" fmla="*/ 28 h 181"/>
                    <a:gd name="T58" fmla="*/ 79 w 92"/>
                    <a:gd name="T59" fmla="*/ 21 h 181"/>
                    <a:gd name="T60" fmla="*/ 79 w 92"/>
                    <a:gd name="T61" fmla="*/ 4 h 181"/>
                    <a:gd name="T62" fmla="*/ 61 w 92"/>
                    <a:gd name="T63" fmla="*/ 0 h 1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2"/>
                    <a:gd name="T97" fmla="*/ 0 h 181"/>
                    <a:gd name="T98" fmla="*/ 92 w 92"/>
                    <a:gd name="T99" fmla="*/ 181 h 1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2" h="181">
                      <a:moveTo>
                        <a:pt x="61" y="0"/>
                      </a:moveTo>
                      <a:cubicBezTo>
                        <a:pt x="58" y="3"/>
                        <a:pt x="55" y="4"/>
                        <a:pt x="52" y="6"/>
                      </a:cubicBezTo>
                      <a:cubicBezTo>
                        <a:pt x="47" y="13"/>
                        <a:pt x="50" y="11"/>
                        <a:pt x="45" y="13"/>
                      </a:cubicBezTo>
                      <a:cubicBezTo>
                        <a:pt x="44" y="17"/>
                        <a:pt x="38" y="22"/>
                        <a:pt x="33" y="24"/>
                      </a:cubicBezTo>
                      <a:cubicBezTo>
                        <a:pt x="30" y="28"/>
                        <a:pt x="26" y="29"/>
                        <a:pt x="21" y="30"/>
                      </a:cubicBezTo>
                      <a:cubicBezTo>
                        <a:pt x="17" y="30"/>
                        <a:pt x="13" y="30"/>
                        <a:pt x="10" y="29"/>
                      </a:cubicBezTo>
                      <a:cubicBezTo>
                        <a:pt x="4" y="27"/>
                        <a:pt x="9" y="20"/>
                        <a:pt x="3" y="18"/>
                      </a:cubicBezTo>
                      <a:cubicBezTo>
                        <a:pt x="2" y="24"/>
                        <a:pt x="2" y="30"/>
                        <a:pt x="0" y="36"/>
                      </a:cubicBezTo>
                      <a:cubicBezTo>
                        <a:pt x="1" y="40"/>
                        <a:pt x="3" y="48"/>
                        <a:pt x="7" y="49"/>
                      </a:cubicBezTo>
                      <a:cubicBezTo>
                        <a:pt x="8" y="53"/>
                        <a:pt x="10" y="55"/>
                        <a:pt x="13" y="58"/>
                      </a:cubicBezTo>
                      <a:cubicBezTo>
                        <a:pt x="15" y="64"/>
                        <a:pt x="15" y="70"/>
                        <a:pt x="18" y="76"/>
                      </a:cubicBezTo>
                      <a:cubicBezTo>
                        <a:pt x="15" y="93"/>
                        <a:pt x="16" y="92"/>
                        <a:pt x="21" y="106"/>
                      </a:cubicBezTo>
                      <a:cubicBezTo>
                        <a:pt x="20" y="110"/>
                        <a:pt x="16" y="114"/>
                        <a:pt x="15" y="118"/>
                      </a:cubicBezTo>
                      <a:cubicBezTo>
                        <a:pt x="16" y="124"/>
                        <a:pt x="18" y="128"/>
                        <a:pt x="12" y="132"/>
                      </a:cubicBezTo>
                      <a:cubicBezTo>
                        <a:pt x="9" y="137"/>
                        <a:pt x="11" y="140"/>
                        <a:pt x="14" y="145"/>
                      </a:cubicBezTo>
                      <a:cubicBezTo>
                        <a:pt x="12" y="148"/>
                        <a:pt x="9" y="150"/>
                        <a:pt x="8" y="154"/>
                      </a:cubicBezTo>
                      <a:cubicBezTo>
                        <a:pt x="10" y="160"/>
                        <a:pt x="10" y="162"/>
                        <a:pt x="8" y="168"/>
                      </a:cubicBezTo>
                      <a:cubicBezTo>
                        <a:pt x="11" y="169"/>
                        <a:pt x="18" y="165"/>
                        <a:pt x="18" y="165"/>
                      </a:cubicBezTo>
                      <a:cubicBezTo>
                        <a:pt x="23" y="157"/>
                        <a:pt x="23" y="175"/>
                        <a:pt x="24" y="177"/>
                      </a:cubicBezTo>
                      <a:cubicBezTo>
                        <a:pt x="25" y="181"/>
                        <a:pt x="32" y="179"/>
                        <a:pt x="36" y="180"/>
                      </a:cubicBezTo>
                      <a:cubicBezTo>
                        <a:pt x="52" y="178"/>
                        <a:pt x="36" y="167"/>
                        <a:pt x="48" y="159"/>
                      </a:cubicBezTo>
                      <a:cubicBezTo>
                        <a:pt x="49" y="156"/>
                        <a:pt x="55" y="154"/>
                        <a:pt x="55" y="154"/>
                      </a:cubicBezTo>
                      <a:cubicBezTo>
                        <a:pt x="63" y="155"/>
                        <a:pt x="65" y="158"/>
                        <a:pt x="72" y="160"/>
                      </a:cubicBezTo>
                      <a:cubicBezTo>
                        <a:pt x="81" y="158"/>
                        <a:pt x="80" y="151"/>
                        <a:pt x="84" y="145"/>
                      </a:cubicBezTo>
                      <a:cubicBezTo>
                        <a:pt x="86" y="128"/>
                        <a:pt x="88" y="112"/>
                        <a:pt x="91" y="96"/>
                      </a:cubicBezTo>
                      <a:cubicBezTo>
                        <a:pt x="90" y="86"/>
                        <a:pt x="86" y="81"/>
                        <a:pt x="81" y="72"/>
                      </a:cubicBezTo>
                      <a:cubicBezTo>
                        <a:pt x="83" y="61"/>
                        <a:pt x="80" y="70"/>
                        <a:pt x="86" y="63"/>
                      </a:cubicBezTo>
                      <a:cubicBezTo>
                        <a:pt x="88" y="61"/>
                        <a:pt x="90" y="57"/>
                        <a:pt x="90" y="57"/>
                      </a:cubicBezTo>
                      <a:cubicBezTo>
                        <a:pt x="91" y="55"/>
                        <a:pt x="92" y="34"/>
                        <a:pt x="90" y="28"/>
                      </a:cubicBezTo>
                      <a:lnTo>
                        <a:pt x="79" y="21"/>
                      </a:lnTo>
                      <a:lnTo>
                        <a:pt x="79" y="4"/>
                      </a:lnTo>
                      <a:lnTo>
                        <a:pt x="61" y="0"/>
                      </a:ln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97" name="Freeform 2491">
                  <a:extLst>
                    <a:ext uri="{FF2B5EF4-FFF2-40B4-BE49-F238E27FC236}">
                      <a16:creationId xmlns:a16="http://schemas.microsoft.com/office/drawing/2014/main" id="{E215FCCB-2711-826F-432D-746FFC58CEA3}"/>
                    </a:ext>
                  </a:extLst>
                </p:cNvPr>
                <p:cNvSpPr>
                  <a:spLocks noChangeAspect="1"/>
                </p:cNvSpPr>
                <p:nvPr/>
              </p:nvSpPr>
              <p:spPr bwMode="auto">
                <a:xfrm>
                  <a:off x="2686" y="3330"/>
                  <a:ext cx="17" cy="14"/>
                </a:xfrm>
                <a:custGeom>
                  <a:avLst/>
                  <a:gdLst>
                    <a:gd name="T0" fmla="*/ 0 w 17"/>
                    <a:gd name="T1" fmla="*/ 3 h 14"/>
                    <a:gd name="T2" fmla="*/ 16 w 17"/>
                    <a:gd name="T3" fmla="*/ 2 h 14"/>
                    <a:gd name="T4" fmla="*/ 15 w 17"/>
                    <a:gd name="T5" fmla="*/ 14 h 14"/>
                    <a:gd name="T6" fmla="*/ 0 w 17"/>
                    <a:gd name="T7" fmla="*/ 3 h 14"/>
                    <a:gd name="T8" fmla="*/ 0 60000 65536"/>
                    <a:gd name="T9" fmla="*/ 0 60000 65536"/>
                    <a:gd name="T10" fmla="*/ 0 60000 65536"/>
                    <a:gd name="T11" fmla="*/ 0 60000 65536"/>
                    <a:gd name="T12" fmla="*/ 0 w 17"/>
                    <a:gd name="T13" fmla="*/ 0 h 14"/>
                    <a:gd name="T14" fmla="*/ 17 w 17"/>
                    <a:gd name="T15" fmla="*/ 14 h 14"/>
                  </a:gdLst>
                  <a:ahLst/>
                  <a:cxnLst>
                    <a:cxn ang="T8">
                      <a:pos x="T0" y="T1"/>
                    </a:cxn>
                    <a:cxn ang="T9">
                      <a:pos x="T2" y="T3"/>
                    </a:cxn>
                    <a:cxn ang="T10">
                      <a:pos x="T4" y="T5"/>
                    </a:cxn>
                    <a:cxn ang="T11">
                      <a:pos x="T6" y="T7"/>
                    </a:cxn>
                  </a:cxnLst>
                  <a:rect l="T12" t="T13" r="T14" b="T15"/>
                  <a:pathLst>
                    <a:path w="17" h="14">
                      <a:moveTo>
                        <a:pt x="0" y="3"/>
                      </a:moveTo>
                      <a:cubicBezTo>
                        <a:pt x="5" y="3"/>
                        <a:pt x="11" y="0"/>
                        <a:pt x="16" y="2"/>
                      </a:cubicBezTo>
                      <a:cubicBezTo>
                        <a:pt x="16" y="6"/>
                        <a:pt x="17" y="10"/>
                        <a:pt x="15" y="14"/>
                      </a:cubicBezTo>
                      <a:cubicBezTo>
                        <a:pt x="12" y="14"/>
                        <a:pt x="0" y="5"/>
                        <a:pt x="0" y="3"/>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98" name="Freeform 2492">
                  <a:extLst>
                    <a:ext uri="{FF2B5EF4-FFF2-40B4-BE49-F238E27FC236}">
                      <a16:creationId xmlns:a16="http://schemas.microsoft.com/office/drawing/2014/main" id="{151C1D22-46A3-CD2A-9D55-23EB555EAA21}"/>
                    </a:ext>
                  </a:extLst>
                </p:cNvPr>
                <p:cNvSpPr>
                  <a:spLocks noChangeAspect="1"/>
                </p:cNvSpPr>
                <p:nvPr/>
              </p:nvSpPr>
              <p:spPr bwMode="auto">
                <a:xfrm>
                  <a:off x="2499" y="3020"/>
                  <a:ext cx="660" cy="667"/>
                </a:xfrm>
                <a:custGeom>
                  <a:avLst/>
                  <a:gdLst>
                    <a:gd name="T0" fmla="*/ 355 w 660"/>
                    <a:gd name="T1" fmla="*/ 73 h 667"/>
                    <a:gd name="T2" fmla="*/ 353 w 660"/>
                    <a:gd name="T3" fmla="*/ 58 h 667"/>
                    <a:gd name="T4" fmla="*/ 302 w 660"/>
                    <a:gd name="T5" fmla="*/ 24 h 667"/>
                    <a:gd name="T6" fmla="*/ 280 w 660"/>
                    <a:gd name="T7" fmla="*/ 0 h 667"/>
                    <a:gd name="T8" fmla="*/ 211 w 660"/>
                    <a:gd name="T9" fmla="*/ 14 h 667"/>
                    <a:gd name="T10" fmla="*/ 184 w 660"/>
                    <a:gd name="T11" fmla="*/ 48 h 667"/>
                    <a:gd name="T12" fmla="*/ 155 w 660"/>
                    <a:gd name="T13" fmla="*/ 52 h 667"/>
                    <a:gd name="T14" fmla="*/ 137 w 660"/>
                    <a:gd name="T15" fmla="*/ 62 h 667"/>
                    <a:gd name="T16" fmla="*/ 118 w 660"/>
                    <a:gd name="T17" fmla="*/ 80 h 667"/>
                    <a:gd name="T18" fmla="*/ 88 w 660"/>
                    <a:gd name="T19" fmla="*/ 62 h 667"/>
                    <a:gd name="T20" fmla="*/ 53 w 660"/>
                    <a:gd name="T21" fmla="*/ 80 h 667"/>
                    <a:gd name="T22" fmla="*/ 22 w 660"/>
                    <a:gd name="T23" fmla="*/ 91 h 667"/>
                    <a:gd name="T24" fmla="*/ 5 w 660"/>
                    <a:gd name="T25" fmla="*/ 150 h 667"/>
                    <a:gd name="T26" fmla="*/ 32 w 660"/>
                    <a:gd name="T27" fmla="*/ 212 h 667"/>
                    <a:gd name="T28" fmla="*/ 64 w 660"/>
                    <a:gd name="T29" fmla="*/ 238 h 667"/>
                    <a:gd name="T30" fmla="*/ 100 w 660"/>
                    <a:gd name="T31" fmla="*/ 208 h 667"/>
                    <a:gd name="T32" fmla="*/ 131 w 660"/>
                    <a:gd name="T33" fmla="*/ 194 h 667"/>
                    <a:gd name="T34" fmla="*/ 176 w 660"/>
                    <a:gd name="T35" fmla="*/ 218 h 667"/>
                    <a:gd name="T36" fmla="*/ 236 w 660"/>
                    <a:gd name="T37" fmla="*/ 323 h 667"/>
                    <a:gd name="T38" fmla="*/ 266 w 660"/>
                    <a:gd name="T39" fmla="*/ 350 h 667"/>
                    <a:gd name="T40" fmla="*/ 335 w 660"/>
                    <a:gd name="T41" fmla="*/ 409 h 667"/>
                    <a:gd name="T42" fmla="*/ 388 w 660"/>
                    <a:gd name="T43" fmla="*/ 420 h 667"/>
                    <a:gd name="T44" fmla="*/ 424 w 660"/>
                    <a:gd name="T45" fmla="*/ 454 h 667"/>
                    <a:gd name="T46" fmla="*/ 502 w 660"/>
                    <a:gd name="T47" fmla="*/ 503 h 667"/>
                    <a:gd name="T48" fmla="*/ 535 w 660"/>
                    <a:gd name="T49" fmla="*/ 571 h 667"/>
                    <a:gd name="T50" fmla="*/ 527 w 660"/>
                    <a:gd name="T51" fmla="*/ 662 h 667"/>
                    <a:gd name="T52" fmla="*/ 551 w 660"/>
                    <a:gd name="T53" fmla="*/ 638 h 667"/>
                    <a:gd name="T54" fmla="*/ 592 w 660"/>
                    <a:gd name="T55" fmla="*/ 582 h 667"/>
                    <a:gd name="T56" fmla="*/ 557 w 660"/>
                    <a:gd name="T57" fmla="*/ 526 h 667"/>
                    <a:gd name="T58" fmla="*/ 583 w 660"/>
                    <a:gd name="T59" fmla="*/ 467 h 667"/>
                    <a:gd name="T60" fmla="*/ 635 w 660"/>
                    <a:gd name="T61" fmla="*/ 498 h 667"/>
                    <a:gd name="T62" fmla="*/ 659 w 660"/>
                    <a:gd name="T63" fmla="*/ 469 h 667"/>
                    <a:gd name="T64" fmla="*/ 608 w 660"/>
                    <a:gd name="T65" fmla="*/ 437 h 667"/>
                    <a:gd name="T66" fmla="*/ 566 w 660"/>
                    <a:gd name="T67" fmla="*/ 424 h 667"/>
                    <a:gd name="T68" fmla="*/ 516 w 660"/>
                    <a:gd name="T69" fmla="*/ 377 h 667"/>
                    <a:gd name="T70" fmla="*/ 469 w 660"/>
                    <a:gd name="T71" fmla="*/ 367 h 667"/>
                    <a:gd name="T72" fmla="*/ 398 w 660"/>
                    <a:gd name="T73" fmla="*/ 323 h 667"/>
                    <a:gd name="T74" fmla="*/ 350 w 660"/>
                    <a:gd name="T75" fmla="*/ 244 h 667"/>
                    <a:gd name="T76" fmla="*/ 314 w 660"/>
                    <a:gd name="T77" fmla="*/ 217 h 667"/>
                    <a:gd name="T78" fmla="*/ 305 w 660"/>
                    <a:gd name="T79" fmla="*/ 168 h 667"/>
                    <a:gd name="T80" fmla="*/ 299 w 660"/>
                    <a:gd name="T81" fmla="*/ 142 h 667"/>
                    <a:gd name="T82" fmla="*/ 336 w 660"/>
                    <a:gd name="T83" fmla="*/ 107 h 66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60"/>
                    <a:gd name="T127" fmla="*/ 0 h 667"/>
                    <a:gd name="T128" fmla="*/ 660 w 660"/>
                    <a:gd name="T129" fmla="*/ 667 h 66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60" h="667">
                      <a:moveTo>
                        <a:pt x="359" y="90"/>
                      </a:moveTo>
                      <a:cubicBezTo>
                        <a:pt x="360" y="87"/>
                        <a:pt x="362" y="80"/>
                        <a:pt x="362" y="80"/>
                      </a:cubicBezTo>
                      <a:cubicBezTo>
                        <a:pt x="360" y="75"/>
                        <a:pt x="360" y="74"/>
                        <a:pt x="355" y="73"/>
                      </a:cubicBezTo>
                      <a:cubicBezTo>
                        <a:pt x="354" y="71"/>
                        <a:pt x="356" y="69"/>
                        <a:pt x="357" y="68"/>
                      </a:cubicBezTo>
                      <a:cubicBezTo>
                        <a:pt x="358" y="67"/>
                        <a:pt x="361" y="66"/>
                        <a:pt x="360" y="64"/>
                      </a:cubicBezTo>
                      <a:cubicBezTo>
                        <a:pt x="359" y="61"/>
                        <a:pt x="353" y="58"/>
                        <a:pt x="353" y="58"/>
                      </a:cubicBezTo>
                      <a:cubicBezTo>
                        <a:pt x="352" y="54"/>
                        <a:pt x="365" y="41"/>
                        <a:pt x="358" y="36"/>
                      </a:cubicBezTo>
                      <a:cubicBezTo>
                        <a:pt x="345" y="32"/>
                        <a:pt x="327" y="33"/>
                        <a:pt x="314" y="30"/>
                      </a:cubicBezTo>
                      <a:cubicBezTo>
                        <a:pt x="310" y="28"/>
                        <a:pt x="302" y="24"/>
                        <a:pt x="302" y="24"/>
                      </a:cubicBezTo>
                      <a:cubicBezTo>
                        <a:pt x="299" y="21"/>
                        <a:pt x="294" y="14"/>
                        <a:pt x="294" y="14"/>
                      </a:cubicBezTo>
                      <a:cubicBezTo>
                        <a:pt x="293" y="10"/>
                        <a:pt x="293" y="7"/>
                        <a:pt x="289" y="6"/>
                      </a:cubicBezTo>
                      <a:cubicBezTo>
                        <a:pt x="286" y="1"/>
                        <a:pt x="285" y="1"/>
                        <a:pt x="280" y="0"/>
                      </a:cubicBezTo>
                      <a:cubicBezTo>
                        <a:pt x="266" y="5"/>
                        <a:pt x="257" y="6"/>
                        <a:pt x="241" y="7"/>
                      </a:cubicBezTo>
                      <a:cubicBezTo>
                        <a:pt x="238" y="11"/>
                        <a:pt x="236" y="15"/>
                        <a:pt x="233" y="19"/>
                      </a:cubicBezTo>
                      <a:cubicBezTo>
                        <a:pt x="224" y="18"/>
                        <a:pt x="219" y="18"/>
                        <a:pt x="211" y="14"/>
                      </a:cubicBezTo>
                      <a:cubicBezTo>
                        <a:pt x="199" y="19"/>
                        <a:pt x="206" y="22"/>
                        <a:pt x="200" y="31"/>
                      </a:cubicBezTo>
                      <a:cubicBezTo>
                        <a:pt x="198" y="38"/>
                        <a:pt x="195" y="36"/>
                        <a:pt x="188" y="37"/>
                      </a:cubicBezTo>
                      <a:cubicBezTo>
                        <a:pt x="187" y="41"/>
                        <a:pt x="185" y="44"/>
                        <a:pt x="184" y="48"/>
                      </a:cubicBezTo>
                      <a:cubicBezTo>
                        <a:pt x="182" y="51"/>
                        <a:pt x="177" y="51"/>
                        <a:pt x="174" y="53"/>
                      </a:cubicBezTo>
                      <a:cubicBezTo>
                        <a:pt x="171" y="54"/>
                        <a:pt x="164" y="61"/>
                        <a:pt x="164" y="61"/>
                      </a:cubicBezTo>
                      <a:cubicBezTo>
                        <a:pt x="162" y="54"/>
                        <a:pt x="162" y="54"/>
                        <a:pt x="155" y="52"/>
                      </a:cubicBezTo>
                      <a:cubicBezTo>
                        <a:pt x="154" y="50"/>
                        <a:pt x="154" y="48"/>
                        <a:pt x="151" y="48"/>
                      </a:cubicBezTo>
                      <a:cubicBezTo>
                        <a:pt x="149" y="48"/>
                        <a:pt x="145" y="50"/>
                        <a:pt x="145" y="50"/>
                      </a:cubicBezTo>
                      <a:cubicBezTo>
                        <a:pt x="143" y="55"/>
                        <a:pt x="141" y="58"/>
                        <a:pt x="137" y="62"/>
                      </a:cubicBezTo>
                      <a:cubicBezTo>
                        <a:pt x="135" y="69"/>
                        <a:pt x="131" y="75"/>
                        <a:pt x="128" y="82"/>
                      </a:cubicBezTo>
                      <a:cubicBezTo>
                        <a:pt x="126" y="86"/>
                        <a:pt x="124" y="94"/>
                        <a:pt x="124" y="94"/>
                      </a:cubicBezTo>
                      <a:cubicBezTo>
                        <a:pt x="122" y="92"/>
                        <a:pt x="118" y="80"/>
                        <a:pt x="118" y="80"/>
                      </a:cubicBezTo>
                      <a:cubicBezTo>
                        <a:pt x="117" y="71"/>
                        <a:pt x="119" y="68"/>
                        <a:pt x="110" y="66"/>
                      </a:cubicBezTo>
                      <a:cubicBezTo>
                        <a:pt x="108" y="59"/>
                        <a:pt x="107" y="55"/>
                        <a:pt x="100" y="53"/>
                      </a:cubicBezTo>
                      <a:cubicBezTo>
                        <a:pt x="95" y="55"/>
                        <a:pt x="94" y="60"/>
                        <a:pt x="88" y="62"/>
                      </a:cubicBezTo>
                      <a:cubicBezTo>
                        <a:pt x="85" y="66"/>
                        <a:pt x="85" y="72"/>
                        <a:pt x="82" y="76"/>
                      </a:cubicBezTo>
                      <a:cubicBezTo>
                        <a:pt x="80" y="79"/>
                        <a:pt x="73" y="80"/>
                        <a:pt x="73" y="80"/>
                      </a:cubicBezTo>
                      <a:cubicBezTo>
                        <a:pt x="65" y="79"/>
                        <a:pt x="61" y="78"/>
                        <a:pt x="53" y="80"/>
                      </a:cubicBezTo>
                      <a:cubicBezTo>
                        <a:pt x="48" y="81"/>
                        <a:pt x="40" y="85"/>
                        <a:pt x="40" y="85"/>
                      </a:cubicBezTo>
                      <a:cubicBezTo>
                        <a:pt x="34" y="84"/>
                        <a:pt x="28" y="81"/>
                        <a:pt x="23" y="85"/>
                      </a:cubicBezTo>
                      <a:cubicBezTo>
                        <a:pt x="25" y="92"/>
                        <a:pt x="24" y="86"/>
                        <a:pt x="22" y="91"/>
                      </a:cubicBezTo>
                      <a:cubicBezTo>
                        <a:pt x="23" y="101"/>
                        <a:pt x="26" y="117"/>
                        <a:pt x="32" y="125"/>
                      </a:cubicBezTo>
                      <a:cubicBezTo>
                        <a:pt x="19" y="136"/>
                        <a:pt x="18" y="139"/>
                        <a:pt x="2" y="140"/>
                      </a:cubicBezTo>
                      <a:cubicBezTo>
                        <a:pt x="0" y="145"/>
                        <a:pt x="0" y="148"/>
                        <a:pt x="5" y="150"/>
                      </a:cubicBezTo>
                      <a:cubicBezTo>
                        <a:pt x="7" y="159"/>
                        <a:pt x="16" y="157"/>
                        <a:pt x="25" y="158"/>
                      </a:cubicBezTo>
                      <a:cubicBezTo>
                        <a:pt x="30" y="165"/>
                        <a:pt x="20" y="179"/>
                        <a:pt x="17" y="186"/>
                      </a:cubicBezTo>
                      <a:cubicBezTo>
                        <a:pt x="19" y="199"/>
                        <a:pt x="21" y="205"/>
                        <a:pt x="32" y="212"/>
                      </a:cubicBezTo>
                      <a:cubicBezTo>
                        <a:pt x="41" y="211"/>
                        <a:pt x="51" y="209"/>
                        <a:pt x="59" y="214"/>
                      </a:cubicBezTo>
                      <a:cubicBezTo>
                        <a:pt x="62" y="219"/>
                        <a:pt x="56" y="232"/>
                        <a:pt x="50" y="234"/>
                      </a:cubicBezTo>
                      <a:cubicBezTo>
                        <a:pt x="46" y="243"/>
                        <a:pt x="58" y="239"/>
                        <a:pt x="64" y="238"/>
                      </a:cubicBezTo>
                      <a:cubicBezTo>
                        <a:pt x="70" y="234"/>
                        <a:pt x="78" y="234"/>
                        <a:pt x="83" y="230"/>
                      </a:cubicBezTo>
                      <a:cubicBezTo>
                        <a:pt x="86" y="228"/>
                        <a:pt x="90" y="221"/>
                        <a:pt x="90" y="221"/>
                      </a:cubicBezTo>
                      <a:cubicBezTo>
                        <a:pt x="91" y="217"/>
                        <a:pt x="95" y="210"/>
                        <a:pt x="100" y="208"/>
                      </a:cubicBezTo>
                      <a:cubicBezTo>
                        <a:pt x="102" y="205"/>
                        <a:pt x="105" y="202"/>
                        <a:pt x="107" y="200"/>
                      </a:cubicBezTo>
                      <a:cubicBezTo>
                        <a:pt x="109" y="198"/>
                        <a:pt x="113" y="196"/>
                        <a:pt x="113" y="196"/>
                      </a:cubicBezTo>
                      <a:cubicBezTo>
                        <a:pt x="118" y="189"/>
                        <a:pt x="115" y="191"/>
                        <a:pt x="131" y="194"/>
                      </a:cubicBezTo>
                      <a:cubicBezTo>
                        <a:pt x="136" y="195"/>
                        <a:pt x="141" y="201"/>
                        <a:pt x="145" y="203"/>
                      </a:cubicBezTo>
                      <a:cubicBezTo>
                        <a:pt x="151" y="206"/>
                        <a:pt x="160" y="209"/>
                        <a:pt x="166" y="210"/>
                      </a:cubicBezTo>
                      <a:cubicBezTo>
                        <a:pt x="170" y="213"/>
                        <a:pt x="172" y="215"/>
                        <a:pt x="176" y="218"/>
                      </a:cubicBezTo>
                      <a:cubicBezTo>
                        <a:pt x="180" y="224"/>
                        <a:pt x="187" y="227"/>
                        <a:pt x="190" y="235"/>
                      </a:cubicBezTo>
                      <a:cubicBezTo>
                        <a:pt x="205" y="250"/>
                        <a:pt x="194" y="277"/>
                        <a:pt x="212" y="289"/>
                      </a:cubicBezTo>
                      <a:cubicBezTo>
                        <a:pt x="219" y="304"/>
                        <a:pt x="230" y="314"/>
                        <a:pt x="236" y="323"/>
                      </a:cubicBezTo>
                      <a:cubicBezTo>
                        <a:pt x="238" y="326"/>
                        <a:pt x="248" y="341"/>
                        <a:pt x="250" y="342"/>
                      </a:cubicBezTo>
                      <a:cubicBezTo>
                        <a:pt x="252" y="343"/>
                        <a:pt x="256" y="344"/>
                        <a:pt x="256" y="344"/>
                      </a:cubicBezTo>
                      <a:cubicBezTo>
                        <a:pt x="259" y="347"/>
                        <a:pt x="263" y="348"/>
                        <a:pt x="266" y="350"/>
                      </a:cubicBezTo>
                      <a:cubicBezTo>
                        <a:pt x="272" y="355"/>
                        <a:pt x="285" y="364"/>
                        <a:pt x="294" y="372"/>
                      </a:cubicBezTo>
                      <a:cubicBezTo>
                        <a:pt x="304" y="377"/>
                        <a:pt x="311" y="392"/>
                        <a:pt x="322" y="398"/>
                      </a:cubicBezTo>
                      <a:cubicBezTo>
                        <a:pt x="324" y="404"/>
                        <a:pt x="329" y="407"/>
                        <a:pt x="335" y="409"/>
                      </a:cubicBezTo>
                      <a:cubicBezTo>
                        <a:pt x="340" y="417"/>
                        <a:pt x="345" y="419"/>
                        <a:pt x="352" y="424"/>
                      </a:cubicBezTo>
                      <a:cubicBezTo>
                        <a:pt x="365" y="422"/>
                        <a:pt x="364" y="421"/>
                        <a:pt x="373" y="418"/>
                      </a:cubicBezTo>
                      <a:cubicBezTo>
                        <a:pt x="378" y="418"/>
                        <a:pt x="384" y="416"/>
                        <a:pt x="388" y="420"/>
                      </a:cubicBezTo>
                      <a:cubicBezTo>
                        <a:pt x="391" y="423"/>
                        <a:pt x="395" y="428"/>
                        <a:pt x="395" y="428"/>
                      </a:cubicBezTo>
                      <a:cubicBezTo>
                        <a:pt x="397" y="435"/>
                        <a:pt x="398" y="442"/>
                        <a:pt x="400" y="449"/>
                      </a:cubicBezTo>
                      <a:cubicBezTo>
                        <a:pt x="405" y="453"/>
                        <a:pt x="415" y="452"/>
                        <a:pt x="424" y="454"/>
                      </a:cubicBezTo>
                      <a:cubicBezTo>
                        <a:pt x="432" y="460"/>
                        <a:pt x="442" y="458"/>
                        <a:pt x="452" y="460"/>
                      </a:cubicBezTo>
                      <a:cubicBezTo>
                        <a:pt x="457" y="468"/>
                        <a:pt x="458" y="489"/>
                        <a:pt x="467" y="492"/>
                      </a:cubicBezTo>
                      <a:cubicBezTo>
                        <a:pt x="475" y="503"/>
                        <a:pt x="489" y="501"/>
                        <a:pt x="502" y="503"/>
                      </a:cubicBezTo>
                      <a:cubicBezTo>
                        <a:pt x="508" y="511"/>
                        <a:pt x="514" y="524"/>
                        <a:pt x="516" y="534"/>
                      </a:cubicBezTo>
                      <a:cubicBezTo>
                        <a:pt x="517" y="539"/>
                        <a:pt x="522" y="547"/>
                        <a:pt x="522" y="547"/>
                      </a:cubicBezTo>
                      <a:cubicBezTo>
                        <a:pt x="524" y="553"/>
                        <a:pt x="530" y="566"/>
                        <a:pt x="535" y="571"/>
                      </a:cubicBezTo>
                      <a:cubicBezTo>
                        <a:pt x="539" y="584"/>
                        <a:pt x="534" y="599"/>
                        <a:pt x="523" y="607"/>
                      </a:cubicBezTo>
                      <a:cubicBezTo>
                        <a:pt x="519" y="620"/>
                        <a:pt x="516" y="633"/>
                        <a:pt x="515" y="647"/>
                      </a:cubicBezTo>
                      <a:cubicBezTo>
                        <a:pt x="516" y="658"/>
                        <a:pt x="517" y="659"/>
                        <a:pt x="527" y="662"/>
                      </a:cubicBezTo>
                      <a:cubicBezTo>
                        <a:pt x="534" y="661"/>
                        <a:pt x="531" y="667"/>
                        <a:pt x="535" y="662"/>
                      </a:cubicBezTo>
                      <a:cubicBezTo>
                        <a:pt x="536" y="658"/>
                        <a:pt x="538" y="656"/>
                        <a:pt x="541" y="653"/>
                      </a:cubicBezTo>
                      <a:cubicBezTo>
                        <a:pt x="543" y="648"/>
                        <a:pt x="547" y="642"/>
                        <a:pt x="551" y="638"/>
                      </a:cubicBezTo>
                      <a:cubicBezTo>
                        <a:pt x="553" y="631"/>
                        <a:pt x="559" y="627"/>
                        <a:pt x="560" y="620"/>
                      </a:cubicBezTo>
                      <a:cubicBezTo>
                        <a:pt x="562" y="606"/>
                        <a:pt x="566" y="589"/>
                        <a:pt x="582" y="586"/>
                      </a:cubicBezTo>
                      <a:cubicBezTo>
                        <a:pt x="585" y="584"/>
                        <a:pt x="592" y="582"/>
                        <a:pt x="592" y="582"/>
                      </a:cubicBezTo>
                      <a:cubicBezTo>
                        <a:pt x="592" y="581"/>
                        <a:pt x="595" y="576"/>
                        <a:pt x="595" y="575"/>
                      </a:cubicBezTo>
                      <a:cubicBezTo>
                        <a:pt x="595" y="568"/>
                        <a:pt x="595" y="561"/>
                        <a:pt x="594" y="554"/>
                      </a:cubicBezTo>
                      <a:cubicBezTo>
                        <a:pt x="592" y="532"/>
                        <a:pt x="571" y="535"/>
                        <a:pt x="557" y="526"/>
                      </a:cubicBezTo>
                      <a:cubicBezTo>
                        <a:pt x="556" y="523"/>
                        <a:pt x="554" y="520"/>
                        <a:pt x="553" y="517"/>
                      </a:cubicBezTo>
                      <a:cubicBezTo>
                        <a:pt x="554" y="494"/>
                        <a:pt x="556" y="491"/>
                        <a:pt x="563" y="479"/>
                      </a:cubicBezTo>
                      <a:cubicBezTo>
                        <a:pt x="566" y="471"/>
                        <a:pt x="575" y="468"/>
                        <a:pt x="583" y="467"/>
                      </a:cubicBezTo>
                      <a:cubicBezTo>
                        <a:pt x="595" y="468"/>
                        <a:pt x="592" y="471"/>
                        <a:pt x="601" y="474"/>
                      </a:cubicBezTo>
                      <a:cubicBezTo>
                        <a:pt x="607" y="474"/>
                        <a:pt x="628" y="469"/>
                        <a:pt x="630" y="478"/>
                      </a:cubicBezTo>
                      <a:cubicBezTo>
                        <a:pt x="629" y="484"/>
                        <a:pt x="627" y="495"/>
                        <a:pt x="635" y="498"/>
                      </a:cubicBezTo>
                      <a:cubicBezTo>
                        <a:pt x="639" y="506"/>
                        <a:pt x="649" y="504"/>
                        <a:pt x="656" y="509"/>
                      </a:cubicBezTo>
                      <a:cubicBezTo>
                        <a:pt x="659" y="501"/>
                        <a:pt x="659" y="498"/>
                        <a:pt x="660" y="490"/>
                      </a:cubicBezTo>
                      <a:cubicBezTo>
                        <a:pt x="660" y="483"/>
                        <a:pt x="660" y="476"/>
                        <a:pt x="659" y="469"/>
                      </a:cubicBezTo>
                      <a:cubicBezTo>
                        <a:pt x="658" y="464"/>
                        <a:pt x="644" y="462"/>
                        <a:pt x="644" y="462"/>
                      </a:cubicBezTo>
                      <a:cubicBezTo>
                        <a:pt x="638" y="450"/>
                        <a:pt x="632" y="450"/>
                        <a:pt x="622" y="443"/>
                      </a:cubicBezTo>
                      <a:cubicBezTo>
                        <a:pt x="618" y="440"/>
                        <a:pt x="608" y="437"/>
                        <a:pt x="608" y="437"/>
                      </a:cubicBezTo>
                      <a:cubicBezTo>
                        <a:pt x="604" y="434"/>
                        <a:pt x="595" y="431"/>
                        <a:pt x="595" y="431"/>
                      </a:cubicBezTo>
                      <a:cubicBezTo>
                        <a:pt x="591" y="425"/>
                        <a:pt x="584" y="427"/>
                        <a:pt x="578" y="426"/>
                      </a:cubicBezTo>
                      <a:cubicBezTo>
                        <a:pt x="574" y="425"/>
                        <a:pt x="570" y="425"/>
                        <a:pt x="566" y="424"/>
                      </a:cubicBezTo>
                      <a:cubicBezTo>
                        <a:pt x="556" y="420"/>
                        <a:pt x="527" y="408"/>
                        <a:pt x="518" y="403"/>
                      </a:cubicBezTo>
                      <a:cubicBezTo>
                        <a:pt x="512" y="401"/>
                        <a:pt x="512" y="399"/>
                        <a:pt x="509" y="394"/>
                      </a:cubicBezTo>
                      <a:cubicBezTo>
                        <a:pt x="511" y="388"/>
                        <a:pt x="513" y="383"/>
                        <a:pt x="516" y="377"/>
                      </a:cubicBezTo>
                      <a:cubicBezTo>
                        <a:pt x="517" y="375"/>
                        <a:pt x="520" y="362"/>
                        <a:pt x="520" y="362"/>
                      </a:cubicBezTo>
                      <a:cubicBezTo>
                        <a:pt x="518" y="351"/>
                        <a:pt x="509" y="361"/>
                        <a:pt x="499" y="360"/>
                      </a:cubicBezTo>
                      <a:cubicBezTo>
                        <a:pt x="485" y="362"/>
                        <a:pt x="483" y="368"/>
                        <a:pt x="469" y="367"/>
                      </a:cubicBezTo>
                      <a:cubicBezTo>
                        <a:pt x="457" y="363"/>
                        <a:pt x="434" y="351"/>
                        <a:pt x="422" y="347"/>
                      </a:cubicBezTo>
                      <a:cubicBezTo>
                        <a:pt x="417" y="342"/>
                        <a:pt x="412" y="339"/>
                        <a:pt x="407" y="334"/>
                      </a:cubicBezTo>
                      <a:cubicBezTo>
                        <a:pt x="406" y="330"/>
                        <a:pt x="402" y="325"/>
                        <a:pt x="398" y="323"/>
                      </a:cubicBezTo>
                      <a:cubicBezTo>
                        <a:pt x="387" y="307"/>
                        <a:pt x="395" y="279"/>
                        <a:pt x="378" y="268"/>
                      </a:cubicBezTo>
                      <a:cubicBezTo>
                        <a:pt x="377" y="264"/>
                        <a:pt x="365" y="254"/>
                        <a:pt x="361" y="253"/>
                      </a:cubicBezTo>
                      <a:cubicBezTo>
                        <a:pt x="358" y="249"/>
                        <a:pt x="350" y="244"/>
                        <a:pt x="350" y="244"/>
                      </a:cubicBezTo>
                      <a:cubicBezTo>
                        <a:pt x="347" y="239"/>
                        <a:pt x="341" y="235"/>
                        <a:pt x="335" y="233"/>
                      </a:cubicBezTo>
                      <a:cubicBezTo>
                        <a:pt x="332" y="230"/>
                        <a:pt x="330" y="227"/>
                        <a:pt x="326" y="226"/>
                      </a:cubicBezTo>
                      <a:cubicBezTo>
                        <a:pt x="323" y="222"/>
                        <a:pt x="319" y="218"/>
                        <a:pt x="314" y="217"/>
                      </a:cubicBezTo>
                      <a:cubicBezTo>
                        <a:pt x="310" y="215"/>
                        <a:pt x="311" y="212"/>
                        <a:pt x="307" y="210"/>
                      </a:cubicBezTo>
                      <a:cubicBezTo>
                        <a:pt x="306" y="202"/>
                        <a:pt x="304" y="194"/>
                        <a:pt x="301" y="187"/>
                      </a:cubicBezTo>
                      <a:cubicBezTo>
                        <a:pt x="305" y="155"/>
                        <a:pt x="302" y="181"/>
                        <a:pt x="305" y="168"/>
                      </a:cubicBezTo>
                      <a:cubicBezTo>
                        <a:pt x="306" y="165"/>
                        <a:pt x="307" y="158"/>
                        <a:pt x="307" y="158"/>
                      </a:cubicBezTo>
                      <a:cubicBezTo>
                        <a:pt x="307" y="155"/>
                        <a:pt x="307" y="151"/>
                        <a:pt x="305" y="148"/>
                      </a:cubicBezTo>
                      <a:cubicBezTo>
                        <a:pt x="303" y="146"/>
                        <a:pt x="299" y="142"/>
                        <a:pt x="299" y="142"/>
                      </a:cubicBezTo>
                      <a:cubicBezTo>
                        <a:pt x="298" y="138"/>
                        <a:pt x="295" y="137"/>
                        <a:pt x="294" y="133"/>
                      </a:cubicBezTo>
                      <a:cubicBezTo>
                        <a:pt x="296" y="126"/>
                        <a:pt x="294" y="128"/>
                        <a:pt x="299" y="125"/>
                      </a:cubicBezTo>
                      <a:cubicBezTo>
                        <a:pt x="303" y="114"/>
                        <a:pt x="326" y="109"/>
                        <a:pt x="336" y="107"/>
                      </a:cubicBezTo>
                      <a:cubicBezTo>
                        <a:pt x="339" y="105"/>
                        <a:pt x="346" y="100"/>
                        <a:pt x="346" y="100"/>
                      </a:cubicBezTo>
                      <a:cubicBezTo>
                        <a:pt x="349" y="96"/>
                        <a:pt x="354" y="92"/>
                        <a:pt x="359" y="9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grpSp>
        <p:grpSp>
          <p:nvGrpSpPr>
            <p:cNvPr id="20" name="Group 2493">
              <a:extLst>
                <a:ext uri="{FF2B5EF4-FFF2-40B4-BE49-F238E27FC236}">
                  <a16:creationId xmlns:a16="http://schemas.microsoft.com/office/drawing/2014/main" id="{536AFC53-1C59-E26E-76E4-69E230DAFFBD}"/>
                </a:ext>
              </a:extLst>
            </p:cNvPr>
            <p:cNvGrpSpPr>
              <a:grpSpLocks noChangeAspect="1"/>
            </p:cNvGrpSpPr>
            <p:nvPr>
              <p:custDataLst>
                <p:tags r:id="rId14"/>
              </p:custDataLst>
            </p:nvPr>
          </p:nvGrpSpPr>
          <p:grpSpPr bwMode="auto">
            <a:xfrm>
              <a:off x="2614664" y="4992742"/>
              <a:ext cx="1122385" cy="936635"/>
              <a:chOff x="1648" y="3145"/>
              <a:chExt cx="707" cy="590"/>
            </a:xfrm>
            <a:grpFill/>
          </p:grpSpPr>
          <p:sp>
            <p:nvSpPr>
              <p:cNvPr id="89" name="Freeform 2494">
                <a:extLst>
                  <a:ext uri="{FF2B5EF4-FFF2-40B4-BE49-F238E27FC236}">
                    <a16:creationId xmlns:a16="http://schemas.microsoft.com/office/drawing/2014/main" id="{622DF299-208D-5910-4D75-FB8E39ADA26F}"/>
                  </a:ext>
                </a:extLst>
              </p:cNvPr>
              <p:cNvSpPr>
                <a:spLocks noChangeAspect="1"/>
              </p:cNvSpPr>
              <p:nvPr/>
            </p:nvSpPr>
            <p:spPr bwMode="auto">
              <a:xfrm>
                <a:off x="2167" y="3576"/>
                <a:ext cx="27" cy="21"/>
              </a:xfrm>
              <a:custGeom>
                <a:avLst/>
                <a:gdLst>
                  <a:gd name="T0" fmla="*/ 25 w 27"/>
                  <a:gd name="T1" fmla="*/ 0 h 21"/>
                  <a:gd name="T2" fmla="*/ 0 w 27"/>
                  <a:gd name="T3" fmla="*/ 10 h 21"/>
                  <a:gd name="T4" fmla="*/ 10 w 27"/>
                  <a:gd name="T5" fmla="*/ 20 h 21"/>
                  <a:gd name="T6" fmla="*/ 27 w 27"/>
                  <a:gd name="T7" fmla="*/ 15 h 21"/>
                  <a:gd name="T8" fmla="*/ 19 w 27"/>
                  <a:gd name="T9" fmla="*/ 1 h 21"/>
                  <a:gd name="T10" fmla="*/ 9 w 27"/>
                  <a:gd name="T11" fmla="*/ 3 h 21"/>
                  <a:gd name="T12" fmla="*/ 0 60000 65536"/>
                  <a:gd name="T13" fmla="*/ 0 60000 65536"/>
                  <a:gd name="T14" fmla="*/ 0 60000 65536"/>
                  <a:gd name="T15" fmla="*/ 0 60000 65536"/>
                  <a:gd name="T16" fmla="*/ 0 60000 65536"/>
                  <a:gd name="T17" fmla="*/ 0 60000 65536"/>
                  <a:gd name="T18" fmla="*/ 0 w 27"/>
                  <a:gd name="T19" fmla="*/ 0 h 21"/>
                  <a:gd name="T20" fmla="*/ 27 w 2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27" h="21">
                    <a:moveTo>
                      <a:pt x="25" y="0"/>
                    </a:moveTo>
                    <a:cubicBezTo>
                      <a:pt x="5" y="2"/>
                      <a:pt x="12" y="2"/>
                      <a:pt x="0" y="10"/>
                    </a:cubicBezTo>
                    <a:cubicBezTo>
                      <a:pt x="1" y="15"/>
                      <a:pt x="10" y="20"/>
                      <a:pt x="10" y="20"/>
                    </a:cubicBezTo>
                    <a:cubicBezTo>
                      <a:pt x="16" y="19"/>
                      <a:pt x="23" y="21"/>
                      <a:pt x="27" y="15"/>
                    </a:cubicBezTo>
                    <a:cubicBezTo>
                      <a:pt x="25" y="10"/>
                      <a:pt x="24" y="3"/>
                      <a:pt x="19" y="1"/>
                    </a:cubicBezTo>
                    <a:cubicBezTo>
                      <a:pt x="16" y="2"/>
                      <a:pt x="9" y="3"/>
                      <a:pt x="9" y="3"/>
                    </a:cubicBezTo>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90" name="Freeform 2495">
                <a:extLst>
                  <a:ext uri="{FF2B5EF4-FFF2-40B4-BE49-F238E27FC236}">
                    <a16:creationId xmlns:a16="http://schemas.microsoft.com/office/drawing/2014/main" id="{0B8F1D2A-6E05-738D-BEDB-3730CC95BB2F}"/>
                  </a:ext>
                </a:extLst>
              </p:cNvPr>
              <p:cNvSpPr>
                <a:spLocks noChangeAspect="1"/>
              </p:cNvSpPr>
              <p:nvPr/>
            </p:nvSpPr>
            <p:spPr bwMode="auto">
              <a:xfrm>
                <a:off x="2178" y="3606"/>
                <a:ext cx="23" cy="9"/>
              </a:xfrm>
              <a:custGeom>
                <a:avLst/>
                <a:gdLst>
                  <a:gd name="T0" fmla="*/ 1 w 23"/>
                  <a:gd name="T1" fmla="*/ 0 h 9"/>
                  <a:gd name="T2" fmla="*/ 3 w 23"/>
                  <a:gd name="T3" fmla="*/ 7 h 9"/>
                  <a:gd name="T4" fmla="*/ 1 w 23"/>
                  <a:gd name="T5" fmla="*/ 0 h 9"/>
                  <a:gd name="T6" fmla="*/ 0 60000 65536"/>
                  <a:gd name="T7" fmla="*/ 0 60000 65536"/>
                  <a:gd name="T8" fmla="*/ 0 60000 65536"/>
                  <a:gd name="T9" fmla="*/ 0 w 23"/>
                  <a:gd name="T10" fmla="*/ 0 h 9"/>
                  <a:gd name="T11" fmla="*/ 23 w 23"/>
                  <a:gd name="T12" fmla="*/ 9 h 9"/>
                </a:gdLst>
                <a:ahLst/>
                <a:cxnLst>
                  <a:cxn ang="T6">
                    <a:pos x="T0" y="T1"/>
                  </a:cxn>
                  <a:cxn ang="T7">
                    <a:pos x="T2" y="T3"/>
                  </a:cxn>
                  <a:cxn ang="T8">
                    <a:pos x="T4" y="T5"/>
                  </a:cxn>
                </a:cxnLst>
                <a:rect l="T9" t="T10" r="T11" b="T12"/>
                <a:pathLst>
                  <a:path w="23" h="9">
                    <a:moveTo>
                      <a:pt x="1" y="0"/>
                    </a:moveTo>
                    <a:cubicBezTo>
                      <a:pt x="23" y="2"/>
                      <a:pt x="19" y="9"/>
                      <a:pt x="3" y="7"/>
                    </a:cubicBezTo>
                    <a:cubicBezTo>
                      <a:pt x="0" y="3"/>
                      <a:pt x="1" y="5"/>
                      <a:pt x="1"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91" name="Freeform 2496">
                <a:extLst>
                  <a:ext uri="{FF2B5EF4-FFF2-40B4-BE49-F238E27FC236}">
                    <a16:creationId xmlns:a16="http://schemas.microsoft.com/office/drawing/2014/main" id="{56632DAA-3344-B46A-C98E-F4A871D72A52}"/>
                  </a:ext>
                </a:extLst>
              </p:cNvPr>
              <p:cNvSpPr>
                <a:spLocks noChangeAspect="1"/>
              </p:cNvSpPr>
              <p:nvPr/>
            </p:nvSpPr>
            <p:spPr bwMode="auto">
              <a:xfrm>
                <a:off x="2239" y="3523"/>
                <a:ext cx="64" cy="50"/>
              </a:xfrm>
              <a:custGeom>
                <a:avLst/>
                <a:gdLst>
                  <a:gd name="T0" fmla="*/ 3 w 64"/>
                  <a:gd name="T1" fmla="*/ 19 h 50"/>
                  <a:gd name="T2" fmla="*/ 18 w 64"/>
                  <a:gd name="T3" fmla="*/ 14 h 50"/>
                  <a:gd name="T4" fmla="*/ 30 w 64"/>
                  <a:gd name="T5" fmla="*/ 6 h 50"/>
                  <a:gd name="T6" fmla="*/ 44 w 64"/>
                  <a:gd name="T7" fmla="*/ 0 h 50"/>
                  <a:gd name="T8" fmla="*/ 52 w 64"/>
                  <a:gd name="T9" fmla="*/ 21 h 50"/>
                  <a:gd name="T10" fmla="*/ 64 w 64"/>
                  <a:gd name="T11" fmla="*/ 18 h 50"/>
                  <a:gd name="T12" fmla="*/ 58 w 64"/>
                  <a:gd name="T13" fmla="*/ 32 h 50"/>
                  <a:gd name="T14" fmla="*/ 56 w 64"/>
                  <a:gd name="T15" fmla="*/ 35 h 50"/>
                  <a:gd name="T16" fmla="*/ 52 w 64"/>
                  <a:gd name="T17" fmla="*/ 37 h 50"/>
                  <a:gd name="T18" fmla="*/ 40 w 64"/>
                  <a:gd name="T19" fmla="*/ 50 h 50"/>
                  <a:gd name="T20" fmla="*/ 26 w 64"/>
                  <a:gd name="T21" fmla="*/ 42 h 50"/>
                  <a:gd name="T22" fmla="*/ 19 w 64"/>
                  <a:gd name="T23" fmla="*/ 31 h 50"/>
                  <a:gd name="T24" fmla="*/ 0 w 64"/>
                  <a:gd name="T25" fmla="*/ 25 h 50"/>
                  <a:gd name="T26" fmla="*/ 15 w 64"/>
                  <a:gd name="T27" fmla="*/ 15 h 50"/>
                  <a:gd name="T28" fmla="*/ 18 w 64"/>
                  <a:gd name="T29" fmla="*/ 14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4"/>
                  <a:gd name="T46" fmla="*/ 0 h 50"/>
                  <a:gd name="T47" fmla="*/ 64 w 64"/>
                  <a:gd name="T48" fmla="*/ 50 h 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4" h="50">
                    <a:moveTo>
                      <a:pt x="3" y="19"/>
                    </a:moveTo>
                    <a:cubicBezTo>
                      <a:pt x="8" y="17"/>
                      <a:pt x="13" y="16"/>
                      <a:pt x="18" y="14"/>
                    </a:cubicBezTo>
                    <a:cubicBezTo>
                      <a:pt x="23" y="12"/>
                      <a:pt x="25" y="8"/>
                      <a:pt x="30" y="6"/>
                    </a:cubicBezTo>
                    <a:cubicBezTo>
                      <a:pt x="33" y="2"/>
                      <a:pt x="44" y="0"/>
                      <a:pt x="44" y="0"/>
                    </a:cubicBezTo>
                    <a:cubicBezTo>
                      <a:pt x="55" y="3"/>
                      <a:pt x="43" y="15"/>
                      <a:pt x="52" y="21"/>
                    </a:cubicBezTo>
                    <a:cubicBezTo>
                      <a:pt x="60" y="16"/>
                      <a:pt x="56" y="17"/>
                      <a:pt x="64" y="18"/>
                    </a:cubicBezTo>
                    <a:cubicBezTo>
                      <a:pt x="63" y="24"/>
                      <a:pt x="63" y="29"/>
                      <a:pt x="58" y="32"/>
                    </a:cubicBezTo>
                    <a:cubicBezTo>
                      <a:pt x="57" y="33"/>
                      <a:pt x="57" y="34"/>
                      <a:pt x="56" y="35"/>
                    </a:cubicBezTo>
                    <a:cubicBezTo>
                      <a:pt x="55" y="36"/>
                      <a:pt x="53" y="36"/>
                      <a:pt x="52" y="37"/>
                    </a:cubicBezTo>
                    <a:cubicBezTo>
                      <a:pt x="45" y="45"/>
                      <a:pt x="52" y="44"/>
                      <a:pt x="40" y="50"/>
                    </a:cubicBezTo>
                    <a:cubicBezTo>
                      <a:pt x="35" y="46"/>
                      <a:pt x="33" y="43"/>
                      <a:pt x="26" y="42"/>
                    </a:cubicBezTo>
                    <a:cubicBezTo>
                      <a:pt x="24" y="36"/>
                      <a:pt x="24" y="34"/>
                      <a:pt x="19" y="31"/>
                    </a:cubicBezTo>
                    <a:cubicBezTo>
                      <a:pt x="3" y="32"/>
                      <a:pt x="0" y="38"/>
                      <a:pt x="0" y="25"/>
                    </a:cubicBezTo>
                    <a:cubicBezTo>
                      <a:pt x="0" y="19"/>
                      <a:pt x="10" y="17"/>
                      <a:pt x="15" y="15"/>
                    </a:cubicBezTo>
                    <a:cubicBezTo>
                      <a:pt x="16" y="15"/>
                      <a:pt x="18" y="14"/>
                      <a:pt x="18" y="14"/>
                    </a:cubicBezTo>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92" name="Freeform 2497">
                <a:extLst>
                  <a:ext uri="{FF2B5EF4-FFF2-40B4-BE49-F238E27FC236}">
                    <a16:creationId xmlns:a16="http://schemas.microsoft.com/office/drawing/2014/main" id="{160E5595-EF7F-EC20-CA23-0A7B4542CB3C}"/>
                  </a:ext>
                </a:extLst>
              </p:cNvPr>
              <p:cNvSpPr>
                <a:spLocks noChangeAspect="1"/>
              </p:cNvSpPr>
              <p:nvPr/>
            </p:nvSpPr>
            <p:spPr bwMode="auto">
              <a:xfrm>
                <a:off x="2324" y="3522"/>
                <a:ext cx="31" cy="24"/>
              </a:xfrm>
              <a:custGeom>
                <a:avLst/>
                <a:gdLst>
                  <a:gd name="T0" fmla="*/ 1 w 31"/>
                  <a:gd name="T1" fmla="*/ 0 h 24"/>
                  <a:gd name="T2" fmla="*/ 24 w 31"/>
                  <a:gd name="T3" fmla="*/ 1 h 24"/>
                  <a:gd name="T4" fmla="*/ 29 w 31"/>
                  <a:gd name="T5" fmla="*/ 21 h 24"/>
                  <a:gd name="T6" fmla="*/ 19 w 31"/>
                  <a:gd name="T7" fmla="*/ 13 h 24"/>
                  <a:gd name="T8" fmla="*/ 6 w 31"/>
                  <a:gd name="T9" fmla="*/ 10 h 24"/>
                  <a:gd name="T10" fmla="*/ 1 w 31"/>
                  <a:gd name="T11" fmla="*/ 0 h 24"/>
                  <a:gd name="T12" fmla="*/ 0 60000 65536"/>
                  <a:gd name="T13" fmla="*/ 0 60000 65536"/>
                  <a:gd name="T14" fmla="*/ 0 60000 65536"/>
                  <a:gd name="T15" fmla="*/ 0 60000 65536"/>
                  <a:gd name="T16" fmla="*/ 0 60000 65536"/>
                  <a:gd name="T17" fmla="*/ 0 60000 65536"/>
                  <a:gd name="T18" fmla="*/ 0 w 31"/>
                  <a:gd name="T19" fmla="*/ 0 h 24"/>
                  <a:gd name="T20" fmla="*/ 31 w 3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31" h="24">
                    <a:moveTo>
                      <a:pt x="1" y="0"/>
                    </a:moveTo>
                    <a:cubicBezTo>
                      <a:pt x="9" y="0"/>
                      <a:pt x="16" y="0"/>
                      <a:pt x="24" y="1"/>
                    </a:cubicBezTo>
                    <a:cubicBezTo>
                      <a:pt x="31" y="2"/>
                      <a:pt x="29" y="21"/>
                      <a:pt x="29" y="21"/>
                    </a:cubicBezTo>
                    <a:cubicBezTo>
                      <a:pt x="21" y="24"/>
                      <a:pt x="24" y="16"/>
                      <a:pt x="19" y="13"/>
                    </a:cubicBezTo>
                    <a:cubicBezTo>
                      <a:pt x="15" y="11"/>
                      <a:pt x="10" y="11"/>
                      <a:pt x="6" y="10"/>
                    </a:cubicBezTo>
                    <a:cubicBezTo>
                      <a:pt x="0" y="6"/>
                      <a:pt x="0" y="9"/>
                      <a:pt x="1"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93" name="Freeform 2498">
                <a:extLst>
                  <a:ext uri="{FF2B5EF4-FFF2-40B4-BE49-F238E27FC236}">
                    <a16:creationId xmlns:a16="http://schemas.microsoft.com/office/drawing/2014/main" id="{BCBDE062-1641-E514-2A1F-1E0F9D9C28A3}"/>
                  </a:ext>
                </a:extLst>
              </p:cNvPr>
              <p:cNvSpPr>
                <a:spLocks noChangeAspect="1"/>
              </p:cNvSpPr>
              <p:nvPr/>
            </p:nvSpPr>
            <p:spPr bwMode="auto">
              <a:xfrm>
                <a:off x="1648" y="3145"/>
                <a:ext cx="665" cy="590"/>
              </a:xfrm>
              <a:custGeom>
                <a:avLst/>
                <a:gdLst>
                  <a:gd name="T0" fmla="*/ 395 w 665"/>
                  <a:gd name="T1" fmla="*/ 96 h 590"/>
                  <a:gd name="T2" fmla="*/ 361 w 665"/>
                  <a:gd name="T3" fmla="*/ 90 h 590"/>
                  <a:gd name="T4" fmla="*/ 337 w 665"/>
                  <a:gd name="T5" fmla="*/ 86 h 590"/>
                  <a:gd name="T6" fmla="*/ 310 w 665"/>
                  <a:gd name="T7" fmla="*/ 71 h 590"/>
                  <a:gd name="T8" fmla="*/ 258 w 665"/>
                  <a:gd name="T9" fmla="*/ 61 h 590"/>
                  <a:gd name="T10" fmla="*/ 220 w 665"/>
                  <a:gd name="T11" fmla="*/ 53 h 590"/>
                  <a:gd name="T12" fmla="*/ 137 w 665"/>
                  <a:gd name="T13" fmla="*/ 26 h 590"/>
                  <a:gd name="T14" fmla="*/ 90 w 665"/>
                  <a:gd name="T15" fmla="*/ 2 h 590"/>
                  <a:gd name="T16" fmla="*/ 66 w 665"/>
                  <a:gd name="T17" fmla="*/ 18 h 590"/>
                  <a:gd name="T18" fmla="*/ 40 w 665"/>
                  <a:gd name="T19" fmla="*/ 23 h 590"/>
                  <a:gd name="T20" fmla="*/ 15 w 665"/>
                  <a:gd name="T21" fmla="*/ 20 h 590"/>
                  <a:gd name="T22" fmla="*/ 12 w 665"/>
                  <a:gd name="T23" fmla="*/ 102 h 590"/>
                  <a:gd name="T24" fmla="*/ 29 w 665"/>
                  <a:gd name="T25" fmla="*/ 115 h 590"/>
                  <a:gd name="T26" fmla="*/ 43 w 665"/>
                  <a:gd name="T27" fmla="*/ 133 h 590"/>
                  <a:gd name="T28" fmla="*/ 129 w 665"/>
                  <a:gd name="T29" fmla="*/ 147 h 590"/>
                  <a:gd name="T30" fmla="*/ 138 w 665"/>
                  <a:gd name="T31" fmla="*/ 182 h 590"/>
                  <a:gd name="T32" fmla="*/ 99 w 665"/>
                  <a:gd name="T33" fmla="*/ 212 h 590"/>
                  <a:gd name="T34" fmla="*/ 91 w 665"/>
                  <a:gd name="T35" fmla="*/ 247 h 590"/>
                  <a:gd name="T36" fmla="*/ 82 w 665"/>
                  <a:gd name="T37" fmla="*/ 275 h 590"/>
                  <a:gd name="T38" fmla="*/ 63 w 665"/>
                  <a:gd name="T39" fmla="*/ 303 h 590"/>
                  <a:gd name="T40" fmla="*/ 45 w 665"/>
                  <a:gd name="T41" fmla="*/ 309 h 590"/>
                  <a:gd name="T42" fmla="*/ 48 w 665"/>
                  <a:gd name="T43" fmla="*/ 362 h 590"/>
                  <a:gd name="T44" fmla="*/ 34 w 665"/>
                  <a:gd name="T45" fmla="*/ 392 h 590"/>
                  <a:gd name="T46" fmla="*/ 40 w 665"/>
                  <a:gd name="T47" fmla="*/ 409 h 590"/>
                  <a:gd name="T48" fmla="*/ 23 w 665"/>
                  <a:gd name="T49" fmla="*/ 428 h 590"/>
                  <a:gd name="T50" fmla="*/ 0 w 665"/>
                  <a:gd name="T51" fmla="*/ 461 h 590"/>
                  <a:gd name="T52" fmla="*/ 34 w 665"/>
                  <a:gd name="T53" fmla="*/ 492 h 590"/>
                  <a:gd name="T54" fmla="*/ 57 w 665"/>
                  <a:gd name="T55" fmla="*/ 537 h 590"/>
                  <a:gd name="T56" fmla="*/ 75 w 665"/>
                  <a:gd name="T57" fmla="*/ 590 h 590"/>
                  <a:gd name="T58" fmla="*/ 124 w 665"/>
                  <a:gd name="T59" fmla="*/ 572 h 590"/>
                  <a:gd name="T60" fmla="*/ 186 w 665"/>
                  <a:gd name="T61" fmla="*/ 554 h 590"/>
                  <a:gd name="T62" fmla="*/ 281 w 665"/>
                  <a:gd name="T63" fmla="*/ 567 h 590"/>
                  <a:gd name="T64" fmla="*/ 336 w 665"/>
                  <a:gd name="T65" fmla="*/ 537 h 590"/>
                  <a:gd name="T66" fmla="*/ 402 w 665"/>
                  <a:gd name="T67" fmla="*/ 518 h 590"/>
                  <a:gd name="T68" fmla="*/ 438 w 665"/>
                  <a:gd name="T69" fmla="*/ 455 h 590"/>
                  <a:gd name="T70" fmla="*/ 450 w 665"/>
                  <a:gd name="T71" fmla="*/ 425 h 590"/>
                  <a:gd name="T72" fmla="*/ 435 w 665"/>
                  <a:gd name="T73" fmla="*/ 405 h 590"/>
                  <a:gd name="T74" fmla="*/ 456 w 665"/>
                  <a:gd name="T75" fmla="*/ 371 h 590"/>
                  <a:gd name="T76" fmla="*/ 480 w 665"/>
                  <a:gd name="T77" fmla="*/ 341 h 590"/>
                  <a:gd name="T78" fmla="*/ 497 w 665"/>
                  <a:gd name="T79" fmla="*/ 315 h 590"/>
                  <a:gd name="T80" fmla="*/ 522 w 665"/>
                  <a:gd name="T81" fmla="*/ 297 h 590"/>
                  <a:gd name="T82" fmla="*/ 549 w 665"/>
                  <a:gd name="T83" fmla="*/ 281 h 590"/>
                  <a:gd name="T84" fmla="*/ 607 w 665"/>
                  <a:gd name="T85" fmla="*/ 267 h 590"/>
                  <a:gd name="T86" fmla="*/ 640 w 665"/>
                  <a:gd name="T87" fmla="*/ 251 h 590"/>
                  <a:gd name="T88" fmla="*/ 659 w 665"/>
                  <a:gd name="T89" fmla="*/ 191 h 590"/>
                  <a:gd name="T90" fmla="*/ 598 w 665"/>
                  <a:gd name="T91" fmla="*/ 193 h 590"/>
                  <a:gd name="T92" fmla="*/ 569 w 665"/>
                  <a:gd name="T93" fmla="*/ 170 h 590"/>
                  <a:gd name="T94" fmla="*/ 531 w 665"/>
                  <a:gd name="T95" fmla="*/ 162 h 590"/>
                  <a:gd name="T96" fmla="*/ 504 w 665"/>
                  <a:gd name="T97" fmla="*/ 159 h 590"/>
                  <a:gd name="T98" fmla="*/ 467 w 665"/>
                  <a:gd name="T99" fmla="*/ 143 h 590"/>
                  <a:gd name="T100" fmla="*/ 437 w 665"/>
                  <a:gd name="T101" fmla="*/ 131 h 590"/>
                  <a:gd name="T102" fmla="*/ 418 w 665"/>
                  <a:gd name="T103" fmla="*/ 89 h 59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5"/>
                  <a:gd name="T157" fmla="*/ 0 h 590"/>
                  <a:gd name="T158" fmla="*/ 665 w 665"/>
                  <a:gd name="T159" fmla="*/ 590 h 59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5" h="590">
                    <a:moveTo>
                      <a:pt x="418" y="89"/>
                    </a:moveTo>
                    <a:cubicBezTo>
                      <a:pt x="411" y="90"/>
                      <a:pt x="402" y="95"/>
                      <a:pt x="395" y="96"/>
                    </a:cubicBezTo>
                    <a:cubicBezTo>
                      <a:pt x="384" y="95"/>
                      <a:pt x="382" y="94"/>
                      <a:pt x="373" y="92"/>
                    </a:cubicBezTo>
                    <a:cubicBezTo>
                      <a:pt x="369" y="91"/>
                      <a:pt x="361" y="90"/>
                      <a:pt x="361" y="90"/>
                    </a:cubicBezTo>
                    <a:cubicBezTo>
                      <a:pt x="358" y="86"/>
                      <a:pt x="356" y="84"/>
                      <a:pt x="351" y="83"/>
                    </a:cubicBezTo>
                    <a:cubicBezTo>
                      <a:pt x="346" y="84"/>
                      <a:pt x="337" y="86"/>
                      <a:pt x="337" y="86"/>
                    </a:cubicBezTo>
                    <a:cubicBezTo>
                      <a:pt x="332" y="84"/>
                      <a:pt x="332" y="78"/>
                      <a:pt x="327" y="75"/>
                    </a:cubicBezTo>
                    <a:cubicBezTo>
                      <a:pt x="323" y="73"/>
                      <a:pt x="315" y="72"/>
                      <a:pt x="310" y="71"/>
                    </a:cubicBezTo>
                    <a:cubicBezTo>
                      <a:pt x="302" y="70"/>
                      <a:pt x="285" y="68"/>
                      <a:pt x="285" y="68"/>
                    </a:cubicBezTo>
                    <a:cubicBezTo>
                      <a:pt x="274" y="64"/>
                      <a:pt x="271" y="62"/>
                      <a:pt x="258" y="61"/>
                    </a:cubicBezTo>
                    <a:cubicBezTo>
                      <a:pt x="249" y="58"/>
                      <a:pt x="240" y="57"/>
                      <a:pt x="231" y="56"/>
                    </a:cubicBezTo>
                    <a:cubicBezTo>
                      <a:pt x="227" y="55"/>
                      <a:pt x="224" y="54"/>
                      <a:pt x="220" y="53"/>
                    </a:cubicBezTo>
                    <a:cubicBezTo>
                      <a:pt x="210" y="43"/>
                      <a:pt x="202" y="37"/>
                      <a:pt x="187" y="35"/>
                    </a:cubicBezTo>
                    <a:cubicBezTo>
                      <a:pt x="168" y="29"/>
                      <a:pt x="160" y="27"/>
                      <a:pt x="137" y="26"/>
                    </a:cubicBezTo>
                    <a:cubicBezTo>
                      <a:pt x="128" y="24"/>
                      <a:pt x="125" y="15"/>
                      <a:pt x="115" y="13"/>
                    </a:cubicBezTo>
                    <a:cubicBezTo>
                      <a:pt x="103" y="5"/>
                      <a:pt x="107" y="3"/>
                      <a:pt x="90" y="2"/>
                    </a:cubicBezTo>
                    <a:cubicBezTo>
                      <a:pt x="84" y="0"/>
                      <a:pt x="84" y="4"/>
                      <a:pt x="79" y="7"/>
                    </a:cubicBezTo>
                    <a:cubicBezTo>
                      <a:pt x="77" y="12"/>
                      <a:pt x="71" y="17"/>
                      <a:pt x="66" y="18"/>
                    </a:cubicBezTo>
                    <a:cubicBezTo>
                      <a:pt x="62" y="21"/>
                      <a:pt x="59" y="24"/>
                      <a:pt x="54" y="26"/>
                    </a:cubicBezTo>
                    <a:cubicBezTo>
                      <a:pt x="49" y="25"/>
                      <a:pt x="45" y="25"/>
                      <a:pt x="40" y="23"/>
                    </a:cubicBezTo>
                    <a:cubicBezTo>
                      <a:pt x="38" y="18"/>
                      <a:pt x="33" y="18"/>
                      <a:pt x="28" y="17"/>
                    </a:cubicBezTo>
                    <a:cubicBezTo>
                      <a:pt x="24" y="18"/>
                      <a:pt x="15" y="20"/>
                      <a:pt x="15" y="20"/>
                    </a:cubicBezTo>
                    <a:cubicBezTo>
                      <a:pt x="6" y="33"/>
                      <a:pt x="14" y="53"/>
                      <a:pt x="16" y="68"/>
                    </a:cubicBezTo>
                    <a:cubicBezTo>
                      <a:pt x="15" y="91"/>
                      <a:pt x="15" y="87"/>
                      <a:pt x="12" y="102"/>
                    </a:cubicBezTo>
                    <a:cubicBezTo>
                      <a:pt x="12" y="109"/>
                      <a:pt x="7" y="121"/>
                      <a:pt x="16" y="119"/>
                    </a:cubicBezTo>
                    <a:cubicBezTo>
                      <a:pt x="23" y="120"/>
                      <a:pt x="24" y="116"/>
                      <a:pt x="29" y="115"/>
                    </a:cubicBezTo>
                    <a:cubicBezTo>
                      <a:pt x="42" y="116"/>
                      <a:pt x="45" y="111"/>
                      <a:pt x="49" y="122"/>
                    </a:cubicBezTo>
                    <a:cubicBezTo>
                      <a:pt x="48" y="127"/>
                      <a:pt x="47" y="130"/>
                      <a:pt x="43" y="133"/>
                    </a:cubicBezTo>
                    <a:cubicBezTo>
                      <a:pt x="55" y="141"/>
                      <a:pt x="67" y="139"/>
                      <a:pt x="81" y="141"/>
                    </a:cubicBezTo>
                    <a:cubicBezTo>
                      <a:pt x="97" y="140"/>
                      <a:pt x="117" y="135"/>
                      <a:pt x="129" y="147"/>
                    </a:cubicBezTo>
                    <a:cubicBezTo>
                      <a:pt x="133" y="158"/>
                      <a:pt x="130" y="164"/>
                      <a:pt x="141" y="170"/>
                    </a:cubicBezTo>
                    <a:cubicBezTo>
                      <a:pt x="142" y="175"/>
                      <a:pt x="142" y="178"/>
                      <a:pt x="138" y="182"/>
                    </a:cubicBezTo>
                    <a:cubicBezTo>
                      <a:pt x="133" y="196"/>
                      <a:pt x="121" y="196"/>
                      <a:pt x="109" y="199"/>
                    </a:cubicBezTo>
                    <a:cubicBezTo>
                      <a:pt x="105" y="204"/>
                      <a:pt x="102" y="207"/>
                      <a:pt x="99" y="212"/>
                    </a:cubicBezTo>
                    <a:cubicBezTo>
                      <a:pt x="98" y="217"/>
                      <a:pt x="95" y="227"/>
                      <a:pt x="95" y="227"/>
                    </a:cubicBezTo>
                    <a:cubicBezTo>
                      <a:pt x="94" y="237"/>
                      <a:pt x="95" y="239"/>
                      <a:pt x="91" y="247"/>
                    </a:cubicBezTo>
                    <a:cubicBezTo>
                      <a:pt x="90" y="255"/>
                      <a:pt x="91" y="263"/>
                      <a:pt x="82" y="266"/>
                    </a:cubicBezTo>
                    <a:cubicBezTo>
                      <a:pt x="78" y="270"/>
                      <a:pt x="80" y="270"/>
                      <a:pt x="82" y="275"/>
                    </a:cubicBezTo>
                    <a:cubicBezTo>
                      <a:pt x="81" y="282"/>
                      <a:pt x="78" y="291"/>
                      <a:pt x="73" y="296"/>
                    </a:cubicBezTo>
                    <a:cubicBezTo>
                      <a:pt x="72" y="300"/>
                      <a:pt x="63" y="303"/>
                      <a:pt x="63" y="303"/>
                    </a:cubicBezTo>
                    <a:cubicBezTo>
                      <a:pt x="59" y="302"/>
                      <a:pt x="55" y="301"/>
                      <a:pt x="51" y="300"/>
                    </a:cubicBezTo>
                    <a:cubicBezTo>
                      <a:pt x="40" y="301"/>
                      <a:pt x="41" y="301"/>
                      <a:pt x="45" y="309"/>
                    </a:cubicBezTo>
                    <a:cubicBezTo>
                      <a:pt x="45" y="316"/>
                      <a:pt x="54" y="336"/>
                      <a:pt x="54" y="345"/>
                    </a:cubicBezTo>
                    <a:cubicBezTo>
                      <a:pt x="65" y="351"/>
                      <a:pt x="54" y="358"/>
                      <a:pt x="48" y="362"/>
                    </a:cubicBezTo>
                    <a:cubicBezTo>
                      <a:pt x="44" y="369"/>
                      <a:pt x="40" y="375"/>
                      <a:pt x="37" y="383"/>
                    </a:cubicBezTo>
                    <a:cubicBezTo>
                      <a:pt x="36" y="386"/>
                      <a:pt x="35" y="389"/>
                      <a:pt x="34" y="392"/>
                    </a:cubicBezTo>
                    <a:cubicBezTo>
                      <a:pt x="34" y="393"/>
                      <a:pt x="33" y="395"/>
                      <a:pt x="33" y="395"/>
                    </a:cubicBezTo>
                    <a:cubicBezTo>
                      <a:pt x="35" y="401"/>
                      <a:pt x="35" y="405"/>
                      <a:pt x="40" y="409"/>
                    </a:cubicBezTo>
                    <a:cubicBezTo>
                      <a:pt x="43" y="415"/>
                      <a:pt x="48" y="416"/>
                      <a:pt x="39" y="422"/>
                    </a:cubicBezTo>
                    <a:cubicBezTo>
                      <a:pt x="35" y="427"/>
                      <a:pt x="29" y="427"/>
                      <a:pt x="23" y="428"/>
                    </a:cubicBezTo>
                    <a:cubicBezTo>
                      <a:pt x="21" y="435"/>
                      <a:pt x="24" y="427"/>
                      <a:pt x="13" y="434"/>
                    </a:cubicBezTo>
                    <a:cubicBezTo>
                      <a:pt x="12" y="435"/>
                      <a:pt x="1" y="458"/>
                      <a:pt x="0" y="461"/>
                    </a:cubicBezTo>
                    <a:cubicBezTo>
                      <a:pt x="1" y="470"/>
                      <a:pt x="2" y="466"/>
                      <a:pt x="4" y="483"/>
                    </a:cubicBezTo>
                    <a:cubicBezTo>
                      <a:pt x="21" y="477"/>
                      <a:pt x="25" y="483"/>
                      <a:pt x="34" y="492"/>
                    </a:cubicBezTo>
                    <a:cubicBezTo>
                      <a:pt x="37" y="500"/>
                      <a:pt x="39" y="510"/>
                      <a:pt x="46" y="515"/>
                    </a:cubicBezTo>
                    <a:cubicBezTo>
                      <a:pt x="51" y="522"/>
                      <a:pt x="52" y="530"/>
                      <a:pt x="57" y="537"/>
                    </a:cubicBezTo>
                    <a:cubicBezTo>
                      <a:pt x="59" y="550"/>
                      <a:pt x="58" y="545"/>
                      <a:pt x="60" y="552"/>
                    </a:cubicBezTo>
                    <a:cubicBezTo>
                      <a:pt x="62" y="565"/>
                      <a:pt x="68" y="579"/>
                      <a:pt x="75" y="590"/>
                    </a:cubicBezTo>
                    <a:cubicBezTo>
                      <a:pt x="87" y="587"/>
                      <a:pt x="97" y="579"/>
                      <a:pt x="111" y="577"/>
                    </a:cubicBezTo>
                    <a:cubicBezTo>
                      <a:pt x="116" y="575"/>
                      <a:pt x="120" y="573"/>
                      <a:pt x="124" y="572"/>
                    </a:cubicBezTo>
                    <a:cubicBezTo>
                      <a:pt x="133" y="563"/>
                      <a:pt x="142" y="565"/>
                      <a:pt x="155" y="564"/>
                    </a:cubicBezTo>
                    <a:cubicBezTo>
                      <a:pt x="166" y="561"/>
                      <a:pt x="175" y="555"/>
                      <a:pt x="186" y="554"/>
                    </a:cubicBezTo>
                    <a:cubicBezTo>
                      <a:pt x="198" y="555"/>
                      <a:pt x="204" y="560"/>
                      <a:pt x="216" y="561"/>
                    </a:cubicBezTo>
                    <a:cubicBezTo>
                      <a:pt x="236" y="569"/>
                      <a:pt x="260" y="566"/>
                      <a:pt x="281" y="567"/>
                    </a:cubicBezTo>
                    <a:cubicBezTo>
                      <a:pt x="302" y="566"/>
                      <a:pt x="289" y="572"/>
                      <a:pt x="309" y="569"/>
                    </a:cubicBezTo>
                    <a:cubicBezTo>
                      <a:pt x="312" y="567"/>
                      <a:pt x="336" y="537"/>
                      <a:pt x="336" y="537"/>
                    </a:cubicBezTo>
                    <a:cubicBezTo>
                      <a:pt x="340" y="526"/>
                      <a:pt x="358" y="529"/>
                      <a:pt x="370" y="527"/>
                    </a:cubicBezTo>
                    <a:cubicBezTo>
                      <a:pt x="394" y="528"/>
                      <a:pt x="396" y="531"/>
                      <a:pt x="402" y="518"/>
                    </a:cubicBezTo>
                    <a:cubicBezTo>
                      <a:pt x="400" y="507"/>
                      <a:pt x="404" y="486"/>
                      <a:pt x="414" y="483"/>
                    </a:cubicBezTo>
                    <a:cubicBezTo>
                      <a:pt x="421" y="474"/>
                      <a:pt x="431" y="462"/>
                      <a:pt x="438" y="455"/>
                    </a:cubicBezTo>
                    <a:cubicBezTo>
                      <a:pt x="440" y="449"/>
                      <a:pt x="455" y="453"/>
                      <a:pt x="459" y="447"/>
                    </a:cubicBezTo>
                    <a:cubicBezTo>
                      <a:pt x="458" y="439"/>
                      <a:pt x="459" y="428"/>
                      <a:pt x="450" y="425"/>
                    </a:cubicBezTo>
                    <a:cubicBezTo>
                      <a:pt x="448" y="421"/>
                      <a:pt x="443" y="418"/>
                      <a:pt x="439" y="415"/>
                    </a:cubicBezTo>
                    <a:cubicBezTo>
                      <a:pt x="437" y="412"/>
                      <a:pt x="435" y="405"/>
                      <a:pt x="435" y="405"/>
                    </a:cubicBezTo>
                    <a:cubicBezTo>
                      <a:pt x="438" y="394"/>
                      <a:pt x="439" y="390"/>
                      <a:pt x="445" y="381"/>
                    </a:cubicBezTo>
                    <a:cubicBezTo>
                      <a:pt x="448" y="377"/>
                      <a:pt x="456" y="371"/>
                      <a:pt x="456" y="371"/>
                    </a:cubicBezTo>
                    <a:cubicBezTo>
                      <a:pt x="458" y="365"/>
                      <a:pt x="466" y="355"/>
                      <a:pt x="471" y="350"/>
                    </a:cubicBezTo>
                    <a:cubicBezTo>
                      <a:pt x="474" y="347"/>
                      <a:pt x="480" y="341"/>
                      <a:pt x="480" y="341"/>
                    </a:cubicBezTo>
                    <a:cubicBezTo>
                      <a:pt x="481" y="337"/>
                      <a:pt x="486" y="333"/>
                      <a:pt x="489" y="330"/>
                    </a:cubicBezTo>
                    <a:cubicBezTo>
                      <a:pt x="491" y="325"/>
                      <a:pt x="492" y="317"/>
                      <a:pt x="497" y="315"/>
                    </a:cubicBezTo>
                    <a:cubicBezTo>
                      <a:pt x="499" y="310"/>
                      <a:pt x="505" y="306"/>
                      <a:pt x="509" y="303"/>
                    </a:cubicBezTo>
                    <a:cubicBezTo>
                      <a:pt x="511" y="300"/>
                      <a:pt x="519" y="300"/>
                      <a:pt x="522" y="297"/>
                    </a:cubicBezTo>
                    <a:cubicBezTo>
                      <a:pt x="524" y="295"/>
                      <a:pt x="528" y="293"/>
                      <a:pt x="528" y="293"/>
                    </a:cubicBezTo>
                    <a:cubicBezTo>
                      <a:pt x="530" y="286"/>
                      <a:pt x="542" y="282"/>
                      <a:pt x="549" y="281"/>
                    </a:cubicBezTo>
                    <a:cubicBezTo>
                      <a:pt x="560" y="276"/>
                      <a:pt x="574" y="277"/>
                      <a:pt x="586" y="275"/>
                    </a:cubicBezTo>
                    <a:cubicBezTo>
                      <a:pt x="592" y="271"/>
                      <a:pt x="600" y="270"/>
                      <a:pt x="607" y="267"/>
                    </a:cubicBezTo>
                    <a:cubicBezTo>
                      <a:pt x="610" y="266"/>
                      <a:pt x="616" y="264"/>
                      <a:pt x="616" y="264"/>
                    </a:cubicBezTo>
                    <a:cubicBezTo>
                      <a:pt x="621" y="259"/>
                      <a:pt x="633" y="254"/>
                      <a:pt x="640" y="251"/>
                    </a:cubicBezTo>
                    <a:cubicBezTo>
                      <a:pt x="643" y="247"/>
                      <a:pt x="650" y="243"/>
                      <a:pt x="654" y="240"/>
                    </a:cubicBezTo>
                    <a:cubicBezTo>
                      <a:pt x="665" y="218"/>
                      <a:pt x="665" y="199"/>
                      <a:pt x="659" y="191"/>
                    </a:cubicBezTo>
                    <a:lnTo>
                      <a:pt x="616" y="194"/>
                    </a:lnTo>
                    <a:lnTo>
                      <a:pt x="598" y="193"/>
                    </a:lnTo>
                    <a:lnTo>
                      <a:pt x="593" y="179"/>
                    </a:lnTo>
                    <a:lnTo>
                      <a:pt x="569" y="170"/>
                    </a:lnTo>
                    <a:lnTo>
                      <a:pt x="539" y="153"/>
                    </a:lnTo>
                    <a:lnTo>
                      <a:pt x="531" y="162"/>
                    </a:lnTo>
                    <a:lnTo>
                      <a:pt x="519" y="164"/>
                    </a:lnTo>
                    <a:lnTo>
                      <a:pt x="504" y="159"/>
                    </a:lnTo>
                    <a:lnTo>
                      <a:pt x="486" y="156"/>
                    </a:lnTo>
                    <a:lnTo>
                      <a:pt x="467" y="143"/>
                    </a:lnTo>
                    <a:lnTo>
                      <a:pt x="455" y="131"/>
                    </a:lnTo>
                    <a:lnTo>
                      <a:pt x="437" y="131"/>
                    </a:lnTo>
                    <a:lnTo>
                      <a:pt x="419" y="110"/>
                    </a:lnTo>
                    <a:lnTo>
                      <a:pt x="418" y="89"/>
                    </a:ln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grpSp>
          <p:nvGrpSpPr>
            <p:cNvPr id="21" name="Group 2499">
              <a:extLst>
                <a:ext uri="{FF2B5EF4-FFF2-40B4-BE49-F238E27FC236}">
                  <a16:creationId xmlns:a16="http://schemas.microsoft.com/office/drawing/2014/main" id="{5299E0D6-9534-5126-CF70-FE0A959E084A}"/>
                </a:ext>
              </a:extLst>
            </p:cNvPr>
            <p:cNvGrpSpPr>
              <a:grpSpLocks/>
            </p:cNvGrpSpPr>
            <p:nvPr>
              <p:custDataLst>
                <p:tags r:id="rId15"/>
              </p:custDataLst>
            </p:nvPr>
          </p:nvGrpSpPr>
          <p:grpSpPr bwMode="auto">
            <a:xfrm>
              <a:off x="3954469" y="3881438"/>
              <a:ext cx="663576" cy="885825"/>
              <a:chOff x="2491" y="2445"/>
              <a:chExt cx="418" cy="558"/>
            </a:xfrm>
            <a:grpFill/>
          </p:grpSpPr>
          <p:grpSp>
            <p:nvGrpSpPr>
              <p:cNvPr id="85" name="Group 2500">
                <a:extLst>
                  <a:ext uri="{FF2B5EF4-FFF2-40B4-BE49-F238E27FC236}">
                    <a16:creationId xmlns:a16="http://schemas.microsoft.com/office/drawing/2014/main" id="{B3DB6BBB-847C-422B-EF9B-6E280F5C9C64}"/>
                  </a:ext>
                </a:extLst>
              </p:cNvPr>
              <p:cNvGrpSpPr>
                <a:grpSpLocks noChangeAspect="1"/>
              </p:cNvGrpSpPr>
              <p:nvPr/>
            </p:nvGrpSpPr>
            <p:grpSpPr bwMode="auto">
              <a:xfrm>
                <a:off x="2491" y="2445"/>
                <a:ext cx="418" cy="558"/>
                <a:chOff x="2492" y="2445"/>
                <a:chExt cx="418" cy="558"/>
              </a:xfrm>
              <a:grpFill/>
            </p:grpSpPr>
            <p:sp>
              <p:nvSpPr>
                <p:cNvPr id="87" name="Freeform 2501">
                  <a:extLst>
                    <a:ext uri="{FF2B5EF4-FFF2-40B4-BE49-F238E27FC236}">
                      <a16:creationId xmlns:a16="http://schemas.microsoft.com/office/drawing/2014/main" id="{38108305-9C0A-B672-C097-E3FF45010EB1}"/>
                    </a:ext>
                  </a:extLst>
                </p:cNvPr>
                <p:cNvSpPr>
                  <a:spLocks noChangeAspect="1"/>
                </p:cNvSpPr>
                <p:nvPr/>
              </p:nvSpPr>
              <p:spPr bwMode="auto">
                <a:xfrm>
                  <a:off x="2606" y="2445"/>
                  <a:ext cx="12" cy="31"/>
                </a:xfrm>
                <a:custGeom>
                  <a:avLst/>
                  <a:gdLst>
                    <a:gd name="T0" fmla="*/ 6 w 12"/>
                    <a:gd name="T1" fmla="*/ 0 h 31"/>
                    <a:gd name="T2" fmla="*/ 0 w 12"/>
                    <a:gd name="T3" fmla="*/ 12 h 31"/>
                    <a:gd name="T4" fmla="*/ 3 w 12"/>
                    <a:gd name="T5" fmla="*/ 31 h 31"/>
                    <a:gd name="T6" fmla="*/ 6 w 12"/>
                    <a:gd name="T7" fmla="*/ 0 h 31"/>
                    <a:gd name="T8" fmla="*/ 0 60000 65536"/>
                    <a:gd name="T9" fmla="*/ 0 60000 65536"/>
                    <a:gd name="T10" fmla="*/ 0 60000 65536"/>
                    <a:gd name="T11" fmla="*/ 0 60000 65536"/>
                    <a:gd name="T12" fmla="*/ 0 w 12"/>
                    <a:gd name="T13" fmla="*/ 0 h 31"/>
                    <a:gd name="T14" fmla="*/ 12 w 12"/>
                    <a:gd name="T15" fmla="*/ 31 h 31"/>
                  </a:gdLst>
                  <a:ahLst/>
                  <a:cxnLst>
                    <a:cxn ang="T8">
                      <a:pos x="T0" y="T1"/>
                    </a:cxn>
                    <a:cxn ang="T9">
                      <a:pos x="T2" y="T3"/>
                    </a:cxn>
                    <a:cxn ang="T10">
                      <a:pos x="T4" y="T5"/>
                    </a:cxn>
                    <a:cxn ang="T11">
                      <a:pos x="T6" y="T7"/>
                    </a:cxn>
                  </a:cxnLst>
                  <a:rect l="T12" t="T13" r="T14" b="T15"/>
                  <a:pathLst>
                    <a:path w="12" h="31">
                      <a:moveTo>
                        <a:pt x="6" y="0"/>
                      </a:moveTo>
                      <a:cubicBezTo>
                        <a:pt x="5" y="4"/>
                        <a:pt x="0" y="12"/>
                        <a:pt x="0" y="12"/>
                      </a:cubicBezTo>
                      <a:cubicBezTo>
                        <a:pt x="1" y="18"/>
                        <a:pt x="2" y="25"/>
                        <a:pt x="3" y="31"/>
                      </a:cubicBezTo>
                      <a:cubicBezTo>
                        <a:pt x="12" y="22"/>
                        <a:pt x="8" y="11"/>
                        <a:pt x="6"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88" name="Freeform 2502">
                  <a:extLst>
                    <a:ext uri="{FF2B5EF4-FFF2-40B4-BE49-F238E27FC236}">
                      <a16:creationId xmlns:a16="http://schemas.microsoft.com/office/drawing/2014/main" id="{B64E3C0F-B229-34C5-BCB5-D6CA262BD04B}"/>
                    </a:ext>
                  </a:extLst>
                </p:cNvPr>
                <p:cNvSpPr>
                  <a:spLocks noChangeAspect="1"/>
                </p:cNvSpPr>
                <p:nvPr/>
              </p:nvSpPr>
              <p:spPr bwMode="auto">
                <a:xfrm>
                  <a:off x="2492" y="2450"/>
                  <a:ext cx="418" cy="553"/>
                </a:xfrm>
                <a:custGeom>
                  <a:avLst/>
                  <a:gdLst>
                    <a:gd name="T0" fmla="*/ 351 w 418"/>
                    <a:gd name="T1" fmla="*/ 427 h 553"/>
                    <a:gd name="T2" fmla="*/ 335 w 418"/>
                    <a:gd name="T3" fmla="*/ 412 h 553"/>
                    <a:gd name="T4" fmla="*/ 320 w 418"/>
                    <a:gd name="T5" fmla="*/ 398 h 553"/>
                    <a:gd name="T6" fmla="*/ 303 w 418"/>
                    <a:gd name="T7" fmla="*/ 379 h 553"/>
                    <a:gd name="T8" fmla="*/ 287 w 418"/>
                    <a:gd name="T9" fmla="*/ 344 h 553"/>
                    <a:gd name="T10" fmla="*/ 313 w 418"/>
                    <a:gd name="T11" fmla="*/ 328 h 553"/>
                    <a:gd name="T12" fmla="*/ 354 w 418"/>
                    <a:gd name="T13" fmla="*/ 306 h 553"/>
                    <a:gd name="T14" fmla="*/ 371 w 418"/>
                    <a:gd name="T15" fmla="*/ 298 h 553"/>
                    <a:gd name="T16" fmla="*/ 398 w 418"/>
                    <a:gd name="T17" fmla="*/ 287 h 553"/>
                    <a:gd name="T18" fmla="*/ 411 w 418"/>
                    <a:gd name="T19" fmla="*/ 263 h 553"/>
                    <a:gd name="T20" fmla="*/ 411 w 418"/>
                    <a:gd name="T21" fmla="*/ 242 h 553"/>
                    <a:gd name="T22" fmla="*/ 393 w 418"/>
                    <a:gd name="T23" fmla="*/ 214 h 553"/>
                    <a:gd name="T24" fmla="*/ 392 w 418"/>
                    <a:gd name="T25" fmla="*/ 172 h 553"/>
                    <a:gd name="T26" fmla="*/ 381 w 418"/>
                    <a:gd name="T27" fmla="*/ 154 h 553"/>
                    <a:gd name="T28" fmla="*/ 371 w 418"/>
                    <a:gd name="T29" fmla="*/ 137 h 553"/>
                    <a:gd name="T30" fmla="*/ 371 w 418"/>
                    <a:gd name="T31" fmla="*/ 86 h 553"/>
                    <a:gd name="T32" fmla="*/ 345 w 418"/>
                    <a:gd name="T33" fmla="*/ 59 h 553"/>
                    <a:gd name="T34" fmla="*/ 326 w 418"/>
                    <a:gd name="T35" fmla="*/ 44 h 553"/>
                    <a:gd name="T36" fmla="*/ 303 w 418"/>
                    <a:gd name="T37" fmla="*/ 38 h 553"/>
                    <a:gd name="T38" fmla="*/ 254 w 418"/>
                    <a:gd name="T39" fmla="*/ 61 h 553"/>
                    <a:gd name="T40" fmla="*/ 233 w 418"/>
                    <a:gd name="T41" fmla="*/ 44 h 553"/>
                    <a:gd name="T42" fmla="*/ 195 w 418"/>
                    <a:gd name="T43" fmla="*/ 37 h 553"/>
                    <a:gd name="T44" fmla="*/ 162 w 418"/>
                    <a:gd name="T45" fmla="*/ 6 h 553"/>
                    <a:gd name="T46" fmla="*/ 129 w 418"/>
                    <a:gd name="T47" fmla="*/ 1 h 553"/>
                    <a:gd name="T48" fmla="*/ 138 w 418"/>
                    <a:gd name="T49" fmla="*/ 18 h 553"/>
                    <a:gd name="T50" fmla="*/ 141 w 418"/>
                    <a:gd name="T51" fmla="*/ 46 h 553"/>
                    <a:gd name="T52" fmla="*/ 131 w 418"/>
                    <a:gd name="T53" fmla="*/ 79 h 553"/>
                    <a:gd name="T54" fmla="*/ 117 w 418"/>
                    <a:gd name="T55" fmla="*/ 103 h 553"/>
                    <a:gd name="T56" fmla="*/ 92 w 418"/>
                    <a:gd name="T57" fmla="*/ 86 h 553"/>
                    <a:gd name="T58" fmla="*/ 63 w 418"/>
                    <a:gd name="T59" fmla="*/ 113 h 553"/>
                    <a:gd name="T60" fmla="*/ 63 w 418"/>
                    <a:gd name="T61" fmla="*/ 145 h 553"/>
                    <a:gd name="T62" fmla="*/ 51 w 418"/>
                    <a:gd name="T63" fmla="*/ 167 h 553"/>
                    <a:gd name="T64" fmla="*/ 39 w 418"/>
                    <a:gd name="T65" fmla="*/ 164 h 553"/>
                    <a:gd name="T66" fmla="*/ 57 w 418"/>
                    <a:gd name="T67" fmla="*/ 185 h 553"/>
                    <a:gd name="T68" fmla="*/ 44 w 418"/>
                    <a:gd name="T69" fmla="*/ 200 h 553"/>
                    <a:gd name="T70" fmla="*/ 9 w 418"/>
                    <a:gd name="T71" fmla="*/ 220 h 553"/>
                    <a:gd name="T72" fmla="*/ 13 w 418"/>
                    <a:gd name="T73" fmla="*/ 242 h 553"/>
                    <a:gd name="T74" fmla="*/ 0 w 418"/>
                    <a:gd name="T75" fmla="*/ 280 h 553"/>
                    <a:gd name="T76" fmla="*/ 3 w 418"/>
                    <a:gd name="T77" fmla="*/ 295 h 553"/>
                    <a:gd name="T78" fmla="*/ 18 w 418"/>
                    <a:gd name="T79" fmla="*/ 328 h 553"/>
                    <a:gd name="T80" fmla="*/ 7 w 418"/>
                    <a:gd name="T81" fmla="*/ 350 h 553"/>
                    <a:gd name="T82" fmla="*/ 18 w 418"/>
                    <a:gd name="T83" fmla="*/ 392 h 553"/>
                    <a:gd name="T84" fmla="*/ 65 w 418"/>
                    <a:gd name="T85" fmla="*/ 415 h 553"/>
                    <a:gd name="T86" fmla="*/ 102 w 418"/>
                    <a:gd name="T87" fmla="*/ 434 h 553"/>
                    <a:gd name="T88" fmla="*/ 81 w 418"/>
                    <a:gd name="T89" fmla="*/ 455 h 553"/>
                    <a:gd name="T90" fmla="*/ 66 w 418"/>
                    <a:gd name="T91" fmla="*/ 509 h 553"/>
                    <a:gd name="T92" fmla="*/ 111 w 418"/>
                    <a:gd name="T93" fmla="*/ 532 h 553"/>
                    <a:gd name="T94" fmla="*/ 111 w 418"/>
                    <a:gd name="T95" fmla="*/ 514 h 553"/>
                    <a:gd name="T96" fmla="*/ 134 w 418"/>
                    <a:gd name="T97" fmla="*/ 528 h 553"/>
                    <a:gd name="T98" fmla="*/ 157 w 418"/>
                    <a:gd name="T99" fmla="*/ 526 h 553"/>
                    <a:gd name="T100" fmla="*/ 188 w 418"/>
                    <a:gd name="T101" fmla="*/ 541 h 553"/>
                    <a:gd name="T102" fmla="*/ 204 w 418"/>
                    <a:gd name="T103" fmla="*/ 553 h 553"/>
                    <a:gd name="T104" fmla="*/ 231 w 418"/>
                    <a:gd name="T105" fmla="*/ 542 h 553"/>
                    <a:gd name="T106" fmla="*/ 258 w 418"/>
                    <a:gd name="T107" fmla="*/ 540 h 553"/>
                    <a:gd name="T108" fmla="*/ 299 w 418"/>
                    <a:gd name="T109" fmla="*/ 523 h 553"/>
                    <a:gd name="T110" fmla="*/ 324 w 418"/>
                    <a:gd name="T111" fmla="*/ 527 h 553"/>
                    <a:gd name="T112" fmla="*/ 333 w 418"/>
                    <a:gd name="T113" fmla="*/ 522 h 553"/>
                    <a:gd name="T114" fmla="*/ 320 w 418"/>
                    <a:gd name="T115" fmla="*/ 490 h 553"/>
                    <a:gd name="T116" fmla="*/ 348 w 418"/>
                    <a:gd name="T117" fmla="*/ 473 h 553"/>
                    <a:gd name="T118" fmla="*/ 369 w 418"/>
                    <a:gd name="T119" fmla="*/ 444 h 55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18"/>
                    <a:gd name="T181" fmla="*/ 0 h 553"/>
                    <a:gd name="T182" fmla="*/ 418 w 418"/>
                    <a:gd name="T183" fmla="*/ 553 h 55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18" h="553">
                      <a:moveTo>
                        <a:pt x="369" y="444"/>
                      </a:moveTo>
                      <a:cubicBezTo>
                        <a:pt x="366" y="430"/>
                        <a:pt x="362" y="428"/>
                        <a:pt x="351" y="427"/>
                      </a:cubicBezTo>
                      <a:cubicBezTo>
                        <a:pt x="349" y="423"/>
                        <a:pt x="345" y="421"/>
                        <a:pt x="342" y="418"/>
                      </a:cubicBezTo>
                      <a:cubicBezTo>
                        <a:pt x="340" y="413"/>
                        <a:pt x="339" y="414"/>
                        <a:pt x="335" y="412"/>
                      </a:cubicBezTo>
                      <a:cubicBezTo>
                        <a:pt x="332" y="410"/>
                        <a:pt x="326" y="406"/>
                        <a:pt x="326" y="406"/>
                      </a:cubicBezTo>
                      <a:cubicBezTo>
                        <a:pt x="325" y="403"/>
                        <a:pt x="322" y="400"/>
                        <a:pt x="320" y="398"/>
                      </a:cubicBezTo>
                      <a:cubicBezTo>
                        <a:pt x="318" y="396"/>
                        <a:pt x="314" y="394"/>
                        <a:pt x="314" y="394"/>
                      </a:cubicBezTo>
                      <a:cubicBezTo>
                        <a:pt x="312" y="389"/>
                        <a:pt x="306" y="385"/>
                        <a:pt x="303" y="379"/>
                      </a:cubicBezTo>
                      <a:cubicBezTo>
                        <a:pt x="301" y="369"/>
                        <a:pt x="305" y="357"/>
                        <a:pt x="294" y="353"/>
                      </a:cubicBezTo>
                      <a:cubicBezTo>
                        <a:pt x="287" y="346"/>
                        <a:pt x="289" y="350"/>
                        <a:pt x="287" y="344"/>
                      </a:cubicBezTo>
                      <a:cubicBezTo>
                        <a:pt x="288" y="335"/>
                        <a:pt x="295" y="335"/>
                        <a:pt x="303" y="330"/>
                      </a:cubicBezTo>
                      <a:cubicBezTo>
                        <a:pt x="306" y="328"/>
                        <a:pt x="313" y="328"/>
                        <a:pt x="313" y="328"/>
                      </a:cubicBezTo>
                      <a:cubicBezTo>
                        <a:pt x="314" y="326"/>
                        <a:pt x="339" y="311"/>
                        <a:pt x="343" y="310"/>
                      </a:cubicBezTo>
                      <a:cubicBezTo>
                        <a:pt x="344" y="310"/>
                        <a:pt x="353" y="306"/>
                        <a:pt x="354" y="306"/>
                      </a:cubicBezTo>
                      <a:cubicBezTo>
                        <a:pt x="356" y="305"/>
                        <a:pt x="360" y="304"/>
                        <a:pt x="360" y="304"/>
                      </a:cubicBezTo>
                      <a:cubicBezTo>
                        <a:pt x="361" y="300"/>
                        <a:pt x="371" y="298"/>
                        <a:pt x="371" y="298"/>
                      </a:cubicBezTo>
                      <a:cubicBezTo>
                        <a:pt x="375" y="294"/>
                        <a:pt x="381" y="284"/>
                        <a:pt x="384" y="283"/>
                      </a:cubicBezTo>
                      <a:cubicBezTo>
                        <a:pt x="390" y="284"/>
                        <a:pt x="393" y="285"/>
                        <a:pt x="398" y="287"/>
                      </a:cubicBezTo>
                      <a:cubicBezTo>
                        <a:pt x="407" y="286"/>
                        <a:pt x="409" y="286"/>
                        <a:pt x="416" y="282"/>
                      </a:cubicBezTo>
                      <a:cubicBezTo>
                        <a:pt x="418" y="275"/>
                        <a:pt x="417" y="267"/>
                        <a:pt x="411" y="263"/>
                      </a:cubicBezTo>
                      <a:cubicBezTo>
                        <a:pt x="410" y="258"/>
                        <a:pt x="408" y="252"/>
                        <a:pt x="414" y="250"/>
                      </a:cubicBezTo>
                      <a:cubicBezTo>
                        <a:pt x="417" y="246"/>
                        <a:pt x="418" y="240"/>
                        <a:pt x="411" y="242"/>
                      </a:cubicBezTo>
                      <a:cubicBezTo>
                        <a:pt x="403" y="241"/>
                        <a:pt x="398" y="243"/>
                        <a:pt x="395" y="236"/>
                      </a:cubicBezTo>
                      <a:cubicBezTo>
                        <a:pt x="392" y="222"/>
                        <a:pt x="395" y="224"/>
                        <a:pt x="393" y="214"/>
                      </a:cubicBezTo>
                      <a:cubicBezTo>
                        <a:pt x="398" y="199"/>
                        <a:pt x="391" y="191"/>
                        <a:pt x="387" y="185"/>
                      </a:cubicBezTo>
                      <a:cubicBezTo>
                        <a:pt x="388" y="180"/>
                        <a:pt x="389" y="176"/>
                        <a:pt x="392" y="172"/>
                      </a:cubicBezTo>
                      <a:cubicBezTo>
                        <a:pt x="393" y="167"/>
                        <a:pt x="394" y="164"/>
                        <a:pt x="389" y="161"/>
                      </a:cubicBezTo>
                      <a:cubicBezTo>
                        <a:pt x="387" y="158"/>
                        <a:pt x="381" y="154"/>
                        <a:pt x="381" y="154"/>
                      </a:cubicBezTo>
                      <a:cubicBezTo>
                        <a:pt x="378" y="150"/>
                        <a:pt x="369" y="146"/>
                        <a:pt x="369" y="146"/>
                      </a:cubicBezTo>
                      <a:cubicBezTo>
                        <a:pt x="366" y="142"/>
                        <a:pt x="366" y="139"/>
                        <a:pt x="371" y="137"/>
                      </a:cubicBezTo>
                      <a:cubicBezTo>
                        <a:pt x="372" y="134"/>
                        <a:pt x="374" y="128"/>
                        <a:pt x="374" y="128"/>
                      </a:cubicBezTo>
                      <a:cubicBezTo>
                        <a:pt x="373" y="114"/>
                        <a:pt x="383" y="94"/>
                        <a:pt x="371" y="86"/>
                      </a:cubicBezTo>
                      <a:cubicBezTo>
                        <a:pt x="368" y="81"/>
                        <a:pt x="362" y="75"/>
                        <a:pt x="357" y="72"/>
                      </a:cubicBezTo>
                      <a:cubicBezTo>
                        <a:pt x="355" y="65"/>
                        <a:pt x="352" y="61"/>
                        <a:pt x="345" y="59"/>
                      </a:cubicBezTo>
                      <a:cubicBezTo>
                        <a:pt x="342" y="55"/>
                        <a:pt x="337" y="53"/>
                        <a:pt x="333" y="52"/>
                      </a:cubicBezTo>
                      <a:cubicBezTo>
                        <a:pt x="328" y="45"/>
                        <a:pt x="331" y="47"/>
                        <a:pt x="326" y="44"/>
                      </a:cubicBezTo>
                      <a:cubicBezTo>
                        <a:pt x="326" y="40"/>
                        <a:pt x="327" y="34"/>
                        <a:pt x="321" y="34"/>
                      </a:cubicBezTo>
                      <a:cubicBezTo>
                        <a:pt x="316" y="34"/>
                        <a:pt x="308" y="36"/>
                        <a:pt x="303" y="38"/>
                      </a:cubicBezTo>
                      <a:cubicBezTo>
                        <a:pt x="291" y="43"/>
                        <a:pt x="286" y="49"/>
                        <a:pt x="273" y="52"/>
                      </a:cubicBezTo>
                      <a:cubicBezTo>
                        <a:pt x="269" y="54"/>
                        <a:pt x="254" y="61"/>
                        <a:pt x="254" y="61"/>
                      </a:cubicBezTo>
                      <a:cubicBezTo>
                        <a:pt x="252" y="65"/>
                        <a:pt x="247" y="67"/>
                        <a:pt x="243" y="68"/>
                      </a:cubicBezTo>
                      <a:cubicBezTo>
                        <a:pt x="232" y="66"/>
                        <a:pt x="238" y="51"/>
                        <a:pt x="233" y="44"/>
                      </a:cubicBezTo>
                      <a:cubicBezTo>
                        <a:pt x="230" y="34"/>
                        <a:pt x="230" y="43"/>
                        <a:pt x="222" y="38"/>
                      </a:cubicBezTo>
                      <a:cubicBezTo>
                        <a:pt x="214" y="44"/>
                        <a:pt x="204" y="39"/>
                        <a:pt x="195" y="37"/>
                      </a:cubicBezTo>
                      <a:cubicBezTo>
                        <a:pt x="190" y="30"/>
                        <a:pt x="190" y="19"/>
                        <a:pt x="183" y="14"/>
                      </a:cubicBezTo>
                      <a:cubicBezTo>
                        <a:pt x="177" y="5"/>
                        <a:pt x="175" y="7"/>
                        <a:pt x="162" y="6"/>
                      </a:cubicBezTo>
                      <a:cubicBezTo>
                        <a:pt x="154" y="4"/>
                        <a:pt x="148" y="1"/>
                        <a:pt x="140" y="0"/>
                      </a:cubicBezTo>
                      <a:cubicBezTo>
                        <a:pt x="136" y="0"/>
                        <a:pt x="132" y="0"/>
                        <a:pt x="129" y="1"/>
                      </a:cubicBezTo>
                      <a:cubicBezTo>
                        <a:pt x="128" y="1"/>
                        <a:pt x="131" y="3"/>
                        <a:pt x="131" y="4"/>
                      </a:cubicBezTo>
                      <a:cubicBezTo>
                        <a:pt x="134" y="10"/>
                        <a:pt x="133" y="15"/>
                        <a:pt x="138" y="18"/>
                      </a:cubicBezTo>
                      <a:cubicBezTo>
                        <a:pt x="140" y="23"/>
                        <a:pt x="143" y="27"/>
                        <a:pt x="146" y="31"/>
                      </a:cubicBezTo>
                      <a:cubicBezTo>
                        <a:pt x="145" y="37"/>
                        <a:pt x="144" y="41"/>
                        <a:pt x="141" y="46"/>
                      </a:cubicBezTo>
                      <a:cubicBezTo>
                        <a:pt x="142" y="51"/>
                        <a:pt x="145" y="62"/>
                        <a:pt x="145" y="62"/>
                      </a:cubicBezTo>
                      <a:cubicBezTo>
                        <a:pt x="147" y="78"/>
                        <a:pt x="144" y="75"/>
                        <a:pt x="131" y="79"/>
                      </a:cubicBezTo>
                      <a:cubicBezTo>
                        <a:pt x="127" y="83"/>
                        <a:pt x="126" y="87"/>
                        <a:pt x="122" y="91"/>
                      </a:cubicBezTo>
                      <a:cubicBezTo>
                        <a:pt x="121" y="96"/>
                        <a:pt x="122" y="100"/>
                        <a:pt x="117" y="103"/>
                      </a:cubicBezTo>
                      <a:cubicBezTo>
                        <a:pt x="110" y="101"/>
                        <a:pt x="111" y="99"/>
                        <a:pt x="105" y="95"/>
                      </a:cubicBezTo>
                      <a:cubicBezTo>
                        <a:pt x="103" y="89"/>
                        <a:pt x="97" y="89"/>
                        <a:pt x="92" y="86"/>
                      </a:cubicBezTo>
                      <a:cubicBezTo>
                        <a:pt x="81" y="87"/>
                        <a:pt x="70" y="84"/>
                        <a:pt x="66" y="95"/>
                      </a:cubicBezTo>
                      <a:cubicBezTo>
                        <a:pt x="65" y="101"/>
                        <a:pt x="64" y="107"/>
                        <a:pt x="63" y="113"/>
                      </a:cubicBezTo>
                      <a:cubicBezTo>
                        <a:pt x="63" y="117"/>
                        <a:pt x="65" y="117"/>
                        <a:pt x="65" y="122"/>
                      </a:cubicBezTo>
                      <a:cubicBezTo>
                        <a:pt x="66" y="130"/>
                        <a:pt x="66" y="137"/>
                        <a:pt x="63" y="145"/>
                      </a:cubicBezTo>
                      <a:cubicBezTo>
                        <a:pt x="61" y="149"/>
                        <a:pt x="57" y="157"/>
                        <a:pt x="57" y="157"/>
                      </a:cubicBezTo>
                      <a:cubicBezTo>
                        <a:pt x="56" y="163"/>
                        <a:pt x="57" y="166"/>
                        <a:pt x="51" y="167"/>
                      </a:cubicBezTo>
                      <a:cubicBezTo>
                        <a:pt x="50" y="165"/>
                        <a:pt x="50" y="163"/>
                        <a:pt x="49" y="161"/>
                      </a:cubicBezTo>
                      <a:cubicBezTo>
                        <a:pt x="48" y="158"/>
                        <a:pt x="39" y="164"/>
                        <a:pt x="39" y="164"/>
                      </a:cubicBezTo>
                      <a:cubicBezTo>
                        <a:pt x="42" y="174"/>
                        <a:pt x="43" y="174"/>
                        <a:pt x="53" y="176"/>
                      </a:cubicBezTo>
                      <a:cubicBezTo>
                        <a:pt x="55" y="179"/>
                        <a:pt x="57" y="185"/>
                        <a:pt x="57" y="185"/>
                      </a:cubicBezTo>
                      <a:cubicBezTo>
                        <a:pt x="57" y="188"/>
                        <a:pt x="57" y="191"/>
                        <a:pt x="56" y="194"/>
                      </a:cubicBezTo>
                      <a:cubicBezTo>
                        <a:pt x="54" y="198"/>
                        <a:pt x="44" y="200"/>
                        <a:pt x="44" y="200"/>
                      </a:cubicBezTo>
                      <a:cubicBezTo>
                        <a:pt x="41" y="204"/>
                        <a:pt x="37" y="203"/>
                        <a:pt x="42" y="206"/>
                      </a:cubicBezTo>
                      <a:cubicBezTo>
                        <a:pt x="52" y="221"/>
                        <a:pt x="21" y="219"/>
                        <a:pt x="9" y="220"/>
                      </a:cubicBezTo>
                      <a:cubicBezTo>
                        <a:pt x="7" y="227"/>
                        <a:pt x="5" y="227"/>
                        <a:pt x="11" y="224"/>
                      </a:cubicBezTo>
                      <a:cubicBezTo>
                        <a:pt x="12" y="230"/>
                        <a:pt x="11" y="236"/>
                        <a:pt x="13" y="242"/>
                      </a:cubicBezTo>
                      <a:cubicBezTo>
                        <a:pt x="14" y="244"/>
                        <a:pt x="15" y="248"/>
                        <a:pt x="15" y="248"/>
                      </a:cubicBezTo>
                      <a:cubicBezTo>
                        <a:pt x="13" y="261"/>
                        <a:pt x="11" y="273"/>
                        <a:pt x="0" y="280"/>
                      </a:cubicBezTo>
                      <a:cubicBezTo>
                        <a:pt x="4" y="281"/>
                        <a:pt x="7" y="290"/>
                        <a:pt x="7" y="290"/>
                      </a:cubicBezTo>
                      <a:cubicBezTo>
                        <a:pt x="6" y="292"/>
                        <a:pt x="3" y="293"/>
                        <a:pt x="3" y="295"/>
                      </a:cubicBezTo>
                      <a:cubicBezTo>
                        <a:pt x="2" y="300"/>
                        <a:pt x="13" y="317"/>
                        <a:pt x="17" y="319"/>
                      </a:cubicBezTo>
                      <a:cubicBezTo>
                        <a:pt x="18" y="321"/>
                        <a:pt x="21" y="326"/>
                        <a:pt x="18" y="328"/>
                      </a:cubicBezTo>
                      <a:cubicBezTo>
                        <a:pt x="16" y="330"/>
                        <a:pt x="12" y="332"/>
                        <a:pt x="12" y="332"/>
                      </a:cubicBezTo>
                      <a:cubicBezTo>
                        <a:pt x="10" y="338"/>
                        <a:pt x="9" y="344"/>
                        <a:pt x="7" y="350"/>
                      </a:cubicBezTo>
                      <a:cubicBezTo>
                        <a:pt x="7" y="356"/>
                        <a:pt x="18" y="360"/>
                        <a:pt x="21" y="367"/>
                      </a:cubicBezTo>
                      <a:cubicBezTo>
                        <a:pt x="23" y="374"/>
                        <a:pt x="15" y="385"/>
                        <a:pt x="18" y="392"/>
                      </a:cubicBezTo>
                      <a:cubicBezTo>
                        <a:pt x="20" y="395"/>
                        <a:pt x="34" y="411"/>
                        <a:pt x="38" y="412"/>
                      </a:cubicBezTo>
                      <a:cubicBezTo>
                        <a:pt x="47" y="414"/>
                        <a:pt x="55" y="414"/>
                        <a:pt x="65" y="415"/>
                      </a:cubicBezTo>
                      <a:cubicBezTo>
                        <a:pt x="75" y="417"/>
                        <a:pt x="80" y="426"/>
                        <a:pt x="90" y="428"/>
                      </a:cubicBezTo>
                      <a:cubicBezTo>
                        <a:pt x="94" y="431"/>
                        <a:pt x="98" y="431"/>
                        <a:pt x="102" y="434"/>
                      </a:cubicBezTo>
                      <a:cubicBezTo>
                        <a:pt x="101" y="440"/>
                        <a:pt x="100" y="442"/>
                        <a:pt x="96" y="446"/>
                      </a:cubicBezTo>
                      <a:cubicBezTo>
                        <a:pt x="94" y="451"/>
                        <a:pt x="83" y="450"/>
                        <a:pt x="81" y="455"/>
                      </a:cubicBezTo>
                      <a:cubicBezTo>
                        <a:pt x="78" y="461"/>
                        <a:pt x="86" y="470"/>
                        <a:pt x="80" y="474"/>
                      </a:cubicBezTo>
                      <a:cubicBezTo>
                        <a:pt x="77" y="486"/>
                        <a:pt x="68" y="496"/>
                        <a:pt x="66" y="509"/>
                      </a:cubicBezTo>
                      <a:cubicBezTo>
                        <a:pt x="67" y="542"/>
                        <a:pt x="65" y="531"/>
                        <a:pt x="90" y="533"/>
                      </a:cubicBezTo>
                      <a:cubicBezTo>
                        <a:pt x="97" y="534"/>
                        <a:pt x="104" y="533"/>
                        <a:pt x="111" y="532"/>
                      </a:cubicBezTo>
                      <a:cubicBezTo>
                        <a:pt x="121" y="527"/>
                        <a:pt x="122" y="526"/>
                        <a:pt x="111" y="522"/>
                      </a:cubicBezTo>
                      <a:cubicBezTo>
                        <a:pt x="109" y="518"/>
                        <a:pt x="106" y="516"/>
                        <a:pt x="111" y="514"/>
                      </a:cubicBezTo>
                      <a:cubicBezTo>
                        <a:pt x="116" y="515"/>
                        <a:pt x="125" y="518"/>
                        <a:pt x="125" y="518"/>
                      </a:cubicBezTo>
                      <a:cubicBezTo>
                        <a:pt x="127" y="523"/>
                        <a:pt x="129" y="526"/>
                        <a:pt x="134" y="528"/>
                      </a:cubicBezTo>
                      <a:cubicBezTo>
                        <a:pt x="141" y="526"/>
                        <a:pt x="138" y="527"/>
                        <a:pt x="143" y="524"/>
                      </a:cubicBezTo>
                      <a:cubicBezTo>
                        <a:pt x="147" y="527"/>
                        <a:pt x="152" y="525"/>
                        <a:pt x="157" y="526"/>
                      </a:cubicBezTo>
                      <a:cubicBezTo>
                        <a:pt x="161" y="530"/>
                        <a:pt x="171" y="533"/>
                        <a:pt x="176" y="536"/>
                      </a:cubicBezTo>
                      <a:cubicBezTo>
                        <a:pt x="180" y="538"/>
                        <a:pt x="184" y="540"/>
                        <a:pt x="188" y="541"/>
                      </a:cubicBezTo>
                      <a:cubicBezTo>
                        <a:pt x="189" y="541"/>
                        <a:pt x="191" y="542"/>
                        <a:pt x="191" y="542"/>
                      </a:cubicBezTo>
                      <a:cubicBezTo>
                        <a:pt x="195" y="548"/>
                        <a:pt x="197" y="551"/>
                        <a:pt x="204" y="553"/>
                      </a:cubicBezTo>
                      <a:cubicBezTo>
                        <a:pt x="215" y="551"/>
                        <a:pt x="212" y="549"/>
                        <a:pt x="215" y="539"/>
                      </a:cubicBezTo>
                      <a:cubicBezTo>
                        <a:pt x="226" y="540"/>
                        <a:pt x="224" y="536"/>
                        <a:pt x="231" y="542"/>
                      </a:cubicBezTo>
                      <a:cubicBezTo>
                        <a:pt x="234" y="544"/>
                        <a:pt x="240" y="546"/>
                        <a:pt x="240" y="546"/>
                      </a:cubicBezTo>
                      <a:cubicBezTo>
                        <a:pt x="246" y="545"/>
                        <a:pt x="254" y="545"/>
                        <a:pt x="258" y="540"/>
                      </a:cubicBezTo>
                      <a:cubicBezTo>
                        <a:pt x="259" y="539"/>
                        <a:pt x="266" y="530"/>
                        <a:pt x="267" y="530"/>
                      </a:cubicBezTo>
                      <a:cubicBezTo>
                        <a:pt x="274" y="527"/>
                        <a:pt x="292" y="523"/>
                        <a:pt x="299" y="523"/>
                      </a:cubicBezTo>
                      <a:cubicBezTo>
                        <a:pt x="302" y="524"/>
                        <a:pt x="305" y="526"/>
                        <a:pt x="308" y="527"/>
                      </a:cubicBezTo>
                      <a:cubicBezTo>
                        <a:pt x="316" y="524"/>
                        <a:pt x="312" y="521"/>
                        <a:pt x="324" y="527"/>
                      </a:cubicBezTo>
                      <a:cubicBezTo>
                        <a:pt x="328" y="529"/>
                        <a:pt x="336" y="536"/>
                        <a:pt x="336" y="536"/>
                      </a:cubicBezTo>
                      <a:cubicBezTo>
                        <a:pt x="344" y="533"/>
                        <a:pt x="338" y="524"/>
                        <a:pt x="333" y="522"/>
                      </a:cubicBezTo>
                      <a:cubicBezTo>
                        <a:pt x="331" y="514"/>
                        <a:pt x="335" y="503"/>
                        <a:pt x="327" y="498"/>
                      </a:cubicBezTo>
                      <a:cubicBezTo>
                        <a:pt x="325" y="494"/>
                        <a:pt x="324" y="491"/>
                        <a:pt x="320" y="490"/>
                      </a:cubicBezTo>
                      <a:cubicBezTo>
                        <a:pt x="323" y="488"/>
                        <a:pt x="329" y="486"/>
                        <a:pt x="329" y="486"/>
                      </a:cubicBezTo>
                      <a:cubicBezTo>
                        <a:pt x="334" y="479"/>
                        <a:pt x="341" y="478"/>
                        <a:pt x="348" y="473"/>
                      </a:cubicBezTo>
                      <a:cubicBezTo>
                        <a:pt x="352" y="460"/>
                        <a:pt x="353" y="457"/>
                        <a:pt x="367" y="455"/>
                      </a:cubicBezTo>
                      <a:cubicBezTo>
                        <a:pt x="370" y="450"/>
                        <a:pt x="374" y="447"/>
                        <a:pt x="369" y="444"/>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86" name="Freeform 2503">
                <a:extLst>
                  <a:ext uri="{FF2B5EF4-FFF2-40B4-BE49-F238E27FC236}">
                    <a16:creationId xmlns:a16="http://schemas.microsoft.com/office/drawing/2014/main" id="{F147318E-BB47-1826-F14C-F0934578A71C}"/>
                  </a:ext>
                </a:extLst>
              </p:cNvPr>
              <p:cNvSpPr>
                <a:spLocks noChangeAspect="1"/>
              </p:cNvSpPr>
              <p:nvPr/>
            </p:nvSpPr>
            <p:spPr bwMode="auto">
              <a:xfrm>
                <a:off x="2812" y="2466"/>
                <a:ext cx="24" cy="19"/>
              </a:xfrm>
              <a:custGeom>
                <a:avLst/>
                <a:gdLst>
                  <a:gd name="T0" fmla="*/ 4 w 24"/>
                  <a:gd name="T1" fmla="*/ 0 h 19"/>
                  <a:gd name="T2" fmla="*/ 9 w 24"/>
                  <a:gd name="T3" fmla="*/ 12 h 19"/>
                  <a:gd name="T4" fmla="*/ 15 w 24"/>
                  <a:gd name="T5" fmla="*/ 19 h 19"/>
                  <a:gd name="T6" fmla="*/ 18 w 24"/>
                  <a:gd name="T7" fmla="*/ 9 h 19"/>
                  <a:gd name="T8" fmla="*/ 9 w 24"/>
                  <a:gd name="T9" fmla="*/ 4 h 19"/>
                  <a:gd name="T10" fmla="*/ 3 w 24"/>
                  <a:gd name="T11" fmla="*/ 2 h 19"/>
                  <a:gd name="T12" fmla="*/ 4 w 24"/>
                  <a:gd name="T13" fmla="*/ 0 h 19"/>
                  <a:gd name="T14" fmla="*/ 0 60000 65536"/>
                  <a:gd name="T15" fmla="*/ 0 60000 65536"/>
                  <a:gd name="T16" fmla="*/ 0 60000 65536"/>
                  <a:gd name="T17" fmla="*/ 0 60000 65536"/>
                  <a:gd name="T18" fmla="*/ 0 60000 65536"/>
                  <a:gd name="T19" fmla="*/ 0 60000 65536"/>
                  <a:gd name="T20" fmla="*/ 0 60000 65536"/>
                  <a:gd name="T21" fmla="*/ 0 w 24"/>
                  <a:gd name="T22" fmla="*/ 0 h 19"/>
                  <a:gd name="T23" fmla="*/ 24 w 24"/>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9">
                    <a:moveTo>
                      <a:pt x="4" y="0"/>
                    </a:moveTo>
                    <a:cubicBezTo>
                      <a:pt x="0" y="6"/>
                      <a:pt x="4" y="9"/>
                      <a:pt x="9" y="12"/>
                    </a:cubicBezTo>
                    <a:cubicBezTo>
                      <a:pt x="11" y="16"/>
                      <a:pt x="14" y="15"/>
                      <a:pt x="15" y="19"/>
                    </a:cubicBezTo>
                    <a:cubicBezTo>
                      <a:pt x="21" y="18"/>
                      <a:pt x="24" y="15"/>
                      <a:pt x="18" y="9"/>
                    </a:cubicBezTo>
                    <a:cubicBezTo>
                      <a:pt x="16" y="6"/>
                      <a:pt x="12" y="6"/>
                      <a:pt x="9" y="4"/>
                    </a:cubicBezTo>
                    <a:cubicBezTo>
                      <a:pt x="7" y="3"/>
                      <a:pt x="2" y="4"/>
                      <a:pt x="3" y="2"/>
                    </a:cubicBezTo>
                    <a:cubicBezTo>
                      <a:pt x="3" y="1"/>
                      <a:pt x="4" y="1"/>
                      <a:pt x="4"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grpSp>
          <p:nvGrpSpPr>
            <p:cNvPr id="22" name="Group 2504">
              <a:extLst>
                <a:ext uri="{FF2B5EF4-FFF2-40B4-BE49-F238E27FC236}">
                  <a16:creationId xmlns:a16="http://schemas.microsoft.com/office/drawing/2014/main" id="{410416EA-B72F-6609-1A37-EA62CDD786CD}"/>
                </a:ext>
              </a:extLst>
            </p:cNvPr>
            <p:cNvGrpSpPr>
              <a:grpSpLocks/>
            </p:cNvGrpSpPr>
            <p:nvPr>
              <p:custDataLst>
                <p:tags r:id="rId16"/>
              </p:custDataLst>
            </p:nvPr>
          </p:nvGrpSpPr>
          <p:grpSpPr bwMode="auto">
            <a:xfrm>
              <a:off x="4125965" y="3565525"/>
              <a:ext cx="473081" cy="374650"/>
              <a:chOff x="2599" y="2246"/>
              <a:chExt cx="298" cy="236"/>
            </a:xfrm>
            <a:grpFill/>
          </p:grpSpPr>
          <p:sp>
            <p:nvSpPr>
              <p:cNvPr id="80" name="Freeform 2505">
                <a:extLst>
                  <a:ext uri="{FF2B5EF4-FFF2-40B4-BE49-F238E27FC236}">
                    <a16:creationId xmlns:a16="http://schemas.microsoft.com/office/drawing/2014/main" id="{864E2B52-8408-B29B-8717-ACF3B76542C3}"/>
                  </a:ext>
                </a:extLst>
              </p:cNvPr>
              <p:cNvSpPr>
                <a:spLocks noChangeAspect="1"/>
              </p:cNvSpPr>
              <p:nvPr/>
            </p:nvSpPr>
            <p:spPr bwMode="auto">
              <a:xfrm>
                <a:off x="2868" y="2422"/>
                <a:ext cx="29" cy="24"/>
              </a:xfrm>
              <a:custGeom>
                <a:avLst/>
                <a:gdLst>
                  <a:gd name="T0" fmla="*/ 4 w 29"/>
                  <a:gd name="T1" fmla="*/ 0 h 24"/>
                  <a:gd name="T2" fmla="*/ 15 w 29"/>
                  <a:gd name="T3" fmla="*/ 4 h 24"/>
                  <a:gd name="T4" fmla="*/ 16 w 29"/>
                  <a:gd name="T5" fmla="*/ 24 h 24"/>
                  <a:gd name="T6" fmla="*/ 3 w 29"/>
                  <a:gd name="T7" fmla="*/ 18 h 24"/>
                  <a:gd name="T8" fmla="*/ 4 w 29"/>
                  <a:gd name="T9" fmla="*/ 0 h 24"/>
                  <a:gd name="T10" fmla="*/ 0 60000 65536"/>
                  <a:gd name="T11" fmla="*/ 0 60000 65536"/>
                  <a:gd name="T12" fmla="*/ 0 60000 65536"/>
                  <a:gd name="T13" fmla="*/ 0 60000 65536"/>
                  <a:gd name="T14" fmla="*/ 0 60000 65536"/>
                  <a:gd name="T15" fmla="*/ 0 w 29"/>
                  <a:gd name="T16" fmla="*/ 0 h 24"/>
                  <a:gd name="T17" fmla="*/ 29 w 29"/>
                  <a:gd name="T18" fmla="*/ 24 h 24"/>
                </a:gdLst>
                <a:ahLst/>
                <a:cxnLst>
                  <a:cxn ang="T10">
                    <a:pos x="T0" y="T1"/>
                  </a:cxn>
                  <a:cxn ang="T11">
                    <a:pos x="T2" y="T3"/>
                  </a:cxn>
                  <a:cxn ang="T12">
                    <a:pos x="T4" y="T5"/>
                  </a:cxn>
                  <a:cxn ang="T13">
                    <a:pos x="T6" y="T7"/>
                  </a:cxn>
                  <a:cxn ang="T14">
                    <a:pos x="T8" y="T9"/>
                  </a:cxn>
                </a:cxnLst>
                <a:rect l="T15" t="T16" r="T17" b="T18"/>
                <a:pathLst>
                  <a:path w="29" h="24">
                    <a:moveTo>
                      <a:pt x="4" y="0"/>
                    </a:moveTo>
                    <a:cubicBezTo>
                      <a:pt x="8" y="2"/>
                      <a:pt x="11" y="3"/>
                      <a:pt x="15" y="4"/>
                    </a:cubicBezTo>
                    <a:cubicBezTo>
                      <a:pt x="19" y="10"/>
                      <a:pt x="29" y="21"/>
                      <a:pt x="16" y="24"/>
                    </a:cubicBezTo>
                    <a:cubicBezTo>
                      <a:pt x="11" y="23"/>
                      <a:pt x="3" y="18"/>
                      <a:pt x="3" y="18"/>
                    </a:cubicBezTo>
                    <a:cubicBezTo>
                      <a:pt x="0" y="13"/>
                      <a:pt x="4" y="6"/>
                      <a:pt x="4"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81" name="Freeform 2506">
                <a:extLst>
                  <a:ext uri="{FF2B5EF4-FFF2-40B4-BE49-F238E27FC236}">
                    <a16:creationId xmlns:a16="http://schemas.microsoft.com/office/drawing/2014/main" id="{1F33F4CA-CE5B-568A-954E-1BB69EA1E4BF}"/>
                  </a:ext>
                </a:extLst>
              </p:cNvPr>
              <p:cNvSpPr>
                <a:spLocks noChangeAspect="1"/>
              </p:cNvSpPr>
              <p:nvPr/>
            </p:nvSpPr>
            <p:spPr bwMode="auto">
              <a:xfrm>
                <a:off x="2708" y="2364"/>
                <a:ext cx="79" cy="88"/>
              </a:xfrm>
              <a:custGeom>
                <a:avLst/>
                <a:gdLst>
                  <a:gd name="T0" fmla="*/ 60 w 79"/>
                  <a:gd name="T1" fmla="*/ 0 h 88"/>
                  <a:gd name="T2" fmla="*/ 49 w 79"/>
                  <a:gd name="T3" fmla="*/ 8 h 88"/>
                  <a:gd name="T4" fmla="*/ 53 w 79"/>
                  <a:gd name="T5" fmla="*/ 26 h 88"/>
                  <a:gd name="T6" fmla="*/ 52 w 79"/>
                  <a:gd name="T7" fmla="*/ 32 h 88"/>
                  <a:gd name="T8" fmla="*/ 42 w 79"/>
                  <a:gd name="T9" fmla="*/ 31 h 88"/>
                  <a:gd name="T10" fmla="*/ 40 w 79"/>
                  <a:gd name="T11" fmla="*/ 21 h 88"/>
                  <a:gd name="T12" fmla="*/ 23 w 79"/>
                  <a:gd name="T13" fmla="*/ 8 h 88"/>
                  <a:gd name="T14" fmla="*/ 17 w 79"/>
                  <a:gd name="T15" fmla="*/ 26 h 88"/>
                  <a:gd name="T16" fmla="*/ 12 w 79"/>
                  <a:gd name="T17" fmla="*/ 33 h 88"/>
                  <a:gd name="T18" fmla="*/ 19 w 79"/>
                  <a:gd name="T19" fmla="*/ 67 h 88"/>
                  <a:gd name="T20" fmla="*/ 32 w 79"/>
                  <a:gd name="T21" fmla="*/ 68 h 88"/>
                  <a:gd name="T22" fmla="*/ 40 w 79"/>
                  <a:gd name="T23" fmla="*/ 72 h 88"/>
                  <a:gd name="T24" fmla="*/ 52 w 79"/>
                  <a:gd name="T25" fmla="*/ 82 h 88"/>
                  <a:gd name="T26" fmla="*/ 61 w 79"/>
                  <a:gd name="T27" fmla="*/ 88 h 88"/>
                  <a:gd name="T28" fmla="*/ 58 w 79"/>
                  <a:gd name="T29" fmla="*/ 69 h 88"/>
                  <a:gd name="T30" fmla="*/ 70 w 79"/>
                  <a:gd name="T31" fmla="*/ 61 h 88"/>
                  <a:gd name="T32" fmla="*/ 61 w 79"/>
                  <a:gd name="T33" fmla="*/ 48 h 88"/>
                  <a:gd name="T34" fmla="*/ 76 w 79"/>
                  <a:gd name="T35" fmla="*/ 39 h 88"/>
                  <a:gd name="T36" fmla="*/ 73 w 79"/>
                  <a:gd name="T37" fmla="*/ 24 h 88"/>
                  <a:gd name="T38" fmla="*/ 76 w 79"/>
                  <a:gd name="T39" fmla="*/ 10 h 88"/>
                  <a:gd name="T40" fmla="*/ 76 w 79"/>
                  <a:gd name="T41" fmla="*/ 4 h 88"/>
                  <a:gd name="T42" fmla="*/ 60 w 79"/>
                  <a:gd name="T43" fmla="*/ 0 h 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9"/>
                  <a:gd name="T67" fmla="*/ 0 h 88"/>
                  <a:gd name="T68" fmla="*/ 79 w 79"/>
                  <a:gd name="T69" fmla="*/ 88 h 8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9" h="88">
                    <a:moveTo>
                      <a:pt x="60" y="0"/>
                    </a:moveTo>
                    <a:cubicBezTo>
                      <a:pt x="53" y="2"/>
                      <a:pt x="54" y="5"/>
                      <a:pt x="49" y="8"/>
                    </a:cubicBezTo>
                    <a:cubicBezTo>
                      <a:pt x="50" y="18"/>
                      <a:pt x="51" y="18"/>
                      <a:pt x="53" y="26"/>
                    </a:cubicBezTo>
                    <a:cubicBezTo>
                      <a:pt x="53" y="28"/>
                      <a:pt x="54" y="31"/>
                      <a:pt x="52" y="32"/>
                    </a:cubicBezTo>
                    <a:cubicBezTo>
                      <a:pt x="49" y="33"/>
                      <a:pt x="44" y="33"/>
                      <a:pt x="42" y="31"/>
                    </a:cubicBezTo>
                    <a:cubicBezTo>
                      <a:pt x="39" y="29"/>
                      <a:pt x="42" y="24"/>
                      <a:pt x="40" y="21"/>
                    </a:cubicBezTo>
                    <a:cubicBezTo>
                      <a:pt x="35" y="13"/>
                      <a:pt x="32" y="11"/>
                      <a:pt x="23" y="8"/>
                    </a:cubicBezTo>
                    <a:cubicBezTo>
                      <a:pt x="25" y="17"/>
                      <a:pt x="29" y="28"/>
                      <a:pt x="17" y="26"/>
                    </a:cubicBezTo>
                    <a:cubicBezTo>
                      <a:pt x="6" y="27"/>
                      <a:pt x="0" y="30"/>
                      <a:pt x="12" y="33"/>
                    </a:cubicBezTo>
                    <a:cubicBezTo>
                      <a:pt x="21" y="42"/>
                      <a:pt x="18" y="55"/>
                      <a:pt x="19" y="67"/>
                    </a:cubicBezTo>
                    <a:cubicBezTo>
                      <a:pt x="24" y="66"/>
                      <a:pt x="28" y="66"/>
                      <a:pt x="32" y="68"/>
                    </a:cubicBezTo>
                    <a:cubicBezTo>
                      <a:pt x="35" y="69"/>
                      <a:pt x="40" y="72"/>
                      <a:pt x="40" y="72"/>
                    </a:cubicBezTo>
                    <a:cubicBezTo>
                      <a:pt x="44" y="78"/>
                      <a:pt x="45" y="81"/>
                      <a:pt x="52" y="82"/>
                    </a:cubicBezTo>
                    <a:cubicBezTo>
                      <a:pt x="54" y="86"/>
                      <a:pt x="57" y="87"/>
                      <a:pt x="61" y="88"/>
                    </a:cubicBezTo>
                    <a:cubicBezTo>
                      <a:pt x="74" y="85"/>
                      <a:pt x="67" y="72"/>
                      <a:pt x="58" y="69"/>
                    </a:cubicBezTo>
                    <a:cubicBezTo>
                      <a:pt x="60" y="64"/>
                      <a:pt x="70" y="61"/>
                      <a:pt x="70" y="61"/>
                    </a:cubicBezTo>
                    <a:cubicBezTo>
                      <a:pt x="73" y="53"/>
                      <a:pt x="68" y="50"/>
                      <a:pt x="61" y="48"/>
                    </a:cubicBezTo>
                    <a:cubicBezTo>
                      <a:pt x="62" y="33"/>
                      <a:pt x="63" y="36"/>
                      <a:pt x="76" y="39"/>
                    </a:cubicBezTo>
                    <a:cubicBezTo>
                      <a:pt x="79" y="34"/>
                      <a:pt x="76" y="29"/>
                      <a:pt x="73" y="24"/>
                    </a:cubicBezTo>
                    <a:cubicBezTo>
                      <a:pt x="71" y="18"/>
                      <a:pt x="73" y="15"/>
                      <a:pt x="76" y="10"/>
                    </a:cubicBezTo>
                    <a:cubicBezTo>
                      <a:pt x="77" y="4"/>
                      <a:pt x="79" y="4"/>
                      <a:pt x="76" y="4"/>
                    </a:cubicBezTo>
                    <a:lnTo>
                      <a:pt x="60" y="0"/>
                    </a:ln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82" name="Freeform 2507">
                <a:extLst>
                  <a:ext uri="{FF2B5EF4-FFF2-40B4-BE49-F238E27FC236}">
                    <a16:creationId xmlns:a16="http://schemas.microsoft.com/office/drawing/2014/main" id="{37527821-571C-BC17-E6DA-1943381137B9}"/>
                  </a:ext>
                </a:extLst>
              </p:cNvPr>
              <p:cNvSpPr>
                <a:spLocks noChangeAspect="1"/>
              </p:cNvSpPr>
              <p:nvPr/>
            </p:nvSpPr>
            <p:spPr bwMode="auto">
              <a:xfrm>
                <a:off x="2717" y="2445"/>
                <a:ext cx="47" cy="37"/>
              </a:xfrm>
              <a:custGeom>
                <a:avLst/>
                <a:gdLst>
                  <a:gd name="T0" fmla="*/ 9 w 47"/>
                  <a:gd name="T1" fmla="*/ 3 h 37"/>
                  <a:gd name="T2" fmla="*/ 19 w 47"/>
                  <a:gd name="T3" fmla="*/ 9 h 37"/>
                  <a:gd name="T4" fmla="*/ 25 w 47"/>
                  <a:gd name="T5" fmla="*/ 13 h 37"/>
                  <a:gd name="T6" fmla="*/ 33 w 47"/>
                  <a:gd name="T7" fmla="*/ 11 h 37"/>
                  <a:gd name="T8" fmla="*/ 35 w 47"/>
                  <a:gd name="T9" fmla="*/ 3 h 37"/>
                  <a:gd name="T10" fmla="*/ 44 w 47"/>
                  <a:gd name="T11" fmla="*/ 12 h 37"/>
                  <a:gd name="T12" fmla="*/ 43 w 47"/>
                  <a:gd name="T13" fmla="*/ 21 h 37"/>
                  <a:gd name="T14" fmla="*/ 34 w 47"/>
                  <a:gd name="T15" fmla="*/ 18 h 37"/>
                  <a:gd name="T16" fmla="*/ 31 w 47"/>
                  <a:gd name="T17" fmla="*/ 27 h 37"/>
                  <a:gd name="T18" fmla="*/ 22 w 47"/>
                  <a:gd name="T19" fmla="*/ 30 h 37"/>
                  <a:gd name="T20" fmla="*/ 5 w 47"/>
                  <a:gd name="T21" fmla="*/ 12 h 37"/>
                  <a:gd name="T22" fmla="*/ 13 w 47"/>
                  <a:gd name="T23" fmla="*/ 0 h 37"/>
                  <a:gd name="T24" fmla="*/ 28 w 47"/>
                  <a:gd name="T25" fmla="*/ 9 h 37"/>
                  <a:gd name="T26" fmla="*/ 9 w 47"/>
                  <a:gd name="T27" fmla="*/ 3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7"/>
                  <a:gd name="T43" fmla="*/ 0 h 37"/>
                  <a:gd name="T44" fmla="*/ 47 w 47"/>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7" h="37">
                    <a:moveTo>
                      <a:pt x="9" y="3"/>
                    </a:moveTo>
                    <a:cubicBezTo>
                      <a:pt x="14" y="4"/>
                      <a:pt x="15" y="6"/>
                      <a:pt x="19" y="9"/>
                    </a:cubicBezTo>
                    <a:cubicBezTo>
                      <a:pt x="21" y="10"/>
                      <a:pt x="25" y="13"/>
                      <a:pt x="25" y="13"/>
                    </a:cubicBezTo>
                    <a:cubicBezTo>
                      <a:pt x="28" y="12"/>
                      <a:pt x="31" y="13"/>
                      <a:pt x="33" y="11"/>
                    </a:cubicBezTo>
                    <a:cubicBezTo>
                      <a:pt x="35" y="9"/>
                      <a:pt x="35" y="3"/>
                      <a:pt x="35" y="3"/>
                    </a:cubicBezTo>
                    <a:cubicBezTo>
                      <a:pt x="40" y="5"/>
                      <a:pt x="40" y="9"/>
                      <a:pt x="44" y="12"/>
                    </a:cubicBezTo>
                    <a:cubicBezTo>
                      <a:pt x="47" y="16"/>
                      <a:pt x="46" y="17"/>
                      <a:pt x="43" y="21"/>
                    </a:cubicBezTo>
                    <a:cubicBezTo>
                      <a:pt x="39" y="37"/>
                      <a:pt x="37" y="26"/>
                      <a:pt x="34" y="18"/>
                    </a:cubicBezTo>
                    <a:cubicBezTo>
                      <a:pt x="34" y="20"/>
                      <a:pt x="33" y="26"/>
                      <a:pt x="31" y="27"/>
                    </a:cubicBezTo>
                    <a:cubicBezTo>
                      <a:pt x="28" y="29"/>
                      <a:pt x="22" y="30"/>
                      <a:pt x="22" y="30"/>
                    </a:cubicBezTo>
                    <a:cubicBezTo>
                      <a:pt x="18" y="27"/>
                      <a:pt x="6" y="17"/>
                      <a:pt x="5" y="12"/>
                    </a:cubicBezTo>
                    <a:cubicBezTo>
                      <a:pt x="0" y="5"/>
                      <a:pt x="5" y="2"/>
                      <a:pt x="13" y="0"/>
                    </a:cubicBezTo>
                    <a:cubicBezTo>
                      <a:pt x="19" y="2"/>
                      <a:pt x="22" y="9"/>
                      <a:pt x="28" y="9"/>
                    </a:cubicBezTo>
                    <a:lnTo>
                      <a:pt x="9" y="3"/>
                    </a:ln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83" name="Freeform 2508">
                <a:extLst>
                  <a:ext uri="{FF2B5EF4-FFF2-40B4-BE49-F238E27FC236}">
                    <a16:creationId xmlns:a16="http://schemas.microsoft.com/office/drawing/2014/main" id="{8D1DF142-E67F-1BCF-D8BB-03A9DCAE577F}"/>
                  </a:ext>
                </a:extLst>
              </p:cNvPr>
              <p:cNvSpPr>
                <a:spLocks noChangeAspect="1"/>
              </p:cNvSpPr>
              <p:nvPr/>
            </p:nvSpPr>
            <p:spPr bwMode="auto">
              <a:xfrm>
                <a:off x="2608" y="2246"/>
                <a:ext cx="95" cy="76"/>
              </a:xfrm>
              <a:custGeom>
                <a:avLst/>
                <a:gdLst>
                  <a:gd name="T0" fmla="*/ 0 w 95"/>
                  <a:gd name="T1" fmla="*/ 72 h 76"/>
                  <a:gd name="T2" fmla="*/ 8 w 95"/>
                  <a:gd name="T3" fmla="*/ 54 h 76"/>
                  <a:gd name="T4" fmla="*/ 14 w 95"/>
                  <a:gd name="T5" fmla="*/ 46 h 76"/>
                  <a:gd name="T6" fmla="*/ 50 w 95"/>
                  <a:gd name="T7" fmla="*/ 40 h 76"/>
                  <a:gd name="T8" fmla="*/ 57 w 95"/>
                  <a:gd name="T9" fmla="*/ 29 h 76"/>
                  <a:gd name="T10" fmla="*/ 63 w 95"/>
                  <a:gd name="T11" fmla="*/ 22 h 76"/>
                  <a:gd name="T12" fmla="*/ 81 w 95"/>
                  <a:gd name="T13" fmla="*/ 10 h 76"/>
                  <a:gd name="T14" fmla="*/ 90 w 95"/>
                  <a:gd name="T15" fmla="*/ 4 h 76"/>
                  <a:gd name="T16" fmla="*/ 93 w 95"/>
                  <a:gd name="T17" fmla="*/ 1 h 76"/>
                  <a:gd name="T18" fmla="*/ 86 w 95"/>
                  <a:gd name="T19" fmla="*/ 11 h 76"/>
                  <a:gd name="T20" fmla="*/ 93 w 95"/>
                  <a:gd name="T21" fmla="*/ 22 h 76"/>
                  <a:gd name="T22" fmla="*/ 86 w 95"/>
                  <a:gd name="T23" fmla="*/ 43 h 76"/>
                  <a:gd name="T24" fmla="*/ 84 w 95"/>
                  <a:gd name="T25" fmla="*/ 46 h 76"/>
                  <a:gd name="T26" fmla="*/ 83 w 95"/>
                  <a:gd name="T27" fmla="*/ 53 h 76"/>
                  <a:gd name="T28" fmla="*/ 80 w 95"/>
                  <a:gd name="T29" fmla="*/ 47 h 76"/>
                  <a:gd name="T30" fmla="*/ 72 w 95"/>
                  <a:gd name="T31" fmla="*/ 44 h 76"/>
                  <a:gd name="T32" fmla="*/ 48 w 95"/>
                  <a:gd name="T33" fmla="*/ 49 h 76"/>
                  <a:gd name="T34" fmla="*/ 39 w 95"/>
                  <a:gd name="T35" fmla="*/ 54 h 76"/>
                  <a:gd name="T36" fmla="*/ 29 w 95"/>
                  <a:gd name="T37" fmla="*/ 52 h 76"/>
                  <a:gd name="T38" fmla="*/ 24 w 95"/>
                  <a:gd name="T39" fmla="*/ 58 h 76"/>
                  <a:gd name="T40" fmla="*/ 18 w 95"/>
                  <a:gd name="T41" fmla="*/ 60 h 76"/>
                  <a:gd name="T42" fmla="*/ 0 w 95"/>
                  <a:gd name="T43" fmla="*/ 72 h 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5"/>
                  <a:gd name="T67" fmla="*/ 0 h 76"/>
                  <a:gd name="T68" fmla="*/ 95 w 95"/>
                  <a:gd name="T69" fmla="*/ 76 h 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5" h="76">
                    <a:moveTo>
                      <a:pt x="0" y="72"/>
                    </a:moveTo>
                    <a:cubicBezTo>
                      <a:pt x="2" y="64"/>
                      <a:pt x="1" y="58"/>
                      <a:pt x="8" y="54"/>
                    </a:cubicBezTo>
                    <a:cubicBezTo>
                      <a:pt x="9" y="49"/>
                      <a:pt x="9" y="47"/>
                      <a:pt x="14" y="46"/>
                    </a:cubicBezTo>
                    <a:cubicBezTo>
                      <a:pt x="26" y="48"/>
                      <a:pt x="38" y="42"/>
                      <a:pt x="50" y="40"/>
                    </a:cubicBezTo>
                    <a:cubicBezTo>
                      <a:pt x="53" y="36"/>
                      <a:pt x="53" y="32"/>
                      <a:pt x="57" y="29"/>
                    </a:cubicBezTo>
                    <a:cubicBezTo>
                      <a:pt x="58" y="25"/>
                      <a:pt x="59" y="23"/>
                      <a:pt x="63" y="22"/>
                    </a:cubicBezTo>
                    <a:cubicBezTo>
                      <a:pt x="68" y="17"/>
                      <a:pt x="73" y="12"/>
                      <a:pt x="81" y="10"/>
                    </a:cubicBezTo>
                    <a:cubicBezTo>
                      <a:pt x="84" y="7"/>
                      <a:pt x="86" y="5"/>
                      <a:pt x="90" y="4"/>
                    </a:cubicBezTo>
                    <a:cubicBezTo>
                      <a:pt x="91" y="3"/>
                      <a:pt x="93" y="0"/>
                      <a:pt x="93" y="1"/>
                    </a:cubicBezTo>
                    <a:cubicBezTo>
                      <a:pt x="93" y="5"/>
                      <a:pt x="86" y="11"/>
                      <a:pt x="86" y="11"/>
                    </a:cubicBezTo>
                    <a:cubicBezTo>
                      <a:pt x="87" y="17"/>
                      <a:pt x="89" y="17"/>
                      <a:pt x="93" y="22"/>
                    </a:cubicBezTo>
                    <a:cubicBezTo>
                      <a:pt x="95" y="28"/>
                      <a:pt x="91" y="40"/>
                      <a:pt x="86" y="43"/>
                    </a:cubicBezTo>
                    <a:cubicBezTo>
                      <a:pt x="85" y="44"/>
                      <a:pt x="84" y="45"/>
                      <a:pt x="84" y="46"/>
                    </a:cubicBezTo>
                    <a:cubicBezTo>
                      <a:pt x="83" y="48"/>
                      <a:pt x="84" y="51"/>
                      <a:pt x="83" y="53"/>
                    </a:cubicBezTo>
                    <a:cubicBezTo>
                      <a:pt x="82" y="55"/>
                      <a:pt x="82" y="48"/>
                      <a:pt x="80" y="47"/>
                    </a:cubicBezTo>
                    <a:cubicBezTo>
                      <a:pt x="78" y="45"/>
                      <a:pt x="75" y="45"/>
                      <a:pt x="72" y="44"/>
                    </a:cubicBezTo>
                    <a:cubicBezTo>
                      <a:pt x="64" y="45"/>
                      <a:pt x="56" y="47"/>
                      <a:pt x="48" y="49"/>
                    </a:cubicBezTo>
                    <a:cubicBezTo>
                      <a:pt x="46" y="51"/>
                      <a:pt x="39" y="54"/>
                      <a:pt x="39" y="54"/>
                    </a:cubicBezTo>
                    <a:cubicBezTo>
                      <a:pt x="36" y="54"/>
                      <a:pt x="32" y="51"/>
                      <a:pt x="29" y="52"/>
                    </a:cubicBezTo>
                    <a:cubicBezTo>
                      <a:pt x="27" y="53"/>
                      <a:pt x="26" y="57"/>
                      <a:pt x="24" y="58"/>
                    </a:cubicBezTo>
                    <a:cubicBezTo>
                      <a:pt x="22" y="59"/>
                      <a:pt x="18" y="60"/>
                      <a:pt x="18" y="60"/>
                    </a:cubicBezTo>
                    <a:cubicBezTo>
                      <a:pt x="12" y="68"/>
                      <a:pt x="11" y="76"/>
                      <a:pt x="0" y="72"/>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84" name="Freeform 2509">
                <a:extLst>
                  <a:ext uri="{FF2B5EF4-FFF2-40B4-BE49-F238E27FC236}">
                    <a16:creationId xmlns:a16="http://schemas.microsoft.com/office/drawing/2014/main" id="{F76FD1AD-5BEB-3844-3283-FFD6DAE855D8}"/>
                  </a:ext>
                </a:extLst>
              </p:cNvPr>
              <p:cNvSpPr>
                <a:spLocks noChangeAspect="1"/>
              </p:cNvSpPr>
              <p:nvPr/>
            </p:nvSpPr>
            <p:spPr bwMode="auto">
              <a:xfrm>
                <a:off x="2599" y="2294"/>
                <a:ext cx="117" cy="175"/>
              </a:xfrm>
              <a:custGeom>
                <a:avLst/>
                <a:gdLst>
                  <a:gd name="T0" fmla="*/ 21 w 117"/>
                  <a:gd name="T1" fmla="*/ 156 h 175"/>
                  <a:gd name="T2" fmla="*/ 20 w 117"/>
                  <a:gd name="T3" fmla="*/ 130 h 175"/>
                  <a:gd name="T4" fmla="*/ 12 w 117"/>
                  <a:gd name="T5" fmla="*/ 122 h 175"/>
                  <a:gd name="T6" fmla="*/ 7 w 117"/>
                  <a:gd name="T7" fmla="*/ 108 h 175"/>
                  <a:gd name="T8" fmla="*/ 5 w 117"/>
                  <a:gd name="T9" fmla="*/ 89 h 175"/>
                  <a:gd name="T10" fmla="*/ 2 w 117"/>
                  <a:gd name="T11" fmla="*/ 74 h 175"/>
                  <a:gd name="T12" fmla="*/ 17 w 117"/>
                  <a:gd name="T13" fmla="*/ 34 h 175"/>
                  <a:gd name="T14" fmla="*/ 24 w 117"/>
                  <a:gd name="T15" fmla="*/ 29 h 175"/>
                  <a:gd name="T16" fmla="*/ 33 w 117"/>
                  <a:gd name="T17" fmla="*/ 23 h 175"/>
                  <a:gd name="T18" fmla="*/ 53 w 117"/>
                  <a:gd name="T19" fmla="*/ 10 h 175"/>
                  <a:gd name="T20" fmla="*/ 68 w 117"/>
                  <a:gd name="T21" fmla="*/ 2 h 175"/>
                  <a:gd name="T22" fmla="*/ 86 w 117"/>
                  <a:gd name="T23" fmla="*/ 5 h 175"/>
                  <a:gd name="T24" fmla="*/ 92 w 117"/>
                  <a:gd name="T25" fmla="*/ 25 h 175"/>
                  <a:gd name="T26" fmla="*/ 99 w 117"/>
                  <a:gd name="T27" fmla="*/ 37 h 175"/>
                  <a:gd name="T28" fmla="*/ 114 w 117"/>
                  <a:gd name="T29" fmla="*/ 41 h 175"/>
                  <a:gd name="T30" fmla="*/ 110 w 117"/>
                  <a:gd name="T31" fmla="*/ 59 h 175"/>
                  <a:gd name="T32" fmla="*/ 105 w 117"/>
                  <a:gd name="T33" fmla="*/ 67 h 175"/>
                  <a:gd name="T34" fmla="*/ 92 w 117"/>
                  <a:gd name="T35" fmla="*/ 78 h 175"/>
                  <a:gd name="T36" fmla="*/ 81 w 117"/>
                  <a:gd name="T37" fmla="*/ 97 h 175"/>
                  <a:gd name="T38" fmla="*/ 72 w 117"/>
                  <a:gd name="T39" fmla="*/ 109 h 175"/>
                  <a:gd name="T40" fmla="*/ 96 w 117"/>
                  <a:gd name="T41" fmla="*/ 108 h 175"/>
                  <a:gd name="T42" fmla="*/ 107 w 117"/>
                  <a:gd name="T43" fmla="*/ 124 h 175"/>
                  <a:gd name="T44" fmla="*/ 110 w 117"/>
                  <a:gd name="T45" fmla="*/ 133 h 175"/>
                  <a:gd name="T46" fmla="*/ 98 w 117"/>
                  <a:gd name="T47" fmla="*/ 156 h 175"/>
                  <a:gd name="T48" fmla="*/ 90 w 117"/>
                  <a:gd name="T49" fmla="*/ 138 h 175"/>
                  <a:gd name="T50" fmla="*/ 72 w 117"/>
                  <a:gd name="T51" fmla="*/ 131 h 175"/>
                  <a:gd name="T52" fmla="*/ 62 w 117"/>
                  <a:gd name="T53" fmla="*/ 132 h 175"/>
                  <a:gd name="T54" fmla="*/ 71 w 117"/>
                  <a:gd name="T55" fmla="*/ 162 h 175"/>
                  <a:gd name="T56" fmla="*/ 79 w 117"/>
                  <a:gd name="T57" fmla="*/ 175 h 175"/>
                  <a:gd name="T58" fmla="*/ 75 w 117"/>
                  <a:gd name="T59" fmla="*/ 172 h 175"/>
                  <a:gd name="T60" fmla="*/ 41 w 117"/>
                  <a:gd name="T61" fmla="*/ 162 h 175"/>
                  <a:gd name="T62" fmla="*/ 21 w 117"/>
                  <a:gd name="T63" fmla="*/ 156 h 1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7"/>
                  <a:gd name="T97" fmla="*/ 0 h 175"/>
                  <a:gd name="T98" fmla="*/ 117 w 117"/>
                  <a:gd name="T99" fmla="*/ 175 h 1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7" h="175">
                    <a:moveTo>
                      <a:pt x="21" y="156"/>
                    </a:moveTo>
                    <a:cubicBezTo>
                      <a:pt x="24" y="151"/>
                      <a:pt x="20" y="134"/>
                      <a:pt x="20" y="130"/>
                    </a:cubicBezTo>
                    <a:cubicBezTo>
                      <a:pt x="17" y="124"/>
                      <a:pt x="16" y="126"/>
                      <a:pt x="12" y="122"/>
                    </a:cubicBezTo>
                    <a:cubicBezTo>
                      <a:pt x="10" y="117"/>
                      <a:pt x="8" y="113"/>
                      <a:pt x="7" y="108"/>
                    </a:cubicBezTo>
                    <a:cubicBezTo>
                      <a:pt x="6" y="101"/>
                      <a:pt x="6" y="96"/>
                      <a:pt x="5" y="89"/>
                    </a:cubicBezTo>
                    <a:cubicBezTo>
                      <a:pt x="4" y="84"/>
                      <a:pt x="2" y="74"/>
                      <a:pt x="2" y="74"/>
                    </a:cubicBezTo>
                    <a:cubicBezTo>
                      <a:pt x="11" y="65"/>
                      <a:pt x="0" y="38"/>
                      <a:pt x="17" y="34"/>
                    </a:cubicBezTo>
                    <a:cubicBezTo>
                      <a:pt x="18" y="31"/>
                      <a:pt x="24" y="29"/>
                      <a:pt x="24" y="29"/>
                    </a:cubicBezTo>
                    <a:cubicBezTo>
                      <a:pt x="27" y="26"/>
                      <a:pt x="30" y="25"/>
                      <a:pt x="33" y="23"/>
                    </a:cubicBezTo>
                    <a:cubicBezTo>
                      <a:pt x="37" y="16"/>
                      <a:pt x="46" y="12"/>
                      <a:pt x="53" y="10"/>
                    </a:cubicBezTo>
                    <a:cubicBezTo>
                      <a:pt x="57" y="6"/>
                      <a:pt x="62" y="4"/>
                      <a:pt x="68" y="2"/>
                    </a:cubicBezTo>
                    <a:cubicBezTo>
                      <a:pt x="74" y="3"/>
                      <a:pt x="83" y="0"/>
                      <a:pt x="86" y="5"/>
                    </a:cubicBezTo>
                    <a:cubicBezTo>
                      <a:pt x="89" y="10"/>
                      <a:pt x="88" y="21"/>
                      <a:pt x="92" y="25"/>
                    </a:cubicBezTo>
                    <a:cubicBezTo>
                      <a:pt x="95" y="28"/>
                      <a:pt x="99" y="37"/>
                      <a:pt x="99" y="37"/>
                    </a:cubicBezTo>
                    <a:cubicBezTo>
                      <a:pt x="101" y="39"/>
                      <a:pt x="114" y="41"/>
                      <a:pt x="114" y="41"/>
                    </a:cubicBezTo>
                    <a:cubicBezTo>
                      <a:pt x="117" y="49"/>
                      <a:pt x="116" y="53"/>
                      <a:pt x="110" y="59"/>
                    </a:cubicBezTo>
                    <a:cubicBezTo>
                      <a:pt x="108" y="66"/>
                      <a:pt x="110" y="64"/>
                      <a:pt x="105" y="67"/>
                    </a:cubicBezTo>
                    <a:cubicBezTo>
                      <a:pt x="102" y="72"/>
                      <a:pt x="97" y="75"/>
                      <a:pt x="92" y="78"/>
                    </a:cubicBezTo>
                    <a:cubicBezTo>
                      <a:pt x="89" y="84"/>
                      <a:pt x="86" y="92"/>
                      <a:pt x="81" y="97"/>
                    </a:cubicBezTo>
                    <a:cubicBezTo>
                      <a:pt x="79" y="102"/>
                      <a:pt x="72" y="109"/>
                      <a:pt x="72" y="109"/>
                    </a:cubicBezTo>
                    <a:cubicBezTo>
                      <a:pt x="69" y="119"/>
                      <a:pt x="90" y="106"/>
                      <a:pt x="96" y="108"/>
                    </a:cubicBezTo>
                    <a:cubicBezTo>
                      <a:pt x="102" y="111"/>
                      <a:pt x="102" y="117"/>
                      <a:pt x="107" y="124"/>
                    </a:cubicBezTo>
                    <a:cubicBezTo>
                      <a:pt x="109" y="127"/>
                      <a:pt x="110" y="133"/>
                      <a:pt x="110" y="133"/>
                    </a:cubicBezTo>
                    <a:cubicBezTo>
                      <a:pt x="109" y="167"/>
                      <a:pt x="117" y="162"/>
                      <a:pt x="98" y="156"/>
                    </a:cubicBezTo>
                    <a:cubicBezTo>
                      <a:pt x="96" y="153"/>
                      <a:pt x="93" y="141"/>
                      <a:pt x="90" y="138"/>
                    </a:cubicBezTo>
                    <a:cubicBezTo>
                      <a:pt x="88" y="131"/>
                      <a:pt x="78" y="133"/>
                      <a:pt x="72" y="131"/>
                    </a:cubicBezTo>
                    <a:cubicBezTo>
                      <a:pt x="69" y="131"/>
                      <a:pt x="65" y="131"/>
                      <a:pt x="62" y="132"/>
                    </a:cubicBezTo>
                    <a:cubicBezTo>
                      <a:pt x="54" y="136"/>
                      <a:pt x="66" y="159"/>
                      <a:pt x="71" y="162"/>
                    </a:cubicBezTo>
                    <a:cubicBezTo>
                      <a:pt x="74" y="169"/>
                      <a:pt x="78" y="174"/>
                      <a:pt x="79" y="175"/>
                    </a:cubicBezTo>
                    <a:cubicBezTo>
                      <a:pt x="78" y="174"/>
                      <a:pt x="76" y="173"/>
                      <a:pt x="75" y="172"/>
                    </a:cubicBezTo>
                    <a:cubicBezTo>
                      <a:pt x="70" y="158"/>
                      <a:pt x="52" y="162"/>
                      <a:pt x="41" y="162"/>
                    </a:cubicBezTo>
                    <a:cubicBezTo>
                      <a:pt x="34" y="161"/>
                      <a:pt x="28" y="158"/>
                      <a:pt x="21" y="156"/>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23" name="Freeform 2510">
              <a:extLst>
                <a:ext uri="{FF2B5EF4-FFF2-40B4-BE49-F238E27FC236}">
                  <a16:creationId xmlns:a16="http://schemas.microsoft.com/office/drawing/2014/main" id="{4E6D3B64-FC82-6B02-BB60-31672B79A040}"/>
                </a:ext>
              </a:extLst>
            </p:cNvPr>
            <p:cNvSpPr>
              <a:spLocks noChangeAspect="1"/>
            </p:cNvSpPr>
            <p:nvPr>
              <p:custDataLst>
                <p:tags r:id="rId17"/>
              </p:custDataLst>
            </p:nvPr>
          </p:nvSpPr>
          <p:spPr bwMode="auto">
            <a:xfrm>
              <a:off x="2817813" y="3698875"/>
              <a:ext cx="347663" cy="403225"/>
            </a:xfrm>
            <a:custGeom>
              <a:avLst/>
              <a:gdLst>
                <a:gd name="T0" fmla="*/ 208 w 219"/>
                <a:gd name="T1" fmla="*/ 104 h 254"/>
                <a:gd name="T2" fmla="*/ 194 w 219"/>
                <a:gd name="T3" fmla="*/ 85 h 254"/>
                <a:gd name="T4" fmla="*/ 172 w 219"/>
                <a:gd name="T5" fmla="*/ 91 h 254"/>
                <a:gd name="T6" fmla="*/ 149 w 219"/>
                <a:gd name="T7" fmla="*/ 71 h 254"/>
                <a:gd name="T8" fmla="*/ 159 w 219"/>
                <a:gd name="T9" fmla="*/ 56 h 254"/>
                <a:gd name="T10" fmla="*/ 182 w 219"/>
                <a:gd name="T11" fmla="*/ 38 h 254"/>
                <a:gd name="T12" fmla="*/ 200 w 219"/>
                <a:gd name="T13" fmla="*/ 19 h 254"/>
                <a:gd name="T14" fmla="*/ 188 w 219"/>
                <a:gd name="T15" fmla="*/ 7 h 254"/>
                <a:gd name="T16" fmla="*/ 181 w 219"/>
                <a:gd name="T17" fmla="*/ 25 h 254"/>
                <a:gd name="T18" fmla="*/ 149 w 219"/>
                <a:gd name="T19" fmla="*/ 18 h 254"/>
                <a:gd name="T20" fmla="*/ 131 w 219"/>
                <a:gd name="T21" fmla="*/ 35 h 254"/>
                <a:gd name="T22" fmla="*/ 135 w 219"/>
                <a:gd name="T23" fmla="*/ 44 h 254"/>
                <a:gd name="T24" fmla="*/ 140 w 219"/>
                <a:gd name="T25" fmla="*/ 59 h 254"/>
                <a:gd name="T26" fmla="*/ 124 w 219"/>
                <a:gd name="T27" fmla="*/ 71 h 254"/>
                <a:gd name="T28" fmla="*/ 95 w 219"/>
                <a:gd name="T29" fmla="*/ 59 h 254"/>
                <a:gd name="T30" fmla="*/ 63 w 219"/>
                <a:gd name="T31" fmla="*/ 58 h 254"/>
                <a:gd name="T32" fmla="*/ 61 w 219"/>
                <a:gd name="T33" fmla="*/ 82 h 254"/>
                <a:gd name="T34" fmla="*/ 59 w 219"/>
                <a:gd name="T35" fmla="*/ 90 h 254"/>
                <a:gd name="T36" fmla="*/ 45 w 219"/>
                <a:gd name="T37" fmla="*/ 106 h 254"/>
                <a:gd name="T38" fmla="*/ 94 w 219"/>
                <a:gd name="T39" fmla="*/ 134 h 254"/>
                <a:gd name="T40" fmla="*/ 64 w 219"/>
                <a:gd name="T41" fmla="*/ 150 h 254"/>
                <a:gd name="T42" fmla="*/ 44 w 219"/>
                <a:gd name="T43" fmla="*/ 173 h 254"/>
                <a:gd name="T44" fmla="*/ 53 w 219"/>
                <a:gd name="T45" fmla="*/ 180 h 254"/>
                <a:gd name="T46" fmla="*/ 29 w 219"/>
                <a:gd name="T47" fmla="*/ 196 h 254"/>
                <a:gd name="T48" fmla="*/ 13 w 219"/>
                <a:gd name="T49" fmla="*/ 187 h 254"/>
                <a:gd name="T50" fmla="*/ 4 w 219"/>
                <a:gd name="T51" fmla="*/ 202 h 254"/>
                <a:gd name="T52" fmla="*/ 23 w 219"/>
                <a:gd name="T53" fmla="*/ 200 h 254"/>
                <a:gd name="T54" fmla="*/ 4 w 219"/>
                <a:gd name="T55" fmla="*/ 217 h 254"/>
                <a:gd name="T56" fmla="*/ 29 w 219"/>
                <a:gd name="T57" fmla="*/ 222 h 254"/>
                <a:gd name="T58" fmla="*/ 5 w 219"/>
                <a:gd name="T59" fmla="*/ 236 h 254"/>
                <a:gd name="T60" fmla="*/ 26 w 219"/>
                <a:gd name="T61" fmla="*/ 250 h 254"/>
                <a:gd name="T62" fmla="*/ 79 w 219"/>
                <a:gd name="T63" fmla="*/ 248 h 254"/>
                <a:gd name="T64" fmla="*/ 119 w 219"/>
                <a:gd name="T65" fmla="*/ 244 h 254"/>
                <a:gd name="T66" fmla="*/ 148 w 219"/>
                <a:gd name="T67" fmla="*/ 230 h 254"/>
                <a:gd name="T68" fmla="*/ 185 w 219"/>
                <a:gd name="T69" fmla="*/ 220 h 254"/>
                <a:gd name="T70" fmla="*/ 203 w 219"/>
                <a:gd name="T71" fmla="*/ 196 h 254"/>
                <a:gd name="T72" fmla="*/ 208 w 219"/>
                <a:gd name="T73" fmla="*/ 187 h 254"/>
                <a:gd name="T74" fmla="*/ 207 w 219"/>
                <a:gd name="T75" fmla="*/ 134 h 254"/>
                <a:gd name="T76" fmla="*/ 217 w 219"/>
                <a:gd name="T77" fmla="*/ 110 h 25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9"/>
                <a:gd name="T118" fmla="*/ 0 h 254"/>
                <a:gd name="T119" fmla="*/ 219 w 219"/>
                <a:gd name="T120" fmla="*/ 254 h 25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9" h="254">
                  <a:moveTo>
                    <a:pt x="217" y="110"/>
                  </a:moveTo>
                  <a:cubicBezTo>
                    <a:pt x="219" y="105"/>
                    <a:pt x="213" y="105"/>
                    <a:pt x="208" y="104"/>
                  </a:cubicBezTo>
                  <a:cubicBezTo>
                    <a:pt x="202" y="100"/>
                    <a:pt x="201" y="97"/>
                    <a:pt x="196" y="92"/>
                  </a:cubicBezTo>
                  <a:cubicBezTo>
                    <a:pt x="194" y="90"/>
                    <a:pt x="194" y="85"/>
                    <a:pt x="194" y="85"/>
                  </a:cubicBezTo>
                  <a:cubicBezTo>
                    <a:pt x="191" y="77"/>
                    <a:pt x="190" y="79"/>
                    <a:pt x="182" y="82"/>
                  </a:cubicBezTo>
                  <a:cubicBezTo>
                    <a:pt x="179" y="90"/>
                    <a:pt x="182" y="92"/>
                    <a:pt x="172" y="91"/>
                  </a:cubicBezTo>
                  <a:cubicBezTo>
                    <a:pt x="165" y="89"/>
                    <a:pt x="164" y="79"/>
                    <a:pt x="154" y="76"/>
                  </a:cubicBezTo>
                  <a:cubicBezTo>
                    <a:pt x="152" y="69"/>
                    <a:pt x="155" y="77"/>
                    <a:pt x="149" y="71"/>
                  </a:cubicBezTo>
                  <a:cubicBezTo>
                    <a:pt x="147" y="69"/>
                    <a:pt x="147" y="64"/>
                    <a:pt x="146" y="61"/>
                  </a:cubicBezTo>
                  <a:cubicBezTo>
                    <a:pt x="150" y="58"/>
                    <a:pt x="154" y="57"/>
                    <a:pt x="159" y="56"/>
                  </a:cubicBezTo>
                  <a:cubicBezTo>
                    <a:pt x="165" y="47"/>
                    <a:pt x="162" y="47"/>
                    <a:pt x="173" y="46"/>
                  </a:cubicBezTo>
                  <a:cubicBezTo>
                    <a:pt x="180" y="41"/>
                    <a:pt x="178" y="44"/>
                    <a:pt x="182" y="38"/>
                  </a:cubicBezTo>
                  <a:cubicBezTo>
                    <a:pt x="184" y="32"/>
                    <a:pt x="184" y="31"/>
                    <a:pt x="190" y="29"/>
                  </a:cubicBezTo>
                  <a:cubicBezTo>
                    <a:pt x="193" y="26"/>
                    <a:pt x="196" y="20"/>
                    <a:pt x="200" y="19"/>
                  </a:cubicBezTo>
                  <a:cubicBezTo>
                    <a:pt x="202" y="14"/>
                    <a:pt x="206" y="9"/>
                    <a:pt x="202" y="6"/>
                  </a:cubicBezTo>
                  <a:cubicBezTo>
                    <a:pt x="200" y="0"/>
                    <a:pt x="194" y="3"/>
                    <a:pt x="188" y="7"/>
                  </a:cubicBezTo>
                  <a:cubicBezTo>
                    <a:pt x="187" y="11"/>
                    <a:pt x="184" y="15"/>
                    <a:pt x="183" y="19"/>
                  </a:cubicBezTo>
                  <a:cubicBezTo>
                    <a:pt x="182" y="21"/>
                    <a:pt x="181" y="25"/>
                    <a:pt x="181" y="25"/>
                  </a:cubicBezTo>
                  <a:cubicBezTo>
                    <a:pt x="170" y="22"/>
                    <a:pt x="182" y="10"/>
                    <a:pt x="165" y="8"/>
                  </a:cubicBezTo>
                  <a:cubicBezTo>
                    <a:pt x="149" y="9"/>
                    <a:pt x="158" y="15"/>
                    <a:pt x="149" y="18"/>
                  </a:cubicBezTo>
                  <a:cubicBezTo>
                    <a:pt x="148" y="23"/>
                    <a:pt x="147" y="23"/>
                    <a:pt x="142" y="25"/>
                  </a:cubicBezTo>
                  <a:cubicBezTo>
                    <a:pt x="139" y="29"/>
                    <a:pt x="135" y="34"/>
                    <a:pt x="131" y="35"/>
                  </a:cubicBezTo>
                  <a:cubicBezTo>
                    <a:pt x="131" y="36"/>
                    <a:pt x="127" y="40"/>
                    <a:pt x="128" y="41"/>
                  </a:cubicBezTo>
                  <a:cubicBezTo>
                    <a:pt x="129" y="43"/>
                    <a:pt x="134" y="43"/>
                    <a:pt x="135" y="44"/>
                  </a:cubicBezTo>
                  <a:cubicBezTo>
                    <a:pt x="138" y="45"/>
                    <a:pt x="145" y="48"/>
                    <a:pt x="145" y="48"/>
                  </a:cubicBezTo>
                  <a:cubicBezTo>
                    <a:pt x="144" y="49"/>
                    <a:pt x="142" y="58"/>
                    <a:pt x="140" y="59"/>
                  </a:cubicBezTo>
                  <a:cubicBezTo>
                    <a:pt x="137" y="61"/>
                    <a:pt x="131" y="62"/>
                    <a:pt x="131" y="62"/>
                  </a:cubicBezTo>
                  <a:cubicBezTo>
                    <a:pt x="127" y="67"/>
                    <a:pt x="125" y="64"/>
                    <a:pt x="124" y="71"/>
                  </a:cubicBezTo>
                  <a:cubicBezTo>
                    <a:pt x="116" y="70"/>
                    <a:pt x="120" y="68"/>
                    <a:pt x="113" y="65"/>
                  </a:cubicBezTo>
                  <a:cubicBezTo>
                    <a:pt x="111" y="58"/>
                    <a:pt x="101" y="60"/>
                    <a:pt x="95" y="59"/>
                  </a:cubicBezTo>
                  <a:cubicBezTo>
                    <a:pt x="92" y="55"/>
                    <a:pt x="87" y="53"/>
                    <a:pt x="83" y="52"/>
                  </a:cubicBezTo>
                  <a:cubicBezTo>
                    <a:pt x="75" y="53"/>
                    <a:pt x="67" y="51"/>
                    <a:pt x="63" y="58"/>
                  </a:cubicBezTo>
                  <a:cubicBezTo>
                    <a:pt x="62" y="64"/>
                    <a:pt x="62" y="66"/>
                    <a:pt x="58" y="70"/>
                  </a:cubicBezTo>
                  <a:cubicBezTo>
                    <a:pt x="57" y="74"/>
                    <a:pt x="57" y="79"/>
                    <a:pt x="61" y="82"/>
                  </a:cubicBezTo>
                  <a:cubicBezTo>
                    <a:pt x="64" y="85"/>
                    <a:pt x="74" y="86"/>
                    <a:pt x="74" y="86"/>
                  </a:cubicBezTo>
                  <a:cubicBezTo>
                    <a:pt x="69" y="88"/>
                    <a:pt x="64" y="88"/>
                    <a:pt x="59" y="90"/>
                  </a:cubicBezTo>
                  <a:cubicBezTo>
                    <a:pt x="61" y="95"/>
                    <a:pt x="62" y="96"/>
                    <a:pt x="61" y="101"/>
                  </a:cubicBezTo>
                  <a:cubicBezTo>
                    <a:pt x="48" y="100"/>
                    <a:pt x="47" y="93"/>
                    <a:pt x="45" y="106"/>
                  </a:cubicBezTo>
                  <a:cubicBezTo>
                    <a:pt x="46" y="114"/>
                    <a:pt x="50" y="119"/>
                    <a:pt x="59" y="121"/>
                  </a:cubicBezTo>
                  <a:cubicBezTo>
                    <a:pt x="70" y="128"/>
                    <a:pt x="81" y="133"/>
                    <a:pt x="94" y="134"/>
                  </a:cubicBezTo>
                  <a:cubicBezTo>
                    <a:pt x="89" y="141"/>
                    <a:pt x="84" y="138"/>
                    <a:pt x="74" y="137"/>
                  </a:cubicBezTo>
                  <a:cubicBezTo>
                    <a:pt x="67" y="139"/>
                    <a:pt x="70" y="146"/>
                    <a:pt x="64" y="150"/>
                  </a:cubicBezTo>
                  <a:cubicBezTo>
                    <a:pt x="62" y="155"/>
                    <a:pt x="58" y="160"/>
                    <a:pt x="53" y="162"/>
                  </a:cubicBezTo>
                  <a:cubicBezTo>
                    <a:pt x="50" y="166"/>
                    <a:pt x="39" y="175"/>
                    <a:pt x="44" y="173"/>
                  </a:cubicBezTo>
                  <a:cubicBezTo>
                    <a:pt x="58" y="174"/>
                    <a:pt x="71" y="171"/>
                    <a:pt x="85" y="173"/>
                  </a:cubicBezTo>
                  <a:cubicBezTo>
                    <a:pt x="74" y="175"/>
                    <a:pt x="64" y="179"/>
                    <a:pt x="53" y="180"/>
                  </a:cubicBezTo>
                  <a:cubicBezTo>
                    <a:pt x="47" y="182"/>
                    <a:pt x="43" y="178"/>
                    <a:pt x="37" y="180"/>
                  </a:cubicBezTo>
                  <a:cubicBezTo>
                    <a:pt x="35" y="183"/>
                    <a:pt x="31" y="192"/>
                    <a:pt x="29" y="196"/>
                  </a:cubicBezTo>
                  <a:cubicBezTo>
                    <a:pt x="28" y="198"/>
                    <a:pt x="27" y="202"/>
                    <a:pt x="27" y="202"/>
                  </a:cubicBezTo>
                  <a:cubicBezTo>
                    <a:pt x="25" y="195"/>
                    <a:pt x="20" y="189"/>
                    <a:pt x="13" y="187"/>
                  </a:cubicBezTo>
                  <a:cubicBezTo>
                    <a:pt x="6" y="188"/>
                    <a:pt x="9" y="190"/>
                    <a:pt x="4" y="193"/>
                  </a:cubicBezTo>
                  <a:cubicBezTo>
                    <a:pt x="3" y="196"/>
                    <a:pt x="0" y="200"/>
                    <a:pt x="4" y="202"/>
                  </a:cubicBezTo>
                  <a:cubicBezTo>
                    <a:pt x="6" y="203"/>
                    <a:pt x="10" y="204"/>
                    <a:pt x="10" y="204"/>
                  </a:cubicBezTo>
                  <a:cubicBezTo>
                    <a:pt x="16" y="203"/>
                    <a:pt x="18" y="203"/>
                    <a:pt x="23" y="200"/>
                  </a:cubicBezTo>
                  <a:cubicBezTo>
                    <a:pt x="24" y="201"/>
                    <a:pt x="27" y="201"/>
                    <a:pt x="27" y="202"/>
                  </a:cubicBezTo>
                  <a:cubicBezTo>
                    <a:pt x="27" y="205"/>
                    <a:pt x="7" y="216"/>
                    <a:pt x="4" y="217"/>
                  </a:cubicBezTo>
                  <a:cubicBezTo>
                    <a:pt x="5" y="222"/>
                    <a:pt x="6" y="222"/>
                    <a:pt x="11" y="224"/>
                  </a:cubicBezTo>
                  <a:cubicBezTo>
                    <a:pt x="17" y="223"/>
                    <a:pt x="24" y="218"/>
                    <a:pt x="29" y="222"/>
                  </a:cubicBezTo>
                  <a:cubicBezTo>
                    <a:pt x="31" y="223"/>
                    <a:pt x="29" y="226"/>
                    <a:pt x="28" y="228"/>
                  </a:cubicBezTo>
                  <a:cubicBezTo>
                    <a:pt x="23" y="235"/>
                    <a:pt x="12" y="234"/>
                    <a:pt x="5" y="236"/>
                  </a:cubicBezTo>
                  <a:cubicBezTo>
                    <a:pt x="14" y="240"/>
                    <a:pt x="23" y="238"/>
                    <a:pt x="32" y="241"/>
                  </a:cubicBezTo>
                  <a:cubicBezTo>
                    <a:pt x="31" y="245"/>
                    <a:pt x="30" y="249"/>
                    <a:pt x="26" y="250"/>
                  </a:cubicBezTo>
                  <a:cubicBezTo>
                    <a:pt x="32" y="254"/>
                    <a:pt x="38" y="253"/>
                    <a:pt x="45" y="254"/>
                  </a:cubicBezTo>
                  <a:cubicBezTo>
                    <a:pt x="56" y="252"/>
                    <a:pt x="68" y="250"/>
                    <a:pt x="79" y="248"/>
                  </a:cubicBezTo>
                  <a:cubicBezTo>
                    <a:pt x="83" y="247"/>
                    <a:pt x="92" y="244"/>
                    <a:pt x="92" y="244"/>
                  </a:cubicBezTo>
                  <a:cubicBezTo>
                    <a:pt x="98" y="238"/>
                    <a:pt x="112" y="243"/>
                    <a:pt x="119" y="244"/>
                  </a:cubicBezTo>
                  <a:cubicBezTo>
                    <a:pt x="122" y="242"/>
                    <a:pt x="128" y="238"/>
                    <a:pt x="128" y="238"/>
                  </a:cubicBezTo>
                  <a:cubicBezTo>
                    <a:pt x="130" y="232"/>
                    <a:pt x="143" y="231"/>
                    <a:pt x="148" y="230"/>
                  </a:cubicBezTo>
                  <a:cubicBezTo>
                    <a:pt x="162" y="232"/>
                    <a:pt x="166" y="235"/>
                    <a:pt x="178" y="239"/>
                  </a:cubicBezTo>
                  <a:cubicBezTo>
                    <a:pt x="188" y="236"/>
                    <a:pt x="182" y="231"/>
                    <a:pt x="185" y="220"/>
                  </a:cubicBezTo>
                  <a:cubicBezTo>
                    <a:pt x="186" y="216"/>
                    <a:pt x="197" y="215"/>
                    <a:pt x="197" y="215"/>
                  </a:cubicBezTo>
                  <a:cubicBezTo>
                    <a:pt x="203" y="209"/>
                    <a:pt x="200" y="203"/>
                    <a:pt x="203" y="196"/>
                  </a:cubicBezTo>
                  <a:cubicBezTo>
                    <a:pt x="204" y="194"/>
                    <a:pt x="206" y="192"/>
                    <a:pt x="207" y="190"/>
                  </a:cubicBezTo>
                  <a:cubicBezTo>
                    <a:pt x="207" y="189"/>
                    <a:pt x="208" y="188"/>
                    <a:pt x="208" y="187"/>
                  </a:cubicBezTo>
                  <a:cubicBezTo>
                    <a:pt x="211" y="169"/>
                    <a:pt x="211" y="159"/>
                    <a:pt x="209" y="140"/>
                  </a:cubicBezTo>
                  <a:cubicBezTo>
                    <a:pt x="209" y="138"/>
                    <a:pt x="207" y="134"/>
                    <a:pt x="207" y="134"/>
                  </a:cubicBezTo>
                  <a:cubicBezTo>
                    <a:pt x="208" y="128"/>
                    <a:pt x="209" y="124"/>
                    <a:pt x="211" y="119"/>
                  </a:cubicBezTo>
                  <a:cubicBezTo>
                    <a:pt x="212" y="111"/>
                    <a:pt x="210" y="114"/>
                    <a:pt x="217" y="11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nvGrpSpPr>
            <p:cNvPr id="24" name="Group 2511">
              <a:extLst>
                <a:ext uri="{FF2B5EF4-FFF2-40B4-BE49-F238E27FC236}">
                  <a16:creationId xmlns:a16="http://schemas.microsoft.com/office/drawing/2014/main" id="{A869FA99-BF17-3F3C-3065-F696575A6EB1}"/>
                </a:ext>
              </a:extLst>
            </p:cNvPr>
            <p:cNvGrpSpPr>
              <a:grpSpLocks noChangeAspect="1"/>
            </p:cNvGrpSpPr>
            <p:nvPr>
              <p:custDataLst>
                <p:tags r:id="rId18"/>
              </p:custDataLst>
            </p:nvPr>
          </p:nvGrpSpPr>
          <p:grpSpPr bwMode="auto">
            <a:xfrm>
              <a:off x="4311651" y="2198692"/>
              <a:ext cx="627063" cy="1636716"/>
              <a:chOff x="2717" y="1385"/>
              <a:chExt cx="395" cy="1031"/>
            </a:xfrm>
            <a:grpFill/>
          </p:grpSpPr>
          <p:sp>
            <p:nvSpPr>
              <p:cNvPr id="77" name="Freeform 2512">
                <a:extLst>
                  <a:ext uri="{FF2B5EF4-FFF2-40B4-BE49-F238E27FC236}">
                    <a16:creationId xmlns:a16="http://schemas.microsoft.com/office/drawing/2014/main" id="{8D3F9E96-F4C4-0F5F-75CA-5B44EE44911A}"/>
                  </a:ext>
                </a:extLst>
              </p:cNvPr>
              <p:cNvSpPr>
                <a:spLocks noChangeAspect="1"/>
              </p:cNvSpPr>
              <p:nvPr/>
            </p:nvSpPr>
            <p:spPr bwMode="auto">
              <a:xfrm>
                <a:off x="2998" y="2203"/>
                <a:ext cx="50" cy="89"/>
              </a:xfrm>
              <a:custGeom>
                <a:avLst/>
                <a:gdLst>
                  <a:gd name="T0" fmla="*/ 42 w 50"/>
                  <a:gd name="T1" fmla="*/ 3 h 89"/>
                  <a:gd name="T2" fmla="*/ 24 w 50"/>
                  <a:gd name="T3" fmla="*/ 14 h 89"/>
                  <a:gd name="T4" fmla="*/ 15 w 50"/>
                  <a:gd name="T5" fmla="*/ 19 h 89"/>
                  <a:gd name="T6" fmla="*/ 0 w 50"/>
                  <a:gd name="T7" fmla="*/ 38 h 89"/>
                  <a:gd name="T8" fmla="*/ 4 w 50"/>
                  <a:gd name="T9" fmla="*/ 51 h 89"/>
                  <a:gd name="T10" fmla="*/ 0 w 50"/>
                  <a:gd name="T11" fmla="*/ 62 h 89"/>
                  <a:gd name="T12" fmla="*/ 7 w 50"/>
                  <a:gd name="T13" fmla="*/ 72 h 89"/>
                  <a:gd name="T14" fmla="*/ 6 w 50"/>
                  <a:gd name="T15" fmla="*/ 81 h 89"/>
                  <a:gd name="T16" fmla="*/ 13 w 50"/>
                  <a:gd name="T17" fmla="*/ 83 h 89"/>
                  <a:gd name="T18" fmla="*/ 23 w 50"/>
                  <a:gd name="T19" fmla="*/ 65 h 89"/>
                  <a:gd name="T20" fmla="*/ 33 w 50"/>
                  <a:gd name="T21" fmla="*/ 48 h 89"/>
                  <a:gd name="T22" fmla="*/ 23 w 50"/>
                  <a:gd name="T23" fmla="*/ 29 h 89"/>
                  <a:gd name="T24" fmla="*/ 34 w 50"/>
                  <a:gd name="T25" fmla="*/ 18 h 89"/>
                  <a:gd name="T26" fmla="*/ 48 w 50"/>
                  <a:gd name="T27" fmla="*/ 6 h 89"/>
                  <a:gd name="T28" fmla="*/ 42 w 50"/>
                  <a:gd name="T29" fmla="*/ 3 h 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89"/>
                  <a:gd name="T47" fmla="*/ 50 w 50"/>
                  <a:gd name="T48" fmla="*/ 89 h 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89">
                    <a:moveTo>
                      <a:pt x="42" y="3"/>
                    </a:moveTo>
                    <a:cubicBezTo>
                      <a:pt x="27" y="4"/>
                      <a:pt x="15" y="0"/>
                      <a:pt x="24" y="14"/>
                    </a:cubicBezTo>
                    <a:cubicBezTo>
                      <a:pt x="21" y="18"/>
                      <a:pt x="20" y="18"/>
                      <a:pt x="15" y="19"/>
                    </a:cubicBezTo>
                    <a:cubicBezTo>
                      <a:pt x="7" y="24"/>
                      <a:pt x="7" y="31"/>
                      <a:pt x="0" y="38"/>
                    </a:cubicBezTo>
                    <a:cubicBezTo>
                      <a:pt x="1" y="44"/>
                      <a:pt x="2" y="46"/>
                      <a:pt x="4" y="51"/>
                    </a:cubicBezTo>
                    <a:cubicBezTo>
                      <a:pt x="3" y="55"/>
                      <a:pt x="1" y="58"/>
                      <a:pt x="0" y="62"/>
                    </a:cubicBezTo>
                    <a:cubicBezTo>
                      <a:pt x="1" y="68"/>
                      <a:pt x="1" y="70"/>
                      <a:pt x="7" y="72"/>
                    </a:cubicBezTo>
                    <a:cubicBezTo>
                      <a:pt x="10" y="76"/>
                      <a:pt x="8" y="76"/>
                      <a:pt x="6" y="81"/>
                    </a:cubicBezTo>
                    <a:cubicBezTo>
                      <a:pt x="7" y="88"/>
                      <a:pt x="9" y="89"/>
                      <a:pt x="13" y="83"/>
                    </a:cubicBezTo>
                    <a:cubicBezTo>
                      <a:pt x="15" y="71"/>
                      <a:pt x="12" y="67"/>
                      <a:pt x="23" y="65"/>
                    </a:cubicBezTo>
                    <a:cubicBezTo>
                      <a:pt x="31" y="61"/>
                      <a:pt x="27" y="54"/>
                      <a:pt x="33" y="48"/>
                    </a:cubicBezTo>
                    <a:cubicBezTo>
                      <a:pt x="30" y="40"/>
                      <a:pt x="27" y="36"/>
                      <a:pt x="23" y="29"/>
                    </a:cubicBezTo>
                    <a:cubicBezTo>
                      <a:pt x="24" y="24"/>
                      <a:pt x="29" y="21"/>
                      <a:pt x="34" y="18"/>
                    </a:cubicBezTo>
                    <a:cubicBezTo>
                      <a:pt x="37" y="8"/>
                      <a:pt x="36" y="7"/>
                      <a:pt x="48" y="6"/>
                    </a:cubicBezTo>
                    <a:cubicBezTo>
                      <a:pt x="50" y="1"/>
                      <a:pt x="50" y="3"/>
                      <a:pt x="42" y="3"/>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78" name="Freeform 2513">
                <a:extLst>
                  <a:ext uri="{FF2B5EF4-FFF2-40B4-BE49-F238E27FC236}">
                    <a16:creationId xmlns:a16="http://schemas.microsoft.com/office/drawing/2014/main" id="{A9DF8431-19CA-001D-E14F-F987734980B0}"/>
                  </a:ext>
                </a:extLst>
              </p:cNvPr>
              <p:cNvSpPr>
                <a:spLocks noChangeAspect="1"/>
              </p:cNvSpPr>
              <p:nvPr/>
            </p:nvSpPr>
            <p:spPr bwMode="auto">
              <a:xfrm>
                <a:off x="2932" y="2263"/>
                <a:ext cx="29" cy="87"/>
              </a:xfrm>
              <a:custGeom>
                <a:avLst/>
                <a:gdLst>
                  <a:gd name="T0" fmla="*/ 27 w 29"/>
                  <a:gd name="T1" fmla="*/ 0 h 87"/>
                  <a:gd name="T2" fmla="*/ 19 w 29"/>
                  <a:gd name="T3" fmla="*/ 15 h 87"/>
                  <a:gd name="T4" fmla="*/ 13 w 29"/>
                  <a:gd name="T5" fmla="*/ 30 h 87"/>
                  <a:gd name="T6" fmla="*/ 7 w 29"/>
                  <a:gd name="T7" fmla="*/ 38 h 87"/>
                  <a:gd name="T8" fmla="*/ 1 w 29"/>
                  <a:gd name="T9" fmla="*/ 57 h 87"/>
                  <a:gd name="T10" fmla="*/ 9 w 29"/>
                  <a:gd name="T11" fmla="*/ 78 h 87"/>
                  <a:gd name="T12" fmla="*/ 12 w 29"/>
                  <a:gd name="T13" fmla="*/ 85 h 87"/>
                  <a:gd name="T14" fmla="*/ 24 w 29"/>
                  <a:gd name="T15" fmla="*/ 32 h 87"/>
                  <a:gd name="T16" fmla="*/ 25 w 29"/>
                  <a:gd name="T17" fmla="*/ 17 h 87"/>
                  <a:gd name="T18" fmla="*/ 29 w 29"/>
                  <a:gd name="T19" fmla="*/ 8 h 87"/>
                  <a:gd name="T20" fmla="*/ 27 w 29"/>
                  <a:gd name="T21" fmla="*/ 0 h 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
                  <a:gd name="T34" fmla="*/ 0 h 87"/>
                  <a:gd name="T35" fmla="*/ 29 w 29"/>
                  <a:gd name="T36" fmla="*/ 87 h 8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 h="87">
                    <a:moveTo>
                      <a:pt x="27" y="0"/>
                    </a:moveTo>
                    <a:cubicBezTo>
                      <a:pt x="24" y="5"/>
                      <a:pt x="23" y="11"/>
                      <a:pt x="19" y="15"/>
                    </a:cubicBezTo>
                    <a:cubicBezTo>
                      <a:pt x="18" y="21"/>
                      <a:pt x="17" y="26"/>
                      <a:pt x="13" y="30"/>
                    </a:cubicBezTo>
                    <a:cubicBezTo>
                      <a:pt x="11" y="37"/>
                      <a:pt x="13" y="35"/>
                      <a:pt x="7" y="38"/>
                    </a:cubicBezTo>
                    <a:cubicBezTo>
                      <a:pt x="5" y="44"/>
                      <a:pt x="5" y="51"/>
                      <a:pt x="1" y="57"/>
                    </a:cubicBezTo>
                    <a:cubicBezTo>
                      <a:pt x="0" y="64"/>
                      <a:pt x="2" y="76"/>
                      <a:pt x="9" y="78"/>
                    </a:cubicBezTo>
                    <a:cubicBezTo>
                      <a:pt x="10" y="80"/>
                      <a:pt x="11" y="87"/>
                      <a:pt x="12" y="85"/>
                    </a:cubicBezTo>
                    <a:cubicBezTo>
                      <a:pt x="18" y="68"/>
                      <a:pt x="18" y="49"/>
                      <a:pt x="24" y="32"/>
                    </a:cubicBezTo>
                    <a:cubicBezTo>
                      <a:pt x="24" y="27"/>
                      <a:pt x="24" y="22"/>
                      <a:pt x="25" y="17"/>
                    </a:cubicBezTo>
                    <a:cubicBezTo>
                      <a:pt x="26" y="14"/>
                      <a:pt x="29" y="8"/>
                      <a:pt x="29" y="8"/>
                    </a:cubicBezTo>
                    <a:cubicBezTo>
                      <a:pt x="28" y="2"/>
                      <a:pt x="29" y="5"/>
                      <a:pt x="27"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79" name="Freeform 2514">
                <a:extLst>
                  <a:ext uri="{FF2B5EF4-FFF2-40B4-BE49-F238E27FC236}">
                    <a16:creationId xmlns:a16="http://schemas.microsoft.com/office/drawing/2014/main" id="{E3F94343-14B8-68E0-8647-01C967D30217}"/>
                  </a:ext>
                </a:extLst>
              </p:cNvPr>
              <p:cNvSpPr>
                <a:spLocks noChangeAspect="1"/>
              </p:cNvSpPr>
              <p:nvPr/>
            </p:nvSpPr>
            <p:spPr bwMode="auto">
              <a:xfrm>
                <a:off x="2717" y="1385"/>
                <a:ext cx="395" cy="1031"/>
              </a:xfrm>
              <a:custGeom>
                <a:avLst/>
                <a:gdLst>
                  <a:gd name="T0" fmla="*/ 240 w 395"/>
                  <a:gd name="T1" fmla="*/ 3 h 1031"/>
                  <a:gd name="T2" fmla="*/ 240 w 395"/>
                  <a:gd name="T3" fmla="*/ 33 h 1031"/>
                  <a:gd name="T4" fmla="*/ 188 w 395"/>
                  <a:gd name="T5" fmla="*/ 73 h 1031"/>
                  <a:gd name="T6" fmla="*/ 144 w 395"/>
                  <a:gd name="T7" fmla="*/ 130 h 1031"/>
                  <a:gd name="T8" fmla="*/ 135 w 395"/>
                  <a:gd name="T9" fmla="*/ 193 h 1031"/>
                  <a:gd name="T10" fmla="*/ 103 w 395"/>
                  <a:gd name="T11" fmla="*/ 302 h 1031"/>
                  <a:gd name="T12" fmla="*/ 92 w 395"/>
                  <a:gd name="T13" fmla="*/ 331 h 1031"/>
                  <a:gd name="T14" fmla="*/ 87 w 395"/>
                  <a:gd name="T15" fmla="*/ 358 h 1031"/>
                  <a:gd name="T16" fmla="*/ 74 w 395"/>
                  <a:gd name="T17" fmla="*/ 393 h 1031"/>
                  <a:gd name="T18" fmla="*/ 29 w 395"/>
                  <a:gd name="T19" fmla="*/ 457 h 1031"/>
                  <a:gd name="T20" fmla="*/ 38 w 395"/>
                  <a:gd name="T21" fmla="*/ 563 h 1031"/>
                  <a:gd name="T22" fmla="*/ 45 w 395"/>
                  <a:gd name="T23" fmla="*/ 633 h 1031"/>
                  <a:gd name="T24" fmla="*/ 40 w 395"/>
                  <a:gd name="T25" fmla="*/ 702 h 1031"/>
                  <a:gd name="T26" fmla="*/ 21 w 395"/>
                  <a:gd name="T27" fmla="*/ 773 h 1031"/>
                  <a:gd name="T28" fmla="*/ 3 w 395"/>
                  <a:gd name="T29" fmla="*/ 771 h 1031"/>
                  <a:gd name="T30" fmla="*/ 35 w 395"/>
                  <a:gd name="T31" fmla="*/ 865 h 1031"/>
                  <a:gd name="T32" fmla="*/ 69 w 395"/>
                  <a:gd name="T33" fmla="*/ 926 h 1031"/>
                  <a:gd name="T34" fmla="*/ 94 w 395"/>
                  <a:gd name="T35" fmla="*/ 1031 h 1031"/>
                  <a:gd name="T36" fmla="*/ 136 w 395"/>
                  <a:gd name="T37" fmla="*/ 993 h 1031"/>
                  <a:gd name="T38" fmla="*/ 196 w 395"/>
                  <a:gd name="T39" fmla="*/ 963 h 1031"/>
                  <a:gd name="T40" fmla="*/ 207 w 395"/>
                  <a:gd name="T41" fmla="*/ 939 h 1031"/>
                  <a:gd name="T42" fmla="*/ 220 w 395"/>
                  <a:gd name="T43" fmla="*/ 897 h 1031"/>
                  <a:gd name="T44" fmla="*/ 201 w 395"/>
                  <a:gd name="T45" fmla="*/ 790 h 1031"/>
                  <a:gd name="T46" fmla="*/ 252 w 395"/>
                  <a:gd name="T47" fmla="*/ 750 h 1031"/>
                  <a:gd name="T48" fmla="*/ 284 w 395"/>
                  <a:gd name="T49" fmla="*/ 745 h 1031"/>
                  <a:gd name="T50" fmla="*/ 298 w 395"/>
                  <a:gd name="T51" fmla="*/ 693 h 1031"/>
                  <a:gd name="T52" fmla="*/ 255 w 395"/>
                  <a:gd name="T53" fmla="*/ 645 h 1031"/>
                  <a:gd name="T54" fmla="*/ 226 w 395"/>
                  <a:gd name="T55" fmla="*/ 637 h 1031"/>
                  <a:gd name="T56" fmla="*/ 226 w 395"/>
                  <a:gd name="T57" fmla="*/ 507 h 1031"/>
                  <a:gd name="T58" fmla="*/ 305 w 395"/>
                  <a:gd name="T59" fmla="*/ 399 h 1031"/>
                  <a:gd name="T60" fmla="*/ 332 w 395"/>
                  <a:gd name="T61" fmla="*/ 365 h 1031"/>
                  <a:gd name="T62" fmla="*/ 312 w 395"/>
                  <a:gd name="T63" fmla="*/ 309 h 1031"/>
                  <a:gd name="T64" fmla="*/ 372 w 395"/>
                  <a:gd name="T65" fmla="*/ 229 h 1031"/>
                  <a:gd name="T66" fmla="*/ 384 w 395"/>
                  <a:gd name="T67" fmla="*/ 213 h 1031"/>
                  <a:gd name="T68" fmla="*/ 365 w 395"/>
                  <a:gd name="T69" fmla="*/ 133 h 1031"/>
                  <a:gd name="T70" fmla="*/ 340 w 395"/>
                  <a:gd name="T71" fmla="*/ 62 h 1031"/>
                  <a:gd name="T72" fmla="*/ 253 w 395"/>
                  <a:gd name="T73" fmla="*/ 0 h 10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5"/>
                  <a:gd name="T112" fmla="*/ 0 h 1031"/>
                  <a:gd name="T113" fmla="*/ 395 w 395"/>
                  <a:gd name="T114" fmla="*/ 1031 h 10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5" h="1031">
                    <a:moveTo>
                      <a:pt x="253" y="0"/>
                    </a:moveTo>
                    <a:cubicBezTo>
                      <a:pt x="251" y="0"/>
                      <a:pt x="240" y="2"/>
                      <a:pt x="240" y="3"/>
                    </a:cubicBezTo>
                    <a:cubicBezTo>
                      <a:pt x="239" y="7"/>
                      <a:pt x="244" y="20"/>
                      <a:pt x="244" y="25"/>
                    </a:cubicBezTo>
                    <a:cubicBezTo>
                      <a:pt x="243" y="28"/>
                      <a:pt x="240" y="33"/>
                      <a:pt x="240" y="33"/>
                    </a:cubicBezTo>
                    <a:cubicBezTo>
                      <a:pt x="239" y="38"/>
                      <a:pt x="245" y="47"/>
                      <a:pt x="236" y="54"/>
                    </a:cubicBezTo>
                    <a:cubicBezTo>
                      <a:pt x="159" y="33"/>
                      <a:pt x="202" y="64"/>
                      <a:pt x="188" y="73"/>
                    </a:cubicBezTo>
                    <a:cubicBezTo>
                      <a:pt x="172" y="83"/>
                      <a:pt x="202" y="87"/>
                      <a:pt x="179" y="88"/>
                    </a:cubicBezTo>
                    <a:cubicBezTo>
                      <a:pt x="135" y="86"/>
                      <a:pt x="146" y="119"/>
                      <a:pt x="144" y="130"/>
                    </a:cubicBezTo>
                    <a:cubicBezTo>
                      <a:pt x="148" y="137"/>
                      <a:pt x="146" y="147"/>
                      <a:pt x="148" y="155"/>
                    </a:cubicBezTo>
                    <a:cubicBezTo>
                      <a:pt x="145" y="174"/>
                      <a:pt x="145" y="177"/>
                      <a:pt x="135" y="193"/>
                    </a:cubicBezTo>
                    <a:cubicBezTo>
                      <a:pt x="128" y="208"/>
                      <a:pt x="111" y="225"/>
                      <a:pt x="106" y="243"/>
                    </a:cubicBezTo>
                    <a:cubicBezTo>
                      <a:pt x="102" y="265"/>
                      <a:pt x="102" y="276"/>
                      <a:pt x="103" y="302"/>
                    </a:cubicBezTo>
                    <a:cubicBezTo>
                      <a:pt x="101" y="308"/>
                      <a:pt x="101" y="311"/>
                      <a:pt x="96" y="315"/>
                    </a:cubicBezTo>
                    <a:cubicBezTo>
                      <a:pt x="95" y="320"/>
                      <a:pt x="94" y="326"/>
                      <a:pt x="92" y="331"/>
                    </a:cubicBezTo>
                    <a:cubicBezTo>
                      <a:pt x="91" y="334"/>
                      <a:pt x="88" y="341"/>
                      <a:pt x="88" y="341"/>
                    </a:cubicBezTo>
                    <a:cubicBezTo>
                      <a:pt x="87" y="349"/>
                      <a:pt x="83" y="350"/>
                      <a:pt x="87" y="358"/>
                    </a:cubicBezTo>
                    <a:cubicBezTo>
                      <a:pt x="90" y="371"/>
                      <a:pt x="99" y="375"/>
                      <a:pt x="93" y="397"/>
                    </a:cubicBezTo>
                    <a:cubicBezTo>
                      <a:pt x="86" y="396"/>
                      <a:pt x="81" y="395"/>
                      <a:pt x="74" y="393"/>
                    </a:cubicBezTo>
                    <a:cubicBezTo>
                      <a:pt x="54" y="388"/>
                      <a:pt x="50" y="411"/>
                      <a:pt x="40" y="421"/>
                    </a:cubicBezTo>
                    <a:cubicBezTo>
                      <a:pt x="38" y="432"/>
                      <a:pt x="34" y="447"/>
                      <a:pt x="29" y="457"/>
                    </a:cubicBezTo>
                    <a:cubicBezTo>
                      <a:pt x="38" y="472"/>
                      <a:pt x="29" y="481"/>
                      <a:pt x="34" y="493"/>
                    </a:cubicBezTo>
                    <a:cubicBezTo>
                      <a:pt x="36" y="512"/>
                      <a:pt x="42" y="526"/>
                      <a:pt x="38" y="563"/>
                    </a:cubicBezTo>
                    <a:cubicBezTo>
                      <a:pt x="35" y="590"/>
                      <a:pt x="51" y="584"/>
                      <a:pt x="64" y="596"/>
                    </a:cubicBezTo>
                    <a:cubicBezTo>
                      <a:pt x="65" y="607"/>
                      <a:pt x="46" y="623"/>
                      <a:pt x="45" y="633"/>
                    </a:cubicBezTo>
                    <a:cubicBezTo>
                      <a:pt x="44" y="645"/>
                      <a:pt x="59" y="657"/>
                      <a:pt x="58" y="669"/>
                    </a:cubicBezTo>
                    <a:cubicBezTo>
                      <a:pt x="53" y="679"/>
                      <a:pt x="48" y="693"/>
                      <a:pt x="40" y="702"/>
                    </a:cubicBezTo>
                    <a:cubicBezTo>
                      <a:pt x="32" y="709"/>
                      <a:pt x="29" y="725"/>
                      <a:pt x="28" y="737"/>
                    </a:cubicBezTo>
                    <a:cubicBezTo>
                      <a:pt x="29" y="753"/>
                      <a:pt x="27" y="758"/>
                      <a:pt x="21" y="773"/>
                    </a:cubicBezTo>
                    <a:cubicBezTo>
                      <a:pt x="18" y="778"/>
                      <a:pt x="8" y="757"/>
                      <a:pt x="5" y="757"/>
                    </a:cubicBezTo>
                    <a:cubicBezTo>
                      <a:pt x="1" y="763"/>
                      <a:pt x="0" y="764"/>
                      <a:pt x="3" y="771"/>
                    </a:cubicBezTo>
                    <a:cubicBezTo>
                      <a:pt x="5" y="784"/>
                      <a:pt x="15" y="823"/>
                      <a:pt x="20" y="838"/>
                    </a:cubicBezTo>
                    <a:cubicBezTo>
                      <a:pt x="22" y="849"/>
                      <a:pt x="32" y="855"/>
                      <a:pt x="35" y="865"/>
                    </a:cubicBezTo>
                    <a:cubicBezTo>
                      <a:pt x="39" y="877"/>
                      <a:pt x="43" y="897"/>
                      <a:pt x="50" y="907"/>
                    </a:cubicBezTo>
                    <a:cubicBezTo>
                      <a:pt x="59" y="911"/>
                      <a:pt x="63" y="918"/>
                      <a:pt x="69" y="926"/>
                    </a:cubicBezTo>
                    <a:cubicBezTo>
                      <a:pt x="72" y="940"/>
                      <a:pt x="75" y="958"/>
                      <a:pt x="64" y="969"/>
                    </a:cubicBezTo>
                    <a:cubicBezTo>
                      <a:pt x="68" y="986"/>
                      <a:pt x="81" y="1021"/>
                      <a:pt x="94" y="1031"/>
                    </a:cubicBezTo>
                    <a:cubicBezTo>
                      <a:pt x="110" y="1029"/>
                      <a:pt x="124" y="1029"/>
                      <a:pt x="140" y="1027"/>
                    </a:cubicBezTo>
                    <a:cubicBezTo>
                      <a:pt x="148" y="1016"/>
                      <a:pt x="140" y="1004"/>
                      <a:pt x="136" y="993"/>
                    </a:cubicBezTo>
                    <a:cubicBezTo>
                      <a:pt x="141" y="973"/>
                      <a:pt x="160" y="970"/>
                      <a:pt x="177" y="969"/>
                    </a:cubicBezTo>
                    <a:cubicBezTo>
                      <a:pt x="184" y="966"/>
                      <a:pt x="189" y="966"/>
                      <a:pt x="196" y="963"/>
                    </a:cubicBezTo>
                    <a:cubicBezTo>
                      <a:pt x="197" y="956"/>
                      <a:pt x="201" y="951"/>
                      <a:pt x="204" y="945"/>
                    </a:cubicBezTo>
                    <a:cubicBezTo>
                      <a:pt x="205" y="943"/>
                      <a:pt x="207" y="939"/>
                      <a:pt x="207" y="939"/>
                    </a:cubicBezTo>
                    <a:cubicBezTo>
                      <a:pt x="209" y="929"/>
                      <a:pt x="212" y="918"/>
                      <a:pt x="215" y="909"/>
                    </a:cubicBezTo>
                    <a:cubicBezTo>
                      <a:pt x="216" y="905"/>
                      <a:pt x="220" y="897"/>
                      <a:pt x="220" y="897"/>
                    </a:cubicBezTo>
                    <a:cubicBezTo>
                      <a:pt x="223" y="877"/>
                      <a:pt x="220" y="851"/>
                      <a:pt x="226" y="832"/>
                    </a:cubicBezTo>
                    <a:cubicBezTo>
                      <a:pt x="224" y="801"/>
                      <a:pt x="227" y="803"/>
                      <a:pt x="201" y="790"/>
                    </a:cubicBezTo>
                    <a:cubicBezTo>
                      <a:pt x="206" y="783"/>
                      <a:pt x="227" y="780"/>
                      <a:pt x="236" y="779"/>
                    </a:cubicBezTo>
                    <a:cubicBezTo>
                      <a:pt x="248" y="772"/>
                      <a:pt x="241" y="756"/>
                      <a:pt x="252" y="750"/>
                    </a:cubicBezTo>
                    <a:cubicBezTo>
                      <a:pt x="256" y="753"/>
                      <a:pt x="257" y="760"/>
                      <a:pt x="260" y="764"/>
                    </a:cubicBezTo>
                    <a:cubicBezTo>
                      <a:pt x="271" y="760"/>
                      <a:pt x="276" y="753"/>
                      <a:pt x="284" y="745"/>
                    </a:cubicBezTo>
                    <a:cubicBezTo>
                      <a:pt x="280" y="729"/>
                      <a:pt x="264" y="732"/>
                      <a:pt x="245" y="731"/>
                    </a:cubicBezTo>
                    <a:cubicBezTo>
                      <a:pt x="247" y="722"/>
                      <a:pt x="295" y="707"/>
                      <a:pt x="298" y="693"/>
                    </a:cubicBezTo>
                    <a:cubicBezTo>
                      <a:pt x="300" y="679"/>
                      <a:pt x="283" y="659"/>
                      <a:pt x="272" y="651"/>
                    </a:cubicBezTo>
                    <a:cubicBezTo>
                      <a:pt x="271" y="644"/>
                      <a:pt x="262" y="646"/>
                      <a:pt x="255" y="645"/>
                    </a:cubicBezTo>
                    <a:cubicBezTo>
                      <a:pt x="247" y="638"/>
                      <a:pt x="253" y="642"/>
                      <a:pt x="240" y="640"/>
                    </a:cubicBezTo>
                    <a:cubicBezTo>
                      <a:pt x="235" y="639"/>
                      <a:pt x="226" y="637"/>
                      <a:pt x="226" y="637"/>
                    </a:cubicBezTo>
                    <a:cubicBezTo>
                      <a:pt x="218" y="626"/>
                      <a:pt x="221" y="632"/>
                      <a:pt x="221" y="605"/>
                    </a:cubicBezTo>
                    <a:cubicBezTo>
                      <a:pt x="221" y="585"/>
                      <a:pt x="219" y="536"/>
                      <a:pt x="226" y="507"/>
                    </a:cubicBezTo>
                    <a:cubicBezTo>
                      <a:pt x="230" y="491"/>
                      <a:pt x="240" y="477"/>
                      <a:pt x="249" y="464"/>
                    </a:cubicBezTo>
                    <a:cubicBezTo>
                      <a:pt x="266" y="441"/>
                      <a:pt x="282" y="417"/>
                      <a:pt x="305" y="399"/>
                    </a:cubicBezTo>
                    <a:cubicBezTo>
                      <a:pt x="312" y="393"/>
                      <a:pt x="317" y="387"/>
                      <a:pt x="324" y="381"/>
                    </a:cubicBezTo>
                    <a:cubicBezTo>
                      <a:pt x="331" y="369"/>
                      <a:pt x="329" y="375"/>
                      <a:pt x="332" y="365"/>
                    </a:cubicBezTo>
                    <a:cubicBezTo>
                      <a:pt x="330" y="342"/>
                      <a:pt x="344" y="349"/>
                      <a:pt x="336" y="334"/>
                    </a:cubicBezTo>
                    <a:cubicBezTo>
                      <a:pt x="335" y="327"/>
                      <a:pt x="318" y="313"/>
                      <a:pt x="312" y="309"/>
                    </a:cubicBezTo>
                    <a:cubicBezTo>
                      <a:pt x="314" y="296"/>
                      <a:pt x="334" y="264"/>
                      <a:pt x="344" y="251"/>
                    </a:cubicBezTo>
                    <a:cubicBezTo>
                      <a:pt x="350" y="241"/>
                      <a:pt x="360" y="231"/>
                      <a:pt x="372" y="229"/>
                    </a:cubicBezTo>
                    <a:cubicBezTo>
                      <a:pt x="380" y="225"/>
                      <a:pt x="386" y="229"/>
                      <a:pt x="395" y="227"/>
                    </a:cubicBezTo>
                    <a:cubicBezTo>
                      <a:pt x="388" y="225"/>
                      <a:pt x="387" y="220"/>
                      <a:pt x="384" y="213"/>
                    </a:cubicBezTo>
                    <a:cubicBezTo>
                      <a:pt x="383" y="206"/>
                      <a:pt x="377" y="199"/>
                      <a:pt x="373" y="193"/>
                    </a:cubicBezTo>
                    <a:cubicBezTo>
                      <a:pt x="370" y="173"/>
                      <a:pt x="378" y="150"/>
                      <a:pt x="365" y="133"/>
                    </a:cubicBezTo>
                    <a:cubicBezTo>
                      <a:pt x="362" y="120"/>
                      <a:pt x="351" y="107"/>
                      <a:pt x="346" y="94"/>
                    </a:cubicBezTo>
                    <a:cubicBezTo>
                      <a:pt x="345" y="80"/>
                      <a:pt x="352" y="69"/>
                      <a:pt x="340" y="62"/>
                    </a:cubicBezTo>
                    <a:cubicBezTo>
                      <a:pt x="327" y="46"/>
                      <a:pt x="304" y="36"/>
                      <a:pt x="287" y="24"/>
                    </a:cubicBezTo>
                    <a:cubicBezTo>
                      <a:pt x="276" y="16"/>
                      <a:pt x="267" y="5"/>
                      <a:pt x="253"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grpSp>
          <p:nvGrpSpPr>
            <p:cNvPr id="25" name="Group 2515">
              <a:extLst>
                <a:ext uri="{FF2B5EF4-FFF2-40B4-BE49-F238E27FC236}">
                  <a16:creationId xmlns:a16="http://schemas.microsoft.com/office/drawing/2014/main" id="{EFFB4630-C932-BB4B-CA8B-9C08276AA701}"/>
                </a:ext>
              </a:extLst>
            </p:cNvPr>
            <p:cNvGrpSpPr>
              <a:grpSpLocks/>
            </p:cNvGrpSpPr>
            <p:nvPr>
              <p:custDataLst>
                <p:tags r:id="rId19"/>
              </p:custDataLst>
            </p:nvPr>
          </p:nvGrpSpPr>
          <p:grpSpPr bwMode="auto">
            <a:xfrm>
              <a:off x="3959225" y="1895475"/>
              <a:ext cx="1157287" cy="1636716"/>
              <a:chOff x="1955" y="-432"/>
              <a:chExt cx="2919" cy="4123"/>
            </a:xfrm>
            <a:grpFill/>
          </p:grpSpPr>
          <p:sp>
            <p:nvSpPr>
              <p:cNvPr id="75" name="Freeform 2516">
                <a:extLst>
                  <a:ext uri="{FF2B5EF4-FFF2-40B4-BE49-F238E27FC236}">
                    <a16:creationId xmlns:a16="http://schemas.microsoft.com/office/drawing/2014/main" id="{98E6351E-D13A-F700-8051-D5AF62758801}"/>
                  </a:ext>
                </a:extLst>
              </p:cNvPr>
              <p:cNvSpPr>
                <a:spLocks noChangeAspect="1"/>
              </p:cNvSpPr>
              <p:nvPr/>
            </p:nvSpPr>
            <p:spPr bwMode="auto">
              <a:xfrm>
                <a:off x="3019" y="312"/>
                <a:ext cx="392" cy="468"/>
              </a:xfrm>
              <a:custGeom>
                <a:avLst/>
                <a:gdLst>
                  <a:gd name="T0" fmla="*/ 14 w 98"/>
                  <a:gd name="T1" fmla="*/ 94 h 117"/>
                  <a:gd name="T2" fmla="*/ 30 w 98"/>
                  <a:gd name="T3" fmla="*/ 74 h 117"/>
                  <a:gd name="T4" fmla="*/ 39 w 98"/>
                  <a:gd name="T5" fmla="*/ 74 h 117"/>
                  <a:gd name="T6" fmla="*/ 52 w 98"/>
                  <a:gd name="T7" fmla="*/ 70 h 117"/>
                  <a:gd name="T8" fmla="*/ 56 w 98"/>
                  <a:gd name="T9" fmla="*/ 60 h 117"/>
                  <a:gd name="T10" fmla="*/ 40 w 98"/>
                  <a:gd name="T11" fmla="*/ 54 h 117"/>
                  <a:gd name="T12" fmla="*/ 60 w 98"/>
                  <a:gd name="T13" fmla="*/ 33 h 117"/>
                  <a:gd name="T14" fmla="*/ 74 w 98"/>
                  <a:gd name="T15" fmla="*/ 33 h 117"/>
                  <a:gd name="T16" fmla="*/ 79 w 98"/>
                  <a:gd name="T17" fmla="*/ 0 h 117"/>
                  <a:gd name="T18" fmla="*/ 86 w 98"/>
                  <a:gd name="T19" fmla="*/ 7 h 117"/>
                  <a:gd name="T20" fmla="*/ 79 w 98"/>
                  <a:gd name="T21" fmla="*/ 21 h 117"/>
                  <a:gd name="T22" fmla="*/ 80 w 98"/>
                  <a:gd name="T23" fmla="*/ 31 h 117"/>
                  <a:gd name="T24" fmla="*/ 84 w 98"/>
                  <a:gd name="T25" fmla="*/ 37 h 117"/>
                  <a:gd name="T26" fmla="*/ 97 w 98"/>
                  <a:gd name="T27" fmla="*/ 30 h 117"/>
                  <a:gd name="T28" fmla="*/ 85 w 98"/>
                  <a:gd name="T29" fmla="*/ 51 h 117"/>
                  <a:gd name="T30" fmla="*/ 79 w 98"/>
                  <a:gd name="T31" fmla="*/ 63 h 117"/>
                  <a:gd name="T32" fmla="*/ 56 w 98"/>
                  <a:gd name="T33" fmla="*/ 82 h 117"/>
                  <a:gd name="T34" fmla="*/ 37 w 98"/>
                  <a:gd name="T35" fmla="*/ 85 h 117"/>
                  <a:gd name="T36" fmla="*/ 31 w 98"/>
                  <a:gd name="T37" fmla="*/ 94 h 117"/>
                  <a:gd name="T38" fmla="*/ 16 w 98"/>
                  <a:gd name="T39" fmla="*/ 105 h 117"/>
                  <a:gd name="T40" fmla="*/ 6 w 98"/>
                  <a:gd name="T41" fmla="*/ 114 h 117"/>
                  <a:gd name="T42" fmla="*/ 0 w 98"/>
                  <a:gd name="T43" fmla="*/ 117 h 117"/>
                  <a:gd name="T44" fmla="*/ 14 w 98"/>
                  <a:gd name="T45" fmla="*/ 94 h 1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8"/>
                  <a:gd name="T70" fmla="*/ 0 h 117"/>
                  <a:gd name="T71" fmla="*/ 98 w 98"/>
                  <a:gd name="T72" fmla="*/ 117 h 11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8" h="117">
                    <a:moveTo>
                      <a:pt x="14" y="94"/>
                    </a:moveTo>
                    <a:cubicBezTo>
                      <a:pt x="22" y="88"/>
                      <a:pt x="22" y="81"/>
                      <a:pt x="30" y="74"/>
                    </a:cubicBezTo>
                    <a:cubicBezTo>
                      <a:pt x="32" y="68"/>
                      <a:pt x="33" y="76"/>
                      <a:pt x="39" y="74"/>
                    </a:cubicBezTo>
                    <a:cubicBezTo>
                      <a:pt x="45" y="75"/>
                      <a:pt x="46" y="68"/>
                      <a:pt x="52" y="70"/>
                    </a:cubicBezTo>
                    <a:cubicBezTo>
                      <a:pt x="59" y="69"/>
                      <a:pt x="64" y="66"/>
                      <a:pt x="56" y="60"/>
                    </a:cubicBezTo>
                    <a:cubicBezTo>
                      <a:pt x="51" y="57"/>
                      <a:pt x="40" y="54"/>
                      <a:pt x="40" y="54"/>
                    </a:cubicBezTo>
                    <a:cubicBezTo>
                      <a:pt x="37" y="44"/>
                      <a:pt x="54" y="34"/>
                      <a:pt x="60" y="33"/>
                    </a:cubicBezTo>
                    <a:cubicBezTo>
                      <a:pt x="63" y="29"/>
                      <a:pt x="72" y="38"/>
                      <a:pt x="74" y="33"/>
                    </a:cubicBezTo>
                    <a:cubicBezTo>
                      <a:pt x="73" y="24"/>
                      <a:pt x="67" y="3"/>
                      <a:pt x="79" y="0"/>
                    </a:cubicBezTo>
                    <a:cubicBezTo>
                      <a:pt x="84" y="2"/>
                      <a:pt x="85" y="2"/>
                      <a:pt x="86" y="7"/>
                    </a:cubicBezTo>
                    <a:cubicBezTo>
                      <a:pt x="85" y="15"/>
                      <a:pt x="83" y="15"/>
                      <a:pt x="79" y="21"/>
                    </a:cubicBezTo>
                    <a:cubicBezTo>
                      <a:pt x="78" y="25"/>
                      <a:pt x="77" y="26"/>
                      <a:pt x="80" y="31"/>
                    </a:cubicBezTo>
                    <a:cubicBezTo>
                      <a:pt x="81" y="33"/>
                      <a:pt x="84" y="37"/>
                      <a:pt x="84" y="37"/>
                    </a:cubicBezTo>
                    <a:cubicBezTo>
                      <a:pt x="88" y="35"/>
                      <a:pt x="92" y="32"/>
                      <a:pt x="97" y="30"/>
                    </a:cubicBezTo>
                    <a:cubicBezTo>
                      <a:pt x="98" y="32"/>
                      <a:pt x="88" y="46"/>
                      <a:pt x="85" y="51"/>
                    </a:cubicBezTo>
                    <a:cubicBezTo>
                      <a:pt x="82" y="56"/>
                      <a:pt x="84" y="58"/>
                      <a:pt x="79" y="63"/>
                    </a:cubicBezTo>
                    <a:cubicBezTo>
                      <a:pt x="72" y="79"/>
                      <a:pt x="78" y="81"/>
                      <a:pt x="56" y="82"/>
                    </a:cubicBezTo>
                    <a:cubicBezTo>
                      <a:pt x="50" y="84"/>
                      <a:pt x="43" y="83"/>
                      <a:pt x="37" y="85"/>
                    </a:cubicBezTo>
                    <a:cubicBezTo>
                      <a:pt x="36" y="85"/>
                      <a:pt x="32" y="93"/>
                      <a:pt x="31" y="94"/>
                    </a:cubicBezTo>
                    <a:cubicBezTo>
                      <a:pt x="26" y="100"/>
                      <a:pt x="22" y="101"/>
                      <a:pt x="16" y="105"/>
                    </a:cubicBezTo>
                    <a:cubicBezTo>
                      <a:pt x="12" y="111"/>
                      <a:pt x="15" y="107"/>
                      <a:pt x="6" y="114"/>
                    </a:cubicBezTo>
                    <a:cubicBezTo>
                      <a:pt x="4" y="115"/>
                      <a:pt x="0" y="117"/>
                      <a:pt x="0" y="117"/>
                    </a:cubicBezTo>
                    <a:lnTo>
                      <a:pt x="14" y="94"/>
                    </a:ln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76" name="Freeform 2517">
                <a:extLst>
                  <a:ext uri="{FF2B5EF4-FFF2-40B4-BE49-F238E27FC236}">
                    <a16:creationId xmlns:a16="http://schemas.microsoft.com/office/drawing/2014/main" id="{F0FE3FC5-516F-CDE6-19AF-8ED487E79A60}"/>
                  </a:ext>
                </a:extLst>
              </p:cNvPr>
              <p:cNvSpPr>
                <a:spLocks noChangeAspect="1"/>
              </p:cNvSpPr>
              <p:nvPr/>
            </p:nvSpPr>
            <p:spPr bwMode="auto">
              <a:xfrm>
                <a:off x="1955" y="-432"/>
                <a:ext cx="2919" cy="4123"/>
              </a:xfrm>
              <a:custGeom>
                <a:avLst/>
                <a:gdLst>
                  <a:gd name="T0" fmla="*/ 1000 w 2919"/>
                  <a:gd name="T1" fmla="*/ 3731 h 4123"/>
                  <a:gd name="T2" fmla="*/ 1064 w 2919"/>
                  <a:gd name="T3" fmla="*/ 3291 h 4123"/>
                  <a:gd name="T4" fmla="*/ 1044 w 2919"/>
                  <a:gd name="T5" fmla="*/ 2867 h 4123"/>
                  <a:gd name="T6" fmla="*/ 1050 w 2919"/>
                  <a:gd name="T7" fmla="*/ 2452 h 4123"/>
                  <a:gd name="T8" fmla="*/ 1258 w 2919"/>
                  <a:gd name="T9" fmla="*/ 2352 h 4123"/>
                  <a:gd name="T10" fmla="*/ 1261 w 2919"/>
                  <a:gd name="T11" fmla="*/ 2075 h 4123"/>
                  <a:gd name="T12" fmla="*/ 1309 w 2919"/>
                  <a:gd name="T13" fmla="*/ 1734 h 4123"/>
                  <a:gd name="T14" fmla="*/ 1463 w 2919"/>
                  <a:gd name="T15" fmla="*/ 1288 h 4123"/>
                  <a:gd name="T16" fmla="*/ 1834 w 2919"/>
                  <a:gd name="T17" fmla="*/ 980 h 4123"/>
                  <a:gd name="T18" fmla="*/ 1967 w 2919"/>
                  <a:gd name="T19" fmla="*/ 684 h 4123"/>
                  <a:gd name="T20" fmla="*/ 2443 w 2919"/>
                  <a:gd name="T21" fmla="*/ 676 h 4123"/>
                  <a:gd name="T22" fmla="*/ 2514 w 2919"/>
                  <a:gd name="T23" fmla="*/ 381 h 4123"/>
                  <a:gd name="T24" fmla="*/ 2761 w 2919"/>
                  <a:gd name="T25" fmla="*/ 406 h 4123"/>
                  <a:gd name="T26" fmla="*/ 2857 w 2919"/>
                  <a:gd name="T27" fmla="*/ 444 h 4123"/>
                  <a:gd name="T28" fmla="*/ 2695 w 2919"/>
                  <a:gd name="T29" fmla="*/ 268 h 4123"/>
                  <a:gd name="T30" fmla="*/ 2647 w 2919"/>
                  <a:gd name="T31" fmla="*/ 40 h 4123"/>
                  <a:gd name="T32" fmla="*/ 2435 w 2919"/>
                  <a:gd name="T33" fmla="*/ 244 h 4123"/>
                  <a:gd name="T34" fmla="*/ 2319 w 2919"/>
                  <a:gd name="T35" fmla="*/ 340 h 4123"/>
                  <a:gd name="T36" fmla="*/ 2183 w 2919"/>
                  <a:gd name="T37" fmla="*/ 168 h 4123"/>
                  <a:gd name="T38" fmla="*/ 2007 w 2919"/>
                  <a:gd name="T39" fmla="*/ 360 h 4123"/>
                  <a:gd name="T40" fmla="*/ 1823 w 2919"/>
                  <a:gd name="T41" fmla="*/ 632 h 4123"/>
                  <a:gd name="T42" fmla="*/ 1695 w 2919"/>
                  <a:gd name="T43" fmla="*/ 520 h 4123"/>
                  <a:gd name="T44" fmla="*/ 1675 w 2919"/>
                  <a:gd name="T45" fmla="*/ 648 h 4123"/>
                  <a:gd name="T46" fmla="*/ 1523 w 2919"/>
                  <a:gd name="T47" fmla="*/ 820 h 4123"/>
                  <a:gd name="T48" fmla="*/ 1559 w 2919"/>
                  <a:gd name="T49" fmla="*/ 996 h 4123"/>
                  <a:gd name="T50" fmla="*/ 1324 w 2919"/>
                  <a:gd name="T51" fmla="*/ 1244 h 4123"/>
                  <a:gd name="T52" fmla="*/ 1368 w 2919"/>
                  <a:gd name="T53" fmla="*/ 1380 h 4123"/>
                  <a:gd name="T54" fmla="*/ 1220 w 2919"/>
                  <a:gd name="T55" fmla="*/ 1444 h 4123"/>
                  <a:gd name="T56" fmla="*/ 1116 w 2919"/>
                  <a:gd name="T57" fmla="*/ 1656 h 4123"/>
                  <a:gd name="T58" fmla="*/ 1092 w 2919"/>
                  <a:gd name="T59" fmla="*/ 1784 h 4123"/>
                  <a:gd name="T60" fmla="*/ 1044 w 2919"/>
                  <a:gd name="T61" fmla="*/ 1968 h 4123"/>
                  <a:gd name="T62" fmla="*/ 976 w 2919"/>
                  <a:gd name="T63" fmla="*/ 2087 h 4123"/>
                  <a:gd name="T64" fmla="*/ 720 w 2919"/>
                  <a:gd name="T65" fmla="*/ 2375 h 4123"/>
                  <a:gd name="T66" fmla="*/ 828 w 2919"/>
                  <a:gd name="T67" fmla="*/ 2539 h 4123"/>
                  <a:gd name="T68" fmla="*/ 608 w 2919"/>
                  <a:gd name="T69" fmla="*/ 2539 h 4123"/>
                  <a:gd name="T70" fmla="*/ 496 w 2919"/>
                  <a:gd name="T71" fmla="*/ 2671 h 4123"/>
                  <a:gd name="T72" fmla="*/ 332 w 2919"/>
                  <a:gd name="T73" fmla="*/ 2791 h 4123"/>
                  <a:gd name="T74" fmla="*/ 188 w 2919"/>
                  <a:gd name="T75" fmla="*/ 2855 h 4123"/>
                  <a:gd name="T76" fmla="*/ 296 w 2919"/>
                  <a:gd name="T77" fmla="*/ 3011 h 4123"/>
                  <a:gd name="T78" fmla="*/ 216 w 2919"/>
                  <a:gd name="T79" fmla="*/ 3163 h 4123"/>
                  <a:gd name="T80" fmla="*/ 8 w 2919"/>
                  <a:gd name="T81" fmla="*/ 3295 h 4123"/>
                  <a:gd name="T82" fmla="*/ 268 w 2919"/>
                  <a:gd name="T83" fmla="*/ 3411 h 4123"/>
                  <a:gd name="T84" fmla="*/ 160 w 2919"/>
                  <a:gd name="T85" fmla="*/ 3471 h 4123"/>
                  <a:gd name="T86" fmla="*/ 112 w 2919"/>
                  <a:gd name="T87" fmla="*/ 3607 h 4123"/>
                  <a:gd name="T88" fmla="*/ 116 w 2919"/>
                  <a:gd name="T89" fmla="*/ 3679 h 4123"/>
                  <a:gd name="T90" fmla="*/ 140 w 2919"/>
                  <a:gd name="T91" fmla="*/ 3795 h 4123"/>
                  <a:gd name="T92" fmla="*/ 312 w 2919"/>
                  <a:gd name="T93" fmla="*/ 4103 h 4123"/>
                  <a:gd name="T94" fmla="*/ 660 w 2919"/>
                  <a:gd name="T95" fmla="*/ 3863 h 4123"/>
                  <a:gd name="T96" fmla="*/ 896 w 2919"/>
                  <a:gd name="T97" fmla="*/ 3739 h 41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919"/>
                  <a:gd name="T148" fmla="*/ 0 h 4123"/>
                  <a:gd name="T149" fmla="*/ 2919 w 2919"/>
                  <a:gd name="T150" fmla="*/ 4123 h 41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919" h="4123">
                    <a:moveTo>
                      <a:pt x="908" y="3795"/>
                    </a:moveTo>
                    <a:cubicBezTo>
                      <a:pt x="936" y="3799"/>
                      <a:pt x="940" y="3846"/>
                      <a:pt x="969" y="3860"/>
                    </a:cubicBezTo>
                    <a:cubicBezTo>
                      <a:pt x="984" y="3828"/>
                      <a:pt x="1000" y="3779"/>
                      <a:pt x="1000" y="3731"/>
                    </a:cubicBezTo>
                    <a:cubicBezTo>
                      <a:pt x="1004" y="3695"/>
                      <a:pt x="1012" y="3591"/>
                      <a:pt x="1044" y="3575"/>
                    </a:cubicBezTo>
                    <a:cubicBezTo>
                      <a:pt x="1080" y="3527"/>
                      <a:pt x="1088" y="3503"/>
                      <a:pt x="1116" y="3447"/>
                    </a:cubicBezTo>
                    <a:cubicBezTo>
                      <a:pt x="1131" y="3395"/>
                      <a:pt x="1060" y="3339"/>
                      <a:pt x="1064" y="3291"/>
                    </a:cubicBezTo>
                    <a:cubicBezTo>
                      <a:pt x="1072" y="3259"/>
                      <a:pt x="1148" y="3192"/>
                      <a:pt x="1144" y="3152"/>
                    </a:cubicBezTo>
                    <a:cubicBezTo>
                      <a:pt x="1136" y="3128"/>
                      <a:pt x="1057" y="3114"/>
                      <a:pt x="1041" y="3066"/>
                    </a:cubicBezTo>
                    <a:cubicBezTo>
                      <a:pt x="1037" y="3010"/>
                      <a:pt x="1050" y="2922"/>
                      <a:pt x="1044" y="2867"/>
                    </a:cubicBezTo>
                    <a:cubicBezTo>
                      <a:pt x="1038" y="2795"/>
                      <a:pt x="1009" y="2712"/>
                      <a:pt x="1021" y="2658"/>
                    </a:cubicBezTo>
                    <a:cubicBezTo>
                      <a:pt x="1021" y="2606"/>
                      <a:pt x="1001" y="2620"/>
                      <a:pt x="1006" y="2586"/>
                    </a:cubicBezTo>
                    <a:cubicBezTo>
                      <a:pt x="1023" y="2550"/>
                      <a:pt x="1040" y="2479"/>
                      <a:pt x="1050" y="2452"/>
                    </a:cubicBezTo>
                    <a:cubicBezTo>
                      <a:pt x="1060" y="2425"/>
                      <a:pt x="1053" y="2442"/>
                      <a:pt x="1068" y="2423"/>
                    </a:cubicBezTo>
                    <a:cubicBezTo>
                      <a:pt x="1097" y="2381"/>
                      <a:pt x="1098" y="2363"/>
                      <a:pt x="1140" y="2336"/>
                    </a:cubicBezTo>
                    <a:cubicBezTo>
                      <a:pt x="1172" y="2324"/>
                      <a:pt x="1219" y="2351"/>
                      <a:pt x="1258" y="2352"/>
                    </a:cubicBezTo>
                    <a:cubicBezTo>
                      <a:pt x="1282" y="2291"/>
                      <a:pt x="1251" y="2230"/>
                      <a:pt x="1227" y="2178"/>
                    </a:cubicBezTo>
                    <a:cubicBezTo>
                      <a:pt x="1237" y="2136"/>
                      <a:pt x="1229" y="2151"/>
                      <a:pt x="1242" y="2118"/>
                    </a:cubicBezTo>
                    <a:cubicBezTo>
                      <a:pt x="1248" y="2101"/>
                      <a:pt x="1256" y="2090"/>
                      <a:pt x="1261" y="2075"/>
                    </a:cubicBezTo>
                    <a:cubicBezTo>
                      <a:pt x="1266" y="2060"/>
                      <a:pt x="1264" y="2041"/>
                      <a:pt x="1270" y="2025"/>
                    </a:cubicBezTo>
                    <a:cubicBezTo>
                      <a:pt x="1276" y="2009"/>
                      <a:pt x="1291" y="2027"/>
                      <a:pt x="1297" y="1979"/>
                    </a:cubicBezTo>
                    <a:cubicBezTo>
                      <a:pt x="1301" y="1899"/>
                      <a:pt x="1291" y="1804"/>
                      <a:pt x="1309" y="1734"/>
                    </a:cubicBezTo>
                    <a:cubicBezTo>
                      <a:pt x="1339" y="1683"/>
                      <a:pt x="1347" y="1664"/>
                      <a:pt x="1432" y="1528"/>
                    </a:cubicBezTo>
                    <a:cubicBezTo>
                      <a:pt x="1449" y="1493"/>
                      <a:pt x="1462" y="1497"/>
                      <a:pt x="1479" y="1391"/>
                    </a:cubicBezTo>
                    <a:cubicBezTo>
                      <a:pt x="1479" y="1340"/>
                      <a:pt x="1474" y="1332"/>
                      <a:pt x="1463" y="1288"/>
                    </a:cubicBezTo>
                    <a:cubicBezTo>
                      <a:pt x="1471" y="1170"/>
                      <a:pt x="1432" y="1122"/>
                      <a:pt x="1644" y="1113"/>
                    </a:cubicBezTo>
                    <a:cubicBezTo>
                      <a:pt x="1599" y="1074"/>
                      <a:pt x="1638" y="1067"/>
                      <a:pt x="1650" y="1047"/>
                    </a:cubicBezTo>
                    <a:cubicBezTo>
                      <a:pt x="1662" y="992"/>
                      <a:pt x="1560" y="908"/>
                      <a:pt x="1834" y="980"/>
                    </a:cubicBezTo>
                    <a:cubicBezTo>
                      <a:pt x="1866" y="972"/>
                      <a:pt x="1834" y="899"/>
                      <a:pt x="1863" y="868"/>
                    </a:cubicBezTo>
                    <a:cubicBezTo>
                      <a:pt x="1871" y="836"/>
                      <a:pt x="1845" y="806"/>
                      <a:pt x="1849" y="773"/>
                    </a:cubicBezTo>
                    <a:cubicBezTo>
                      <a:pt x="1920" y="785"/>
                      <a:pt x="1896" y="693"/>
                      <a:pt x="1967" y="684"/>
                    </a:cubicBezTo>
                    <a:cubicBezTo>
                      <a:pt x="2039" y="708"/>
                      <a:pt x="2055" y="728"/>
                      <a:pt x="2085" y="804"/>
                    </a:cubicBezTo>
                    <a:cubicBezTo>
                      <a:pt x="2166" y="816"/>
                      <a:pt x="2326" y="813"/>
                      <a:pt x="2416" y="740"/>
                    </a:cubicBezTo>
                    <a:cubicBezTo>
                      <a:pt x="2431" y="709"/>
                      <a:pt x="2423" y="720"/>
                      <a:pt x="2443" y="676"/>
                    </a:cubicBezTo>
                    <a:cubicBezTo>
                      <a:pt x="2440" y="551"/>
                      <a:pt x="2419" y="548"/>
                      <a:pt x="2419" y="504"/>
                    </a:cubicBezTo>
                    <a:cubicBezTo>
                      <a:pt x="2419" y="460"/>
                      <a:pt x="2426" y="432"/>
                      <a:pt x="2442" y="412"/>
                    </a:cubicBezTo>
                    <a:cubicBezTo>
                      <a:pt x="2458" y="392"/>
                      <a:pt x="2460" y="387"/>
                      <a:pt x="2514" y="381"/>
                    </a:cubicBezTo>
                    <a:cubicBezTo>
                      <a:pt x="2542" y="324"/>
                      <a:pt x="2521" y="323"/>
                      <a:pt x="2578" y="310"/>
                    </a:cubicBezTo>
                    <a:cubicBezTo>
                      <a:pt x="2622" y="334"/>
                      <a:pt x="2673" y="357"/>
                      <a:pt x="2700" y="385"/>
                    </a:cubicBezTo>
                    <a:cubicBezTo>
                      <a:pt x="2724" y="388"/>
                      <a:pt x="2745" y="394"/>
                      <a:pt x="2761" y="406"/>
                    </a:cubicBezTo>
                    <a:cubicBezTo>
                      <a:pt x="2772" y="422"/>
                      <a:pt x="2775" y="456"/>
                      <a:pt x="2778" y="482"/>
                    </a:cubicBezTo>
                    <a:cubicBezTo>
                      <a:pt x="2772" y="510"/>
                      <a:pt x="2760" y="525"/>
                      <a:pt x="2766" y="575"/>
                    </a:cubicBezTo>
                    <a:cubicBezTo>
                      <a:pt x="2791" y="551"/>
                      <a:pt x="2833" y="468"/>
                      <a:pt x="2857" y="444"/>
                    </a:cubicBezTo>
                    <a:cubicBezTo>
                      <a:pt x="2865" y="408"/>
                      <a:pt x="2907" y="376"/>
                      <a:pt x="2915" y="340"/>
                    </a:cubicBezTo>
                    <a:cubicBezTo>
                      <a:pt x="2907" y="280"/>
                      <a:pt x="2859" y="296"/>
                      <a:pt x="2799" y="292"/>
                    </a:cubicBezTo>
                    <a:cubicBezTo>
                      <a:pt x="2763" y="280"/>
                      <a:pt x="2683" y="292"/>
                      <a:pt x="2695" y="268"/>
                    </a:cubicBezTo>
                    <a:cubicBezTo>
                      <a:pt x="2755" y="224"/>
                      <a:pt x="2823" y="240"/>
                      <a:pt x="2879" y="184"/>
                    </a:cubicBezTo>
                    <a:cubicBezTo>
                      <a:pt x="2919" y="144"/>
                      <a:pt x="2823" y="80"/>
                      <a:pt x="2803" y="80"/>
                    </a:cubicBezTo>
                    <a:cubicBezTo>
                      <a:pt x="2663" y="48"/>
                      <a:pt x="2751" y="40"/>
                      <a:pt x="2647" y="40"/>
                    </a:cubicBezTo>
                    <a:cubicBezTo>
                      <a:pt x="2643" y="52"/>
                      <a:pt x="2563" y="160"/>
                      <a:pt x="2563" y="160"/>
                    </a:cubicBezTo>
                    <a:cubicBezTo>
                      <a:pt x="2555" y="168"/>
                      <a:pt x="2527" y="0"/>
                      <a:pt x="2511" y="4"/>
                    </a:cubicBezTo>
                    <a:cubicBezTo>
                      <a:pt x="2491" y="20"/>
                      <a:pt x="2447" y="224"/>
                      <a:pt x="2435" y="244"/>
                    </a:cubicBezTo>
                    <a:cubicBezTo>
                      <a:pt x="2423" y="308"/>
                      <a:pt x="2427" y="136"/>
                      <a:pt x="2407" y="112"/>
                    </a:cubicBezTo>
                    <a:cubicBezTo>
                      <a:pt x="2399" y="148"/>
                      <a:pt x="2375" y="256"/>
                      <a:pt x="2359" y="292"/>
                    </a:cubicBezTo>
                    <a:cubicBezTo>
                      <a:pt x="2343" y="320"/>
                      <a:pt x="2335" y="320"/>
                      <a:pt x="2319" y="340"/>
                    </a:cubicBezTo>
                    <a:cubicBezTo>
                      <a:pt x="2307" y="352"/>
                      <a:pt x="2287" y="380"/>
                      <a:pt x="2287" y="380"/>
                    </a:cubicBezTo>
                    <a:cubicBezTo>
                      <a:pt x="2287" y="296"/>
                      <a:pt x="2323" y="132"/>
                      <a:pt x="2319" y="48"/>
                    </a:cubicBezTo>
                    <a:cubicBezTo>
                      <a:pt x="2319" y="40"/>
                      <a:pt x="2199" y="164"/>
                      <a:pt x="2183" y="168"/>
                    </a:cubicBezTo>
                    <a:cubicBezTo>
                      <a:pt x="2159" y="192"/>
                      <a:pt x="2131" y="200"/>
                      <a:pt x="2099" y="212"/>
                    </a:cubicBezTo>
                    <a:cubicBezTo>
                      <a:pt x="2071" y="248"/>
                      <a:pt x="2059" y="276"/>
                      <a:pt x="2039" y="312"/>
                    </a:cubicBezTo>
                    <a:cubicBezTo>
                      <a:pt x="2031" y="328"/>
                      <a:pt x="2007" y="360"/>
                      <a:pt x="2007" y="360"/>
                    </a:cubicBezTo>
                    <a:cubicBezTo>
                      <a:pt x="1999" y="408"/>
                      <a:pt x="2011" y="484"/>
                      <a:pt x="1951" y="492"/>
                    </a:cubicBezTo>
                    <a:cubicBezTo>
                      <a:pt x="1923" y="480"/>
                      <a:pt x="1907" y="484"/>
                      <a:pt x="1883" y="500"/>
                    </a:cubicBezTo>
                    <a:cubicBezTo>
                      <a:pt x="1859" y="544"/>
                      <a:pt x="1875" y="604"/>
                      <a:pt x="1823" y="632"/>
                    </a:cubicBezTo>
                    <a:cubicBezTo>
                      <a:pt x="1807" y="604"/>
                      <a:pt x="1835" y="564"/>
                      <a:pt x="1815" y="540"/>
                    </a:cubicBezTo>
                    <a:cubicBezTo>
                      <a:pt x="1811" y="512"/>
                      <a:pt x="1787" y="452"/>
                      <a:pt x="1763" y="440"/>
                    </a:cubicBezTo>
                    <a:cubicBezTo>
                      <a:pt x="1723" y="448"/>
                      <a:pt x="1703" y="480"/>
                      <a:pt x="1695" y="520"/>
                    </a:cubicBezTo>
                    <a:cubicBezTo>
                      <a:pt x="1695" y="568"/>
                      <a:pt x="1691" y="648"/>
                      <a:pt x="1723" y="692"/>
                    </a:cubicBezTo>
                    <a:cubicBezTo>
                      <a:pt x="1715" y="708"/>
                      <a:pt x="1715" y="716"/>
                      <a:pt x="1699" y="700"/>
                    </a:cubicBezTo>
                    <a:cubicBezTo>
                      <a:pt x="1687" y="688"/>
                      <a:pt x="1683" y="664"/>
                      <a:pt x="1675" y="648"/>
                    </a:cubicBezTo>
                    <a:cubicBezTo>
                      <a:pt x="1663" y="628"/>
                      <a:pt x="1647" y="572"/>
                      <a:pt x="1627" y="560"/>
                    </a:cubicBezTo>
                    <a:cubicBezTo>
                      <a:pt x="1607" y="588"/>
                      <a:pt x="1595" y="648"/>
                      <a:pt x="1579" y="676"/>
                    </a:cubicBezTo>
                    <a:cubicBezTo>
                      <a:pt x="1571" y="724"/>
                      <a:pt x="1559" y="784"/>
                      <a:pt x="1523" y="820"/>
                    </a:cubicBezTo>
                    <a:cubicBezTo>
                      <a:pt x="1515" y="844"/>
                      <a:pt x="1475" y="900"/>
                      <a:pt x="1475" y="900"/>
                    </a:cubicBezTo>
                    <a:cubicBezTo>
                      <a:pt x="1467" y="972"/>
                      <a:pt x="1444" y="972"/>
                      <a:pt x="1535" y="976"/>
                    </a:cubicBezTo>
                    <a:cubicBezTo>
                      <a:pt x="1555" y="980"/>
                      <a:pt x="1579" y="960"/>
                      <a:pt x="1559" y="996"/>
                    </a:cubicBezTo>
                    <a:cubicBezTo>
                      <a:pt x="1543" y="1024"/>
                      <a:pt x="1471" y="1024"/>
                      <a:pt x="1471" y="1024"/>
                    </a:cubicBezTo>
                    <a:cubicBezTo>
                      <a:pt x="1444" y="1040"/>
                      <a:pt x="1444" y="1092"/>
                      <a:pt x="1420" y="1112"/>
                    </a:cubicBezTo>
                    <a:cubicBezTo>
                      <a:pt x="1396" y="1160"/>
                      <a:pt x="1348" y="1196"/>
                      <a:pt x="1324" y="1244"/>
                    </a:cubicBezTo>
                    <a:cubicBezTo>
                      <a:pt x="1336" y="1276"/>
                      <a:pt x="1352" y="1288"/>
                      <a:pt x="1372" y="1312"/>
                    </a:cubicBezTo>
                    <a:cubicBezTo>
                      <a:pt x="1328" y="1332"/>
                      <a:pt x="1296" y="1336"/>
                      <a:pt x="1248" y="1344"/>
                    </a:cubicBezTo>
                    <a:cubicBezTo>
                      <a:pt x="1220" y="1396"/>
                      <a:pt x="1332" y="1376"/>
                      <a:pt x="1368" y="1380"/>
                    </a:cubicBezTo>
                    <a:cubicBezTo>
                      <a:pt x="1376" y="1380"/>
                      <a:pt x="1392" y="1416"/>
                      <a:pt x="1384" y="1416"/>
                    </a:cubicBezTo>
                    <a:cubicBezTo>
                      <a:pt x="1372" y="1416"/>
                      <a:pt x="1344" y="1416"/>
                      <a:pt x="1332" y="1416"/>
                    </a:cubicBezTo>
                    <a:cubicBezTo>
                      <a:pt x="1288" y="1424"/>
                      <a:pt x="1264" y="1436"/>
                      <a:pt x="1220" y="1444"/>
                    </a:cubicBezTo>
                    <a:cubicBezTo>
                      <a:pt x="1196" y="1468"/>
                      <a:pt x="1172" y="1484"/>
                      <a:pt x="1152" y="1508"/>
                    </a:cubicBezTo>
                    <a:cubicBezTo>
                      <a:pt x="1140" y="1520"/>
                      <a:pt x="1124" y="1556"/>
                      <a:pt x="1124" y="1556"/>
                    </a:cubicBezTo>
                    <a:cubicBezTo>
                      <a:pt x="1136" y="1584"/>
                      <a:pt x="1124" y="1624"/>
                      <a:pt x="1116" y="1656"/>
                    </a:cubicBezTo>
                    <a:cubicBezTo>
                      <a:pt x="1156" y="1664"/>
                      <a:pt x="1180" y="1684"/>
                      <a:pt x="1224" y="1688"/>
                    </a:cubicBezTo>
                    <a:cubicBezTo>
                      <a:pt x="1204" y="1712"/>
                      <a:pt x="1184" y="1728"/>
                      <a:pt x="1152" y="1732"/>
                    </a:cubicBezTo>
                    <a:cubicBezTo>
                      <a:pt x="1124" y="1748"/>
                      <a:pt x="1108" y="1752"/>
                      <a:pt x="1092" y="1784"/>
                    </a:cubicBezTo>
                    <a:cubicBezTo>
                      <a:pt x="1112" y="1872"/>
                      <a:pt x="1100" y="1772"/>
                      <a:pt x="1076" y="1828"/>
                    </a:cubicBezTo>
                    <a:cubicBezTo>
                      <a:pt x="1068" y="1848"/>
                      <a:pt x="1088" y="1896"/>
                      <a:pt x="1092" y="1916"/>
                    </a:cubicBezTo>
                    <a:cubicBezTo>
                      <a:pt x="1064" y="1920"/>
                      <a:pt x="1000" y="1912"/>
                      <a:pt x="1044" y="1968"/>
                    </a:cubicBezTo>
                    <a:cubicBezTo>
                      <a:pt x="1036" y="1988"/>
                      <a:pt x="1032" y="2004"/>
                      <a:pt x="1028" y="2016"/>
                    </a:cubicBezTo>
                    <a:cubicBezTo>
                      <a:pt x="1016" y="2020"/>
                      <a:pt x="1020" y="2032"/>
                      <a:pt x="1012" y="2040"/>
                    </a:cubicBezTo>
                    <a:cubicBezTo>
                      <a:pt x="956" y="2103"/>
                      <a:pt x="1020" y="2067"/>
                      <a:pt x="976" y="2087"/>
                    </a:cubicBezTo>
                    <a:cubicBezTo>
                      <a:pt x="952" y="2147"/>
                      <a:pt x="904" y="2195"/>
                      <a:pt x="840" y="2203"/>
                    </a:cubicBezTo>
                    <a:cubicBezTo>
                      <a:pt x="804" y="2223"/>
                      <a:pt x="812" y="2207"/>
                      <a:pt x="800" y="2235"/>
                    </a:cubicBezTo>
                    <a:cubicBezTo>
                      <a:pt x="788" y="2291"/>
                      <a:pt x="752" y="2331"/>
                      <a:pt x="720" y="2375"/>
                    </a:cubicBezTo>
                    <a:cubicBezTo>
                      <a:pt x="752" y="2463"/>
                      <a:pt x="768" y="2443"/>
                      <a:pt x="792" y="2479"/>
                    </a:cubicBezTo>
                    <a:cubicBezTo>
                      <a:pt x="832" y="2471"/>
                      <a:pt x="876" y="2427"/>
                      <a:pt x="912" y="2407"/>
                    </a:cubicBezTo>
                    <a:cubicBezTo>
                      <a:pt x="908" y="2463"/>
                      <a:pt x="888" y="2527"/>
                      <a:pt x="828" y="2539"/>
                    </a:cubicBezTo>
                    <a:cubicBezTo>
                      <a:pt x="800" y="2559"/>
                      <a:pt x="800" y="2559"/>
                      <a:pt x="764" y="2555"/>
                    </a:cubicBezTo>
                    <a:cubicBezTo>
                      <a:pt x="716" y="2543"/>
                      <a:pt x="684" y="2539"/>
                      <a:pt x="652" y="2495"/>
                    </a:cubicBezTo>
                    <a:cubicBezTo>
                      <a:pt x="636" y="2507"/>
                      <a:pt x="608" y="2539"/>
                      <a:pt x="608" y="2539"/>
                    </a:cubicBezTo>
                    <a:cubicBezTo>
                      <a:pt x="600" y="2571"/>
                      <a:pt x="588" y="2591"/>
                      <a:pt x="564" y="2611"/>
                    </a:cubicBezTo>
                    <a:cubicBezTo>
                      <a:pt x="556" y="2643"/>
                      <a:pt x="544" y="2655"/>
                      <a:pt x="532" y="2683"/>
                    </a:cubicBezTo>
                    <a:cubicBezTo>
                      <a:pt x="604" y="2695"/>
                      <a:pt x="516" y="2675"/>
                      <a:pt x="496" y="2671"/>
                    </a:cubicBezTo>
                    <a:cubicBezTo>
                      <a:pt x="456" y="2651"/>
                      <a:pt x="432" y="2659"/>
                      <a:pt x="380" y="2663"/>
                    </a:cubicBezTo>
                    <a:cubicBezTo>
                      <a:pt x="356" y="2675"/>
                      <a:pt x="336" y="2691"/>
                      <a:pt x="312" y="2703"/>
                    </a:cubicBezTo>
                    <a:cubicBezTo>
                      <a:pt x="324" y="2771"/>
                      <a:pt x="320" y="2743"/>
                      <a:pt x="332" y="2791"/>
                    </a:cubicBezTo>
                    <a:cubicBezTo>
                      <a:pt x="328" y="2823"/>
                      <a:pt x="316" y="2843"/>
                      <a:pt x="308" y="2875"/>
                    </a:cubicBezTo>
                    <a:cubicBezTo>
                      <a:pt x="308" y="2851"/>
                      <a:pt x="312" y="2827"/>
                      <a:pt x="304" y="2803"/>
                    </a:cubicBezTo>
                    <a:cubicBezTo>
                      <a:pt x="300" y="2795"/>
                      <a:pt x="208" y="2847"/>
                      <a:pt x="188" y="2855"/>
                    </a:cubicBezTo>
                    <a:cubicBezTo>
                      <a:pt x="168" y="2887"/>
                      <a:pt x="156" y="2911"/>
                      <a:pt x="120" y="2927"/>
                    </a:cubicBezTo>
                    <a:cubicBezTo>
                      <a:pt x="136" y="2983"/>
                      <a:pt x="156" y="2979"/>
                      <a:pt x="216" y="2983"/>
                    </a:cubicBezTo>
                    <a:cubicBezTo>
                      <a:pt x="240" y="2999"/>
                      <a:pt x="268" y="2999"/>
                      <a:pt x="296" y="3011"/>
                    </a:cubicBezTo>
                    <a:cubicBezTo>
                      <a:pt x="252" y="3035"/>
                      <a:pt x="184" y="2995"/>
                      <a:pt x="140" y="2979"/>
                    </a:cubicBezTo>
                    <a:cubicBezTo>
                      <a:pt x="76" y="2983"/>
                      <a:pt x="64" y="2983"/>
                      <a:pt x="28" y="3031"/>
                    </a:cubicBezTo>
                    <a:cubicBezTo>
                      <a:pt x="4" y="3167"/>
                      <a:pt x="108" y="3159"/>
                      <a:pt x="216" y="3163"/>
                    </a:cubicBezTo>
                    <a:cubicBezTo>
                      <a:pt x="240" y="3167"/>
                      <a:pt x="452" y="3143"/>
                      <a:pt x="424" y="3183"/>
                    </a:cubicBezTo>
                    <a:cubicBezTo>
                      <a:pt x="352" y="3179"/>
                      <a:pt x="276" y="3183"/>
                      <a:pt x="216" y="3175"/>
                    </a:cubicBezTo>
                    <a:cubicBezTo>
                      <a:pt x="0" y="3179"/>
                      <a:pt x="16" y="3127"/>
                      <a:pt x="8" y="3295"/>
                    </a:cubicBezTo>
                    <a:cubicBezTo>
                      <a:pt x="12" y="3375"/>
                      <a:pt x="8" y="3419"/>
                      <a:pt x="88" y="3451"/>
                    </a:cubicBezTo>
                    <a:cubicBezTo>
                      <a:pt x="144" y="3443"/>
                      <a:pt x="180" y="3431"/>
                      <a:pt x="232" y="3423"/>
                    </a:cubicBezTo>
                    <a:cubicBezTo>
                      <a:pt x="244" y="3419"/>
                      <a:pt x="256" y="3415"/>
                      <a:pt x="268" y="3411"/>
                    </a:cubicBezTo>
                    <a:cubicBezTo>
                      <a:pt x="276" y="3407"/>
                      <a:pt x="284" y="3411"/>
                      <a:pt x="292" y="3407"/>
                    </a:cubicBezTo>
                    <a:cubicBezTo>
                      <a:pt x="296" y="3407"/>
                      <a:pt x="312" y="3395"/>
                      <a:pt x="308" y="3399"/>
                    </a:cubicBezTo>
                    <a:cubicBezTo>
                      <a:pt x="268" y="3439"/>
                      <a:pt x="216" y="3459"/>
                      <a:pt x="160" y="3471"/>
                    </a:cubicBezTo>
                    <a:cubicBezTo>
                      <a:pt x="128" y="3483"/>
                      <a:pt x="104" y="3495"/>
                      <a:pt x="76" y="3511"/>
                    </a:cubicBezTo>
                    <a:cubicBezTo>
                      <a:pt x="64" y="3531"/>
                      <a:pt x="56" y="3539"/>
                      <a:pt x="32" y="3547"/>
                    </a:cubicBezTo>
                    <a:cubicBezTo>
                      <a:pt x="92" y="3575"/>
                      <a:pt x="88" y="3543"/>
                      <a:pt x="112" y="3607"/>
                    </a:cubicBezTo>
                    <a:cubicBezTo>
                      <a:pt x="96" y="3655"/>
                      <a:pt x="84" y="3683"/>
                      <a:pt x="44" y="3723"/>
                    </a:cubicBezTo>
                    <a:cubicBezTo>
                      <a:pt x="36" y="3731"/>
                      <a:pt x="60" y="3715"/>
                      <a:pt x="68" y="3711"/>
                    </a:cubicBezTo>
                    <a:cubicBezTo>
                      <a:pt x="84" y="3699"/>
                      <a:pt x="116" y="3679"/>
                      <a:pt x="116" y="3679"/>
                    </a:cubicBezTo>
                    <a:cubicBezTo>
                      <a:pt x="140" y="3691"/>
                      <a:pt x="132" y="3703"/>
                      <a:pt x="120" y="3723"/>
                    </a:cubicBezTo>
                    <a:cubicBezTo>
                      <a:pt x="132" y="3763"/>
                      <a:pt x="148" y="3787"/>
                      <a:pt x="192" y="3795"/>
                    </a:cubicBezTo>
                    <a:cubicBezTo>
                      <a:pt x="168" y="3811"/>
                      <a:pt x="168" y="3799"/>
                      <a:pt x="140" y="3795"/>
                    </a:cubicBezTo>
                    <a:cubicBezTo>
                      <a:pt x="112" y="3799"/>
                      <a:pt x="104" y="3803"/>
                      <a:pt x="88" y="3823"/>
                    </a:cubicBezTo>
                    <a:cubicBezTo>
                      <a:pt x="96" y="3915"/>
                      <a:pt x="120" y="3959"/>
                      <a:pt x="188" y="4031"/>
                    </a:cubicBezTo>
                    <a:cubicBezTo>
                      <a:pt x="228" y="4055"/>
                      <a:pt x="268" y="4083"/>
                      <a:pt x="312" y="4103"/>
                    </a:cubicBezTo>
                    <a:cubicBezTo>
                      <a:pt x="332" y="4111"/>
                      <a:pt x="372" y="4123"/>
                      <a:pt x="372" y="4123"/>
                    </a:cubicBezTo>
                    <a:cubicBezTo>
                      <a:pt x="408" y="4107"/>
                      <a:pt x="492" y="4035"/>
                      <a:pt x="532" y="4007"/>
                    </a:cubicBezTo>
                    <a:cubicBezTo>
                      <a:pt x="584" y="3967"/>
                      <a:pt x="620" y="3899"/>
                      <a:pt x="660" y="3863"/>
                    </a:cubicBezTo>
                    <a:cubicBezTo>
                      <a:pt x="680" y="3823"/>
                      <a:pt x="740" y="3811"/>
                      <a:pt x="776" y="3783"/>
                    </a:cubicBezTo>
                    <a:cubicBezTo>
                      <a:pt x="800" y="3727"/>
                      <a:pt x="824" y="3667"/>
                      <a:pt x="836" y="3607"/>
                    </a:cubicBezTo>
                    <a:cubicBezTo>
                      <a:pt x="856" y="3599"/>
                      <a:pt x="888" y="3707"/>
                      <a:pt x="896" y="3739"/>
                    </a:cubicBezTo>
                    <a:cubicBezTo>
                      <a:pt x="900" y="3799"/>
                      <a:pt x="932" y="3767"/>
                      <a:pt x="908" y="3795"/>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grpSp>
          <p:nvGrpSpPr>
            <p:cNvPr id="26" name="Group 2518">
              <a:extLst>
                <a:ext uri="{FF2B5EF4-FFF2-40B4-BE49-F238E27FC236}">
                  <a16:creationId xmlns:a16="http://schemas.microsoft.com/office/drawing/2014/main" id="{7554DA9B-C010-5DD4-3526-FE3CD52282F3}"/>
                </a:ext>
              </a:extLst>
            </p:cNvPr>
            <p:cNvGrpSpPr>
              <a:grpSpLocks/>
            </p:cNvGrpSpPr>
            <p:nvPr>
              <p:custDataLst>
                <p:tags r:id="rId20"/>
              </p:custDataLst>
            </p:nvPr>
          </p:nvGrpSpPr>
          <p:grpSpPr bwMode="auto">
            <a:xfrm>
              <a:off x="4706938" y="2019300"/>
              <a:ext cx="682625" cy="1244595"/>
              <a:chOff x="3842" y="-120"/>
              <a:chExt cx="1720" cy="3135"/>
            </a:xfrm>
            <a:grpFill/>
          </p:grpSpPr>
          <p:sp>
            <p:nvSpPr>
              <p:cNvPr id="73" name="Freeform 2519">
                <a:extLst>
                  <a:ext uri="{FF2B5EF4-FFF2-40B4-BE49-F238E27FC236}">
                    <a16:creationId xmlns:a16="http://schemas.microsoft.com/office/drawing/2014/main" id="{AEA6BA01-55D4-F952-6829-DADAD815A706}"/>
                  </a:ext>
                </a:extLst>
              </p:cNvPr>
              <p:cNvSpPr>
                <a:spLocks noChangeAspect="1"/>
              </p:cNvSpPr>
              <p:nvPr/>
            </p:nvSpPr>
            <p:spPr bwMode="auto">
              <a:xfrm>
                <a:off x="4079" y="2895"/>
                <a:ext cx="152" cy="120"/>
              </a:xfrm>
              <a:custGeom>
                <a:avLst/>
                <a:gdLst>
                  <a:gd name="T0" fmla="*/ 21 w 38"/>
                  <a:gd name="T1" fmla="*/ 4 h 30"/>
                  <a:gd name="T2" fmla="*/ 0 w 38"/>
                  <a:gd name="T3" fmla="*/ 8 h 30"/>
                  <a:gd name="T4" fmla="*/ 19 w 38"/>
                  <a:gd name="T5" fmla="*/ 30 h 30"/>
                  <a:gd name="T6" fmla="*/ 38 w 38"/>
                  <a:gd name="T7" fmla="*/ 15 h 30"/>
                  <a:gd name="T8" fmla="*/ 17 w 38"/>
                  <a:gd name="T9" fmla="*/ 5 h 30"/>
                  <a:gd name="T10" fmla="*/ 8 w 38"/>
                  <a:gd name="T11" fmla="*/ 2 h 30"/>
                  <a:gd name="T12" fmla="*/ 21 w 38"/>
                  <a:gd name="T13" fmla="*/ 4 h 30"/>
                  <a:gd name="T14" fmla="*/ 0 60000 65536"/>
                  <a:gd name="T15" fmla="*/ 0 60000 65536"/>
                  <a:gd name="T16" fmla="*/ 0 60000 65536"/>
                  <a:gd name="T17" fmla="*/ 0 60000 65536"/>
                  <a:gd name="T18" fmla="*/ 0 60000 65536"/>
                  <a:gd name="T19" fmla="*/ 0 60000 65536"/>
                  <a:gd name="T20" fmla="*/ 0 60000 65536"/>
                  <a:gd name="T21" fmla="*/ 0 w 38"/>
                  <a:gd name="T22" fmla="*/ 0 h 30"/>
                  <a:gd name="T23" fmla="*/ 38 w 38"/>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30">
                    <a:moveTo>
                      <a:pt x="21" y="4"/>
                    </a:moveTo>
                    <a:cubicBezTo>
                      <a:pt x="13" y="1"/>
                      <a:pt x="4" y="0"/>
                      <a:pt x="0" y="8"/>
                    </a:cubicBezTo>
                    <a:cubicBezTo>
                      <a:pt x="1" y="26"/>
                      <a:pt x="4" y="26"/>
                      <a:pt x="19" y="30"/>
                    </a:cubicBezTo>
                    <a:cubicBezTo>
                      <a:pt x="29" y="28"/>
                      <a:pt x="31" y="22"/>
                      <a:pt x="38" y="15"/>
                    </a:cubicBezTo>
                    <a:cubicBezTo>
                      <a:pt x="36" y="5"/>
                      <a:pt x="27" y="6"/>
                      <a:pt x="17" y="5"/>
                    </a:cubicBezTo>
                    <a:cubicBezTo>
                      <a:pt x="9" y="3"/>
                      <a:pt x="11" y="5"/>
                      <a:pt x="8" y="2"/>
                    </a:cubicBezTo>
                    <a:lnTo>
                      <a:pt x="21" y="4"/>
                    </a:ln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74" name="Freeform 2520">
                <a:extLst>
                  <a:ext uri="{FF2B5EF4-FFF2-40B4-BE49-F238E27FC236}">
                    <a16:creationId xmlns:a16="http://schemas.microsoft.com/office/drawing/2014/main" id="{A32D19DF-377F-88CB-6731-1691046A59EB}"/>
                  </a:ext>
                </a:extLst>
              </p:cNvPr>
              <p:cNvSpPr>
                <a:spLocks noChangeAspect="1"/>
              </p:cNvSpPr>
              <p:nvPr/>
            </p:nvSpPr>
            <p:spPr bwMode="auto">
              <a:xfrm>
                <a:off x="3842" y="-120"/>
                <a:ext cx="1720" cy="3083"/>
              </a:xfrm>
              <a:custGeom>
                <a:avLst/>
                <a:gdLst>
                  <a:gd name="T0" fmla="*/ 1628 w 1720"/>
                  <a:gd name="T1" fmla="*/ 2255 h 3083"/>
                  <a:gd name="T2" fmla="*/ 1720 w 1720"/>
                  <a:gd name="T3" fmla="*/ 1955 h 3083"/>
                  <a:gd name="T4" fmla="*/ 1456 w 1720"/>
                  <a:gd name="T5" fmla="*/ 1775 h 3083"/>
                  <a:gd name="T6" fmla="*/ 1448 w 1720"/>
                  <a:gd name="T7" fmla="*/ 1683 h 3083"/>
                  <a:gd name="T8" fmla="*/ 1432 w 1720"/>
                  <a:gd name="T9" fmla="*/ 1583 h 3083"/>
                  <a:gd name="T10" fmla="*/ 1352 w 1720"/>
                  <a:gd name="T11" fmla="*/ 1512 h 3083"/>
                  <a:gd name="T12" fmla="*/ 1264 w 1720"/>
                  <a:gd name="T13" fmla="*/ 1320 h 3083"/>
                  <a:gd name="T14" fmla="*/ 1276 w 1720"/>
                  <a:gd name="T15" fmla="*/ 1188 h 3083"/>
                  <a:gd name="T16" fmla="*/ 1132 w 1720"/>
                  <a:gd name="T17" fmla="*/ 992 h 3083"/>
                  <a:gd name="T18" fmla="*/ 1120 w 1720"/>
                  <a:gd name="T19" fmla="*/ 688 h 3083"/>
                  <a:gd name="T20" fmla="*/ 1072 w 1720"/>
                  <a:gd name="T21" fmla="*/ 600 h 3083"/>
                  <a:gd name="T22" fmla="*/ 908 w 1720"/>
                  <a:gd name="T23" fmla="*/ 512 h 3083"/>
                  <a:gd name="T24" fmla="*/ 880 w 1720"/>
                  <a:gd name="T25" fmla="*/ 312 h 3083"/>
                  <a:gd name="T26" fmla="*/ 968 w 1720"/>
                  <a:gd name="T27" fmla="*/ 132 h 3083"/>
                  <a:gd name="T28" fmla="*/ 888 w 1720"/>
                  <a:gd name="T29" fmla="*/ 168 h 3083"/>
                  <a:gd name="T30" fmla="*/ 813 w 1720"/>
                  <a:gd name="T31" fmla="*/ 72 h 3083"/>
                  <a:gd name="T32" fmla="*/ 693 w 1720"/>
                  <a:gd name="T33" fmla="*/ 0 h 3083"/>
                  <a:gd name="T34" fmla="*/ 573 w 1720"/>
                  <a:gd name="T35" fmla="*/ 76 h 3083"/>
                  <a:gd name="T36" fmla="*/ 545 w 1720"/>
                  <a:gd name="T37" fmla="*/ 244 h 3083"/>
                  <a:gd name="T38" fmla="*/ 533 w 1720"/>
                  <a:gd name="T39" fmla="*/ 416 h 3083"/>
                  <a:gd name="T40" fmla="*/ 409 w 1720"/>
                  <a:gd name="T41" fmla="*/ 484 h 3083"/>
                  <a:gd name="T42" fmla="*/ 153 w 1720"/>
                  <a:gd name="T43" fmla="*/ 412 h 3083"/>
                  <a:gd name="T44" fmla="*/ 9 w 1720"/>
                  <a:gd name="T45" fmla="*/ 436 h 3083"/>
                  <a:gd name="T46" fmla="*/ 265 w 1720"/>
                  <a:gd name="T47" fmla="*/ 620 h 3083"/>
                  <a:gd name="T48" fmla="*/ 390 w 1720"/>
                  <a:gd name="T49" fmla="*/ 756 h 3083"/>
                  <a:gd name="T50" fmla="*/ 477 w 1720"/>
                  <a:gd name="T51" fmla="*/ 1016 h 3083"/>
                  <a:gd name="T52" fmla="*/ 495 w 1720"/>
                  <a:gd name="T53" fmla="*/ 1224 h 3083"/>
                  <a:gd name="T54" fmla="*/ 580 w 1720"/>
                  <a:gd name="T55" fmla="*/ 1365 h 3083"/>
                  <a:gd name="T56" fmla="*/ 681 w 1720"/>
                  <a:gd name="T57" fmla="*/ 1396 h 3083"/>
                  <a:gd name="T58" fmla="*/ 741 w 1720"/>
                  <a:gd name="T59" fmla="*/ 1432 h 3083"/>
                  <a:gd name="T60" fmla="*/ 545 w 1720"/>
                  <a:gd name="T61" fmla="*/ 1959 h 3083"/>
                  <a:gd name="T62" fmla="*/ 489 w 1720"/>
                  <a:gd name="T63" fmla="*/ 2051 h 3083"/>
                  <a:gd name="T64" fmla="*/ 369 w 1720"/>
                  <a:gd name="T65" fmla="*/ 2239 h 3083"/>
                  <a:gd name="T66" fmla="*/ 457 w 1720"/>
                  <a:gd name="T67" fmla="*/ 2559 h 3083"/>
                  <a:gd name="T68" fmla="*/ 457 w 1720"/>
                  <a:gd name="T69" fmla="*/ 2987 h 3083"/>
                  <a:gd name="T70" fmla="*/ 485 w 1720"/>
                  <a:gd name="T71" fmla="*/ 2999 h 3083"/>
                  <a:gd name="T72" fmla="*/ 657 w 1720"/>
                  <a:gd name="T73" fmla="*/ 3055 h 3083"/>
                  <a:gd name="T74" fmla="*/ 729 w 1720"/>
                  <a:gd name="T75" fmla="*/ 3083 h 3083"/>
                  <a:gd name="T76" fmla="*/ 956 w 1720"/>
                  <a:gd name="T77" fmla="*/ 2991 h 3083"/>
                  <a:gd name="T78" fmla="*/ 1024 w 1720"/>
                  <a:gd name="T79" fmla="*/ 2955 h 3083"/>
                  <a:gd name="T80" fmla="*/ 1192 w 1720"/>
                  <a:gd name="T81" fmla="*/ 2859 h 3083"/>
                  <a:gd name="T82" fmla="*/ 1372 w 1720"/>
                  <a:gd name="T83" fmla="*/ 2783 h 3083"/>
                  <a:gd name="T84" fmla="*/ 1396 w 1720"/>
                  <a:gd name="T85" fmla="*/ 2723 h 3083"/>
                  <a:gd name="T86" fmla="*/ 1576 w 1720"/>
                  <a:gd name="T87" fmla="*/ 2351 h 308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20"/>
                  <a:gd name="T133" fmla="*/ 0 h 3083"/>
                  <a:gd name="T134" fmla="*/ 1720 w 1720"/>
                  <a:gd name="T135" fmla="*/ 3083 h 308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20" h="3083">
                    <a:moveTo>
                      <a:pt x="1576" y="2351"/>
                    </a:moveTo>
                    <a:cubicBezTo>
                      <a:pt x="1584" y="2323"/>
                      <a:pt x="1604" y="2279"/>
                      <a:pt x="1628" y="2255"/>
                    </a:cubicBezTo>
                    <a:cubicBezTo>
                      <a:pt x="1636" y="2223"/>
                      <a:pt x="1636" y="2191"/>
                      <a:pt x="1648" y="2159"/>
                    </a:cubicBezTo>
                    <a:cubicBezTo>
                      <a:pt x="1656" y="2087"/>
                      <a:pt x="1688" y="2023"/>
                      <a:pt x="1720" y="1955"/>
                    </a:cubicBezTo>
                    <a:cubicBezTo>
                      <a:pt x="1700" y="1907"/>
                      <a:pt x="1640" y="1879"/>
                      <a:pt x="1592" y="1839"/>
                    </a:cubicBezTo>
                    <a:cubicBezTo>
                      <a:pt x="1548" y="1811"/>
                      <a:pt x="1480" y="1791"/>
                      <a:pt x="1456" y="1775"/>
                    </a:cubicBezTo>
                    <a:cubicBezTo>
                      <a:pt x="1452" y="1767"/>
                      <a:pt x="1440" y="1751"/>
                      <a:pt x="1440" y="1751"/>
                    </a:cubicBezTo>
                    <a:cubicBezTo>
                      <a:pt x="1440" y="1727"/>
                      <a:pt x="1440" y="1703"/>
                      <a:pt x="1448" y="1683"/>
                    </a:cubicBezTo>
                    <a:cubicBezTo>
                      <a:pt x="1452" y="1671"/>
                      <a:pt x="1480" y="1631"/>
                      <a:pt x="1480" y="1631"/>
                    </a:cubicBezTo>
                    <a:cubicBezTo>
                      <a:pt x="1476" y="1595"/>
                      <a:pt x="1460" y="1603"/>
                      <a:pt x="1432" y="1583"/>
                    </a:cubicBezTo>
                    <a:cubicBezTo>
                      <a:pt x="1420" y="1575"/>
                      <a:pt x="1396" y="1559"/>
                      <a:pt x="1396" y="1559"/>
                    </a:cubicBezTo>
                    <a:cubicBezTo>
                      <a:pt x="1384" y="1543"/>
                      <a:pt x="1368" y="1524"/>
                      <a:pt x="1352" y="1512"/>
                    </a:cubicBezTo>
                    <a:cubicBezTo>
                      <a:pt x="1332" y="1484"/>
                      <a:pt x="1340" y="1496"/>
                      <a:pt x="1324" y="1472"/>
                    </a:cubicBezTo>
                    <a:cubicBezTo>
                      <a:pt x="1312" y="1420"/>
                      <a:pt x="1280" y="1372"/>
                      <a:pt x="1264" y="1320"/>
                    </a:cubicBezTo>
                    <a:cubicBezTo>
                      <a:pt x="1264" y="1288"/>
                      <a:pt x="1264" y="1260"/>
                      <a:pt x="1268" y="1228"/>
                    </a:cubicBezTo>
                    <a:cubicBezTo>
                      <a:pt x="1268" y="1216"/>
                      <a:pt x="1276" y="1188"/>
                      <a:pt x="1276" y="1188"/>
                    </a:cubicBezTo>
                    <a:cubicBezTo>
                      <a:pt x="1272" y="1148"/>
                      <a:pt x="1248" y="1080"/>
                      <a:pt x="1204" y="1064"/>
                    </a:cubicBezTo>
                    <a:cubicBezTo>
                      <a:pt x="1188" y="1040"/>
                      <a:pt x="1156" y="1008"/>
                      <a:pt x="1132" y="992"/>
                    </a:cubicBezTo>
                    <a:cubicBezTo>
                      <a:pt x="1120" y="972"/>
                      <a:pt x="1104" y="932"/>
                      <a:pt x="1080" y="924"/>
                    </a:cubicBezTo>
                    <a:cubicBezTo>
                      <a:pt x="1056" y="840"/>
                      <a:pt x="1052" y="756"/>
                      <a:pt x="1120" y="688"/>
                    </a:cubicBezTo>
                    <a:cubicBezTo>
                      <a:pt x="1124" y="672"/>
                      <a:pt x="1128" y="644"/>
                      <a:pt x="1120" y="632"/>
                    </a:cubicBezTo>
                    <a:cubicBezTo>
                      <a:pt x="1108" y="616"/>
                      <a:pt x="1088" y="612"/>
                      <a:pt x="1072" y="600"/>
                    </a:cubicBezTo>
                    <a:cubicBezTo>
                      <a:pt x="1044" y="576"/>
                      <a:pt x="1020" y="556"/>
                      <a:pt x="984" y="544"/>
                    </a:cubicBezTo>
                    <a:cubicBezTo>
                      <a:pt x="968" y="528"/>
                      <a:pt x="932" y="520"/>
                      <a:pt x="908" y="512"/>
                    </a:cubicBezTo>
                    <a:cubicBezTo>
                      <a:pt x="888" y="492"/>
                      <a:pt x="876" y="448"/>
                      <a:pt x="872" y="416"/>
                    </a:cubicBezTo>
                    <a:cubicBezTo>
                      <a:pt x="864" y="380"/>
                      <a:pt x="861" y="344"/>
                      <a:pt x="880" y="312"/>
                    </a:cubicBezTo>
                    <a:cubicBezTo>
                      <a:pt x="888" y="288"/>
                      <a:pt x="888" y="260"/>
                      <a:pt x="908" y="240"/>
                    </a:cubicBezTo>
                    <a:cubicBezTo>
                      <a:pt x="924" y="212"/>
                      <a:pt x="972" y="128"/>
                      <a:pt x="968" y="132"/>
                    </a:cubicBezTo>
                    <a:cubicBezTo>
                      <a:pt x="956" y="148"/>
                      <a:pt x="892" y="256"/>
                      <a:pt x="880" y="264"/>
                    </a:cubicBezTo>
                    <a:cubicBezTo>
                      <a:pt x="872" y="228"/>
                      <a:pt x="876" y="204"/>
                      <a:pt x="888" y="168"/>
                    </a:cubicBezTo>
                    <a:cubicBezTo>
                      <a:pt x="884" y="132"/>
                      <a:pt x="892" y="108"/>
                      <a:pt x="864" y="88"/>
                    </a:cubicBezTo>
                    <a:cubicBezTo>
                      <a:pt x="849" y="76"/>
                      <a:pt x="813" y="72"/>
                      <a:pt x="813" y="72"/>
                    </a:cubicBezTo>
                    <a:cubicBezTo>
                      <a:pt x="789" y="48"/>
                      <a:pt x="757" y="36"/>
                      <a:pt x="729" y="16"/>
                    </a:cubicBezTo>
                    <a:cubicBezTo>
                      <a:pt x="717" y="8"/>
                      <a:pt x="693" y="0"/>
                      <a:pt x="693" y="0"/>
                    </a:cubicBezTo>
                    <a:cubicBezTo>
                      <a:pt x="669" y="4"/>
                      <a:pt x="657" y="0"/>
                      <a:pt x="645" y="24"/>
                    </a:cubicBezTo>
                    <a:cubicBezTo>
                      <a:pt x="637" y="72"/>
                      <a:pt x="621" y="72"/>
                      <a:pt x="573" y="76"/>
                    </a:cubicBezTo>
                    <a:cubicBezTo>
                      <a:pt x="557" y="92"/>
                      <a:pt x="549" y="116"/>
                      <a:pt x="537" y="136"/>
                    </a:cubicBezTo>
                    <a:cubicBezTo>
                      <a:pt x="529" y="172"/>
                      <a:pt x="529" y="208"/>
                      <a:pt x="545" y="244"/>
                    </a:cubicBezTo>
                    <a:cubicBezTo>
                      <a:pt x="548" y="283"/>
                      <a:pt x="560" y="337"/>
                      <a:pt x="558" y="366"/>
                    </a:cubicBezTo>
                    <a:cubicBezTo>
                      <a:pt x="544" y="390"/>
                      <a:pt x="540" y="403"/>
                      <a:pt x="533" y="416"/>
                    </a:cubicBezTo>
                    <a:cubicBezTo>
                      <a:pt x="526" y="440"/>
                      <a:pt x="537" y="408"/>
                      <a:pt x="513" y="444"/>
                    </a:cubicBezTo>
                    <a:cubicBezTo>
                      <a:pt x="497" y="456"/>
                      <a:pt x="441" y="472"/>
                      <a:pt x="409" y="484"/>
                    </a:cubicBezTo>
                    <a:cubicBezTo>
                      <a:pt x="357" y="492"/>
                      <a:pt x="245" y="504"/>
                      <a:pt x="197" y="492"/>
                    </a:cubicBezTo>
                    <a:cubicBezTo>
                      <a:pt x="181" y="460"/>
                      <a:pt x="181" y="432"/>
                      <a:pt x="153" y="412"/>
                    </a:cubicBezTo>
                    <a:cubicBezTo>
                      <a:pt x="141" y="392"/>
                      <a:pt x="105" y="380"/>
                      <a:pt x="81" y="372"/>
                    </a:cubicBezTo>
                    <a:cubicBezTo>
                      <a:pt x="41" y="384"/>
                      <a:pt x="41" y="392"/>
                      <a:pt x="9" y="436"/>
                    </a:cubicBezTo>
                    <a:cubicBezTo>
                      <a:pt x="0" y="456"/>
                      <a:pt x="27" y="455"/>
                      <a:pt x="66" y="482"/>
                    </a:cubicBezTo>
                    <a:cubicBezTo>
                      <a:pt x="108" y="513"/>
                      <a:pt x="171" y="567"/>
                      <a:pt x="265" y="620"/>
                    </a:cubicBezTo>
                    <a:cubicBezTo>
                      <a:pt x="309" y="651"/>
                      <a:pt x="309" y="642"/>
                      <a:pt x="330" y="668"/>
                    </a:cubicBezTo>
                    <a:cubicBezTo>
                      <a:pt x="369" y="701"/>
                      <a:pt x="393" y="722"/>
                      <a:pt x="390" y="756"/>
                    </a:cubicBezTo>
                    <a:cubicBezTo>
                      <a:pt x="363" y="848"/>
                      <a:pt x="438" y="911"/>
                      <a:pt x="450" y="947"/>
                    </a:cubicBezTo>
                    <a:cubicBezTo>
                      <a:pt x="465" y="990"/>
                      <a:pt x="469" y="995"/>
                      <a:pt x="477" y="1016"/>
                    </a:cubicBezTo>
                    <a:cubicBezTo>
                      <a:pt x="485" y="1032"/>
                      <a:pt x="492" y="1059"/>
                      <a:pt x="495" y="1077"/>
                    </a:cubicBezTo>
                    <a:cubicBezTo>
                      <a:pt x="491" y="1109"/>
                      <a:pt x="486" y="1193"/>
                      <a:pt x="495" y="1224"/>
                    </a:cubicBezTo>
                    <a:cubicBezTo>
                      <a:pt x="522" y="1266"/>
                      <a:pt x="535" y="1281"/>
                      <a:pt x="537" y="1301"/>
                    </a:cubicBezTo>
                    <a:cubicBezTo>
                      <a:pt x="557" y="1341"/>
                      <a:pt x="555" y="1352"/>
                      <a:pt x="580" y="1365"/>
                    </a:cubicBezTo>
                    <a:cubicBezTo>
                      <a:pt x="580" y="1369"/>
                      <a:pt x="617" y="1380"/>
                      <a:pt x="633" y="1380"/>
                    </a:cubicBezTo>
                    <a:cubicBezTo>
                      <a:pt x="649" y="1384"/>
                      <a:pt x="665" y="1392"/>
                      <a:pt x="681" y="1396"/>
                    </a:cubicBezTo>
                    <a:cubicBezTo>
                      <a:pt x="689" y="1400"/>
                      <a:pt x="705" y="1404"/>
                      <a:pt x="705" y="1404"/>
                    </a:cubicBezTo>
                    <a:cubicBezTo>
                      <a:pt x="717" y="1416"/>
                      <a:pt x="741" y="1432"/>
                      <a:pt x="741" y="1432"/>
                    </a:cubicBezTo>
                    <a:cubicBezTo>
                      <a:pt x="753" y="1488"/>
                      <a:pt x="737" y="1536"/>
                      <a:pt x="705" y="1583"/>
                    </a:cubicBezTo>
                    <a:cubicBezTo>
                      <a:pt x="673" y="1671"/>
                      <a:pt x="617" y="1879"/>
                      <a:pt x="545" y="1959"/>
                    </a:cubicBezTo>
                    <a:cubicBezTo>
                      <a:pt x="533" y="1975"/>
                      <a:pt x="525" y="1995"/>
                      <a:pt x="509" y="2003"/>
                    </a:cubicBezTo>
                    <a:cubicBezTo>
                      <a:pt x="501" y="2023"/>
                      <a:pt x="497" y="2035"/>
                      <a:pt x="489" y="2051"/>
                    </a:cubicBezTo>
                    <a:cubicBezTo>
                      <a:pt x="485" y="2059"/>
                      <a:pt x="481" y="2075"/>
                      <a:pt x="481" y="2075"/>
                    </a:cubicBezTo>
                    <a:cubicBezTo>
                      <a:pt x="461" y="2107"/>
                      <a:pt x="381" y="2167"/>
                      <a:pt x="369" y="2239"/>
                    </a:cubicBezTo>
                    <a:cubicBezTo>
                      <a:pt x="349" y="2315"/>
                      <a:pt x="365" y="2435"/>
                      <a:pt x="413" y="2507"/>
                    </a:cubicBezTo>
                    <a:cubicBezTo>
                      <a:pt x="421" y="2535"/>
                      <a:pt x="445" y="2535"/>
                      <a:pt x="457" y="2559"/>
                    </a:cubicBezTo>
                    <a:cubicBezTo>
                      <a:pt x="473" y="2591"/>
                      <a:pt x="465" y="2655"/>
                      <a:pt x="473" y="2687"/>
                    </a:cubicBezTo>
                    <a:cubicBezTo>
                      <a:pt x="477" y="2787"/>
                      <a:pt x="473" y="2887"/>
                      <a:pt x="457" y="2987"/>
                    </a:cubicBezTo>
                    <a:cubicBezTo>
                      <a:pt x="457" y="2995"/>
                      <a:pt x="453" y="3003"/>
                      <a:pt x="461" y="3007"/>
                    </a:cubicBezTo>
                    <a:cubicBezTo>
                      <a:pt x="469" y="3011"/>
                      <a:pt x="485" y="2999"/>
                      <a:pt x="485" y="2999"/>
                    </a:cubicBezTo>
                    <a:cubicBezTo>
                      <a:pt x="525" y="3007"/>
                      <a:pt x="561" y="3019"/>
                      <a:pt x="597" y="3031"/>
                    </a:cubicBezTo>
                    <a:cubicBezTo>
                      <a:pt x="621" y="3039"/>
                      <a:pt x="637" y="3047"/>
                      <a:pt x="657" y="3055"/>
                    </a:cubicBezTo>
                    <a:cubicBezTo>
                      <a:pt x="661" y="3055"/>
                      <a:pt x="669" y="3059"/>
                      <a:pt x="669" y="3059"/>
                    </a:cubicBezTo>
                    <a:cubicBezTo>
                      <a:pt x="685" y="3075"/>
                      <a:pt x="705" y="3079"/>
                      <a:pt x="729" y="3083"/>
                    </a:cubicBezTo>
                    <a:cubicBezTo>
                      <a:pt x="769" y="3075"/>
                      <a:pt x="801" y="3055"/>
                      <a:pt x="841" y="3047"/>
                    </a:cubicBezTo>
                    <a:cubicBezTo>
                      <a:pt x="880" y="3027"/>
                      <a:pt x="912" y="2999"/>
                      <a:pt x="956" y="2991"/>
                    </a:cubicBezTo>
                    <a:cubicBezTo>
                      <a:pt x="968" y="2983"/>
                      <a:pt x="980" y="2967"/>
                      <a:pt x="992" y="2963"/>
                    </a:cubicBezTo>
                    <a:cubicBezTo>
                      <a:pt x="1004" y="2959"/>
                      <a:pt x="1024" y="2955"/>
                      <a:pt x="1024" y="2955"/>
                    </a:cubicBezTo>
                    <a:cubicBezTo>
                      <a:pt x="1040" y="2931"/>
                      <a:pt x="1092" y="2915"/>
                      <a:pt x="1120" y="2907"/>
                    </a:cubicBezTo>
                    <a:cubicBezTo>
                      <a:pt x="1132" y="2887"/>
                      <a:pt x="1168" y="2867"/>
                      <a:pt x="1192" y="2859"/>
                    </a:cubicBezTo>
                    <a:cubicBezTo>
                      <a:pt x="1212" y="2827"/>
                      <a:pt x="1276" y="2839"/>
                      <a:pt x="1312" y="2831"/>
                    </a:cubicBezTo>
                    <a:cubicBezTo>
                      <a:pt x="1336" y="2811"/>
                      <a:pt x="1348" y="2791"/>
                      <a:pt x="1372" y="2783"/>
                    </a:cubicBezTo>
                    <a:cubicBezTo>
                      <a:pt x="1380" y="2779"/>
                      <a:pt x="1396" y="2767"/>
                      <a:pt x="1396" y="2767"/>
                    </a:cubicBezTo>
                    <a:cubicBezTo>
                      <a:pt x="1389" y="2753"/>
                      <a:pt x="1388" y="2743"/>
                      <a:pt x="1396" y="2723"/>
                    </a:cubicBezTo>
                    <a:cubicBezTo>
                      <a:pt x="1412" y="2675"/>
                      <a:pt x="1465" y="2573"/>
                      <a:pt x="1500" y="2534"/>
                    </a:cubicBezTo>
                    <a:cubicBezTo>
                      <a:pt x="1530" y="2472"/>
                      <a:pt x="1555" y="2397"/>
                      <a:pt x="1576" y="2351"/>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27" name="Freeform 2521">
              <a:extLst>
                <a:ext uri="{FF2B5EF4-FFF2-40B4-BE49-F238E27FC236}">
                  <a16:creationId xmlns:a16="http://schemas.microsoft.com/office/drawing/2014/main" id="{88CA9E68-9221-D5E3-C8A5-51BC46202389}"/>
                </a:ext>
              </a:extLst>
            </p:cNvPr>
            <p:cNvSpPr>
              <a:spLocks noChangeAspect="1"/>
            </p:cNvSpPr>
            <p:nvPr>
              <p:custDataLst>
                <p:tags r:id="rId21"/>
              </p:custDataLst>
            </p:nvPr>
          </p:nvSpPr>
          <p:spPr bwMode="auto">
            <a:xfrm>
              <a:off x="4946651" y="3430588"/>
              <a:ext cx="458788" cy="280988"/>
            </a:xfrm>
            <a:custGeom>
              <a:avLst/>
              <a:gdLst>
                <a:gd name="T0" fmla="*/ 1156 w 1156"/>
                <a:gd name="T1" fmla="*/ 416 h 708"/>
                <a:gd name="T2" fmla="*/ 1132 w 1156"/>
                <a:gd name="T3" fmla="*/ 380 h 708"/>
                <a:gd name="T4" fmla="*/ 1104 w 1156"/>
                <a:gd name="T5" fmla="*/ 312 h 708"/>
                <a:gd name="T6" fmla="*/ 1032 w 1156"/>
                <a:gd name="T7" fmla="*/ 224 h 708"/>
                <a:gd name="T8" fmla="*/ 976 w 1156"/>
                <a:gd name="T9" fmla="*/ 92 h 708"/>
                <a:gd name="T10" fmla="*/ 945 w 1156"/>
                <a:gd name="T11" fmla="*/ 63 h 708"/>
                <a:gd name="T12" fmla="*/ 819 w 1156"/>
                <a:gd name="T13" fmla="*/ 99 h 708"/>
                <a:gd name="T14" fmla="*/ 764 w 1156"/>
                <a:gd name="T15" fmla="*/ 96 h 708"/>
                <a:gd name="T16" fmla="*/ 684 w 1156"/>
                <a:gd name="T17" fmla="*/ 50 h 708"/>
                <a:gd name="T18" fmla="*/ 648 w 1156"/>
                <a:gd name="T19" fmla="*/ 20 h 708"/>
                <a:gd name="T20" fmla="*/ 602 w 1156"/>
                <a:gd name="T21" fmla="*/ 6 h 708"/>
                <a:gd name="T22" fmla="*/ 532 w 1156"/>
                <a:gd name="T23" fmla="*/ 20 h 708"/>
                <a:gd name="T24" fmla="*/ 460 w 1156"/>
                <a:gd name="T25" fmla="*/ 52 h 708"/>
                <a:gd name="T26" fmla="*/ 496 w 1156"/>
                <a:gd name="T27" fmla="*/ 220 h 708"/>
                <a:gd name="T28" fmla="*/ 484 w 1156"/>
                <a:gd name="T29" fmla="*/ 308 h 708"/>
                <a:gd name="T30" fmla="*/ 448 w 1156"/>
                <a:gd name="T31" fmla="*/ 344 h 708"/>
                <a:gd name="T32" fmla="*/ 356 w 1156"/>
                <a:gd name="T33" fmla="*/ 340 h 708"/>
                <a:gd name="T34" fmla="*/ 348 w 1156"/>
                <a:gd name="T35" fmla="*/ 324 h 708"/>
                <a:gd name="T36" fmla="*/ 288 w 1156"/>
                <a:gd name="T37" fmla="*/ 296 h 708"/>
                <a:gd name="T38" fmla="*/ 252 w 1156"/>
                <a:gd name="T39" fmla="*/ 240 h 708"/>
                <a:gd name="T40" fmla="*/ 216 w 1156"/>
                <a:gd name="T41" fmla="*/ 212 h 708"/>
                <a:gd name="T42" fmla="*/ 180 w 1156"/>
                <a:gd name="T43" fmla="*/ 172 h 708"/>
                <a:gd name="T44" fmla="*/ 148 w 1156"/>
                <a:gd name="T45" fmla="*/ 192 h 708"/>
                <a:gd name="T46" fmla="*/ 76 w 1156"/>
                <a:gd name="T47" fmla="*/ 236 h 708"/>
                <a:gd name="T48" fmla="*/ 48 w 1156"/>
                <a:gd name="T49" fmla="*/ 296 h 708"/>
                <a:gd name="T50" fmla="*/ 16 w 1156"/>
                <a:gd name="T51" fmla="*/ 364 h 708"/>
                <a:gd name="T52" fmla="*/ 0 w 1156"/>
                <a:gd name="T53" fmla="*/ 484 h 708"/>
                <a:gd name="T54" fmla="*/ 36 w 1156"/>
                <a:gd name="T55" fmla="*/ 708 h 708"/>
                <a:gd name="T56" fmla="*/ 69 w 1156"/>
                <a:gd name="T57" fmla="*/ 638 h 708"/>
                <a:gd name="T58" fmla="*/ 96 w 1156"/>
                <a:gd name="T59" fmla="*/ 608 h 708"/>
                <a:gd name="T60" fmla="*/ 204 w 1156"/>
                <a:gd name="T61" fmla="*/ 576 h 708"/>
                <a:gd name="T62" fmla="*/ 230 w 1156"/>
                <a:gd name="T63" fmla="*/ 546 h 708"/>
                <a:gd name="T64" fmla="*/ 240 w 1156"/>
                <a:gd name="T65" fmla="*/ 561 h 708"/>
                <a:gd name="T66" fmla="*/ 287 w 1156"/>
                <a:gd name="T67" fmla="*/ 566 h 708"/>
                <a:gd name="T68" fmla="*/ 303 w 1156"/>
                <a:gd name="T69" fmla="*/ 539 h 708"/>
                <a:gd name="T70" fmla="*/ 330 w 1156"/>
                <a:gd name="T71" fmla="*/ 567 h 708"/>
                <a:gd name="T72" fmla="*/ 410 w 1156"/>
                <a:gd name="T73" fmla="*/ 549 h 708"/>
                <a:gd name="T74" fmla="*/ 489 w 1156"/>
                <a:gd name="T75" fmla="*/ 527 h 708"/>
                <a:gd name="T76" fmla="*/ 576 w 1156"/>
                <a:gd name="T77" fmla="*/ 533 h 708"/>
                <a:gd name="T78" fmla="*/ 576 w 1156"/>
                <a:gd name="T79" fmla="*/ 504 h 708"/>
                <a:gd name="T80" fmla="*/ 638 w 1156"/>
                <a:gd name="T81" fmla="*/ 470 h 708"/>
                <a:gd name="T82" fmla="*/ 657 w 1156"/>
                <a:gd name="T83" fmla="*/ 516 h 708"/>
                <a:gd name="T84" fmla="*/ 690 w 1156"/>
                <a:gd name="T85" fmla="*/ 530 h 708"/>
                <a:gd name="T86" fmla="*/ 784 w 1156"/>
                <a:gd name="T87" fmla="*/ 536 h 708"/>
                <a:gd name="T88" fmla="*/ 879 w 1156"/>
                <a:gd name="T89" fmla="*/ 588 h 708"/>
                <a:gd name="T90" fmla="*/ 944 w 1156"/>
                <a:gd name="T91" fmla="*/ 620 h 708"/>
                <a:gd name="T92" fmla="*/ 960 w 1156"/>
                <a:gd name="T93" fmla="*/ 614 h 708"/>
                <a:gd name="T94" fmla="*/ 1094 w 1156"/>
                <a:gd name="T95" fmla="*/ 566 h 708"/>
                <a:gd name="T96" fmla="*/ 1088 w 1156"/>
                <a:gd name="T97" fmla="*/ 522 h 708"/>
                <a:gd name="T98" fmla="*/ 1137 w 1156"/>
                <a:gd name="T99" fmla="*/ 447 h 708"/>
                <a:gd name="T100" fmla="*/ 1156 w 1156"/>
                <a:gd name="T101" fmla="*/ 416 h 7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6"/>
                <a:gd name="T154" fmla="*/ 0 h 708"/>
                <a:gd name="T155" fmla="*/ 1156 w 1156"/>
                <a:gd name="T156" fmla="*/ 708 h 7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6" h="708">
                  <a:moveTo>
                    <a:pt x="1156" y="416"/>
                  </a:moveTo>
                  <a:cubicBezTo>
                    <a:pt x="1148" y="404"/>
                    <a:pt x="1144" y="392"/>
                    <a:pt x="1132" y="380"/>
                  </a:cubicBezTo>
                  <a:cubicBezTo>
                    <a:pt x="1124" y="356"/>
                    <a:pt x="1128" y="328"/>
                    <a:pt x="1104" y="312"/>
                  </a:cubicBezTo>
                  <a:cubicBezTo>
                    <a:pt x="1096" y="292"/>
                    <a:pt x="1052" y="232"/>
                    <a:pt x="1032" y="224"/>
                  </a:cubicBezTo>
                  <a:cubicBezTo>
                    <a:pt x="1036" y="132"/>
                    <a:pt x="1048" y="140"/>
                    <a:pt x="976" y="92"/>
                  </a:cubicBezTo>
                  <a:cubicBezTo>
                    <a:pt x="972" y="76"/>
                    <a:pt x="953" y="83"/>
                    <a:pt x="945" y="63"/>
                  </a:cubicBezTo>
                  <a:cubicBezTo>
                    <a:pt x="845" y="72"/>
                    <a:pt x="831" y="92"/>
                    <a:pt x="819" y="99"/>
                  </a:cubicBezTo>
                  <a:cubicBezTo>
                    <a:pt x="789" y="104"/>
                    <a:pt x="786" y="98"/>
                    <a:pt x="764" y="96"/>
                  </a:cubicBezTo>
                  <a:cubicBezTo>
                    <a:pt x="740" y="60"/>
                    <a:pt x="719" y="78"/>
                    <a:pt x="684" y="50"/>
                  </a:cubicBezTo>
                  <a:cubicBezTo>
                    <a:pt x="672" y="38"/>
                    <a:pt x="664" y="24"/>
                    <a:pt x="648" y="20"/>
                  </a:cubicBezTo>
                  <a:cubicBezTo>
                    <a:pt x="636" y="0"/>
                    <a:pt x="626" y="10"/>
                    <a:pt x="602" y="6"/>
                  </a:cubicBezTo>
                  <a:cubicBezTo>
                    <a:pt x="564" y="9"/>
                    <a:pt x="564" y="0"/>
                    <a:pt x="532" y="20"/>
                  </a:cubicBezTo>
                  <a:cubicBezTo>
                    <a:pt x="509" y="32"/>
                    <a:pt x="483" y="62"/>
                    <a:pt x="460" y="52"/>
                  </a:cubicBezTo>
                  <a:cubicBezTo>
                    <a:pt x="432" y="88"/>
                    <a:pt x="456" y="192"/>
                    <a:pt x="496" y="220"/>
                  </a:cubicBezTo>
                  <a:cubicBezTo>
                    <a:pt x="504" y="252"/>
                    <a:pt x="512" y="288"/>
                    <a:pt x="484" y="308"/>
                  </a:cubicBezTo>
                  <a:cubicBezTo>
                    <a:pt x="472" y="328"/>
                    <a:pt x="472" y="336"/>
                    <a:pt x="448" y="344"/>
                  </a:cubicBezTo>
                  <a:cubicBezTo>
                    <a:pt x="416" y="344"/>
                    <a:pt x="388" y="348"/>
                    <a:pt x="356" y="340"/>
                  </a:cubicBezTo>
                  <a:cubicBezTo>
                    <a:pt x="352" y="340"/>
                    <a:pt x="352" y="328"/>
                    <a:pt x="348" y="324"/>
                  </a:cubicBezTo>
                  <a:cubicBezTo>
                    <a:pt x="336" y="312"/>
                    <a:pt x="304" y="300"/>
                    <a:pt x="288" y="296"/>
                  </a:cubicBezTo>
                  <a:cubicBezTo>
                    <a:pt x="276" y="276"/>
                    <a:pt x="268" y="256"/>
                    <a:pt x="252" y="240"/>
                  </a:cubicBezTo>
                  <a:cubicBezTo>
                    <a:pt x="244" y="228"/>
                    <a:pt x="216" y="212"/>
                    <a:pt x="216" y="212"/>
                  </a:cubicBezTo>
                  <a:cubicBezTo>
                    <a:pt x="208" y="196"/>
                    <a:pt x="192" y="180"/>
                    <a:pt x="180" y="172"/>
                  </a:cubicBezTo>
                  <a:cubicBezTo>
                    <a:pt x="160" y="180"/>
                    <a:pt x="172" y="188"/>
                    <a:pt x="148" y="192"/>
                  </a:cubicBezTo>
                  <a:cubicBezTo>
                    <a:pt x="124" y="208"/>
                    <a:pt x="96" y="216"/>
                    <a:pt x="76" y="236"/>
                  </a:cubicBezTo>
                  <a:cubicBezTo>
                    <a:pt x="68" y="260"/>
                    <a:pt x="64" y="280"/>
                    <a:pt x="48" y="296"/>
                  </a:cubicBezTo>
                  <a:cubicBezTo>
                    <a:pt x="40" y="320"/>
                    <a:pt x="20" y="336"/>
                    <a:pt x="16" y="364"/>
                  </a:cubicBezTo>
                  <a:cubicBezTo>
                    <a:pt x="12" y="420"/>
                    <a:pt x="8" y="436"/>
                    <a:pt x="0" y="484"/>
                  </a:cubicBezTo>
                  <a:cubicBezTo>
                    <a:pt x="4" y="536"/>
                    <a:pt x="0" y="696"/>
                    <a:pt x="36" y="708"/>
                  </a:cubicBezTo>
                  <a:cubicBezTo>
                    <a:pt x="39" y="684"/>
                    <a:pt x="59" y="655"/>
                    <a:pt x="69" y="638"/>
                  </a:cubicBezTo>
                  <a:cubicBezTo>
                    <a:pt x="79" y="621"/>
                    <a:pt x="83" y="639"/>
                    <a:pt x="96" y="608"/>
                  </a:cubicBezTo>
                  <a:cubicBezTo>
                    <a:pt x="117" y="605"/>
                    <a:pt x="162" y="570"/>
                    <a:pt x="204" y="576"/>
                  </a:cubicBezTo>
                  <a:cubicBezTo>
                    <a:pt x="226" y="564"/>
                    <a:pt x="216" y="548"/>
                    <a:pt x="230" y="546"/>
                  </a:cubicBezTo>
                  <a:cubicBezTo>
                    <a:pt x="236" y="544"/>
                    <a:pt x="231" y="558"/>
                    <a:pt x="240" y="561"/>
                  </a:cubicBezTo>
                  <a:cubicBezTo>
                    <a:pt x="249" y="564"/>
                    <a:pt x="269" y="561"/>
                    <a:pt x="287" y="566"/>
                  </a:cubicBezTo>
                  <a:cubicBezTo>
                    <a:pt x="299" y="552"/>
                    <a:pt x="299" y="560"/>
                    <a:pt x="303" y="539"/>
                  </a:cubicBezTo>
                  <a:cubicBezTo>
                    <a:pt x="323" y="551"/>
                    <a:pt x="315" y="561"/>
                    <a:pt x="330" y="567"/>
                  </a:cubicBezTo>
                  <a:cubicBezTo>
                    <a:pt x="381" y="536"/>
                    <a:pt x="393" y="531"/>
                    <a:pt x="410" y="549"/>
                  </a:cubicBezTo>
                  <a:cubicBezTo>
                    <a:pt x="410" y="531"/>
                    <a:pt x="414" y="530"/>
                    <a:pt x="489" y="527"/>
                  </a:cubicBezTo>
                  <a:cubicBezTo>
                    <a:pt x="511" y="536"/>
                    <a:pt x="562" y="537"/>
                    <a:pt x="576" y="533"/>
                  </a:cubicBezTo>
                  <a:cubicBezTo>
                    <a:pt x="590" y="529"/>
                    <a:pt x="566" y="515"/>
                    <a:pt x="576" y="504"/>
                  </a:cubicBezTo>
                  <a:cubicBezTo>
                    <a:pt x="576" y="488"/>
                    <a:pt x="625" y="468"/>
                    <a:pt x="638" y="470"/>
                  </a:cubicBezTo>
                  <a:cubicBezTo>
                    <a:pt x="642" y="486"/>
                    <a:pt x="641" y="508"/>
                    <a:pt x="657" y="516"/>
                  </a:cubicBezTo>
                  <a:cubicBezTo>
                    <a:pt x="669" y="524"/>
                    <a:pt x="690" y="530"/>
                    <a:pt x="690" y="530"/>
                  </a:cubicBezTo>
                  <a:cubicBezTo>
                    <a:pt x="726" y="526"/>
                    <a:pt x="752" y="524"/>
                    <a:pt x="784" y="536"/>
                  </a:cubicBezTo>
                  <a:cubicBezTo>
                    <a:pt x="786" y="551"/>
                    <a:pt x="840" y="567"/>
                    <a:pt x="879" y="588"/>
                  </a:cubicBezTo>
                  <a:cubicBezTo>
                    <a:pt x="899" y="617"/>
                    <a:pt x="932" y="612"/>
                    <a:pt x="944" y="620"/>
                  </a:cubicBezTo>
                  <a:cubicBezTo>
                    <a:pt x="954" y="612"/>
                    <a:pt x="960" y="614"/>
                    <a:pt x="960" y="614"/>
                  </a:cubicBezTo>
                  <a:cubicBezTo>
                    <a:pt x="986" y="576"/>
                    <a:pt x="998" y="552"/>
                    <a:pt x="1094" y="566"/>
                  </a:cubicBezTo>
                  <a:cubicBezTo>
                    <a:pt x="1097" y="543"/>
                    <a:pt x="1101" y="578"/>
                    <a:pt x="1088" y="522"/>
                  </a:cubicBezTo>
                  <a:cubicBezTo>
                    <a:pt x="1091" y="488"/>
                    <a:pt x="1117" y="475"/>
                    <a:pt x="1137" y="447"/>
                  </a:cubicBezTo>
                  <a:cubicBezTo>
                    <a:pt x="1140" y="428"/>
                    <a:pt x="1145" y="422"/>
                    <a:pt x="1156" y="416"/>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28" name="Freeform 2522">
              <a:extLst>
                <a:ext uri="{FF2B5EF4-FFF2-40B4-BE49-F238E27FC236}">
                  <a16:creationId xmlns:a16="http://schemas.microsoft.com/office/drawing/2014/main" id="{5FF980FC-C3E4-7D48-32B6-20F39BD95A93}"/>
                </a:ext>
              </a:extLst>
            </p:cNvPr>
            <p:cNvSpPr>
              <a:spLocks noChangeAspect="1"/>
            </p:cNvSpPr>
            <p:nvPr>
              <p:custDataLst>
                <p:tags r:id="rId22"/>
              </p:custDataLst>
            </p:nvPr>
          </p:nvSpPr>
          <p:spPr bwMode="auto">
            <a:xfrm>
              <a:off x="4960937" y="3616325"/>
              <a:ext cx="377825" cy="300038"/>
            </a:xfrm>
            <a:custGeom>
              <a:avLst/>
              <a:gdLst>
                <a:gd name="T0" fmla="*/ 912 w 952"/>
                <a:gd name="T1" fmla="*/ 152 h 758"/>
                <a:gd name="T2" fmla="*/ 808 w 952"/>
                <a:gd name="T3" fmla="*/ 104 h 758"/>
                <a:gd name="T4" fmla="*/ 756 w 952"/>
                <a:gd name="T5" fmla="*/ 80 h 758"/>
                <a:gd name="T6" fmla="*/ 656 w 952"/>
                <a:gd name="T7" fmla="*/ 60 h 758"/>
                <a:gd name="T8" fmla="*/ 616 w 952"/>
                <a:gd name="T9" fmla="*/ 48 h 758"/>
                <a:gd name="T10" fmla="*/ 600 w 952"/>
                <a:gd name="T11" fmla="*/ 0 h 758"/>
                <a:gd name="T12" fmla="*/ 544 w 952"/>
                <a:gd name="T13" fmla="*/ 24 h 758"/>
                <a:gd name="T14" fmla="*/ 546 w 952"/>
                <a:gd name="T15" fmla="*/ 66 h 758"/>
                <a:gd name="T16" fmla="*/ 492 w 952"/>
                <a:gd name="T17" fmla="*/ 68 h 758"/>
                <a:gd name="T18" fmla="*/ 456 w 952"/>
                <a:gd name="T19" fmla="*/ 60 h 758"/>
                <a:gd name="T20" fmla="*/ 372 w 952"/>
                <a:gd name="T21" fmla="*/ 84 h 758"/>
                <a:gd name="T22" fmla="*/ 340 w 952"/>
                <a:gd name="T23" fmla="*/ 68 h 758"/>
                <a:gd name="T24" fmla="*/ 304 w 952"/>
                <a:gd name="T25" fmla="*/ 92 h 758"/>
                <a:gd name="T26" fmla="*/ 268 w 952"/>
                <a:gd name="T27" fmla="*/ 68 h 758"/>
                <a:gd name="T28" fmla="*/ 204 w 952"/>
                <a:gd name="T29" fmla="*/ 92 h 758"/>
                <a:gd name="T30" fmla="*/ 176 w 952"/>
                <a:gd name="T31" fmla="*/ 104 h 758"/>
                <a:gd name="T32" fmla="*/ 128 w 952"/>
                <a:gd name="T33" fmla="*/ 108 h 758"/>
                <a:gd name="T34" fmla="*/ 84 w 952"/>
                <a:gd name="T35" fmla="*/ 132 h 758"/>
                <a:gd name="T36" fmla="*/ 60 w 952"/>
                <a:gd name="T37" fmla="*/ 140 h 758"/>
                <a:gd name="T38" fmla="*/ 36 w 952"/>
                <a:gd name="T39" fmla="*/ 168 h 758"/>
                <a:gd name="T40" fmla="*/ 4 w 952"/>
                <a:gd name="T41" fmla="*/ 216 h 758"/>
                <a:gd name="T42" fmla="*/ 24 w 952"/>
                <a:gd name="T43" fmla="*/ 328 h 758"/>
                <a:gd name="T44" fmla="*/ 52 w 952"/>
                <a:gd name="T45" fmla="*/ 420 h 758"/>
                <a:gd name="T46" fmla="*/ 128 w 952"/>
                <a:gd name="T47" fmla="*/ 450 h 758"/>
                <a:gd name="T48" fmla="*/ 201 w 952"/>
                <a:gd name="T49" fmla="*/ 480 h 758"/>
                <a:gd name="T50" fmla="*/ 315 w 952"/>
                <a:gd name="T51" fmla="*/ 504 h 758"/>
                <a:gd name="T52" fmla="*/ 359 w 952"/>
                <a:gd name="T53" fmla="*/ 657 h 758"/>
                <a:gd name="T54" fmla="*/ 443 w 952"/>
                <a:gd name="T55" fmla="*/ 684 h 758"/>
                <a:gd name="T56" fmla="*/ 509 w 952"/>
                <a:gd name="T57" fmla="*/ 758 h 758"/>
                <a:gd name="T58" fmla="*/ 615 w 952"/>
                <a:gd name="T59" fmla="*/ 725 h 758"/>
                <a:gd name="T60" fmla="*/ 683 w 952"/>
                <a:gd name="T61" fmla="*/ 714 h 758"/>
                <a:gd name="T62" fmla="*/ 723 w 952"/>
                <a:gd name="T63" fmla="*/ 696 h 758"/>
                <a:gd name="T64" fmla="*/ 707 w 952"/>
                <a:gd name="T65" fmla="*/ 680 h 758"/>
                <a:gd name="T66" fmla="*/ 734 w 952"/>
                <a:gd name="T67" fmla="*/ 645 h 758"/>
                <a:gd name="T68" fmla="*/ 765 w 952"/>
                <a:gd name="T69" fmla="*/ 644 h 758"/>
                <a:gd name="T70" fmla="*/ 813 w 952"/>
                <a:gd name="T71" fmla="*/ 599 h 758"/>
                <a:gd name="T72" fmla="*/ 818 w 952"/>
                <a:gd name="T73" fmla="*/ 620 h 758"/>
                <a:gd name="T74" fmla="*/ 852 w 952"/>
                <a:gd name="T75" fmla="*/ 640 h 758"/>
                <a:gd name="T76" fmla="*/ 852 w 952"/>
                <a:gd name="T77" fmla="*/ 592 h 758"/>
                <a:gd name="T78" fmla="*/ 825 w 952"/>
                <a:gd name="T79" fmla="*/ 566 h 758"/>
                <a:gd name="T80" fmla="*/ 824 w 952"/>
                <a:gd name="T81" fmla="*/ 528 h 758"/>
                <a:gd name="T82" fmla="*/ 834 w 952"/>
                <a:gd name="T83" fmla="*/ 459 h 758"/>
                <a:gd name="T84" fmla="*/ 830 w 952"/>
                <a:gd name="T85" fmla="*/ 425 h 758"/>
                <a:gd name="T86" fmla="*/ 885 w 952"/>
                <a:gd name="T87" fmla="*/ 329 h 758"/>
                <a:gd name="T88" fmla="*/ 914 w 952"/>
                <a:gd name="T89" fmla="*/ 312 h 758"/>
                <a:gd name="T90" fmla="*/ 952 w 952"/>
                <a:gd name="T91" fmla="*/ 288 h 758"/>
                <a:gd name="T92" fmla="*/ 941 w 952"/>
                <a:gd name="T93" fmla="*/ 261 h 758"/>
                <a:gd name="T94" fmla="*/ 904 w 952"/>
                <a:gd name="T95" fmla="*/ 248 h 758"/>
                <a:gd name="T96" fmla="*/ 902 w 952"/>
                <a:gd name="T97" fmla="*/ 225 h 758"/>
                <a:gd name="T98" fmla="*/ 924 w 952"/>
                <a:gd name="T99" fmla="*/ 144 h 758"/>
                <a:gd name="T100" fmla="*/ 912 w 952"/>
                <a:gd name="T101" fmla="*/ 152 h 7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52"/>
                <a:gd name="T154" fmla="*/ 0 h 758"/>
                <a:gd name="T155" fmla="*/ 952 w 952"/>
                <a:gd name="T156" fmla="*/ 758 h 7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52" h="758">
                  <a:moveTo>
                    <a:pt x="912" y="152"/>
                  </a:moveTo>
                  <a:cubicBezTo>
                    <a:pt x="844" y="140"/>
                    <a:pt x="856" y="120"/>
                    <a:pt x="808" y="104"/>
                  </a:cubicBezTo>
                  <a:cubicBezTo>
                    <a:pt x="792" y="88"/>
                    <a:pt x="776" y="92"/>
                    <a:pt x="756" y="80"/>
                  </a:cubicBezTo>
                  <a:cubicBezTo>
                    <a:pt x="736" y="48"/>
                    <a:pt x="696" y="60"/>
                    <a:pt x="656" y="60"/>
                  </a:cubicBezTo>
                  <a:cubicBezTo>
                    <a:pt x="648" y="60"/>
                    <a:pt x="620" y="52"/>
                    <a:pt x="616" y="48"/>
                  </a:cubicBezTo>
                  <a:cubicBezTo>
                    <a:pt x="604" y="36"/>
                    <a:pt x="600" y="0"/>
                    <a:pt x="600" y="0"/>
                  </a:cubicBezTo>
                  <a:cubicBezTo>
                    <a:pt x="580" y="4"/>
                    <a:pt x="544" y="24"/>
                    <a:pt x="544" y="24"/>
                  </a:cubicBezTo>
                  <a:cubicBezTo>
                    <a:pt x="532" y="34"/>
                    <a:pt x="542" y="50"/>
                    <a:pt x="546" y="66"/>
                  </a:cubicBezTo>
                  <a:cubicBezTo>
                    <a:pt x="531" y="68"/>
                    <a:pt x="507" y="69"/>
                    <a:pt x="492" y="68"/>
                  </a:cubicBezTo>
                  <a:cubicBezTo>
                    <a:pt x="476" y="72"/>
                    <a:pt x="472" y="64"/>
                    <a:pt x="456" y="60"/>
                  </a:cubicBezTo>
                  <a:cubicBezTo>
                    <a:pt x="416" y="64"/>
                    <a:pt x="380" y="48"/>
                    <a:pt x="372" y="84"/>
                  </a:cubicBezTo>
                  <a:cubicBezTo>
                    <a:pt x="368" y="68"/>
                    <a:pt x="356" y="64"/>
                    <a:pt x="340" y="68"/>
                  </a:cubicBezTo>
                  <a:cubicBezTo>
                    <a:pt x="328" y="80"/>
                    <a:pt x="320" y="88"/>
                    <a:pt x="304" y="92"/>
                  </a:cubicBezTo>
                  <a:cubicBezTo>
                    <a:pt x="288" y="116"/>
                    <a:pt x="280" y="80"/>
                    <a:pt x="268" y="68"/>
                  </a:cubicBezTo>
                  <a:cubicBezTo>
                    <a:pt x="260" y="108"/>
                    <a:pt x="244" y="96"/>
                    <a:pt x="204" y="92"/>
                  </a:cubicBezTo>
                  <a:cubicBezTo>
                    <a:pt x="192" y="60"/>
                    <a:pt x="184" y="100"/>
                    <a:pt x="176" y="104"/>
                  </a:cubicBezTo>
                  <a:cubicBezTo>
                    <a:pt x="160" y="108"/>
                    <a:pt x="144" y="108"/>
                    <a:pt x="128" y="108"/>
                  </a:cubicBezTo>
                  <a:cubicBezTo>
                    <a:pt x="112" y="116"/>
                    <a:pt x="100" y="124"/>
                    <a:pt x="84" y="132"/>
                  </a:cubicBezTo>
                  <a:cubicBezTo>
                    <a:pt x="76" y="136"/>
                    <a:pt x="60" y="140"/>
                    <a:pt x="60" y="140"/>
                  </a:cubicBezTo>
                  <a:cubicBezTo>
                    <a:pt x="52" y="156"/>
                    <a:pt x="52" y="164"/>
                    <a:pt x="36" y="168"/>
                  </a:cubicBezTo>
                  <a:cubicBezTo>
                    <a:pt x="28" y="188"/>
                    <a:pt x="16" y="200"/>
                    <a:pt x="4" y="216"/>
                  </a:cubicBezTo>
                  <a:cubicBezTo>
                    <a:pt x="4" y="236"/>
                    <a:pt x="0" y="320"/>
                    <a:pt x="24" y="328"/>
                  </a:cubicBezTo>
                  <a:cubicBezTo>
                    <a:pt x="32" y="356"/>
                    <a:pt x="20" y="408"/>
                    <a:pt x="52" y="420"/>
                  </a:cubicBezTo>
                  <a:cubicBezTo>
                    <a:pt x="83" y="429"/>
                    <a:pt x="100" y="442"/>
                    <a:pt x="128" y="450"/>
                  </a:cubicBezTo>
                  <a:cubicBezTo>
                    <a:pt x="148" y="462"/>
                    <a:pt x="201" y="480"/>
                    <a:pt x="201" y="480"/>
                  </a:cubicBezTo>
                  <a:cubicBezTo>
                    <a:pt x="231" y="495"/>
                    <a:pt x="287" y="480"/>
                    <a:pt x="315" y="504"/>
                  </a:cubicBezTo>
                  <a:cubicBezTo>
                    <a:pt x="319" y="528"/>
                    <a:pt x="343" y="641"/>
                    <a:pt x="359" y="657"/>
                  </a:cubicBezTo>
                  <a:cubicBezTo>
                    <a:pt x="396" y="660"/>
                    <a:pt x="422" y="663"/>
                    <a:pt x="443" y="684"/>
                  </a:cubicBezTo>
                  <a:cubicBezTo>
                    <a:pt x="485" y="708"/>
                    <a:pt x="492" y="726"/>
                    <a:pt x="509" y="758"/>
                  </a:cubicBezTo>
                  <a:cubicBezTo>
                    <a:pt x="563" y="758"/>
                    <a:pt x="566" y="755"/>
                    <a:pt x="615" y="725"/>
                  </a:cubicBezTo>
                  <a:cubicBezTo>
                    <a:pt x="636" y="750"/>
                    <a:pt x="657" y="750"/>
                    <a:pt x="683" y="714"/>
                  </a:cubicBezTo>
                  <a:cubicBezTo>
                    <a:pt x="701" y="709"/>
                    <a:pt x="719" y="701"/>
                    <a:pt x="723" y="696"/>
                  </a:cubicBezTo>
                  <a:cubicBezTo>
                    <a:pt x="741" y="686"/>
                    <a:pt x="705" y="688"/>
                    <a:pt x="707" y="680"/>
                  </a:cubicBezTo>
                  <a:cubicBezTo>
                    <a:pt x="709" y="672"/>
                    <a:pt x="725" y="651"/>
                    <a:pt x="734" y="645"/>
                  </a:cubicBezTo>
                  <a:cubicBezTo>
                    <a:pt x="746" y="642"/>
                    <a:pt x="765" y="644"/>
                    <a:pt x="765" y="644"/>
                  </a:cubicBezTo>
                  <a:cubicBezTo>
                    <a:pt x="773" y="628"/>
                    <a:pt x="791" y="597"/>
                    <a:pt x="813" y="599"/>
                  </a:cubicBezTo>
                  <a:cubicBezTo>
                    <a:pt x="823" y="595"/>
                    <a:pt x="812" y="613"/>
                    <a:pt x="818" y="620"/>
                  </a:cubicBezTo>
                  <a:cubicBezTo>
                    <a:pt x="824" y="627"/>
                    <a:pt x="837" y="630"/>
                    <a:pt x="852" y="640"/>
                  </a:cubicBezTo>
                  <a:cubicBezTo>
                    <a:pt x="884" y="632"/>
                    <a:pt x="872" y="608"/>
                    <a:pt x="852" y="592"/>
                  </a:cubicBezTo>
                  <a:cubicBezTo>
                    <a:pt x="839" y="587"/>
                    <a:pt x="845" y="594"/>
                    <a:pt x="825" y="566"/>
                  </a:cubicBezTo>
                  <a:cubicBezTo>
                    <a:pt x="821" y="558"/>
                    <a:pt x="824" y="528"/>
                    <a:pt x="824" y="528"/>
                  </a:cubicBezTo>
                  <a:cubicBezTo>
                    <a:pt x="822" y="512"/>
                    <a:pt x="818" y="482"/>
                    <a:pt x="834" y="459"/>
                  </a:cubicBezTo>
                  <a:cubicBezTo>
                    <a:pt x="835" y="442"/>
                    <a:pt x="822" y="447"/>
                    <a:pt x="830" y="425"/>
                  </a:cubicBezTo>
                  <a:cubicBezTo>
                    <a:pt x="834" y="417"/>
                    <a:pt x="861" y="375"/>
                    <a:pt x="885" y="329"/>
                  </a:cubicBezTo>
                  <a:cubicBezTo>
                    <a:pt x="897" y="321"/>
                    <a:pt x="914" y="312"/>
                    <a:pt x="914" y="312"/>
                  </a:cubicBezTo>
                  <a:cubicBezTo>
                    <a:pt x="930" y="296"/>
                    <a:pt x="940" y="308"/>
                    <a:pt x="952" y="288"/>
                  </a:cubicBezTo>
                  <a:cubicBezTo>
                    <a:pt x="948" y="280"/>
                    <a:pt x="949" y="269"/>
                    <a:pt x="941" y="261"/>
                  </a:cubicBezTo>
                  <a:cubicBezTo>
                    <a:pt x="923" y="257"/>
                    <a:pt x="904" y="248"/>
                    <a:pt x="904" y="248"/>
                  </a:cubicBezTo>
                  <a:cubicBezTo>
                    <a:pt x="896" y="224"/>
                    <a:pt x="902" y="239"/>
                    <a:pt x="902" y="225"/>
                  </a:cubicBezTo>
                  <a:cubicBezTo>
                    <a:pt x="912" y="204"/>
                    <a:pt x="921" y="164"/>
                    <a:pt x="924" y="144"/>
                  </a:cubicBezTo>
                  <a:cubicBezTo>
                    <a:pt x="900" y="152"/>
                    <a:pt x="896" y="152"/>
                    <a:pt x="912" y="152"/>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29" name="Freeform 2523">
              <a:extLst>
                <a:ext uri="{FF2B5EF4-FFF2-40B4-BE49-F238E27FC236}">
                  <a16:creationId xmlns:a16="http://schemas.microsoft.com/office/drawing/2014/main" id="{6FFBF0C5-3B22-0603-2B78-EA2F76072A7D}"/>
                </a:ext>
              </a:extLst>
            </p:cNvPr>
            <p:cNvSpPr>
              <a:spLocks noChangeAspect="1"/>
            </p:cNvSpPr>
            <p:nvPr>
              <p:custDataLst>
                <p:tags r:id="rId23"/>
              </p:custDataLst>
            </p:nvPr>
          </p:nvSpPr>
          <p:spPr bwMode="auto">
            <a:xfrm>
              <a:off x="4895851" y="3776663"/>
              <a:ext cx="207963" cy="127000"/>
            </a:xfrm>
            <a:custGeom>
              <a:avLst/>
              <a:gdLst>
                <a:gd name="T0" fmla="*/ 192 w 527"/>
                <a:gd name="T1" fmla="*/ 0 h 322"/>
                <a:gd name="T2" fmla="*/ 395 w 527"/>
                <a:gd name="T3" fmla="*/ 84 h 322"/>
                <a:gd name="T4" fmla="*/ 479 w 527"/>
                <a:gd name="T5" fmla="*/ 96 h 322"/>
                <a:gd name="T6" fmla="*/ 507 w 527"/>
                <a:gd name="T7" fmla="*/ 216 h 322"/>
                <a:gd name="T8" fmla="*/ 527 w 527"/>
                <a:gd name="T9" fmla="*/ 252 h 322"/>
                <a:gd name="T10" fmla="*/ 443 w 527"/>
                <a:gd name="T11" fmla="*/ 267 h 322"/>
                <a:gd name="T12" fmla="*/ 375 w 527"/>
                <a:gd name="T13" fmla="*/ 292 h 322"/>
                <a:gd name="T14" fmla="*/ 277 w 527"/>
                <a:gd name="T15" fmla="*/ 304 h 322"/>
                <a:gd name="T16" fmla="*/ 170 w 527"/>
                <a:gd name="T17" fmla="*/ 318 h 322"/>
                <a:gd name="T18" fmla="*/ 8 w 527"/>
                <a:gd name="T19" fmla="*/ 312 h 322"/>
                <a:gd name="T20" fmla="*/ 16 w 527"/>
                <a:gd name="T21" fmla="*/ 288 h 322"/>
                <a:gd name="T22" fmla="*/ 96 w 527"/>
                <a:gd name="T23" fmla="*/ 156 h 322"/>
                <a:gd name="T24" fmla="*/ 144 w 527"/>
                <a:gd name="T25" fmla="*/ 116 h 322"/>
                <a:gd name="T26" fmla="*/ 176 w 527"/>
                <a:gd name="T27" fmla="*/ 64 h 322"/>
                <a:gd name="T28" fmla="*/ 192 w 527"/>
                <a:gd name="T29" fmla="*/ 40 h 322"/>
                <a:gd name="T30" fmla="*/ 192 w 527"/>
                <a:gd name="T31" fmla="*/ 0 h 3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7"/>
                <a:gd name="T49" fmla="*/ 0 h 322"/>
                <a:gd name="T50" fmla="*/ 527 w 527"/>
                <a:gd name="T51" fmla="*/ 322 h 3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7" h="322">
                  <a:moveTo>
                    <a:pt x="192" y="0"/>
                  </a:moveTo>
                  <a:cubicBezTo>
                    <a:pt x="228" y="12"/>
                    <a:pt x="283" y="52"/>
                    <a:pt x="395" y="84"/>
                  </a:cubicBezTo>
                  <a:cubicBezTo>
                    <a:pt x="411" y="84"/>
                    <a:pt x="463" y="84"/>
                    <a:pt x="479" y="96"/>
                  </a:cubicBezTo>
                  <a:cubicBezTo>
                    <a:pt x="491" y="136"/>
                    <a:pt x="499" y="176"/>
                    <a:pt x="507" y="216"/>
                  </a:cubicBezTo>
                  <a:cubicBezTo>
                    <a:pt x="511" y="228"/>
                    <a:pt x="527" y="252"/>
                    <a:pt x="527" y="252"/>
                  </a:cubicBezTo>
                  <a:cubicBezTo>
                    <a:pt x="490" y="253"/>
                    <a:pt x="484" y="250"/>
                    <a:pt x="443" y="267"/>
                  </a:cubicBezTo>
                  <a:cubicBezTo>
                    <a:pt x="423" y="271"/>
                    <a:pt x="375" y="292"/>
                    <a:pt x="375" y="292"/>
                  </a:cubicBezTo>
                  <a:cubicBezTo>
                    <a:pt x="334" y="294"/>
                    <a:pt x="314" y="303"/>
                    <a:pt x="277" y="304"/>
                  </a:cubicBezTo>
                  <a:cubicBezTo>
                    <a:pt x="242" y="308"/>
                    <a:pt x="206" y="314"/>
                    <a:pt x="170" y="318"/>
                  </a:cubicBezTo>
                  <a:cubicBezTo>
                    <a:pt x="113" y="315"/>
                    <a:pt x="100" y="322"/>
                    <a:pt x="8" y="312"/>
                  </a:cubicBezTo>
                  <a:cubicBezTo>
                    <a:pt x="0" y="312"/>
                    <a:pt x="16" y="288"/>
                    <a:pt x="16" y="288"/>
                  </a:cubicBezTo>
                  <a:cubicBezTo>
                    <a:pt x="28" y="180"/>
                    <a:pt x="8" y="180"/>
                    <a:pt x="96" y="156"/>
                  </a:cubicBezTo>
                  <a:cubicBezTo>
                    <a:pt x="112" y="140"/>
                    <a:pt x="124" y="124"/>
                    <a:pt x="144" y="116"/>
                  </a:cubicBezTo>
                  <a:cubicBezTo>
                    <a:pt x="160" y="96"/>
                    <a:pt x="164" y="84"/>
                    <a:pt x="176" y="64"/>
                  </a:cubicBezTo>
                  <a:cubicBezTo>
                    <a:pt x="180" y="56"/>
                    <a:pt x="192" y="40"/>
                    <a:pt x="192" y="40"/>
                  </a:cubicBezTo>
                  <a:cubicBezTo>
                    <a:pt x="184" y="8"/>
                    <a:pt x="180" y="20"/>
                    <a:pt x="192"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30" name="Freeform 2524">
              <a:extLst>
                <a:ext uri="{FF2B5EF4-FFF2-40B4-BE49-F238E27FC236}">
                  <a16:creationId xmlns:a16="http://schemas.microsoft.com/office/drawing/2014/main" id="{C607A320-5891-0CEF-36B7-9BA3B809ECCB}"/>
                </a:ext>
              </a:extLst>
            </p:cNvPr>
            <p:cNvSpPr>
              <a:spLocks noChangeAspect="1"/>
            </p:cNvSpPr>
            <p:nvPr>
              <p:custDataLst>
                <p:tags r:id="rId24"/>
              </p:custDataLst>
            </p:nvPr>
          </p:nvSpPr>
          <p:spPr bwMode="auto">
            <a:xfrm>
              <a:off x="5162550" y="3590925"/>
              <a:ext cx="620713" cy="601663"/>
            </a:xfrm>
            <a:custGeom>
              <a:avLst/>
              <a:gdLst>
                <a:gd name="T0" fmla="*/ 586 w 1566"/>
                <a:gd name="T1" fmla="*/ 52 h 1516"/>
                <a:gd name="T2" fmla="*/ 550 w 1566"/>
                <a:gd name="T3" fmla="*/ 160 h 1516"/>
                <a:gd name="T4" fmla="*/ 422 w 1566"/>
                <a:gd name="T5" fmla="*/ 196 h 1516"/>
                <a:gd name="T6" fmla="*/ 394 w 1566"/>
                <a:gd name="T7" fmla="*/ 292 h 1516"/>
                <a:gd name="T8" fmla="*/ 430 w 1566"/>
                <a:gd name="T9" fmla="*/ 324 h 1516"/>
                <a:gd name="T10" fmla="*/ 382 w 1566"/>
                <a:gd name="T11" fmla="*/ 388 h 1516"/>
                <a:gd name="T12" fmla="*/ 326 w 1566"/>
                <a:gd name="T13" fmla="*/ 520 h 1516"/>
                <a:gd name="T14" fmla="*/ 318 w 1566"/>
                <a:gd name="T15" fmla="*/ 628 h 1516"/>
                <a:gd name="T16" fmla="*/ 346 w 1566"/>
                <a:gd name="T17" fmla="*/ 700 h 1516"/>
                <a:gd name="T18" fmla="*/ 290 w 1566"/>
                <a:gd name="T19" fmla="*/ 664 h 1516"/>
                <a:gd name="T20" fmla="*/ 206 w 1566"/>
                <a:gd name="T21" fmla="*/ 732 h 1516"/>
                <a:gd name="T22" fmla="*/ 214 w 1566"/>
                <a:gd name="T23" fmla="*/ 752 h 1516"/>
                <a:gd name="T24" fmla="*/ 130 w 1566"/>
                <a:gd name="T25" fmla="*/ 808 h 1516"/>
                <a:gd name="T26" fmla="*/ 62 w 1566"/>
                <a:gd name="T27" fmla="*/ 816 h 1516"/>
                <a:gd name="T28" fmla="*/ 14 w 1566"/>
                <a:gd name="T29" fmla="*/ 888 h 1516"/>
                <a:gd name="T30" fmla="*/ 105 w 1566"/>
                <a:gd name="T31" fmla="*/ 1084 h 1516"/>
                <a:gd name="T32" fmla="*/ 106 w 1566"/>
                <a:gd name="T33" fmla="*/ 1188 h 1516"/>
                <a:gd name="T34" fmla="*/ 27 w 1566"/>
                <a:gd name="T35" fmla="*/ 1266 h 1516"/>
                <a:gd name="T36" fmla="*/ 91 w 1566"/>
                <a:gd name="T37" fmla="*/ 1336 h 1516"/>
                <a:gd name="T38" fmla="*/ 142 w 1566"/>
                <a:gd name="T39" fmla="*/ 1516 h 1516"/>
                <a:gd name="T40" fmla="*/ 205 w 1566"/>
                <a:gd name="T41" fmla="*/ 1458 h 1516"/>
                <a:gd name="T42" fmla="*/ 232 w 1566"/>
                <a:gd name="T43" fmla="*/ 1426 h 1516"/>
                <a:gd name="T44" fmla="*/ 357 w 1566"/>
                <a:gd name="T45" fmla="*/ 1339 h 1516"/>
                <a:gd name="T46" fmla="*/ 498 w 1566"/>
                <a:gd name="T47" fmla="*/ 1309 h 1516"/>
                <a:gd name="T48" fmla="*/ 700 w 1566"/>
                <a:gd name="T49" fmla="*/ 1320 h 1516"/>
                <a:gd name="T50" fmla="*/ 777 w 1566"/>
                <a:gd name="T51" fmla="*/ 1350 h 1516"/>
                <a:gd name="T52" fmla="*/ 867 w 1566"/>
                <a:gd name="T53" fmla="*/ 1365 h 1516"/>
                <a:gd name="T54" fmla="*/ 922 w 1566"/>
                <a:gd name="T55" fmla="*/ 1312 h 1516"/>
                <a:gd name="T56" fmla="*/ 1006 w 1566"/>
                <a:gd name="T57" fmla="*/ 1308 h 1516"/>
                <a:gd name="T58" fmla="*/ 1089 w 1566"/>
                <a:gd name="T59" fmla="*/ 1266 h 1516"/>
                <a:gd name="T60" fmla="*/ 1162 w 1566"/>
                <a:gd name="T61" fmla="*/ 1327 h 1516"/>
                <a:gd name="T62" fmla="*/ 1270 w 1566"/>
                <a:gd name="T63" fmla="*/ 1236 h 1516"/>
                <a:gd name="T64" fmla="*/ 1386 w 1566"/>
                <a:gd name="T65" fmla="*/ 1261 h 1516"/>
                <a:gd name="T66" fmla="*/ 1369 w 1566"/>
                <a:gd name="T67" fmla="*/ 1204 h 1516"/>
                <a:gd name="T68" fmla="*/ 1447 w 1566"/>
                <a:gd name="T69" fmla="*/ 1000 h 1516"/>
                <a:gd name="T70" fmla="*/ 1498 w 1566"/>
                <a:gd name="T71" fmla="*/ 928 h 1516"/>
                <a:gd name="T72" fmla="*/ 1374 w 1566"/>
                <a:gd name="T73" fmla="*/ 748 h 1516"/>
                <a:gd name="T74" fmla="*/ 1498 w 1566"/>
                <a:gd name="T75" fmla="*/ 680 h 1516"/>
                <a:gd name="T76" fmla="*/ 1558 w 1566"/>
                <a:gd name="T77" fmla="*/ 640 h 1516"/>
                <a:gd name="T78" fmla="*/ 1522 w 1566"/>
                <a:gd name="T79" fmla="*/ 556 h 1516"/>
                <a:gd name="T80" fmla="*/ 1318 w 1566"/>
                <a:gd name="T81" fmla="*/ 432 h 1516"/>
                <a:gd name="T82" fmla="*/ 1210 w 1566"/>
                <a:gd name="T83" fmla="*/ 360 h 1516"/>
                <a:gd name="T84" fmla="*/ 1086 w 1566"/>
                <a:gd name="T85" fmla="*/ 168 h 1516"/>
                <a:gd name="T86" fmla="*/ 926 w 1566"/>
                <a:gd name="T87" fmla="*/ 64 h 1516"/>
                <a:gd name="T88" fmla="*/ 854 w 1566"/>
                <a:gd name="T89" fmla="*/ 64 h 1516"/>
                <a:gd name="T90" fmla="*/ 606 w 1566"/>
                <a:gd name="T91" fmla="*/ 16 h 15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566"/>
                <a:gd name="T139" fmla="*/ 0 h 1516"/>
                <a:gd name="T140" fmla="*/ 1566 w 1566"/>
                <a:gd name="T141" fmla="*/ 1516 h 15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566" h="1516">
                  <a:moveTo>
                    <a:pt x="606" y="16"/>
                  </a:moveTo>
                  <a:cubicBezTo>
                    <a:pt x="598" y="44"/>
                    <a:pt x="602" y="36"/>
                    <a:pt x="586" y="52"/>
                  </a:cubicBezTo>
                  <a:cubicBezTo>
                    <a:pt x="574" y="68"/>
                    <a:pt x="546" y="104"/>
                    <a:pt x="542" y="120"/>
                  </a:cubicBezTo>
                  <a:cubicBezTo>
                    <a:pt x="554" y="136"/>
                    <a:pt x="554" y="140"/>
                    <a:pt x="550" y="160"/>
                  </a:cubicBezTo>
                  <a:cubicBezTo>
                    <a:pt x="538" y="160"/>
                    <a:pt x="486" y="152"/>
                    <a:pt x="466" y="160"/>
                  </a:cubicBezTo>
                  <a:cubicBezTo>
                    <a:pt x="450" y="168"/>
                    <a:pt x="442" y="188"/>
                    <a:pt x="422" y="196"/>
                  </a:cubicBezTo>
                  <a:cubicBezTo>
                    <a:pt x="418" y="208"/>
                    <a:pt x="410" y="232"/>
                    <a:pt x="410" y="232"/>
                  </a:cubicBezTo>
                  <a:cubicBezTo>
                    <a:pt x="406" y="264"/>
                    <a:pt x="402" y="268"/>
                    <a:pt x="394" y="292"/>
                  </a:cubicBezTo>
                  <a:cubicBezTo>
                    <a:pt x="398" y="300"/>
                    <a:pt x="398" y="312"/>
                    <a:pt x="406" y="316"/>
                  </a:cubicBezTo>
                  <a:cubicBezTo>
                    <a:pt x="414" y="320"/>
                    <a:pt x="430" y="324"/>
                    <a:pt x="430" y="324"/>
                  </a:cubicBezTo>
                  <a:cubicBezTo>
                    <a:pt x="466" y="360"/>
                    <a:pt x="430" y="360"/>
                    <a:pt x="406" y="376"/>
                  </a:cubicBezTo>
                  <a:cubicBezTo>
                    <a:pt x="390" y="388"/>
                    <a:pt x="398" y="384"/>
                    <a:pt x="382" y="388"/>
                  </a:cubicBezTo>
                  <a:cubicBezTo>
                    <a:pt x="362" y="420"/>
                    <a:pt x="350" y="456"/>
                    <a:pt x="322" y="484"/>
                  </a:cubicBezTo>
                  <a:cubicBezTo>
                    <a:pt x="318" y="496"/>
                    <a:pt x="326" y="520"/>
                    <a:pt x="326" y="520"/>
                  </a:cubicBezTo>
                  <a:cubicBezTo>
                    <a:pt x="314" y="552"/>
                    <a:pt x="318" y="536"/>
                    <a:pt x="314" y="564"/>
                  </a:cubicBezTo>
                  <a:cubicBezTo>
                    <a:pt x="314" y="584"/>
                    <a:pt x="314" y="608"/>
                    <a:pt x="318" y="628"/>
                  </a:cubicBezTo>
                  <a:cubicBezTo>
                    <a:pt x="322" y="648"/>
                    <a:pt x="354" y="660"/>
                    <a:pt x="362" y="684"/>
                  </a:cubicBezTo>
                  <a:cubicBezTo>
                    <a:pt x="358" y="696"/>
                    <a:pt x="362" y="700"/>
                    <a:pt x="346" y="700"/>
                  </a:cubicBezTo>
                  <a:cubicBezTo>
                    <a:pt x="334" y="700"/>
                    <a:pt x="310" y="680"/>
                    <a:pt x="310" y="680"/>
                  </a:cubicBezTo>
                  <a:cubicBezTo>
                    <a:pt x="314" y="660"/>
                    <a:pt x="310" y="656"/>
                    <a:pt x="290" y="664"/>
                  </a:cubicBezTo>
                  <a:cubicBezTo>
                    <a:pt x="274" y="680"/>
                    <a:pt x="270" y="696"/>
                    <a:pt x="254" y="708"/>
                  </a:cubicBezTo>
                  <a:cubicBezTo>
                    <a:pt x="214" y="704"/>
                    <a:pt x="230" y="708"/>
                    <a:pt x="206" y="732"/>
                  </a:cubicBezTo>
                  <a:cubicBezTo>
                    <a:pt x="206" y="736"/>
                    <a:pt x="202" y="740"/>
                    <a:pt x="202" y="744"/>
                  </a:cubicBezTo>
                  <a:cubicBezTo>
                    <a:pt x="202" y="748"/>
                    <a:pt x="214" y="748"/>
                    <a:pt x="214" y="752"/>
                  </a:cubicBezTo>
                  <a:cubicBezTo>
                    <a:pt x="218" y="772"/>
                    <a:pt x="190" y="772"/>
                    <a:pt x="178" y="776"/>
                  </a:cubicBezTo>
                  <a:cubicBezTo>
                    <a:pt x="174" y="796"/>
                    <a:pt x="150" y="804"/>
                    <a:pt x="130" y="808"/>
                  </a:cubicBezTo>
                  <a:cubicBezTo>
                    <a:pt x="122" y="804"/>
                    <a:pt x="118" y="792"/>
                    <a:pt x="110" y="792"/>
                  </a:cubicBezTo>
                  <a:cubicBezTo>
                    <a:pt x="98" y="792"/>
                    <a:pt x="70" y="808"/>
                    <a:pt x="62" y="816"/>
                  </a:cubicBezTo>
                  <a:cubicBezTo>
                    <a:pt x="42" y="828"/>
                    <a:pt x="24" y="820"/>
                    <a:pt x="0" y="820"/>
                  </a:cubicBezTo>
                  <a:cubicBezTo>
                    <a:pt x="22" y="849"/>
                    <a:pt x="2" y="860"/>
                    <a:pt x="14" y="888"/>
                  </a:cubicBezTo>
                  <a:cubicBezTo>
                    <a:pt x="10" y="903"/>
                    <a:pt x="67" y="1014"/>
                    <a:pt x="82" y="1040"/>
                  </a:cubicBezTo>
                  <a:cubicBezTo>
                    <a:pt x="90" y="1052"/>
                    <a:pt x="101" y="1072"/>
                    <a:pt x="105" y="1084"/>
                  </a:cubicBezTo>
                  <a:cubicBezTo>
                    <a:pt x="109" y="1096"/>
                    <a:pt x="124" y="1113"/>
                    <a:pt x="126" y="1120"/>
                  </a:cubicBezTo>
                  <a:cubicBezTo>
                    <a:pt x="122" y="1156"/>
                    <a:pt x="130" y="1164"/>
                    <a:pt x="106" y="1188"/>
                  </a:cubicBezTo>
                  <a:cubicBezTo>
                    <a:pt x="75" y="1201"/>
                    <a:pt x="65" y="1216"/>
                    <a:pt x="52" y="1237"/>
                  </a:cubicBezTo>
                  <a:cubicBezTo>
                    <a:pt x="39" y="1250"/>
                    <a:pt x="31" y="1254"/>
                    <a:pt x="27" y="1266"/>
                  </a:cubicBezTo>
                  <a:cubicBezTo>
                    <a:pt x="23" y="1278"/>
                    <a:pt x="31" y="1300"/>
                    <a:pt x="30" y="1312"/>
                  </a:cubicBezTo>
                  <a:cubicBezTo>
                    <a:pt x="36" y="1342"/>
                    <a:pt x="51" y="1328"/>
                    <a:pt x="91" y="1336"/>
                  </a:cubicBezTo>
                  <a:cubicBezTo>
                    <a:pt x="106" y="1347"/>
                    <a:pt x="118" y="1348"/>
                    <a:pt x="126" y="1368"/>
                  </a:cubicBezTo>
                  <a:cubicBezTo>
                    <a:pt x="122" y="1416"/>
                    <a:pt x="114" y="1476"/>
                    <a:pt x="142" y="1516"/>
                  </a:cubicBezTo>
                  <a:cubicBezTo>
                    <a:pt x="158" y="1512"/>
                    <a:pt x="142" y="1492"/>
                    <a:pt x="163" y="1485"/>
                  </a:cubicBezTo>
                  <a:cubicBezTo>
                    <a:pt x="171" y="1465"/>
                    <a:pt x="185" y="1466"/>
                    <a:pt x="205" y="1458"/>
                  </a:cubicBezTo>
                  <a:cubicBezTo>
                    <a:pt x="209" y="1454"/>
                    <a:pt x="215" y="1450"/>
                    <a:pt x="219" y="1446"/>
                  </a:cubicBezTo>
                  <a:cubicBezTo>
                    <a:pt x="223" y="1442"/>
                    <a:pt x="228" y="1430"/>
                    <a:pt x="232" y="1426"/>
                  </a:cubicBezTo>
                  <a:cubicBezTo>
                    <a:pt x="264" y="1416"/>
                    <a:pt x="247" y="1392"/>
                    <a:pt x="290" y="1368"/>
                  </a:cubicBezTo>
                  <a:cubicBezTo>
                    <a:pt x="310" y="1356"/>
                    <a:pt x="357" y="1339"/>
                    <a:pt x="357" y="1339"/>
                  </a:cubicBezTo>
                  <a:cubicBezTo>
                    <a:pt x="379" y="1339"/>
                    <a:pt x="394" y="1332"/>
                    <a:pt x="418" y="1336"/>
                  </a:cubicBezTo>
                  <a:cubicBezTo>
                    <a:pt x="454" y="1335"/>
                    <a:pt x="472" y="1335"/>
                    <a:pt x="498" y="1309"/>
                  </a:cubicBezTo>
                  <a:cubicBezTo>
                    <a:pt x="535" y="1312"/>
                    <a:pt x="582" y="1305"/>
                    <a:pt x="616" y="1308"/>
                  </a:cubicBezTo>
                  <a:cubicBezTo>
                    <a:pt x="630" y="1317"/>
                    <a:pt x="678" y="1318"/>
                    <a:pt x="700" y="1320"/>
                  </a:cubicBezTo>
                  <a:cubicBezTo>
                    <a:pt x="721" y="1333"/>
                    <a:pt x="729" y="1317"/>
                    <a:pt x="750" y="1296"/>
                  </a:cubicBezTo>
                  <a:cubicBezTo>
                    <a:pt x="750" y="1318"/>
                    <a:pt x="769" y="1350"/>
                    <a:pt x="777" y="1350"/>
                  </a:cubicBezTo>
                  <a:cubicBezTo>
                    <a:pt x="789" y="1344"/>
                    <a:pt x="783" y="1329"/>
                    <a:pt x="855" y="1330"/>
                  </a:cubicBezTo>
                  <a:cubicBezTo>
                    <a:pt x="863" y="1334"/>
                    <a:pt x="859" y="1365"/>
                    <a:pt x="867" y="1365"/>
                  </a:cubicBezTo>
                  <a:cubicBezTo>
                    <a:pt x="875" y="1361"/>
                    <a:pt x="898" y="1344"/>
                    <a:pt x="898" y="1344"/>
                  </a:cubicBezTo>
                  <a:cubicBezTo>
                    <a:pt x="902" y="1336"/>
                    <a:pt x="914" y="1316"/>
                    <a:pt x="922" y="1312"/>
                  </a:cubicBezTo>
                  <a:cubicBezTo>
                    <a:pt x="924" y="1291"/>
                    <a:pt x="964" y="1305"/>
                    <a:pt x="964" y="1305"/>
                  </a:cubicBezTo>
                  <a:cubicBezTo>
                    <a:pt x="976" y="1309"/>
                    <a:pt x="994" y="1304"/>
                    <a:pt x="1006" y="1308"/>
                  </a:cubicBezTo>
                  <a:cubicBezTo>
                    <a:pt x="1012" y="1335"/>
                    <a:pt x="1013" y="1346"/>
                    <a:pt x="1041" y="1350"/>
                  </a:cubicBezTo>
                  <a:cubicBezTo>
                    <a:pt x="1047" y="1323"/>
                    <a:pt x="1066" y="1293"/>
                    <a:pt x="1089" y="1266"/>
                  </a:cubicBezTo>
                  <a:cubicBezTo>
                    <a:pt x="1108" y="1264"/>
                    <a:pt x="1122" y="1252"/>
                    <a:pt x="1132" y="1261"/>
                  </a:cubicBezTo>
                  <a:cubicBezTo>
                    <a:pt x="1144" y="1271"/>
                    <a:pt x="1125" y="1305"/>
                    <a:pt x="1162" y="1327"/>
                  </a:cubicBezTo>
                  <a:cubicBezTo>
                    <a:pt x="1206" y="1315"/>
                    <a:pt x="1159" y="1267"/>
                    <a:pt x="1222" y="1275"/>
                  </a:cubicBezTo>
                  <a:cubicBezTo>
                    <a:pt x="1236" y="1275"/>
                    <a:pt x="1254" y="1241"/>
                    <a:pt x="1270" y="1236"/>
                  </a:cubicBezTo>
                  <a:cubicBezTo>
                    <a:pt x="1309" y="1252"/>
                    <a:pt x="1327" y="1269"/>
                    <a:pt x="1334" y="1284"/>
                  </a:cubicBezTo>
                  <a:cubicBezTo>
                    <a:pt x="1354" y="1288"/>
                    <a:pt x="1389" y="1296"/>
                    <a:pt x="1386" y="1261"/>
                  </a:cubicBezTo>
                  <a:cubicBezTo>
                    <a:pt x="1387" y="1254"/>
                    <a:pt x="1395" y="1246"/>
                    <a:pt x="1392" y="1237"/>
                  </a:cubicBezTo>
                  <a:cubicBezTo>
                    <a:pt x="1389" y="1228"/>
                    <a:pt x="1378" y="1236"/>
                    <a:pt x="1369" y="1204"/>
                  </a:cubicBezTo>
                  <a:cubicBezTo>
                    <a:pt x="1357" y="1140"/>
                    <a:pt x="1370" y="1072"/>
                    <a:pt x="1426" y="1036"/>
                  </a:cubicBezTo>
                  <a:cubicBezTo>
                    <a:pt x="1434" y="1016"/>
                    <a:pt x="1450" y="1017"/>
                    <a:pt x="1447" y="1000"/>
                  </a:cubicBezTo>
                  <a:cubicBezTo>
                    <a:pt x="1491" y="999"/>
                    <a:pt x="1507" y="982"/>
                    <a:pt x="1537" y="975"/>
                  </a:cubicBezTo>
                  <a:cubicBezTo>
                    <a:pt x="1533" y="955"/>
                    <a:pt x="1518" y="940"/>
                    <a:pt x="1498" y="928"/>
                  </a:cubicBezTo>
                  <a:cubicBezTo>
                    <a:pt x="1482" y="904"/>
                    <a:pt x="1466" y="884"/>
                    <a:pt x="1438" y="876"/>
                  </a:cubicBezTo>
                  <a:cubicBezTo>
                    <a:pt x="1418" y="848"/>
                    <a:pt x="1386" y="772"/>
                    <a:pt x="1374" y="748"/>
                  </a:cubicBezTo>
                  <a:cubicBezTo>
                    <a:pt x="1370" y="740"/>
                    <a:pt x="1358" y="724"/>
                    <a:pt x="1358" y="724"/>
                  </a:cubicBezTo>
                  <a:cubicBezTo>
                    <a:pt x="1378" y="684"/>
                    <a:pt x="1462" y="680"/>
                    <a:pt x="1498" y="680"/>
                  </a:cubicBezTo>
                  <a:cubicBezTo>
                    <a:pt x="1514" y="676"/>
                    <a:pt x="1518" y="664"/>
                    <a:pt x="1534" y="660"/>
                  </a:cubicBezTo>
                  <a:cubicBezTo>
                    <a:pt x="1542" y="652"/>
                    <a:pt x="1554" y="648"/>
                    <a:pt x="1558" y="640"/>
                  </a:cubicBezTo>
                  <a:cubicBezTo>
                    <a:pt x="1562" y="632"/>
                    <a:pt x="1566" y="616"/>
                    <a:pt x="1566" y="616"/>
                  </a:cubicBezTo>
                  <a:cubicBezTo>
                    <a:pt x="1558" y="540"/>
                    <a:pt x="1566" y="584"/>
                    <a:pt x="1522" y="556"/>
                  </a:cubicBezTo>
                  <a:cubicBezTo>
                    <a:pt x="1490" y="512"/>
                    <a:pt x="1426" y="512"/>
                    <a:pt x="1378" y="508"/>
                  </a:cubicBezTo>
                  <a:cubicBezTo>
                    <a:pt x="1358" y="480"/>
                    <a:pt x="1354" y="440"/>
                    <a:pt x="1318" y="432"/>
                  </a:cubicBezTo>
                  <a:cubicBezTo>
                    <a:pt x="1274" y="436"/>
                    <a:pt x="1282" y="436"/>
                    <a:pt x="1250" y="416"/>
                  </a:cubicBezTo>
                  <a:cubicBezTo>
                    <a:pt x="1246" y="392"/>
                    <a:pt x="1234" y="368"/>
                    <a:pt x="1210" y="360"/>
                  </a:cubicBezTo>
                  <a:cubicBezTo>
                    <a:pt x="1202" y="332"/>
                    <a:pt x="1154" y="320"/>
                    <a:pt x="1134" y="292"/>
                  </a:cubicBezTo>
                  <a:cubicBezTo>
                    <a:pt x="1118" y="236"/>
                    <a:pt x="1118" y="212"/>
                    <a:pt x="1086" y="168"/>
                  </a:cubicBezTo>
                  <a:cubicBezTo>
                    <a:pt x="1082" y="124"/>
                    <a:pt x="1078" y="48"/>
                    <a:pt x="1046" y="16"/>
                  </a:cubicBezTo>
                  <a:cubicBezTo>
                    <a:pt x="978" y="20"/>
                    <a:pt x="974" y="48"/>
                    <a:pt x="926" y="64"/>
                  </a:cubicBezTo>
                  <a:cubicBezTo>
                    <a:pt x="914" y="80"/>
                    <a:pt x="906" y="80"/>
                    <a:pt x="890" y="84"/>
                  </a:cubicBezTo>
                  <a:cubicBezTo>
                    <a:pt x="878" y="80"/>
                    <a:pt x="854" y="64"/>
                    <a:pt x="854" y="64"/>
                  </a:cubicBezTo>
                  <a:cubicBezTo>
                    <a:pt x="818" y="8"/>
                    <a:pt x="746" y="32"/>
                    <a:pt x="682" y="28"/>
                  </a:cubicBezTo>
                  <a:cubicBezTo>
                    <a:pt x="666" y="24"/>
                    <a:pt x="614" y="0"/>
                    <a:pt x="606" y="16"/>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31" name="Freeform 2525">
              <a:extLst>
                <a:ext uri="{FF2B5EF4-FFF2-40B4-BE49-F238E27FC236}">
                  <a16:creationId xmlns:a16="http://schemas.microsoft.com/office/drawing/2014/main" id="{9565D005-848C-0665-2DEA-B3018B49D8E3}"/>
                </a:ext>
              </a:extLst>
            </p:cNvPr>
            <p:cNvSpPr>
              <a:spLocks noChangeAspect="1"/>
            </p:cNvSpPr>
            <p:nvPr>
              <p:custDataLst>
                <p:tags r:id="rId25"/>
              </p:custDataLst>
            </p:nvPr>
          </p:nvSpPr>
          <p:spPr bwMode="auto">
            <a:xfrm>
              <a:off x="5180012" y="3906838"/>
              <a:ext cx="1319213" cy="908050"/>
            </a:xfrm>
            <a:custGeom>
              <a:avLst/>
              <a:gdLst>
                <a:gd name="T0" fmla="*/ 1359 w 3327"/>
                <a:gd name="T1" fmla="*/ 260 h 2288"/>
                <a:gd name="T2" fmla="*/ 1347 w 3327"/>
                <a:gd name="T3" fmla="*/ 440 h 2288"/>
                <a:gd name="T4" fmla="*/ 1195 w 3327"/>
                <a:gd name="T5" fmla="*/ 464 h 2288"/>
                <a:gd name="T6" fmla="*/ 1087 w 3327"/>
                <a:gd name="T7" fmla="*/ 464 h 2288"/>
                <a:gd name="T8" fmla="*/ 975 w 3327"/>
                <a:gd name="T9" fmla="*/ 548 h 2288"/>
                <a:gd name="T10" fmla="*/ 823 w 3327"/>
                <a:gd name="T11" fmla="*/ 572 h 2288"/>
                <a:gd name="T12" fmla="*/ 710 w 3327"/>
                <a:gd name="T13" fmla="*/ 501 h 2288"/>
                <a:gd name="T14" fmla="*/ 451 w 3327"/>
                <a:gd name="T15" fmla="*/ 516 h 2288"/>
                <a:gd name="T16" fmla="*/ 187 w 3327"/>
                <a:gd name="T17" fmla="*/ 632 h 2288"/>
                <a:gd name="T18" fmla="*/ 98 w 3327"/>
                <a:gd name="T19" fmla="*/ 723 h 2288"/>
                <a:gd name="T20" fmla="*/ 183 w 3327"/>
                <a:gd name="T21" fmla="*/ 849 h 2288"/>
                <a:gd name="T22" fmla="*/ 231 w 3327"/>
                <a:gd name="T23" fmla="*/ 1012 h 2288"/>
                <a:gd name="T24" fmla="*/ 77 w 3327"/>
                <a:gd name="T25" fmla="*/ 1253 h 2288"/>
                <a:gd name="T26" fmla="*/ 79 w 3327"/>
                <a:gd name="T27" fmla="*/ 1448 h 2288"/>
                <a:gd name="T28" fmla="*/ 0 w 3327"/>
                <a:gd name="T29" fmla="*/ 1664 h 2288"/>
                <a:gd name="T30" fmla="*/ 161 w 3327"/>
                <a:gd name="T31" fmla="*/ 1773 h 2288"/>
                <a:gd name="T32" fmla="*/ 618 w 3327"/>
                <a:gd name="T33" fmla="*/ 1704 h 2288"/>
                <a:gd name="T34" fmla="*/ 902 w 3327"/>
                <a:gd name="T35" fmla="*/ 1529 h 2288"/>
                <a:gd name="T36" fmla="*/ 978 w 3327"/>
                <a:gd name="T37" fmla="*/ 1430 h 2288"/>
                <a:gd name="T38" fmla="*/ 1148 w 3327"/>
                <a:gd name="T39" fmla="*/ 1452 h 2288"/>
                <a:gd name="T40" fmla="*/ 1388 w 3327"/>
                <a:gd name="T41" fmla="*/ 1538 h 2288"/>
                <a:gd name="T42" fmla="*/ 1476 w 3327"/>
                <a:gd name="T43" fmla="*/ 1649 h 2288"/>
                <a:gd name="T44" fmla="*/ 1557 w 3327"/>
                <a:gd name="T45" fmla="*/ 1802 h 2288"/>
                <a:gd name="T46" fmla="*/ 1505 w 3327"/>
                <a:gd name="T47" fmla="*/ 1907 h 2288"/>
                <a:gd name="T48" fmla="*/ 1430 w 3327"/>
                <a:gd name="T49" fmla="*/ 1961 h 2288"/>
                <a:gd name="T50" fmla="*/ 1407 w 3327"/>
                <a:gd name="T51" fmla="*/ 2140 h 2288"/>
                <a:gd name="T52" fmla="*/ 1433 w 3327"/>
                <a:gd name="T53" fmla="*/ 2280 h 2288"/>
                <a:gd name="T54" fmla="*/ 1523 w 3327"/>
                <a:gd name="T55" fmla="*/ 2189 h 2288"/>
                <a:gd name="T56" fmla="*/ 1687 w 3327"/>
                <a:gd name="T57" fmla="*/ 2060 h 2288"/>
                <a:gd name="T58" fmla="*/ 1783 w 3327"/>
                <a:gd name="T59" fmla="*/ 1832 h 2288"/>
                <a:gd name="T60" fmla="*/ 1959 w 3327"/>
                <a:gd name="T61" fmla="*/ 1668 h 2288"/>
                <a:gd name="T62" fmla="*/ 1975 w 3327"/>
                <a:gd name="T63" fmla="*/ 1800 h 2288"/>
                <a:gd name="T64" fmla="*/ 2271 w 3327"/>
                <a:gd name="T65" fmla="*/ 1796 h 2288"/>
                <a:gd name="T66" fmla="*/ 2295 w 3327"/>
                <a:gd name="T67" fmla="*/ 1896 h 2288"/>
                <a:gd name="T68" fmla="*/ 2211 w 3327"/>
                <a:gd name="T69" fmla="*/ 2024 h 2288"/>
                <a:gd name="T70" fmla="*/ 2455 w 3327"/>
                <a:gd name="T71" fmla="*/ 2072 h 2288"/>
                <a:gd name="T72" fmla="*/ 2623 w 3327"/>
                <a:gd name="T73" fmla="*/ 2148 h 2288"/>
                <a:gd name="T74" fmla="*/ 2723 w 3327"/>
                <a:gd name="T75" fmla="*/ 2000 h 2288"/>
                <a:gd name="T76" fmla="*/ 2827 w 3327"/>
                <a:gd name="T77" fmla="*/ 1892 h 2288"/>
                <a:gd name="T78" fmla="*/ 2995 w 3327"/>
                <a:gd name="T79" fmla="*/ 1716 h 2288"/>
                <a:gd name="T80" fmla="*/ 2787 w 3327"/>
                <a:gd name="T81" fmla="*/ 1832 h 2288"/>
                <a:gd name="T82" fmla="*/ 2607 w 3327"/>
                <a:gd name="T83" fmla="*/ 1724 h 2288"/>
                <a:gd name="T84" fmla="*/ 2667 w 3327"/>
                <a:gd name="T85" fmla="*/ 1556 h 2288"/>
                <a:gd name="T86" fmla="*/ 2767 w 3327"/>
                <a:gd name="T87" fmla="*/ 1420 h 2288"/>
                <a:gd name="T88" fmla="*/ 2935 w 3327"/>
                <a:gd name="T89" fmla="*/ 1296 h 2288"/>
                <a:gd name="T90" fmla="*/ 3099 w 3327"/>
                <a:gd name="T91" fmla="*/ 1148 h 2288"/>
                <a:gd name="T92" fmla="*/ 3127 w 3327"/>
                <a:gd name="T93" fmla="*/ 908 h 2288"/>
                <a:gd name="T94" fmla="*/ 3295 w 3327"/>
                <a:gd name="T95" fmla="*/ 756 h 2288"/>
                <a:gd name="T96" fmla="*/ 2979 w 3327"/>
                <a:gd name="T97" fmla="*/ 344 h 2288"/>
                <a:gd name="T98" fmla="*/ 2659 w 3327"/>
                <a:gd name="T99" fmla="*/ 344 h 2288"/>
                <a:gd name="T100" fmla="*/ 2379 w 3327"/>
                <a:gd name="T101" fmla="*/ 396 h 2288"/>
                <a:gd name="T102" fmla="*/ 2211 w 3327"/>
                <a:gd name="T103" fmla="*/ 296 h 2288"/>
                <a:gd name="T104" fmla="*/ 1959 w 3327"/>
                <a:gd name="T105" fmla="*/ 128 h 2288"/>
                <a:gd name="T106" fmla="*/ 1599 w 3327"/>
                <a:gd name="T107" fmla="*/ 80 h 2288"/>
                <a:gd name="T108" fmla="*/ 1483 w 3327"/>
                <a:gd name="T109" fmla="*/ 180 h 22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327"/>
                <a:gd name="T166" fmla="*/ 0 h 2288"/>
                <a:gd name="T167" fmla="*/ 3327 w 3327"/>
                <a:gd name="T168" fmla="*/ 2288 h 22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327" h="2288">
                  <a:moveTo>
                    <a:pt x="1407" y="204"/>
                  </a:moveTo>
                  <a:cubicBezTo>
                    <a:pt x="1403" y="204"/>
                    <a:pt x="1407" y="212"/>
                    <a:pt x="1403" y="216"/>
                  </a:cubicBezTo>
                  <a:cubicBezTo>
                    <a:pt x="1391" y="236"/>
                    <a:pt x="1379" y="248"/>
                    <a:pt x="1359" y="260"/>
                  </a:cubicBezTo>
                  <a:cubicBezTo>
                    <a:pt x="1351" y="272"/>
                    <a:pt x="1347" y="284"/>
                    <a:pt x="1335" y="296"/>
                  </a:cubicBezTo>
                  <a:cubicBezTo>
                    <a:pt x="1331" y="308"/>
                    <a:pt x="1323" y="332"/>
                    <a:pt x="1323" y="332"/>
                  </a:cubicBezTo>
                  <a:cubicBezTo>
                    <a:pt x="1323" y="364"/>
                    <a:pt x="1315" y="416"/>
                    <a:pt x="1347" y="440"/>
                  </a:cubicBezTo>
                  <a:cubicBezTo>
                    <a:pt x="1339" y="492"/>
                    <a:pt x="1339" y="500"/>
                    <a:pt x="1291" y="484"/>
                  </a:cubicBezTo>
                  <a:cubicBezTo>
                    <a:pt x="1279" y="468"/>
                    <a:pt x="1251" y="448"/>
                    <a:pt x="1231" y="440"/>
                  </a:cubicBezTo>
                  <a:cubicBezTo>
                    <a:pt x="1203" y="444"/>
                    <a:pt x="1215" y="452"/>
                    <a:pt x="1195" y="464"/>
                  </a:cubicBezTo>
                  <a:cubicBezTo>
                    <a:pt x="1187" y="484"/>
                    <a:pt x="1183" y="480"/>
                    <a:pt x="1163" y="476"/>
                  </a:cubicBezTo>
                  <a:cubicBezTo>
                    <a:pt x="1131" y="484"/>
                    <a:pt x="1151" y="516"/>
                    <a:pt x="1119" y="528"/>
                  </a:cubicBezTo>
                  <a:cubicBezTo>
                    <a:pt x="1087" y="516"/>
                    <a:pt x="1095" y="492"/>
                    <a:pt x="1087" y="464"/>
                  </a:cubicBezTo>
                  <a:cubicBezTo>
                    <a:pt x="1027" y="468"/>
                    <a:pt x="1055" y="464"/>
                    <a:pt x="1027" y="492"/>
                  </a:cubicBezTo>
                  <a:cubicBezTo>
                    <a:pt x="1023" y="508"/>
                    <a:pt x="1011" y="516"/>
                    <a:pt x="1003" y="528"/>
                  </a:cubicBezTo>
                  <a:cubicBezTo>
                    <a:pt x="999" y="552"/>
                    <a:pt x="995" y="556"/>
                    <a:pt x="975" y="548"/>
                  </a:cubicBezTo>
                  <a:cubicBezTo>
                    <a:pt x="959" y="504"/>
                    <a:pt x="975" y="512"/>
                    <a:pt x="923" y="508"/>
                  </a:cubicBezTo>
                  <a:cubicBezTo>
                    <a:pt x="907" y="504"/>
                    <a:pt x="899" y="500"/>
                    <a:pt x="883" y="504"/>
                  </a:cubicBezTo>
                  <a:cubicBezTo>
                    <a:pt x="871" y="540"/>
                    <a:pt x="847" y="548"/>
                    <a:pt x="823" y="572"/>
                  </a:cubicBezTo>
                  <a:cubicBezTo>
                    <a:pt x="811" y="532"/>
                    <a:pt x="823" y="532"/>
                    <a:pt x="771" y="536"/>
                  </a:cubicBezTo>
                  <a:cubicBezTo>
                    <a:pt x="755" y="540"/>
                    <a:pt x="747" y="548"/>
                    <a:pt x="731" y="552"/>
                  </a:cubicBezTo>
                  <a:cubicBezTo>
                    <a:pt x="711" y="524"/>
                    <a:pt x="714" y="529"/>
                    <a:pt x="710" y="501"/>
                  </a:cubicBezTo>
                  <a:cubicBezTo>
                    <a:pt x="694" y="505"/>
                    <a:pt x="695" y="524"/>
                    <a:pt x="675" y="528"/>
                  </a:cubicBezTo>
                  <a:cubicBezTo>
                    <a:pt x="575" y="516"/>
                    <a:pt x="611" y="528"/>
                    <a:pt x="567" y="512"/>
                  </a:cubicBezTo>
                  <a:cubicBezTo>
                    <a:pt x="527" y="516"/>
                    <a:pt x="491" y="512"/>
                    <a:pt x="451" y="516"/>
                  </a:cubicBezTo>
                  <a:cubicBezTo>
                    <a:pt x="415" y="552"/>
                    <a:pt x="359" y="540"/>
                    <a:pt x="315" y="540"/>
                  </a:cubicBezTo>
                  <a:cubicBezTo>
                    <a:pt x="291" y="552"/>
                    <a:pt x="263" y="568"/>
                    <a:pt x="235" y="576"/>
                  </a:cubicBezTo>
                  <a:cubicBezTo>
                    <a:pt x="219" y="592"/>
                    <a:pt x="211" y="616"/>
                    <a:pt x="187" y="632"/>
                  </a:cubicBezTo>
                  <a:cubicBezTo>
                    <a:pt x="167" y="660"/>
                    <a:pt x="179" y="652"/>
                    <a:pt x="159" y="660"/>
                  </a:cubicBezTo>
                  <a:cubicBezTo>
                    <a:pt x="151" y="672"/>
                    <a:pt x="115" y="684"/>
                    <a:pt x="115" y="684"/>
                  </a:cubicBezTo>
                  <a:cubicBezTo>
                    <a:pt x="110" y="707"/>
                    <a:pt x="107" y="714"/>
                    <a:pt x="98" y="723"/>
                  </a:cubicBezTo>
                  <a:cubicBezTo>
                    <a:pt x="108" y="740"/>
                    <a:pt x="111" y="764"/>
                    <a:pt x="114" y="778"/>
                  </a:cubicBezTo>
                  <a:cubicBezTo>
                    <a:pt x="123" y="793"/>
                    <a:pt x="148" y="796"/>
                    <a:pt x="161" y="810"/>
                  </a:cubicBezTo>
                  <a:cubicBezTo>
                    <a:pt x="169" y="818"/>
                    <a:pt x="177" y="837"/>
                    <a:pt x="183" y="849"/>
                  </a:cubicBezTo>
                  <a:cubicBezTo>
                    <a:pt x="209" y="851"/>
                    <a:pt x="221" y="864"/>
                    <a:pt x="221" y="872"/>
                  </a:cubicBezTo>
                  <a:cubicBezTo>
                    <a:pt x="228" y="908"/>
                    <a:pt x="236" y="933"/>
                    <a:pt x="235" y="956"/>
                  </a:cubicBezTo>
                  <a:cubicBezTo>
                    <a:pt x="235" y="964"/>
                    <a:pt x="239" y="1004"/>
                    <a:pt x="231" y="1012"/>
                  </a:cubicBezTo>
                  <a:cubicBezTo>
                    <a:pt x="215" y="1038"/>
                    <a:pt x="161" y="1092"/>
                    <a:pt x="139" y="1116"/>
                  </a:cubicBezTo>
                  <a:cubicBezTo>
                    <a:pt x="135" y="1132"/>
                    <a:pt x="105" y="1139"/>
                    <a:pt x="99" y="1156"/>
                  </a:cubicBezTo>
                  <a:cubicBezTo>
                    <a:pt x="87" y="1178"/>
                    <a:pt x="87" y="1228"/>
                    <a:pt x="77" y="1253"/>
                  </a:cubicBezTo>
                  <a:cubicBezTo>
                    <a:pt x="67" y="1278"/>
                    <a:pt x="44" y="1290"/>
                    <a:pt x="39" y="1304"/>
                  </a:cubicBezTo>
                  <a:cubicBezTo>
                    <a:pt x="35" y="1316"/>
                    <a:pt x="44" y="1340"/>
                    <a:pt x="44" y="1340"/>
                  </a:cubicBezTo>
                  <a:cubicBezTo>
                    <a:pt x="65" y="1394"/>
                    <a:pt x="63" y="1400"/>
                    <a:pt x="79" y="1448"/>
                  </a:cubicBezTo>
                  <a:cubicBezTo>
                    <a:pt x="59" y="1456"/>
                    <a:pt x="57" y="1479"/>
                    <a:pt x="53" y="1493"/>
                  </a:cubicBezTo>
                  <a:cubicBezTo>
                    <a:pt x="35" y="1509"/>
                    <a:pt x="19" y="1544"/>
                    <a:pt x="19" y="1544"/>
                  </a:cubicBezTo>
                  <a:cubicBezTo>
                    <a:pt x="15" y="1596"/>
                    <a:pt x="8" y="1638"/>
                    <a:pt x="0" y="1664"/>
                  </a:cubicBezTo>
                  <a:cubicBezTo>
                    <a:pt x="18" y="1683"/>
                    <a:pt x="21" y="1685"/>
                    <a:pt x="29" y="1700"/>
                  </a:cubicBezTo>
                  <a:cubicBezTo>
                    <a:pt x="56" y="1698"/>
                    <a:pt x="115" y="1703"/>
                    <a:pt x="139" y="1712"/>
                  </a:cubicBezTo>
                  <a:cubicBezTo>
                    <a:pt x="159" y="1742"/>
                    <a:pt x="155" y="1752"/>
                    <a:pt x="161" y="1773"/>
                  </a:cubicBezTo>
                  <a:cubicBezTo>
                    <a:pt x="213" y="1671"/>
                    <a:pt x="279" y="1743"/>
                    <a:pt x="348" y="1728"/>
                  </a:cubicBezTo>
                  <a:cubicBezTo>
                    <a:pt x="408" y="1732"/>
                    <a:pt x="476" y="1735"/>
                    <a:pt x="536" y="1739"/>
                  </a:cubicBezTo>
                  <a:cubicBezTo>
                    <a:pt x="572" y="1719"/>
                    <a:pt x="575" y="1713"/>
                    <a:pt x="618" y="1704"/>
                  </a:cubicBezTo>
                  <a:cubicBezTo>
                    <a:pt x="646" y="1688"/>
                    <a:pt x="695" y="1668"/>
                    <a:pt x="723" y="1656"/>
                  </a:cubicBezTo>
                  <a:cubicBezTo>
                    <a:pt x="735" y="1616"/>
                    <a:pt x="774" y="1616"/>
                    <a:pt x="810" y="1604"/>
                  </a:cubicBezTo>
                  <a:cubicBezTo>
                    <a:pt x="822" y="1566"/>
                    <a:pt x="843" y="1538"/>
                    <a:pt x="902" y="1529"/>
                  </a:cubicBezTo>
                  <a:cubicBezTo>
                    <a:pt x="896" y="1515"/>
                    <a:pt x="871" y="1517"/>
                    <a:pt x="879" y="1505"/>
                  </a:cubicBezTo>
                  <a:cubicBezTo>
                    <a:pt x="878" y="1482"/>
                    <a:pt x="875" y="1464"/>
                    <a:pt x="919" y="1468"/>
                  </a:cubicBezTo>
                  <a:cubicBezTo>
                    <a:pt x="939" y="1464"/>
                    <a:pt x="971" y="1461"/>
                    <a:pt x="978" y="1430"/>
                  </a:cubicBezTo>
                  <a:cubicBezTo>
                    <a:pt x="1010" y="1424"/>
                    <a:pt x="1030" y="1420"/>
                    <a:pt x="1062" y="1416"/>
                  </a:cubicBezTo>
                  <a:cubicBezTo>
                    <a:pt x="1083" y="1424"/>
                    <a:pt x="1079" y="1424"/>
                    <a:pt x="1095" y="1436"/>
                  </a:cubicBezTo>
                  <a:cubicBezTo>
                    <a:pt x="1107" y="1448"/>
                    <a:pt x="1132" y="1452"/>
                    <a:pt x="1148" y="1452"/>
                  </a:cubicBezTo>
                  <a:cubicBezTo>
                    <a:pt x="1199" y="1472"/>
                    <a:pt x="1194" y="1470"/>
                    <a:pt x="1260" y="1466"/>
                  </a:cubicBezTo>
                  <a:cubicBezTo>
                    <a:pt x="1280" y="1474"/>
                    <a:pt x="1273" y="1475"/>
                    <a:pt x="1289" y="1487"/>
                  </a:cubicBezTo>
                  <a:cubicBezTo>
                    <a:pt x="1371" y="1491"/>
                    <a:pt x="1383" y="1499"/>
                    <a:pt x="1388" y="1538"/>
                  </a:cubicBezTo>
                  <a:cubicBezTo>
                    <a:pt x="1376" y="1604"/>
                    <a:pt x="1370" y="1614"/>
                    <a:pt x="1395" y="1612"/>
                  </a:cubicBezTo>
                  <a:cubicBezTo>
                    <a:pt x="1403" y="1628"/>
                    <a:pt x="1416" y="1620"/>
                    <a:pt x="1427" y="1640"/>
                  </a:cubicBezTo>
                  <a:cubicBezTo>
                    <a:pt x="1439" y="1644"/>
                    <a:pt x="1476" y="1649"/>
                    <a:pt x="1476" y="1649"/>
                  </a:cubicBezTo>
                  <a:cubicBezTo>
                    <a:pt x="1492" y="1673"/>
                    <a:pt x="1491" y="1720"/>
                    <a:pt x="1515" y="1736"/>
                  </a:cubicBezTo>
                  <a:cubicBezTo>
                    <a:pt x="1523" y="1760"/>
                    <a:pt x="1535" y="1760"/>
                    <a:pt x="1539" y="1780"/>
                  </a:cubicBezTo>
                  <a:cubicBezTo>
                    <a:pt x="1546" y="1791"/>
                    <a:pt x="1548" y="1787"/>
                    <a:pt x="1557" y="1802"/>
                  </a:cubicBezTo>
                  <a:cubicBezTo>
                    <a:pt x="1590" y="1821"/>
                    <a:pt x="1617" y="1845"/>
                    <a:pt x="1637" y="1859"/>
                  </a:cubicBezTo>
                  <a:lnTo>
                    <a:pt x="1640" y="1886"/>
                  </a:lnTo>
                  <a:cubicBezTo>
                    <a:pt x="1592" y="1894"/>
                    <a:pt x="1557" y="1899"/>
                    <a:pt x="1505" y="1907"/>
                  </a:cubicBezTo>
                  <a:cubicBezTo>
                    <a:pt x="1476" y="1901"/>
                    <a:pt x="1455" y="1895"/>
                    <a:pt x="1433" y="1893"/>
                  </a:cubicBezTo>
                  <a:cubicBezTo>
                    <a:pt x="1417" y="1897"/>
                    <a:pt x="1428" y="1910"/>
                    <a:pt x="1424" y="1926"/>
                  </a:cubicBezTo>
                  <a:cubicBezTo>
                    <a:pt x="1424" y="1937"/>
                    <a:pt x="1424" y="1949"/>
                    <a:pt x="1430" y="1961"/>
                  </a:cubicBezTo>
                  <a:cubicBezTo>
                    <a:pt x="1448" y="1980"/>
                    <a:pt x="1461" y="2006"/>
                    <a:pt x="1463" y="2022"/>
                  </a:cubicBezTo>
                  <a:cubicBezTo>
                    <a:pt x="1440" y="2061"/>
                    <a:pt x="1446" y="2058"/>
                    <a:pt x="1437" y="2067"/>
                  </a:cubicBezTo>
                  <a:cubicBezTo>
                    <a:pt x="1449" y="2035"/>
                    <a:pt x="1416" y="2112"/>
                    <a:pt x="1407" y="2140"/>
                  </a:cubicBezTo>
                  <a:cubicBezTo>
                    <a:pt x="1399" y="2164"/>
                    <a:pt x="1410" y="2187"/>
                    <a:pt x="1400" y="2216"/>
                  </a:cubicBezTo>
                  <a:cubicBezTo>
                    <a:pt x="1384" y="2212"/>
                    <a:pt x="1371" y="2231"/>
                    <a:pt x="1355" y="2235"/>
                  </a:cubicBezTo>
                  <a:cubicBezTo>
                    <a:pt x="1368" y="2270"/>
                    <a:pt x="1386" y="2271"/>
                    <a:pt x="1433" y="2280"/>
                  </a:cubicBezTo>
                  <a:cubicBezTo>
                    <a:pt x="1453" y="2288"/>
                    <a:pt x="1447" y="2267"/>
                    <a:pt x="1463" y="2259"/>
                  </a:cubicBezTo>
                  <a:cubicBezTo>
                    <a:pt x="1478" y="2247"/>
                    <a:pt x="1490" y="2241"/>
                    <a:pt x="1503" y="2234"/>
                  </a:cubicBezTo>
                  <a:cubicBezTo>
                    <a:pt x="1515" y="2222"/>
                    <a:pt x="1511" y="2197"/>
                    <a:pt x="1523" y="2189"/>
                  </a:cubicBezTo>
                  <a:cubicBezTo>
                    <a:pt x="1565" y="2178"/>
                    <a:pt x="1616" y="2169"/>
                    <a:pt x="1643" y="2186"/>
                  </a:cubicBezTo>
                  <a:cubicBezTo>
                    <a:pt x="1647" y="2154"/>
                    <a:pt x="1635" y="2132"/>
                    <a:pt x="1659" y="2116"/>
                  </a:cubicBezTo>
                  <a:cubicBezTo>
                    <a:pt x="1663" y="2096"/>
                    <a:pt x="1663" y="2068"/>
                    <a:pt x="1687" y="2060"/>
                  </a:cubicBezTo>
                  <a:cubicBezTo>
                    <a:pt x="1703" y="2036"/>
                    <a:pt x="1719" y="2016"/>
                    <a:pt x="1731" y="1988"/>
                  </a:cubicBezTo>
                  <a:cubicBezTo>
                    <a:pt x="1739" y="1956"/>
                    <a:pt x="1743" y="1924"/>
                    <a:pt x="1755" y="1892"/>
                  </a:cubicBezTo>
                  <a:cubicBezTo>
                    <a:pt x="1759" y="1868"/>
                    <a:pt x="1755" y="1840"/>
                    <a:pt x="1783" y="1832"/>
                  </a:cubicBezTo>
                  <a:cubicBezTo>
                    <a:pt x="1799" y="1816"/>
                    <a:pt x="1807" y="1804"/>
                    <a:pt x="1831" y="1796"/>
                  </a:cubicBezTo>
                  <a:cubicBezTo>
                    <a:pt x="1855" y="1756"/>
                    <a:pt x="1867" y="1736"/>
                    <a:pt x="1915" y="1724"/>
                  </a:cubicBezTo>
                  <a:cubicBezTo>
                    <a:pt x="1939" y="1708"/>
                    <a:pt x="1943" y="1692"/>
                    <a:pt x="1959" y="1668"/>
                  </a:cubicBezTo>
                  <a:cubicBezTo>
                    <a:pt x="1991" y="1684"/>
                    <a:pt x="1983" y="1708"/>
                    <a:pt x="1995" y="1736"/>
                  </a:cubicBezTo>
                  <a:cubicBezTo>
                    <a:pt x="1983" y="1772"/>
                    <a:pt x="1991" y="1756"/>
                    <a:pt x="1979" y="1788"/>
                  </a:cubicBezTo>
                  <a:cubicBezTo>
                    <a:pt x="1979" y="1792"/>
                    <a:pt x="1975" y="1800"/>
                    <a:pt x="1975" y="1800"/>
                  </a:cubicBezTo>
                  <a:cubicBezTo>
                    <a:pt x="1983" y="1868"/>
                    <a:pt x="2027" y="1836"/>
                    <a:pt x="2067" y="1812"/>
                  </a:cubicBezTo>
                  <a:cubicBezTo>
                    <a:pt x="2111" y="1784"/>
                    <a:pt x="2167" y="1808"/>
                    <a:pt x="2219" y="1808"/>
                  </a:cubicBezTo>
                  <a:cubicBezTo>
                    <a:pt x="2259" y="1800"/>
                    <a:pt x="2239" y="1804"/>
                    <a:pt x="2271" y="1796"/>
                  </a:cubicBezTo>
                  <a:cubicBezTo>
                    <a:pt x="2299" y="1776"/>
                    <a:pt x="2303" y="1776"/>
                    <a:pt x="2335" y="1772"/>
                  </a:cubicBezTo>
                  <a:cubicBezTo>
                    <a:pt x="2343" y="1796"/>
                    <a:pt x="2347" y="1820"/>
                    <a:pt x="2323" y="1836"/>
                  </a:cubicBezTo>
                  <a:cubicBezTo>
                    <a:pt x="2311" y="1856"/>
                    <a:pt x="2319" y="1888"/>
                    <a:pt x="2295" y="1896"/>
                  </a:cubicBezTo>
                  <a:cubicBezTo>
                    <a:pt x="2275" y="1916"/>
                    <a:pt x="2271" y="1936"/>
                    <a:pt x="2251" y="1952"/>
                  </a:cubicBezTo>
                  <a:cubicBezTo>
                    <a:pt x="2243" y="1960"/>
                    <a:pt x="2227" y="1976"/>
                    <a:pt x="2227" y="1976"/>
                  </a:cubicBezTo>
                  <a:cubicBezTo>
                    <a:pt x="2223" y="1992"/>
                    <a:pt x="2211" y="2024"/>
                    <a:pt x="2211" y="2024"/>
                  </a:cubicBezTo>
                  <a:cubicBezTo>
                    <a:pt x="2231" y="2052"/>
                    <a:pt x="2259" y="2024"/>
                    <a:pt x="2283" y="2016"/>
                  </a:cubicBezTo>
                  <a:cubicBezTo>
                    <a:pt x="2315" y="2028"/>
                    <a:pt x="2339" y="2004"/>
                    <a:pt x="2383" y="2028"/>
                  </a:cubicBezTo>
                  <a:cubicBezTo>
                    <a:pt x="2411" y="2036"/>
                    <a:pt x="2435" y="2044"/>
                    <a:pt x="2455" y="2072"/>
                  </a:cubicBezTo>
                  <a:cubicBezTo>
                    <a:pt x="2479" y="2112"/>
                    <a:pt x="2459" y="2176"/>
                    <a:pt x="2503" y="2204"/>
                  </a:cubicBezTo>
                  <a:cubicBezTo>
                    <a:pt x="2555" y="2196"/>
                    <a:pt x="2559" y="2192"/>
                    <a:pt x="2599" y="2180"/>
                  </a:cubicBezTo>
                  <a:cubicBezTo>
                    <a:pt x="2611" y="2164"/>
                    <a:pt x="2619" y="2168"/>
                    <a:pt x="2623" y="2148"/>
                  </a:cubicBezTo>
                  <a:cubicBezTo>
                    <a:pt x="2627" y="2124"/>
                    <a:pt x="2623" y="2104"/>
                    <a:pt x="2643" y="2088"/>
                  </a:cubicBezTo>
                  <a:cubicBezTo>
                    <a:pt x="2647" y="2076"/>
                    <a:pt x="2659" y="2060"/>
                    <a:pt x="2667" y="2052"/>
                  </a:cubicBezTo>
                  <a:cubicBezTo>
                    <a:pt x="2683" y="2040"/>
                    <a:pt x="2703" y="2016"/>
                    <a:pt x="2723" y="2000"/>
                  </a:cubicBezTo>
                  <a:cubicBezTo>
                    <a:pt x="2731" y="1980"/>
                    <a:pt x="2767" y="1980"/>
                    <a:pt x="2775" y="1956"/>
                  </a:cubicBezTo>
                  <a:cubicBezTo>
                    <a:pt x="2779" y="1928"/>
                    <a:pt x="2783" y="1924"/>
                    <a:pt x="2803" y="1908"/>
                  </a:cubicBezTo>
                  <a:cubicBezTo>
                    <a:pt x="2811" y="1904"/>
                    <a:pt x="2827" y="1892"/>
                    <a:pt x="2827" y="1892"/>
                  </a:cubicBezTo>
                  <a:cubicBezTo>
                    <a:pt x="2875" y="1904"/>
                    <a:pt x="2847" y="1900"/>
                    <a:pt x="2907" y="1896"/>
                  </a:cubicBezTo>
                  <a:cubicBezTo>
                    <a:pt x="2931" y="1888"/>
                    <a:pt x="2931" y="1880"/>
                    <a:pt x="2943" y="1860"/>
                  </a:cubicBezTo>
                  <a:cubicBezTo>
                    <a:pt x="2955" y="1812"/>
                    <a:pt x="2983" y="1768"/>
                    <a:pt x="2995" y="1716"/>
                  </a:cubicBezTo>
                  <a:cubicBezTo>
                    <a:pt x="2995" y="1712"/>
                    <a:pt x="2963" y="1728"/>
                    <a:pt x="2955" y="1728"/>
                  </a:cubicBezTo>
                  <a:cubicBezTo>
                    <a:pt x="2919" y="1736"/>
                    <a:pt x="2879" y="1744"/>
                    <a:pt x="2847" y="1764"/>
                  </a:cubicBezTo>
                  <a:cubicBezTo>
                    <a:pt x="2835" y="1804"/>
                    <a:pt x="2823" y="1808"/>
                    <a:pt x="2787" y="1832"/>
                  </a:cubicBezTo>
                  <a:cubicBezTo>
                    <a:pt x="2759" y="1828"/>
                    <a:pt x="2739" y="1812"/>
                    <a:pt x="2715" y="1796"/>
                  </a:cubicBezTo>
                  <a:cubicBezTo>
                    <a:pt x="2691" y="1760"/>
                    <a:pt x="2675" y="1772"/>
                    <a:pt x="2643" y="1748"/>
                  </a:cubicBezTo>
                  <a:cubicBezTo>
                    <a:pt x="2631" y="1740"/>
                    <a:pt x="2607" y="1724"/>
                    <a:pt x="2607" y="1724"/>
                  </a:cubicBezTo>
                  <a:cubicBezTo>
                    <a:pt x="2603" y="1708"/>
                    <a:pt x="2579" y="1676"/>
                    <a:pt x="2579" y="1676"/>
                  </a:cubicBezTo>
                  <a:cubicBezTo>
                    <a:pt x="2587" y="1640"/>
                    <a:pt x="2579" y="1644"/>
                    <a:pt x="2623" y="1640"/>
                  </a:cubicBezTo>
                  <a:cubicBezTo>
                    <a:pt x="2655" y="1616"/>
                    <a:pt x="2647" y="1584"/>
                    <a:pt x="2667" y="1556"/>
                  </a:cubicBezTo>
                  <a:cubicBezTo>
                    <a:pt x="2671" y="1536"/>
                    <a:pt x="2679" y="1492"/>
                    <a:pt x="2695" y="1476"/>
                  </a:cubicBezTo>
                  <a:cubicBezTo>
                    <a:pt x="2703" y="1468"/>
                    <a:pt x="2719" y="1460"/>
                    <a:pt x="2719" y="1460"/>
                  </a:cubicBezTo>
                  <a:cubicBezTo>
                    <a:pt x="2727" y="1436"/>
                    <a:pt x="2747" y="1428"/>
                    <a:pt x="2767" y="1420"/>
                  </a:cubicBezTo>
                  <a:cubicBezTo>
                    <a:pt x="2783" y="1400"/>
                    <a:pt x="2787" y="1396"/>
                    <a:pt x="2811" y="1388"/>
                  </a:cubicBezTo>
                  <a:cubicBezTo>
                    <a:pt x="2831" y="1368"/>
                    <a:pt x="2859" y="1372"/>
                    <a:pt x="2887" y="1368"/>
                  </a:cubicBezTo>
                  <a:cubicBezTo>
                    <a:pt x="2895" y="1324"/>
                    <a:pt x="2891" y="1308"/>
                    <a:pt x="2935" y="1296"/>
                  </a:cubicBezTo>
                  <a:cubicBezTo>
                    <a:pt x="2947" y="1280"/>
                    <a:pt x="2963" y="1260"/>
                    <a:pt x="2979" y="1248"/>
                  </a:cubicBezTo>
                  <a:cubicBezTo>
                    <a:pt x="2991" y="1216"/>
                    <a:pt x="3019" y="1188"/>
                    <a:pt x="3051" y="1176"/>
                  </a:cubicBezTo>
                  <a:cubicBezTo>
                    <a:pt x="3063" y="1164"/>
                    <a:pt x="3083" y="1152"/>
                    <a:pt x="3099" y="1148"/>
                  </a:cubicBezTo>
                  <a:cubicBezTo>
                    <a:pt x="3119" y="1120"/>
                    <a:pt x="3095" y="1060"/>
                    <a:pt x="3075" y="1032"/>
                  </a:cubicBezTo>
                  <a:cubicBezTo>
                    <a:pt x="3071" y="1000"/>
                    <a:pt x="3071" y="976"/>
                    <a:pt x="3079" y="956"/>
                  </a:cubicBezTo>
                  <a:cubicBezTo>
                    <a:pt x="3083" y="940"/>
                    <a:pt x="3107" y="916"/>
                    <a:pt x="3127" y="908"/>
                  </a:cubicBezTo>
                  <a:cubicBezTo>
                    <a:pt x="3135" y="880"/>
                    <a:pt x="3195" y="868"/>
                    <a:pt x="3223" y="860"/>
                  </a:cubicBezTo>
                  <a:cubicBezTo>
                    <a:pt x="3251" y="840"/>
                    <a:pt x="3291" y="848"/>
                    <a:pt x="3319" y="828"/>
                  </a:cubicBezTo>
                  <a:cubicBezTo>
                    <a:pt x="3315" y="776"/>
                    <a:pt x="3327" y="788"/>
                    <a:pt x="3295" y="756"/>
                  </a:cubicBezTo>
                  <a:cubicBezTo>
                    <a:pt x="3275" y="700"/>
                    <a:pt x="3231" y="576"/>
                    <a:pt x="3203" y="512"/>
                  </a:cubicBezTo>
                  <a:cubicBezTo>
                    <a:pt x="3219" y="396"/>
                    <a:pt x="3219" y="360"/>
                    <a:pt x="3139" y="348"/>
                  </a:cubicBezTo>
                  <a:cubicBezTo>
                    <a:pt x="3091" y="328"/>
                    <a:pt x="3031" y="360"/>
                    <a:pt x="2979" y="344"/>
                  </a:cubicBezTo>
                  <a:cubicBezTo>
                    <a:pt x="2935" y="360"/>
                    <a:pt x="2951" y="364"/>
                    <a:pt x="2887" y="368"/>
                  </a:cubicBezTo>
                  <a:cubicBezTo>
                    <a:pt x="2795" y="332"/>
                    <a:pt x="2779" y="368"/>
                    <a:pt x="2727" y="384"/>
                  </a:cubicBezTo>
                  <a:cubicBezTo>
                    <a:pt x="2679" y="380"/>
                    <a:pt x="2691" y="376"/>
                    <a:pt x="2659" y="344"/>
                  </a:cubicBezTo>
                  <a:cubicBezTo>
                    <a:pt x="2643" y="328"/>
                    <a:pt x="2595" y="328"/>
                    <a:pt x="2575" y="320"/>
                  </a:cubicBezTo>
                  <a:cubicBezTo>
                    <a:pt x="2543" y="320"/>
                    <a:pt x="2523" y="368"/>
                    <a:pt x="2491" y="380"/>
                  </a:cubicBezTo>
                  <a:cubicBezTo>
                    <a:pt x="2459" y="392"/>
                    <a:pt x="2403" y="392"/>
                    <a:pt x="2379" y="396"/>
                  </a:cubicBezTo>
                  <a:cubicBezTo>
                    <a:pt x="2363" y="404"/>
                    <a:pt x="2351" y="408"/>
                    <a:pt x="2335" y="412"/>
                  </a:cubicBezTo>
                  <a:cubicBezTo>
                    <a:pt x="2307" y="412"/>
                    <a:pt x="2279" y="416"/>
                    <a:pt x="2251" y="408"/>
                  </a:cubicBezTo>
                  <a:cubicBezTo>
                    <a:pt x="2247" y="408"/>
                    <a:pt x="2231" y="316"/>
                    <a:pt x="2211" y="296"/>
                  </a:cubicBezTo>
                  <a:cubicBezTo>
                    <a:pt x="2179" y="240"/>
                    <a:pt x="2095" y="276"/>
                    <a:pt x="2055" y="272"/>
                  </a:cubicBezTo>
                  <a:cubicBezTo>
                    <a:pt x="2011" y="276"/>
                    <a:pt x="1995" y="288"/>
                    <a:pt x="1979" y="244"/>
                  </a:cubicBezTo>
                  <a:cubicBezTo>
                    <a:pt x="1979" y="220"/>
                    <a:pt x="1967" y="156"/>
                    <a:pt x="1959" y="128"/>
                  </a:cubicBezTo>
                  <a:cubicBezTo>
                    <a:pt x="1939" y="92"/>
                    <a:pt x="1875" y="36"/>
                    <a:pt x="1831" y="20"/>
                  </a:cubicBezTo>
                  <a:cubicBezTo>
                    <a:pt x="1803" y="0"/>
                    <a:pt x="1735" y="32"/>
                    <a:pt x="1695" y="36"/>
                  </a:cubicBezTo>
                  <a:cubicBezTo>
                    <a:pt x="1667" y="52"/>
                    <a:pt x="1627" y="72"/>
                    <a:pt x="1599" y="80"/>
                  </a:cubicBezTo>
                  <a:cubicBezTo>
                    <a:pt x="1595" y="92"/>
                    <a:pt x="1583" y="108"/>
                    <a:pt x="1575" y="116"/>
                  </a:cubicBezTo>
                  <a:cubicBezTo>
                    <a:pt x="1567" y="124"/>
                    <a:pt x="1539" y="180"/>
                    <a:pt x="1539" y="180"/>
                  </a:cubicBezTo>
                  <a:cubicBezTo>
                    <a:pt x="1519" y="208"/>
                    <a:pt x="1515" y="172"/>
                    <a:pt x="1483" y="180"/>
                  </a:cubicBezTo>
                  <a:cubicBezTo>
                    <a:pt x="1471" y="188"/>
                    <a:pt x="1443" y="196"/>
                    <a:pt x="1443" y="196"/>
                  </a:cubicBezTo>
                  <a:lnTo>
                    <a:pt x="1407" y="204"/>
                  </a:lnTo>
                  <a:close/>
                </a:path>
              </a:pathLst>
            </a:custGeom>
            <a:solidFill>
              <a:schemeClr val="accent3">
                <a:lumMod val="20000"/>
                <a:lumOff val="8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32" name="Freeform 2526">
              <a:extLst>
                <a:ext uri="{FF2B5EF4-FFF2-40B4-BE49-F238E27FC236}">
                  <a16:creationId xmlns:a16="http://schemas.microsoft.com/office/drawing/2014/main" id="{F69AD10F-FCCD-66CB-2A08-75EEC60FC431}"/>
                </a:ext>
              </a:extLst>
            </p:cNvPr>
            <p:cNvSpPr>
              <a:spLocks noChangeAspect="1"/>
            </p:cNvSpPr>
            <p:nvPr>
              <p:custDataLst>
                <p:tags r:id="rId26"/>
              </p:custDataLst>
            </p:nvPr>
          </p:nvSpPr>
          <p:spPr bwMode="auto">
            <a:xfrm>
              <a:off x="5522912" y="4468813"/>
              <a:ext cx="307975" cy="328613"/>
            </a:xfrm>
            <a:custGeom>
              <a:avLst/>
              <a:gdLst>
                <a:gd name="T0" fmla="*/ 484 w 776"/>
                <a:gd name="T1" fmla="*/ 824 h 826"/>
                <a:gd name="T2" fmla="*/ 532 w 776"/>
                <a:gd name="T3" fmla="*/ 800 h 826"/>
                <a:gd name="T4" fmla="*/ 552 w 776"/>
                <a:gd name="T5" fmla="*/ 696 h 826"/>
                <a:gd name="T6" fmla="*/ 592 w 776"/>
                <a:gd name="T7" fmla="*/ 608 h 826"/>
                <a:gd name="T8" fmla="*/ 564 w 776"/>
                <a:gd name="T9" fmla="*/ 548 h 826"/>
                <a:gd name="T10" fmla="*/ 576 w 776"/>
                <a:gd name="T11" fmla="*/ 476 h 826"/>
                <a:gd name="T12" fmla="*/ 640 w 776"/>
                <a:gd name="T13" fmla="*/ 492 h 826"/>
                <a:gd name="T14" fmla="*/ 776 w 776"/>
                <a:gd name="T15" fmla="*/ 468 h 826"/>
                <a:gd name="T16" fmla="*/ 748 w 776"/>
                <a:gd name="T17" fmla="*/ 432 h 826"/>
                <a:gd name="T18" fmla="*/ 688 w 776"/>
                <a:gd name="T19" fmla="*/ 384 h 826"/>
                <a:gd name="T20" fmla="*/ 640 w 776"/>
                <a:gd name="T21" fmla="*/ 312 h 826"/>
                <a:gd name="T22" fmla="*/ 556 w 776"/>
                <a:gd name="T23" fmla="*/ 224 h 826"/>
                <a:gd name="T24" fmla="*/ 508 w 776"/>
                <a:gd name="T25" fmla="*/ 188 h 826"/>
                <a:gd name="T26" fmla="*/ 420 w 776"/>
                <a:gd name="T27" fmla="*/ 72 h 826"/>
                <a:gd name="T28" fmla="*/ 388 w 776"/>
                <a:gd name="T29" fmla="*/ 48 h 826"/>
                <a:gd name="T30" fmla="*/ 244 w 776"/>
                <a:gd name="T31" fmla="*/ 28 h 826"/>
                <a:gd name="T32" fmla="*/ 196 w 776"/>
                <a:gd name="T33" fmla="*/ 0 h 826"/>
                <a:gd name="T34" fmla="*/ 112 w 776"/>
                <a:gd name="T35" fmla="*/ 12 h 826"/>
                <a:gd name="T36" fmla="*/ 16 w 776"/>
                <a:gd name="T37" fmla="*/ 56 h 826"/>
                <a:gd name="T38" fmla="*/ 48 w 776"/>
                <a:gd name="T39" fmla="*/ 124 h 826"/>
                <a:gd name="T40" fmla="*/ 100 w 776"/>
                <a:gd name="T41" fmla="*/ 172 h 826"/>
                <a:gd name="T42" fmla="*/ 135 w 776"/>
                <a:gd name="T43" fmla="*/ 212 h 826"/>
                <a:gd name="T44" fmla="*/ 173 w 776"/>
                <a:gd name="T45" fmla="*/ 245 h 826"/>
                <a:gd name="T46" fmla="*/ 194 w 776"/>
                <a:gd name="T47" fmla="*/ 282 h 826"/>
                <a:gd name="T48" fmla="*/ 233 w 776"/>
                <a:gd name="T49" fmla="*/ 332 h 826"/>
                <a:gd name="T50" fmla="*/ 300 w 776"/>
                <a:gd name="T51" fmla="*/ 364 h 826"/>
                <a:gd name="T52" fmla="*/ 317 w 776"/>
                <a:gd name="T53" fmla="*/ 393 h 826"/>
                <a:gd name="T54" fmla="*/ 400 w 776"/>
                <a:gd name="T55" fmla="*/ 600 h 826"/>
                <a:gd name="T56" fmla="*/ 429 w 776"/>
                <a:gd name="T57" fmla="*/ 701 h 826"/>
                <a:gd name="T58" fmla="*/ 452 w 776"/>
                <a:gd name="T59" fmla="*/ 780 h 826"/>
                <a:gd name="T60" fmla="*/ 474 w 776"/>
                <a:gd name="T61" fmla="*/ 810 h 826"/>
                <a:gd name="T62" fmla="*/ 484 w 776"/>
                <a:gd name="T63" fmla="*/ 824 h 8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76"/>
                <a:gd name="T97" fmla="*/ 0 h 826"/>
                <a:gd name="T98" fmla="*/ 776 w 776"/>
                <a:gd name="T99" fmla="*/ 826 h 8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76" h="826">
                  <a:moveTo>
                    <a:pt x="484" y="824"/>
                  </a:moveTo>
                  <a:cubicBezTo>
                    <a:pt x="503" y="815"/>
                    <a:pt x="500" y="803"/>
                    <a:pt x="532" y="800"/>
                  </a:cubicBezTo>
                  <a:cubicBezTo>
                    <a:pt x="544" y="764"/>
                    <a:pt x="532" y="728"/>
                    <a:pt x="552" y="696"/>
                  </a:cubicBezTo>
                  <a:cubicBezTo>
                    <a:pt x="560" y="660"/>
                    <a:pt x="580" y="640"/>
                    <a:pt x="592" y="608"/>
                  </a:cubicBezTo>
                  <a:cubicBezTo>
                    <a:pt x="588" y="584"/>
                    <a:pt x="580" y="564"/>
                    <a:pt x="564" y="548"/>
                  </a:cubicBezTo>
                  <a:cubicBezTo>
                    <a:pt x="556" y="504"/>
                    <a:pt x="544" y="484"/>
                    <a:pt x="576" y="476"/>
                  </a:cubicBezTo>
                  <a:cubicBezTo>
                    <a:pt x="596" y="480"/>
                    <a:pt x="640" y="492"/>
                    <a:pt x="640" y="492"/>
                  </a:cubicBezTo>
                  <a:cubicBezTo>
                    <a:pt x="688" y="488"/>
                    <a:pt x="728" y="476"/>
                    <a:pt x="776" y="468"/>
                  </a:cubicBezTo>
                  <a:cubicBezTo>
                    <a:pt x="772" y="448"/>
                    <a:pt x="768" y="440"/>
                    <a:pt x="748" y="432"/>
                  </a:cubicBezTo>
                  <a:cubicBezTo>
                    <a:pt x="740" y="416"/>
                    <a:pt x="704" y="392"/>
                    <a:pt x="688" y="384"/>
                  </a:cubicBezTo>
                  <a:cubicBezTo>
                    <a:pt x="680" y="360"/>
                    <a:pt x="656" y="336"/>
                    <a:pt x="640" y="312"/>
                  </a:cubicBezTo>
                  <a:cubicBezTo>
                    <a:pt x="604" y="260"/>
                    <a:pt x="652" y="232"/>
                    <a:pt x="556" y="224"/>
                  </a:cubicBezTo>
                  <a:cubicBezTo>
                    <a:pt x="540" y="196"/>
                    <a:pt x="532" y="204"/>
                    <a:pt x="508" y="188"/>
                  </a:cubicBezTo>
                  <a:cubicBezTo>
                    <a:pt x="528" y="84"/>
                    <a:pt x="536" y="76"/>
                    <a:pt x="420" y="72"/>
                  </a:cubicBezTo>
                  <a:cubicBezTo>
                    <a:pt x="416" y="56"/>
                    <a:pt x="400" y="56"/>
                    <a:pt x="388" y="48"/>
                  </a:cubicBezTo>
                  <a:cubicBezTo>
                    <a:pt x="344" y="64"/>
                    <a:pt x="288" y="36"/>
                    <a:pt x="244" y="28"/>
                  </a:cubicBezTo>
                  <a:cubicBezTo>
                    <a:pt x="228" y="16"/>
                    <a:pt x="196" y="0"/>
                    <a:pt x="196" y="0"/>
                  </a:cubicBezTo>
                  <a:cubicBezTo>
                    <a:pt x="168" y="4"/>
                    <a:pt x="112" y="12"/>
                    <a:pt x="112" y="12"/>
                  </a:cubicBezTo>
                  <a:cubicBezTo>
                    <a:pt x="96" y="56"/>
                    <a:pt x="56" y="52"/>
                    <a:pt x="16" y="56"/>
                  </a:cubicBezTo>
                  <a:cubicBezTo>
                    <a:pt x="0" y="104"/>
                    <a:pt x="16" y="92"/>
                    <a:pt x="48" y="124"/>
                  </a:cubicBezTo>
                  <a:cubicBezTo>
                    <a:pt x="52" y="136"/>
                    <a:pt x="60" y="156"/>
                    <a:pt x="100" y="172"/>
                  </a:cubicBezTo>
                  <a:cubicBezTo>
                    <a:pt x="116" y="192"/>
                    <a:pt x="123" y="197"/>
                    <a:pt x="135" y="212"/>
                  </a:cubicBezTo>
                  <a:cubicBezTo>
                    <a:pt x="158" y="231"/>
                    <a:pt x="153" y="233"/>
                    <a:pt x="173" y="245"/>
                  </a:cubicBezTo>
                  <a:cubicBezTo>
                    <a:pt x="177" y="261"/>
                    <a:pt x="185" y="263"/>
                    <a:pt x="194" y="282"/>
                  </a:cubicBezTo>
                  <a:cubicBezTo>
                    <a:pt x="214" y="302"/>
                    <a:pt x="213" y="312"/>
                    <a:pt x="233" y="332"/>
                  </a:cubicBezTo>
                  <a:cubicBezTo>
                    <a:pt x="261" y="342"/>
                    <a:pt x="300" y="364"/>
                    <a:pt x="300" y="364"/>
                  </a:cubicBezTo>
                  <a:cubicBezTo>
                    <a:pt x="311" y="381"/>
                    <a:pt x="300" y="354"/>
                    <a:pt x="317" y="393"/>
                  </a:cubicBezTo>
                  <a:cubicBezTo>
                    <a:pt x="443" y="449"/>
                    <a:pt x="398" y="557"/>
                    <a:pt x="400" y="600"/>
                  </a:cubicBezTo>
                  <a:cubicBezTo>
                    <a:pt x="422" y="668"/>
                    <a:pt x="414" y="645"/>
                    <a:pt x="429" y="701"/>
                  </a:cubicBezTo>
                  <a:cubicBezTo>
                    <a:pt x="433" y="729"/>
                    <a:pt x="446" y="764"/>
                    <a:pt x="452" y="780"/>
                  </a:cubicBezTo>
                  <a:cubicBezTo>
                    <a:pt x="461" y="794"/>
                    <a:pt x="464" y="798"/>
                    <a:pt x="474" y="810"/>
                  </a:cubicBezTo>
                  <a:cubicBezTo>
                    <a:pt x="478" y="826"/>
                    <a:pt x="484" y="816"/>
                    <a:pt x="484" y="824"/>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33" name="Freeform 2527">
              <a:extLst>
                <a:ext uri="{FF2B5EF4-FFF2-40B4-BE49-F238E27FC236}">
                  <a16:creationId xmlns:a16="http://schemas.microsoft.com/office/drawing/2014/main" id="{C7DA79FA-23B1-097A-3D3A-615F45085B70}"/>
                </a:ext>
              </a:extLst>
            </p:cNvPr>
            <p:cNvSpPr>
              <a:spLocks noChangeAspect="1"/>
            </p:cNvSpPr>
            <p:nvPr>
              <p:custDataLst>
                <p:tags r:id="rId27"/>
              </p:custDataLst>
            </p:nvPr>
          </p:nvSpPr>
          <p:spPr bwMode="auto">
            <a:xfrm>
              <a:off x="5060950" y="4506913"/>
              <a:ext cx="788988" cy="566738"/>
            </a:xfrm>
            <a:custGeom>
              <a:avLst/>
              <a:gdLst>
                <a:gd name="T0" fmla="*/ 1831 w 1991"/>
                <a:gd name="T1" fmla="*/ 1035 h 1428"/>
                <a:gd name="T2" fmla="*/ 1927 w 1991"/>
                <a:gd name="T3" fmla="*/ 827 h 1428"/>
                <a:gd name="T4" fmla="*/ 1947 w 1991"/>
                <a:gd name="T5" fmla="*/ 684 h 1428"/>
                <a:gd name="T6" fmla="*/ 1759 w 1991"/>
                <a:gd name="T7" fmla="*/ 747 h 1428"/>
                <a:gd name="T8" fmla="*/ 1659 w 1991"/>
                <a:gd name="T9" fmla="*/ 743 h 1428"/>
                <a:gd name="T10" fmla="*/ 1603 w 1991"/>
                <a:gd name="T11" fmla="*/ 636 h 1428"/>
                <a:gd name="T12" fmla="*/ 1483 w 1991"/>
                <a:gd name="T13" fmla="*/ 296 h 1428"/>
                <a:gd name="T14" fmla="*/ 1399 w 1991"/>
                <a:gd name="T15" fmla="*/ 236 h 1428"/>
                <a:gd name="T16" fmla="*/ 1299 w 1991"/>
                <a:gd name="T17" fmla="*/ 116 h 1428"/>
                <a:gd name="T18" fmla="*/ 1207 w 1991"/>
                <a:gd name="T19" fmla="*/ 24 h 1428"/>
                <a:gd name="T20" fmla="*/ 1079 w 1991"/>
                <a:gd name="T21" fmla="*/ 100 h 1428"/>
                <a:gd name="T22" fmla="*/ 915 w 1991"/>
                <a:gd name="T23" fmla="*/ 192 h 1428"/>
                <a:gd name="T24" fmla="*/ 835 w 1991"/>
                <a:gd name="T25" fmla="*/ 228 h 1428"/>
                <a:gd name="T26" fmla="*/ 483 w 1991"/>
                <a:gd name="T27" fmla="*/ 228 h 1428"/>
                <a:gd name="T28" fmla="*/ 363 w 1991"/>
                <a:gd name="T29" fmla="*/ 320 h 1428"/>
                <a:gd name="T30" fmla="*/ 319 w 1991"/>
                <a:gd name="T31" fmla="*/ 372 h 1428"/>
                <a:gd name="T32" fmla="*/ 219 w 1991"/>
                <a:gd name="T33" fmla="*/ 680 h 1428"/>
                <a:gd name="T34" fmla="*/ 161 w 1991"/>
                <a:gd name="T35" fmla="*/ 800 h 1428"/>
                <a:gd name="T36" fmla="*/ 20 w 1991"/>
                <a:gd name="T37" fmla="*/ 866 h 1428"/>
                <a:gd name="T38" fmla="*/ 105 w 1991"/>
                <a:gd name="T39" fmla="*/ 927 h 1428"/>
                <a:gd name="T40" fmla="*/ 225 w 1991"/>
                <a:gd name="T41" fmla="*/ 1076 h 1428"/>
                <a:gd name="T42" fmla="*/ 315 w 1991"/>
                <a:gd name="T43" fmla="*/ 1111 h 1428"/>
                <a:gd name="T44" fmla="*/ 422 w 1991"/>
                <a:gd name="T45" fmla="*/ 1233 h 1428"/>
                <a:gd name="T46" fmla="*/ 491 w 1991"/>
                <a:gd name="T47" fmla="*/ 1248 h 1428"/>
                <a:gd name="T48" fmla="*/ 600 w 1991"/>
                <a:gd name="T49" fmla="*/ 1301 h 1428"/>
                <a:gd name="T50" fmla="*/ 656 w 1991"/>
                <a:gd name="T51" fmla="*/ 1329 h 1428"/>
                <a:gd name="T52" fmla="*/ 725 w 1991"/>
                <a:gd name="T53" fmla="*/ 1425 h 1428"/>
                <a:gd name="T54" fmla="*/ 1026 w 1991"/>
                <a:gd name="T55" fmla="*/ 1397 h 1428"/>
                <a:gd name="T56" fmla="*/ 1230 w 1991"/>
                <a:gd name="T57" fmla="*/ 1359 h 1428"/>
                <a:gd name="T58" fmla="*/ 1311 w 1991"/>
                <a:gd name="T59" fmla="*/ 1295 h 1428"/>
                <a:gd name="T60" fmla="*/ 1455 w 1991"/>
                <a:gd name="T61" fmla="*/ 1203 h 1428"/>
                <a:gd name="T62" fmla="*/ 1557 w 1991"/>
                <a:gd name="T63" fmla="*/ 1158 h 1428"/>
                <a:gd name="T64" fmla="*/ 1803 w 1991"/>
                <a:gd name="T65" fmla="*/ 1195 h 14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91"/>
                <a:gd name="T100" fmla="*/ 0 h 1428"/>
                <a:gd name="T101" fmla="*/ 1991 w 1991"/>
                <a:gd name="T102" fmla="*/ 1428 h 14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91" h="1428">
                  <a:moveTo>
                    <a:pt x="1847" y="1195"/>
                  </a:moveTo>
                  <a:cubicBezTo>
                    <a:pt x="1855" y="1139"/>
                    <a:pt x="1851" y="1087"/>
                    <a:pt x="1831" y="1035"/>
                  </a:cubicBezTo>
                  <a:cubicBezTo>
                    <a:pt x="1835" y="963"/>
                    <a:pt x="1815" y="903"/>
                    <a:pt x="1875" y="863"/>
                  </a:cubicBezTo>
                  <a:cubicBezTo>
                    <a:pt x="1879" y="847"/>
                    <a:pt x="1911" y="835"/>
                    <a:pt x="1927" y="827"/>
                  </a:cubicBezTo>
                  <a:cubicBezTo>
                    <a:pt x="1939" y="823"/>
                    <a:pt x="1963" y="815"/>
                    <a:pt x="1963" y="815"/>
                  </a:cubicBezTo>
                  <a:cubicBezTo>
                    <a:pt x="1991" y="787"/>
                    <a:pt x="1975" y="712"/>
                    <a:pt x="1947" y="684"/>
                  </a:cubicBezTo>
                  <a:cubicBezTo>
                    <a:pt x="1935" y="644"/>
                    <a:pt x="1863" y="672"/>
                    <a:pt x="1823" y="676"/>
                  </a:cubicBezTo>
                  <a:cubicBezTo>
                    <a:pt x="1815" y="708"/>
                    <a:pt x="1791" y="735"/>
                    <a:pt x="1759" y="747"/>
                  </a:cubicBezTo>
                  <a:cubicBezTo>
                    <a:pt x="1747" y="775"/>
                    <a:pt x="1735" y="767"/>
                    <a:pt x="1703" y="763"/>
                  </a:cubicBezTo>
                  <a:cubicBezTo>
                    <a:pt x="1687" y="755"/>
                    <a:pt x="1675" y="751"/>
                    <a:pt x="1659" y="743"/>
                  </a:cubicBezTo>
                  <a:cubicBezTo>
                    <a:pt x="1647" y="727"/>
                    <a:pt x="1639" y="708"/>
                    <a:pt x="1627" y="696"/>
                  </a:cubicBezTo>
                  <a:cubicBezTo>
                    <a:pt x="1619" y="688"/>
                    <a:pt x="1603" y="636"/>
                    <a:pt x="1603" y="636"/>
                  </a:cubicBezTo>
                  <a:cubicBezTo>
                    <a:pt x="1595" y="604"/>
                    <a:pt x="1587" y="560"/>
                    <a:pt x="1567" y="500"/>
                  </a:cubicBezTo>
                  <a:cubicBezTo>
                    <a:pt x="1583" y="396"/>
                    <a:pt x="1563" y="324"/>
                    <a:pt x="1483" y="296"/>
                  </a:cubicBezTo>
                  <a:cubicBezTo>
                    <a:pt x="1475" y="276"/>
                    <a:pt x="1467" y="268"/>
                    <a:pt x="1447" y="260"/>
                  </a:cubicBezTo>
                  <a:cubicBezTo>
                    <a:pt x="1431" y="244"/>
                    <a:pt x="1419" y="244"/>
                    <a:pt x="1399" y="236"/>
                  </a:cubicBezTo>
                  <a:cubicBezTo>
                    <a:pt x="1387" y="216"/>
                    <a:pt x="1379" y="204"/>
                    <a:pt x="1363" y="192"/>
                  </a:cubicBezTo>
                  <a:cubicBezTo>
                    <a:pt x="1359" y="176"/>
                    <a:pt x="1319" y="124"/>
                    <a:pt x="1299" y="116"/>
                  </a:cubicBezTo>
                  <a:cubicBezTo>
                    <a:pt x="1291" y="88"/>
                    <a:pt x="1255" y="76"/>
                    <a:pt x="1231" y="60"/>
                  </a:cubicBezTo>
                  <a:cubicBezTo>
                    <a:pt x="1223" y="48"/>
                    <a:pt x="1219" y="36"/>
                    <a:pt x="1207" y="24"/>
                  </a:cubicBezTo>
                  <a:cubicBezTo>
                    <a:pt x="1199" y="0"/>
                    <a:pt x="1135" y="44"/>
                    <a:pt x="1135" y="44"/>
                  </a:cubicBezTo>
                  <a:cubicBezTo>
                    <a:pt x="1111" y="76"/>
                    <a:pt x="1123" y="92"/>
                    <a:pt x="1079" y="100"/>
                  </a:cubicBezTo>
                  <a:cubicBezTo>
                    <a:pt x="1063" y="108"/>
                    <a:pt x="1043" y="116"/>
                    <a:pt x="1027" y="128"/>
                  </a:cubicBezTo>
                  <a:cubicBezTo>
                    <a:pt x="1015" y="164"/>
                    <a:pt x="943" y="168"/>
                    <a:pt x="915" y="192"/>
                  </a:cubicBezTo>
                  <a:cubicBezTo>
                    <a:pt x="899" y="196"/>
                    <a:pt x="871" y="204"/>
                    <a:pt x="871" y="204"/>
                  </a:cubicBezTo>
                  <a:cubicBezTo>
                    <a:pt x="859" y="216"/>
                    <a:pt x="847" y="220"/>
                    <a:pt x="835" y="228"/>
                  </a:cubicBezTo>
                  <a:cubicBezTo>
                    <a:pt x="723" y="216"/>
                    <a:pt x="787" y="220"/>
                    <a:pt x="643" y="216"/>
                  </a:cubicBezTo>
                  <a:cubicBezTo>
                    <a:pt x="535" y="220"/>
                    <a:pt x="543" y="180"/>
                    <a:pt x="483" y="228"/>
                  </a:cubicBezTo>
                  <a:cubicBezTo>
                    <a:pt x="475" y="248"/>
                    <a:pt x="435" y="292"/>
                    <a:pt x="411" y="296"/>
                  </a:cubicBezTo>
                  <a:cubicBezTo>
                    <a:pt x="399" y="312"/>
                    <a:pt x="383" y="312"/>
                    <a:pt x="363" y="320"/>
                  </a:cubicBezTo>
                  <a:cubicBezTo>
                    <a:pt x="359" y="320"/>
                    <a:pt x="351" y="324"/>
                    <a:pt x="351" y="324"/>
                  </a:cubicBezTo>
                  <a:cubicBezTo>
                    <a:pt x="339" y="340"/>
                    <a:pt x="331" y="360"/>
                    <a:pt x="319" y="372"/>
                  </a:cubicBezTo>
                  <a:cubicBezTo>
                    <a:pt x="295" y="440"/>
                    <a:pt x="287" y="528"/>
                    <a:pt x="247" y="588"/>
                  </a:cubicBezTo>
                  <a:cubicBezTo>
                    <a:pt x="233" y="623"/>
                    <a:pt x="235" y="632"/>
                    <a:pt x="219" y="680"/>
                  </a:cubicBezTo>
                  <a:cubicBezTo>
                    <a:pt x="215" y="720"/>
                    <a:pt x="203" y="725"/>
                    <a:pt x="183" y="753"/>
                  </a:cubicBezTo>
                  <a:cubicBezTo>
                    <a:pt x="173" y="772"/>
                    <a:pt x="174" y="780"/>
                    <a:pt x="161" y="800"/>
                  </a:cubicBezTo>
                  <a:cubicBezTo>
                    <a:pt x="144" y="813"/>
                    <a:pt x="98" y="825"/>
                    <a:pt x="83" y="849"/>
                  </a:cubicBezTo>
                  <a:cubicBezTo>
                    <a:pt x="60" y="860"/>
                    <a:pt x="27" y="862"/>
                    <a:pt x="20" y="866"/>
                  </a:cubicBezTo>
                  <a:cubicBezTo>
                    <a:pt x="0" y="878"/>
                    <a:pt x="33" y="866"/>
                    <a:pt x="36" y="881"/>
                  </a:cubicBezTo>
                  <a:cubicBezTo>
                    <a:pt x="50" y="921"/>
                    <a:pt x="90" y="912"/>
                    <a:pt x="105" y="927"/>
                  </a:cubicBezTo>
                  <a:cubicBezTo>
                    <a:pt x="129" y="959"/>
                    <a:pt x="141" y="962"/>
                    <a:pt x="163" y="991"/>
                  </a:cubicBezTo>
                  <a:cubicBezTo>
                    <a:pt x="170" y="1017"/>
                    <a:pt x="206" y="1035"/>
                    <a:pt x="225" y="1076"/>
                  </a:cubicBezTo>
                  <a:cubicBezTo>
                    <a:pt x="248" y="1083"/>
                    <a:pt x="257" y="1079"/>
                    <a:pt x="281" y="1086"/>
                  </a:cubicBezTo>
                  <a:cubicBezTo>
                    <a:pt x="293" y="1090"/>
                    <a:pt x="315" y="1111"/>
                    <a:pt x="315" y="1111"/>
                  </a:cubicBezTo>
                  <a:cubicBezTo>
                    <a:pt x="319" y="1199"/>
                    <a:pt x="288" y="1233"/>
                    <a:pt x="375" y="1231"/>
                  </a:cubicBezTo>
                  <a:cubicBezTo>
                    <a:pt x="391" y="1235"/>
                    <a:pt x="399" y="1226"/>
                    <a:pt x="422" y="1233"/>
                  </a:cubicBezTo>
                  <a:cubicBezTo>
                    <a:pt x="430" y="1237"/>
                    <a:pt x="462" y="1251"/>
                    <a:pt x="462" y="1251"/>
                  </a:cubicBezTo>
                  <a:cubicBezTo>
                    <a:pt x="473" y="1253"/>
                    <a:pt x="475" y="1254"/>
                    <a:pt x="491" y="1248"/>
                  </a:cubicBezTo>
                  <a:cubicBezTo>
                    <a:pt x="497" y="1235"/>
                    <a:pt x="498" y="1226"/>
                    <a:pt x="557" y="1206"/>
                  </a:cubicBezTo>
                  <a:cubicBezTo>
                    <a:pt x="581" y="1214"/>
                    <a:pt x="609" y="1265"/>
                    <a:pt x="600" y="1301"/>
                  </a:cubicBezTo>
                  <a:cubicBezTo>
                    <a:pt x="604" y="1309"/>
                    <a:pt x="618" y="1301"/>
                    <a:pt x="629" y="1316"/>
                  </a:cubicBezTo>
                  <a:cubicBezTo>
                    <a:pt x="641" y="1320"/>
                    <a:pt x="656" y="1329"/>
                    <a:pt x="656" y="1329"/>
                  </a:cubicBezTo>
                  <a:cubicBezTo>
                    <a:pt x="698" y="1392"/>
                    <a:pt x="678" y="1401"/>
                    <a:pt x="685" y="1415"/>
                  </a:cubicBezTo>
                  <a:cubicBezTo>
                    <a:pt x="704" y="1421"/>
                    <a:pt x="707" y="1423"/>
                    <a:pt x="725" y="1425"/>
                  </a:cubicBezTo>
                  <a:cubicBezTo>
                    <a:pt x="747" y="1428"/>
                    <a:pt x="771" y="1425"/>
                    <a:pt x="795" y="1425"/>
                  </a:cubicBezTo>
                  <a:cubicBezTo>
                    <a:pt x="871" y="1421"/>
                    <a:pt x="942" y="1409"/>
                    <a:pt x="1026" y="1397"/>
                  </a:cubicBezTo>
                  <a:cubicBezTo>
                    <a:pt x="1074" y="1389"/>
                    <a:pt x="1122" y="1385"/>
                    <a:pt x="1175" y="1380"/>
                  </a:cubicBezTo>
                  <a:cubicBezTo>
                    <a:pt x="1196" y="1371"/>
                    <a:pt x="1230" y="1359"/>
                    <a:pt x="1230" y="1359"/>
                  </a:cubicBezTo>
                  <a:cubicBezTo>
                    <a:pt x="1242" y="1351"/>
                    <a:pt x="1251" y="1346"/>
                    <a:pt x="1263" y="1338"/>
                  </a:cubicBezTo>
                  <a:cubicBezTo>
                    <a:pt x="1267" y="1322"/>
                    <a:pt x="1295" y="1307"/>
                    <a:pt x="1311" y="1295"/>
                  </a:cubicBezTo>
                  <a:cubicBezTo>
                    <a:pt x="1323" y="1274"/>
                    <a:pt x="1343" y="1257"/>
                    <a:pt x="1355" y="1233"/>
                  </a:cubicBezTo>
                  <a:cubicBezTo>
                    <a:pt x="1382" y="1216"/>
                    <a:pt x="1428" y="1213"/>
                    <a:pt x="1455" y="1203"/>
                  </a:cubicBezTo>
                  <a:cubicBezTo>
                    <a:pt x="1476" y="1182"/>
                    <a:pt x="1519" y="1175"/>
                    <a:pt x="1519" y="1175"/>
                  </a:cubicBezTo>
                  <a:cubicBezTo>
                    <a:pt x="1527" y="1167"/>
                    <a:pt x="1557" y="1158"/>
                    <a:pt x="1557" y="1158"/>
                  </a:cubicBezTo>
                  <a:cubicBezTo>
                    <a:pt x="1581" y="1162"/>
                    <a:pt x="1605" y="1154"/>
                    <a:pt x="1629" y="1158"/>
                  </a:cubicBezTo>
                  <a:cubicBezTo>
                    <a:pt x="1670" y="1172"/>
                    <a:pt x="1773" y="1197"/>
                    <a:pt x="1803" y="1195"/>
                  </a:cubicBezTo>
                  <a:cubicBezTo>
                    <a:pt x="1811" y="1195"/>
                    <a:pt x="1871" y="1219"/>
                    <a:pt x="1847" y="1195"/>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34" name="Freeform 2528">
              <a:extLst>
                <a:ext uri="{FF2B5EF4-FFF2-40B4-BE49-F238E27FC236}">
                  <a16:creationId xmlns:a16="http://schemas.microsoft.com/office/drawing/2014/main" id="{738AF05A-419B-5C35-ED18-08F21575A6CB}"/>
                </a:ext>
              </a:extLst>
            </p:cNvPr>
            <p:cNvSpPr>
              <a:spLocks noChangeAspect="1"/>
            </p:cNvSpPr>
            <p:nvPr>
              <p:custDataLst>
                <p:tags r:id="rId28"/>
              </p:custDataLst>
            </p:nvPr>
          </p:nvSpPr>
          <p:spPr bwMode="auto">
            <a:xfrm>
              <a:off x="5284787" y="4965700"/>
              <a:ext cx="523875" cy="396875"/>
            </a:xfrm>
            <a:custGeom>
              <a:avLst/>
              <a:gdLst>
                <a:gd name="T0" fmla="*/ 1283 w 1320"/>
                <a:gd name="T1" fmla="*/ 578 h 999"/>
                <a:gd name="T2" fmla="*/ 1276 w 1320"/>
                <a:gd name="T3" fmla="*/ 507 h 999"/>
                <a:gd name="T4" fmla="*/ 1216 w 1320"/>
                <a:gd name="T5" fmla="*/ 480 h 999"/>
                <a:gd name="T6" fmla="*/ 1192 w 1320"/>
                <a:gd name="T7" fmla="*/ 464 h 999"/>
                <a:gd name="T8" fmla="*/ 1188 w 1320"/>
                <a:gd name="T9" fmla="*/ 368 h 999"/>
                <a:gd name="T10" fmla="*/ 1192 w 1320"/>
                <a:gd name="T11" fmla="*/ 288 h 999"/>
                <a:gd name="T12" fmla="*/ 1312 w 1320"/>
                <a:gd name="T13" fmla="*/ 128 h 999"/>
                <a:gd name="T14" fmla="*/ 1272 w 1320"/>
                <a:gd name="T15" fmla="*/ 48 h 999"/>
                <a:gd name="T16" fmla="*/ 1216 w 1320"/>
                <a:gd name="T17" fmla="*/ 40 h 999"/>
                <a:gd name="T18" fmla="*/ 1104 w 1320"/>
                <a:gd name="T19" fmla="*/ 16 h 999"/>
                <a:gd name="T20" fmla="*/ 1044 w 1320"/>
                <a:gd name="T21" fmla="*/ 0 h 999"/>
                <a:gd name="T22" fmla="*/ 924 w 1320"/>
                <a:gd name="T23" fmla="*/ 24 h 999"/>
                <a:gd name="T24" fmla="*/ 888 w 1320"/>
                <a:gd name="T25" fmla="*/ 48 h 999"/>
                <a:gd name="T26" fmla="*/ 784 w 1320"/>
                <a:gd name="T27" fmla="*/ 80 h 999"/>
                <a:gd name="T28" fmla="*/ 760 w 1320"/>
                <a:gd name="T29" fmla="*/ 112 h 999"/>
                <a:gd name="T30" fmla="*/ 736 w 1320"/>
                <a:gd name="T31" fmla="*/ 140 h 999"/>
                <a:gd name="T32" fmla="*/ 700 w 1320"/>
                <a:gd name="T33" fmla="*/ 172 h 999"/>
                <a:gd name="T34" fmla="*/ 612 w 1320"/>
                <a:gd name="T35" fmla="*/ 224 h 999"/>
                <a:gd name="T36" fmla="*/ 192 w 1320"/>
                <a:gd name="T37" fmla="*/ 272 h 999"/>
                <a:gd name="T38" fmla="*/ 96 w 1320"/>
                <a:gd name="T39" fmla="*/ 196 h 999"/>
                <a:gd name="T40" fmla="*/ 60 w 1320"/>
                <a:gd name="T41" fmla="*/ 160 h 999"/>
                <a:gd name="T42" fmla="*/ 16 w 1320"/>
                <a:gd name="T43" fmla="*/ 244 h 999"/>
                <a:gd name="T44" fmla="*/ 36 w 1320"/>
                <a:gd name="T45" fmla="*/ 370 h 999"/>
                <a:gd name="T46" fmla="*/ 51 w 1320"/>
                <a:gd name="T47" fmla="*/ 410 h 999"/>
                <a:gd name="T48" fmla="*/ 124 w 1320"/>
                <a:gd name="T49" fmla="*/ 432 h 999"/>
                <a:gd name="T50" fmla="*/ 156 w 1320"/>
                <a:gd name="T51" fmla="*/ 460 h 999"/>
                <a:gd name="T52" fmla="*/ 129 w 1320"/>
                <a:gd name="T53" fmla="*/ 541 h 999"/>
                <a:gd name="T54" fmla="*/ 84 w 1320"/>
                <a:gd name="T55" fmla="*/ 571 h 999"/>
                <a:gd name="T56" fmla="*/ 88 w 1320"/>
                <a:gd name="T57" fmla="*/ 603 h 999"/>
                <a:gd name="T58" fmla="*/ 86 w 1320"/>
                <a:gd name="T59" fmla="*/ 662 h 999"/>
                <a:gd name="T60" fmla="*/ 78 w 1320"/>
                <a:gd name="T61" fmla="*/ 739 h 999"/>
                <a:gd name="T62" fmla="*/ 93 w 1320"/>
                <a:gd name="T63" fmla="*/ 764 h 999"/>
                <a:gd name="T64" fmla="*/ 160 w 1320"/>
                <a:gd name="T65" fmla="*/ 799 h 999"/>
                <a:gd name="T66" fmla="*/ 216 w 1320"/>
                <a:gd name="T67" fmla="*/ 835 h 999"/>
                <a:gd name="T68" fmla="*/ 252 w 1320"/>
                <a:gd name="T69" fmla="*/ 907 h 999"/>
                <a:gd name="T70" fmla="*/ 248 w 1320"/>
                <a:gd name="T71" fmla="*/ 999 h 999"/>
                <a:gd name="T72" fmla="*/ 269 w 1320"/>
                <a:gd name="T73" fmla="*/ 977 h 999"/>
                <a:gd name="T74" fmla="*/ 438 w 1320"/>
                <a:gd name="T75" fmla="*/ 956 h 999"/>
                <a:gd name="T76" fmla="*/ 450 w 1320"/>
                <a:gd name="T77" fmla="*/ 923 h 999"/>
                <a:gd name="T78" fmla="*/ 500 w 1320"/>
                <a:gd name="T79" fmla="*/ 878 h 999"/>
                <a:gd name="T80" fmla="*/ 536 w 1320"/>
                <a:gd name="T81" fmla="*/ 865 h 999"/>
                <a:gd name="T82" fmla="*/ 600 w 1320"/>
                <a:gd name="T83" fmla="*/ 887 h 999"/>
                <a:gd name="T84" fmla="*/ 720 w 1320"/>
                <a:gd name="T85" fmla="*/ 911 h 999"/>
                <a:gd name="T86" fmla="*/ 819 w 1320"/>
                <a:gd name="T87" fmla="*/ 898 h 999"/>
                <a:gd name="T88" fmla="*/ 852 w 1320"/>
                <a:gd name="T89" fmla="*/ 883 h 999"/>
                <a:gd name="T90" fmla="*/ 928 w 1320"/>
                <a:gd name="T91" fmla="*/ 855 h 999"/>
                <a:gd name="T92" fmla="*/ 924 w 1320"/>
                <a:gd name="T93" fmla="*/ 770 h 999"/>
                <a:gd name="T94" fmla="*/ 917 w 1320"/>
                <a:gd name="T95" fmla="*/ 722 h 999"/>
                <a:gd name="T96" fmla="*/ 941 w 1320"/>
                <a:gd name="T97" fmla="*/ 730 h 999"/>
                <a:gd name="T98" fmla="*/ 965 w 1320"/>
                <a:gd name="T99" fmla="*/ 749 h 999"/>
                <a:gd name="T100" fmla="*/ 1002 w 1320"/>
                <a:gd name="T101" fmla="*/ 767 h 999"/>
                <a:gd name="T102" fmla="*/ 969 w 1320"/>
                <a:gd name="T103" fmla="*/ 737 h 999"/>
                <a:gd name="T104" fmla="*/ 975 w 1320"/>
                <a:gd name="T105" fmla="*/ 716 h 999"/>
                <a:gd name="T106" fmla="*/ 992 w 1320"/>
                <a:gd name="T107" fmla="*/ 701 h 999"/>
                <a:gd name="T108" fmla="*/ 995 w 1320"/>
                <a:gd name="T109" fmla="*/ 685 h 999"/>
                <a:gd name="T110" fmla="*/ 1007 w 1320"/>
                <a:gd name="T111" fmla="*/ 655 h 999"/>
                <a:gd name="T112" fmla="*/ 1037 w 1320"/>
                <a:gd name="T113" fmla="*/ 638 h 999"/>
                <a:gd name="T114" fmla="*/ 1118 w 1320"/>
                <a:gd name="T115" fmla="*/ 586 h 999"/>
                <a:gd name="T116" fmla="*/ 1200 w 1320"/>
                <a:gd name="T117" fmla="*/ 603 h 999"/>
                <a:gd name="T118" fmla="*/ 1257 w 1320"/>
                <a:gd name="T119" fmla="*/ 596 h 999"/>
                <a:gd name="T120" fmla="*/ 1283 w 1320"/>
                <a:gd name="T121" fmla="*/ 578 h 99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20"/>
                <a:gd name="T184" fmla="*/ 0 h 999"/>
                <a:gd name="T185" fmla="*/ 1320 w 1320"/>
                <a:gd name="T186" fmla="*/ 999 h 99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20" h="999">
                  <a:moveTo>
                    <a:pt x="1283" y="578"/>
                  </a:moveTo>
                  <a:cubicBezTo>
                    <a:pt x="1307" y="570"/>
                    <a:pt x="1284" y="527"/>
                    <a:pt x="1276" y="507"/>
                  </a:cubicBezTo>
                  <a:cubicBezTo>
                    <a:pt x="1272" y="500"/>
                    <a:pt x="1224" y="484"/>
                    <a:pt x="1216" y="480"/>
                  </a:cubicBezTo>
                  <a:cubicBezTo>
                    <a:pt x="1208" y="476"/>
                    <a:pt x="1192" y="464"/>
                    <a:pt x="1192" y="464"/>
                  </a:cubicBezTo>
                  <a:cubicBezTo>
                    <a:pt x="1172" y="436"/>
                    <a:pt x="1184" y="400"/>
                    <a:pt x="1188" y="368"/>
                  </a:cubicBezTo>
                  <a:cubicBezTo>
                    <a:pt x="1188" y="340"/>
                    <a:pt x="1192" y="316"/>
                    <a:pt x="1192" y="288"/>
                  </a:cubicBezTo>
                  <a:cubicBezTo>
                    <a:pt x="1200" y="164"/>
                    <a:pt x="1196" y="144"/>
                    <a:pt x="1312" y="128"/>
                  </a:cubicBezTo>
                  <a:cubicBezTo>
                    <a:pt x="1320" y="116"/>
                    <a:pt x="1292" y="56"/>
                    <a:pt x="1272" y="48"/>
                  </a:cubicBezTo>
                  <a:cubicBezTo>
                    <a:pt x="1256" y="40"/>
                    <a:pt x="1228" y="40"/>
                    <a:pt x="1216" y="40"/>
                  </a:cubicBezTo>
                  <a:cubicBezTo>
                    <a:pt x="1176" y="28"/>
                    <a:pt x="1144" y="20"/>
                    <a:pt x="1104" y="16"/>
                  </a:cubicBezTo>
                  <a:cubicBezTo>
                    <a:pt x="1084" y="8"/>
                    <a:pt x="1064" y="4"/>
                    <a:pt x="1044" y="0"/>
                  </a:cubicBezTo>
                  <a:cubicBezTo>
                    <a:pt x="996" y="4"/>
                    <a:pt x="968" y="8"/>
                    <a:pt x="924" y="24"/>
                  </a:cubicBezTo>
                  <a:cubicBezTo>
                    <a:pt x="912" y="28"/>
                    <a:pt x="900" y="44"/>
                    <a:pt x="888" y="48"/>
                  </a:cubicBezTo>
                  <a:cubicBezTo>
                    <a:pt x="852" y="56"/>
                    <a:pt x="816" y="64"/>
                    <a:pt x="784" y="80"/>
                  </a:cubicBezTo>
                  <a:cubicBezTo>
                    <a:pt x="780" y="96"/>
                    <a:pt x="772" y="104"/>
                    <a:pt x="760" y="112"/>
                  </a:cubicBezTo>
                  <a:cubicBezTo>
                    <a:pt x="752" y="128"/>
                    <a:pt x="752" y="136"/>
                    <a:pt x="736" y="140"/>
                  </a:cubicBezTo>
                  <a:cubicBezTo>
                    <a:pt x="708" y="168"/>
                    <a:pt x="720" y="156"/>
                    <a:pt x="700" y="172"/>
                  </a:cubicBezTo>
                  <a:cubicBezTo>
                    <a:pt x="688" y="208"/>
                    <a:pt x="648" y="200"/>
                    <a:pt x="612" y="224"/>
                  </a:cubicBezTo>
                  <a:cubicBezTo>
                    <a:pt x="492" y="232"/>
                    <a:pt x="336" y="264"/>
                    <a:pt x="192" y="272"/>
                  </a:cubicBezTo>
                  <a:cubicBezTo>
                    <a:pt x="72" y="264"/>
                    <a:pt x="152" y="252"/>
                    <a:pt x="96" y="196"/>
                  </a:cubicBezTo>
                  <a:cubicBezTo>
                    <a:pt x="88" y="168"/>
                    <a:pt x="80" y="172"/>
                    <a:pt x="60" y="160"/>
                  </a:cubicBezTo>
                  <a:cubicBezTo>
                    <a:pt x="48" y="191"/>
                    <a:pt x="33" y="242"/>
                    <a:pt x="16" y="244"/>
                  </a:cubicBezTo>
                  <a:cubicBezTo>
                    <a:pt x="0" y="288"/>
                    <a:pt x="27" y="326"/>
                    <a:pt x="36" y="370"/>
                  </a:cubicBezTo>
                  <a:cubicBezTo>
                    <a:pt x="39" y="397"/>
                    <a:pt x="43" y="406"/>
                    <a:pt x="51" y="410"/>
                  </a:cubicBezTo>
                  <a:cubicBezTo>
                    <a:pt x="86" y="415"/>
                    <a:pt x="108" y="424"/>
                    <a:pt x="124" y="432"/>
                  </a:cubicBezTo>
                  <a:cubicBezTo>
                    <a:pt x="136" y="448"/>
                    <a:pt x="140" y="448"/>
                    <a:pt x="156" y="460"/>
                  </a:cubicBezTo>
                  <a:cubicBezTo>
                    <a:pt x="169" y="502"/>
                    <a:pt x="142" y="523"/>
                    <a:pt x="129" y="541"/>
                  </a:cubicBezTo>
                  <a:cubicBezTo>
                    <a:pt x="115" y="557"/>
                    <a:pt x="91" y="559"/>
                    <a:pt x="84" y="571"/>
                  </a:cubicBezTo>
                  <a:cubicBezTo>
                    <a:pt x="80" y="592"/>
                    <a:pt x="80" y="583"/>
                    <a:pt x="88" y="603"/>
                  </a:cubicBezTo>
                  <a:cubicBezTo>
                    <a:pt x="92" y="626"/>
                    <a:pt x="87" y="637"/>
                    <a:pt x="86" y="662"/>
                  </a:cubicBezTo>
                  <a:cubicBezTo>
                    <a:pt x="89" y="695"/>
                    <a:pt x="86" y="715"/>
                    <a:pt x="78" y="739"/>
                  </a:cubicBezTo>
                  <a:cubicBezTo>
                    <a:pt x="84" y="755"/>
                    <a:pt x="79" y="754"/>
                    <a:pt x="93" y="764"/>
                  </a:cubicBezTo>
                  <a:cubicBezTo>
                    <a:pt x="107" y="774"/>
                    <a:pt x="139" y="787"/>
                    <a:pt x="160" y="799"/>
                  </a:cubicBezTo>
                  <a:cubicBezTo>
                    <a:pt x="183" y="817"/>
                    <a:pt x="201" y="817"/>
                    <a:pt x="216" y="835"/>
                  </a:cubicBezTo>
                  <a:cubicBezTo>
                    <a:pt x="232" y="859"/>
                    <a:pt x="245" y="878"/>
                    <a:pt x="252" y="907"/>
                  </a:cubicBezTo>
                  <a:cubicBezTo>
                    <a:pt x="248" y="943"/>
                    <a:pt x="244" y="963"/>
                    <a:pt x="248" y="999"/>
                  </a:cubicBezTo>
                  <a:cubicBezTo>
                    <a:pt x="252" y="983"/>
                    <a:pt x="269" y="977"/>
                    <a:pt x="269" y="977"/>
                  </a:cubicBezTo>
                  <a:cubicBezTo>
                    <a:pt x="311" y="961"/>
                    <a:pt x="422" y="956"/>
                    <a:pt x="438" y="956"/>
                  </a:cubicBezTo>
                  <a:cubicBezTo>
                    <a:pt x="444" y="941"/>
                    <a:pt x="447" y="931"/>
                    <a:pt x="450" y="923"/>
                  </a:cubicBezTo>
                  <a:cubicBezTo>
                    <a:pt x="477" y="911"/>
                    <a:pt x="480" y="899"/>
                    <a:pt x="500" y="878"/>
                  </a:cubicBezTo>
                  <a:cubicBezTo>
                    <a:pt x="516" y="866"/>
                    <a:pt x="516" y="869"/>
                    <a:pt x="536" y="865"/>
                  </a:cubicBezTo>
                  <a:cubicBezTo>
                    <a:pt x="568" y="869"/>
                    <a:pt x="576" y="875"/>
                    <a:pt x="600" y="887"/>
                  </a:cubicBezTo>
                  <a:cubicBezTo>
                    <a:pt x="650" y="920"/>
                    <a:pt x="668" y="907"/>
                    <a:pt x="720" y="911"/>
                  </a:cubicBezTo>
                  <a:cubicBezTo>
                    <a:pt x="753" y="911"/>
                    <a:pt x="777" y="913"/>
                    <a:pt x="819" y="898"/>
                  </a:cubicBezTo>
                  <a:cubicBezTo>
                    <a:pt x="831" y="894"/>
                    <a:pt x="848" y="881"/>
                    <a:pt x="852" y="883"/>
                  </a:cubicBezTo>
                  <a:cubicBezTo>
                    <a:pt x="869" y="859"/>
                    <a:pt x="900" y="863"/>
                    <a:pt x="928" y="855"/>
                  </a:cubicBezTo>
                  <a:cubicBezTo>
                    <a:pt x="948" y="827"/>
                    <a:pt x="931" y="802"/>
                    <a:pt x="924" y="770"/>
                  </a:cubicBezTo>
                  <a:cubicBezTo>
                    <a:pt x="904" y="753"/>
                    <a:pt x="917" y="722"/>
                    <a:pt x="917" y="722"/>
                  </a:cubicBezTo>
                  <a:cubicBezTo>
                    <a:pt x="933" y="719"/>
                    <a:pt x="925" y="718"/>
                    <a:pt x="941" y="730"/>
                  </a:cubicBezTo>
                  <a:cubicBezTo>
                    <a:pt x="951" y="745"/>
                    <a:pt x="955" y="743"/>
                    <a:pt x="965" y="749"/>
                  </a:cubicBezTo>
                  <a:cubicBezTo>
                    <a:pt x="975" y="755"/>
                    <a:pt x="1001" y="769"/>
                    <a:pt x="1002" y="767"/>
                  </a:cubicBezTo>
                  <a:cubicBezTo>
                    <a:pt x="992" y="728"/>
                    <a:pt x="973" y="745"/>
                    <a:pt x="969" y="737"/>
                  </a:cubicBezTo>
                  <a:cubicBezTo>
                    <a:pt x="965" y="729"/>
                    <a:pt x="971" y="722"/>
                    <a:pt x="975" y="716"/>
                  </a:cubicBezTo>
                  <a:cubicBezTo>
                    <a:pt x="979" y="716"/>
                    <a:pt x="988" y="701"/>
                    <a:pt x="992" y="701"/>
                  </a:cubicBezTo>
                  <a:cubicBezTo>
                    <a:pt x="996" y="697"/>
                    <a:pt x="995" y="689"/>
                    <a:pt x="995" y="685"/>
                  </a:cubicBezTo>
                  <a:cubicBezTo>
                    <a:pt x="995" y="673"/>
                    <a:pt x="1003" y="663"/>
                    <a:pt x="1007" y="655"/>
                  </a:cubicBezTo>
                  <a:cubicBezTo>
                    <a:pt x="1011" y="644"/>
                    <a:pt x="1029" y="642"/>
                    <a:pt x="1037" y="638"/>
                  </a:cubicBezTo>
                  <a:cubicBezTo>
                    <a:pt x="1065" y="620"/>
                    <a:pt x="1082" y="598"/>
                    <a:pt x="1118" y="586"/>
                  </a:cubicBezTo>
                  <a:cubicBezTo>
                    <a:pt x="1145" y="581"/>
                    <a:pt x="1157" y="602"/>
                    <a:pt x="1200" y="603"/>
                  </a:cubicBezTo>
                  <a:cubicBezTo>
                    <a:pt x="1222" y="603"/>
                    <a:pt x="1243" y="600"/>
                    <a:pt x="1257" y="596"/>
                  </a:cubicBezTo>
                  <a:cubicBezTo>
                    <a:pt x="1271" y="592"/>
                    <a:pt x="1266" y="583"/>
                    <a:pt x="1283" y="578"/>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35" name="Freeform 2529">
              <a:extLst>
                <a:ext uri="{FF2B5EF4-FFF2-40B4-BE49-F238E27FC236}">
                  <a16:creationId xmlns:a16="http://schemas.microsoft.com/office/drawing/2014/main" id="{D1974489-4E01-3769-AB52-0C79EE54A504}"/>
                </a:ext>
              </a:extLst>
            </p:cNvPr>
            <p:cNvSpPr>
              <a:spLocks noChangeAspect="1"/>
            </p:cNvSpPr>
            <p:nvPr>
              <p:custDataLst>
                <p:tags r:id="rId29"/>
              </p:custDataLst>
            </p:nvPr>
          </p:nvSpPr>
          <p:spPr bwMode="auto">
            <a:xfrm>
              <a:off x="5162550" y="5246688"/>
              <a:ext cx="222250" cy="203200"/>
            </a:xfrm>
            <a:custGeom>
              <a:avLst/>
              <a:gdLst>
                <a:gd name="T0" fmla="*/ 380 w 559"/>
                <a:gd name="T1" fmla="*/ 28 h 512"/>
                <a:gd name="T2" fmla="*/ 200 w 559"/>
                <a:gd name="T3" fmla="*/ 83 h 512"/>
                <a:gd name="T4" fmla="*/ 155 w 559"/>
                <a:gd name="T5" fmla="*/ 102 h 512"/>
                <a:gd name="T6" fmla="*/ 52 w 559"/>
                <a:gd name="T7" fmla="*/ 160 h 512"/>
                <a:gd name="T8" fmla="*/ 32 w 559"/>
                <a:gd name="T9" fmla="*/ 200 h 512"/>
                <a:gd name="T10" fmla="*/ 0 w 559"/>
                <a:gd name="T11" fmla="*/ 268 h 512"/>
                <a:gd name="T12" fmla="*/ 16 w 559"/>
                <a:gd name="T13" fmla="*/ 380 h 512"/>
                <a:gd name="T14" fmla="*/ 43 w 559"/>
                <a:gd name="T15" fmla="*/ 437 h 512"/>
                <a:gd name="T16" fmla="*/ 80 w 559"/>
                <a:gd name="T17" fmla="*/ 484 h 512"/>
                <a:gd name="T18" fmla="*/ 121 w 559"/>
                <a:gd name="T19" fmla="*/ 512 h 512"/>
                <a:gd name="T20" fmla="*/ 216 w 559"/>
                <a:gd name="T21" fmla="*/ 484 h 512"/>
                <a:gd name="T22" fmla="*/ 298 w 559"/>
                <a:gd name="T23" fmla="*/ 456 h 512"/>
                <a:gd name="T24" fmla="*/ 329 w 559"/>
                <a:gd name="T25" fmla="*/ 426 h 512"/>
                <a:gd name="T26" fmla="*/ 392 w 559"/>
                <a:gd name="T27" fmla="*/ 369 h 512"/>
                <a:gd name="T28" fmla="*/ 556 w 559"/>
                <a:gd name="T29" fmla="*/ 284 h 512"/>
                <a:gd name="T30" fmla="*/ 559 w 559"/>
                <a:gd name="T31" fmla="*/ 198 h 512"/>
                <a:gd name="T32" fmla="*/ 508 w 559"/>
                <a:gd name="T33" fmla="*/ 116 h 512"/>
                <a:gd name="T34" fmla="*/ 396 w 559"/>
                <a:gd name="T35" fmla="*/ 56 h 512"/>
                <a:gd name="T36" fmla="*/ 380 w 559"/>
                <a:gd name="T37" fmla="*/ 28 h 5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9"/>
                <a:gd name="T58" fmla="*/ 0 h 512"/>
                <a:gd name="T59" fmla="*/ 559 w 559"/>
                <a:gd name="T60" fmla="*/ 512 h 5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9" h="512">
                  <a:moveTo>
                    <a:pt x="380" y="28"/>
                  </a:moveTo>
                  <a:cubicBezTo>
                    <a:pt x="310" y="36"/>
                    <a:pt x="242" y="57"/>
                    <a:pt x="200" y="83"/>
                  </a:cubicBezTo>
                  <a:cubicBezTo>
                    <a:pt x="184" y="87"/>
                    <a:pt x="155" y="102"/>
                    <a:pt x="155" y="102"/>
                  </a:cubicBezTo>
                  <a:cubicBezTo>
                    <a:pt x="110" y="107"/>
                    <a:pt x="74" y="123"/>
                    <a:pt x="52" y="160"/>
                  </a:cubicBezTo>
                  <a:cubicBezTo>
                    <a:pt x="48" y="180"/>
                    <a:pt x="49" y="188"/>
                    <a:pt x="32" y="200"/>
                  </a:cubicBezTo>
                  <a:cubicBezTo>
                    <a:pt x="16" y="220"/>
                    <a:pt x="5" y="227"/>
                    <a:pt x="0" y="268"/>
                  </a:cubicBezTo>
                  <a:cubicBezTo>
                    <a:pt x="4" y="308"/>
                    <a:pt x="5" y="341"/>
                    <a:pt x="16" y="380"/>
                  </a:cubicBezTo>
                  <a:cubicBezTo>
                    <a:pt x="23" y="401"/>
                    <a:pt x="27" y="421"/>
                    <a:pt x="43" y="437"/>
                  </a:cubicBezTo>
                  <a:cubicBezTo>
                    <a:pt x="51" y="457"/>
                    <a:pt x="76" y="467"/>
                    <a:pt x="80" y="484"/>
                  </a:cubicBezTo>
                  <a:cubicBezTo>
                    <a:pt x="94" y="494"/>
                    <a:pt x="101" y="491"/>
                    <a:pt x="121" y="512"/>
                  </a:cubicBezTo>
                  <a:cubicBezTo>
                    <a:pt x="154" y="503"/>
                    <a:pt x="184" y="492"/>
                    <a:pt x="216" y="484"/>
                  </a:cubicBezTo>
                  <a:cubicBezTo>
                    <a:pt x="248" y="477"/>
                    <a:pt x="275" y="468"/>
                    <a:pt x="298" y="456"/>
                  </a:cubicBezTo>
                  <a:cubicBezTo>
                    <a:pt x="313" y="447"/>
                    <a:pt x="317" y="440"/>
                    <a:pt x="329" y="426"/>
                  </a:cubicBezTo>
                  <a:cubicBezTo>
                    <a:pt x="356" y="395"/>
                    <a:pt x="352" y="397"/>
                    <a:pt x="392" y="369"/>
                  </a:cubicBezTo>
                  <a:cubicBezTo>
                    <a:pt x="433" y="360"/>
                    <a:pt x="542" y="398"/>
                    <a:pt x="556" y="284"/>
                  </a:cubicBezTo>
                  <a:cubicBezTo>
                    <a:pt x="555" y="257"/>
                    <a:pt x="557" y="233"/>
                    <a:pt x="559" y="198"/>
                  </a:cubicBezTo>
                  <a:cubicBezTo>
                    <a:pt x="552" y="166"/>
                    <a:pt x="535" y="140"/>
                    <a:pt x="508" y="116"/>
                  </a:cubicBezTo>
                  <a:cubicBezTo>
                    <a:pt x="464" y="92"/>
                    <a:pt x="432" y="68"/>
                    <a:pt x="396" y="56"/>
                  </a:cubicBezTo>
                  <a:cubicBezTo>
                    <a:pt x="392" y="48"/>
                    <a:pt x="380" y="0"/>
                    <a:pt x="380" y="28"/>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36" name="Freeform 2530">
              <a:extLst>
                <a:ext uri="{FF2B5EF4-FFF2-40B4-BE49-F238E27FC236}">
                  <a16:creationId xmlns:a16="http://schemas.microsoft.com/office/drawing/2014/main" id="{1C40A24B-A605-48AE-A3C0-38A62CFD1784}"/>
                </a:ext>
              </a:extLst>
            </p:cNvPr>
            <p:cNvSpPr>
              <a:spLocks noChangeAspect="1"/>
            </p:cNvSpPr>
            <p:nvPr>
              <p:custDataLst>
                <p:tags r:id="rId30"/>
              </p:custDataLst>
            </p:nvPr>
          </p:nvSpPr>
          <p:spPr bwMode="auto">
            <a:xfrm>
              <a:off x="5051425" y="5253038"/>
              <a:ext cx="184150" cy="365125"/>
            </a:xfrm>
            <a:custGeom>
              <a:avLst/>
              <a:gdLst>
                <a:gd name="T0" fmla="*/ 76 w 116"/>
                <a:gd name="T1" fmla="*/ 47 h 230"/>
                <a:gd name="T2" fmla="*/ 72 w 116"/>
                <a:gd name="T3" fmla="*/ 34 h 230"/>
                <a:gd name="T4" fmla="*/ 68 w 116"/>
                <a:gd name="T5" fmla="*/ 23 h 230"/>
                <a:gd name="T6" fmla="*/ 54 w 116"/>
                <a:gd name="T7" fmla="*/ 20 h 230"/>
                <a:gd name="T8" fmla="*/ 46 w 116"/>
                <a:gd name="T9" fmla="*/ 13 h 230"/>
                <a:gd name="T10" fmla="*/ 39 w 116"/>
                <a:gd name="T11" fmla="*/ 5 h 230"/>
                <a:gd name="T12" fmla="*/ 30 w 116"/>
                <a:gd name="T13" fmla="*/ 10 h 230"/>
                <a:gd name="T14" fmla="*/ 21 w 116"/>
                <a:gd name="T15" fmla="*/ 0 h 230"/>
                <a:gd name="T16" fmla="*/ 8 w 116"/>
                <a:gd name="T17" fmla="*/ 19 h 230"/>
                <a:gd name="T18" fmla="*/ 2 w 116"/>
                <a:gd name="T19" fmla="*/ 32 h 230"/>
                <a:gd name="T20" fmla="*/ 4 w 116"/>
                <a:gd name="T21" fmla="*/ 37 h 230"/>
                <a:gd name="T22" fmla="*/ 9 w 116"/>
                <a:gd name="T23" fmla="*/ 48 h 230"/>
                <a:gd name="T24" fmla="*/ 22 w 116"/>
                <a:gd name="T25" fmla="*/ 69 h 230"/>
                <a:gd name="T26" fmla="*/ 20 w 116"/>
                <a:gd name="T27" fmla="*/ 78 h 230"/>
                <a:gd name="T28" fmla="*/ 26 w 116"/>
                <a:gd name="T29" fmla="*/ 161 h 230"/>
                <a:gd name="T30" fmla="*/ 36 w 116"/>
                <a:gd name="T31" fmla="*/ 187 h 230"/>
                <a:gd name="T32" fmla="*/ 55 w 116"/>
                <a:gd name="T33" fmla="*/ 193 h 230"/>
                <a:gd name="T34" fmla="*/ 63 w 116"/>
                <a:gd name="T35" fmla="*/ 199 h 230"/>
                <a:gd name="T36" fmla="*/ 82 w 116"/>
                <a:gd name="T37" fmla="*/ 230 h 230"/>
                <a:gd name="T38" fmla="*/ 81 w 116"/>
                <a:gd name="T39" fmla="*/ 202 h 230"/>
                <a:gd name="T40" fmla="*/ 95 w 116"/>
                <a:gd name="T41" fmla="*/ 180 h 230"/>
                <a:gd name="T42" fmla="*/ 99 w 116"/>
                <a:gd name="T43" fmla="*/ 161 h 230"/>
                <a:gd name="T44" fmla="*/ 108 w 116"/>
                <a:gd name="T45" fmla="*/ 150 h 230"/>
                <a:gd name="T46" fmla="*/ 109 w 116"/>
                <a:gd name="T47" fmla="*/ 136 h 230"/>
                <a:gd name="T48" fmla="*/ 105 w 116"/>
                <a:gd name="T49" fmla="*/ 126 h 230"/>
                <a:gd name="T50" fmla="*/ 100 w 116"/>
                <a:gd name="T51" fmla="*/ 124 h 230"/>
                <a:gd name="T52" fmla="*/ 91 w 116"/>
                <a:gd name="T53" fmla="*/ 117 h 230"/>
                <a:gd name="T54" fmla="*/ 81 w 116"/>
                <a:gd name="T55" fmla="*/ 106 h 230"/>
                <a:gd name="T56" fmla="*/ 72 w 116"/>
                <a:gd name="T57" fmla="*/ 84 h 230"/>
                <a:gd name="T58" fmla="*/ 70 w 116"/>
                <a:gd name="T59" fmla="*/ 61 h 230"/>
                <a:gd name="T60" fmla="*/ 76 w 116"/>
                <a:gd name="T61" fmla="*/ 47 h 23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6"/>
                <a:gd name="T94" fmla="*/ 0 h 230"/>
                <a:gd name="T95" fmla="*/ 116 w 116"/>
                <a:gd name="T96" fmla="*/ 230 h 23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6" h="230">
                  <a:moveTo>
                    <a:pt x="76" y="47"/>
                  </a:moveTo>
                  <a:cubicBezTo>
                    <a:pt x="73" y="47"/>
                    <a:pt x="70" y="39"/>
                    <a:pt x="72" y="34"/>
                  </a:cubicBezTo>
                  <a:cubicBezTo>
                    <a:pt x="71" y="30"/>
                    <a:pt x="69" y="26"/>
                    <a:pt x="68" y="23"/>
                  </a:cubicBezTo>
                  <a:cubicBezTo>
                    <a:pt x="64" y="21"/>
                    <a:pt x="59" y="23"/>
                    <a:pt x="54" y="20"/>
                  </a:cubicBezTo>
                  <a:cubicBezTo>
                    <a:pt x="48" y="17"/>
                    <a:pt x="47" y="14"/>
                    <a:pt x="46" y="13"/>
                  </a:cubicBezTo>
                  <a:cubicBezTo>
                    <a:pt x="43" y="11"/>
                    <a:pt x="41" y="5"/>
                    <a:pt x="39" y="5"/>
                  </a:cubicBezTo>
                  <a:cubicBezTo>
                    <a:pt x="37" y="8"/>
                    <a:pt x="34" y="9"/>
                    <a:pt x="30" y="10"/>
                  </a:cubicBezTo>
                  <a:cubicBezTo>
                    <a:pt x="23" y="8"/>
                    <a:pt x="25" y="5"/>
                    <a:pt x="21" y="0"/>
                  </a:cubicBezTo>
                  <a:cubicBezTo>
                    <a:pt x="13" y="6"/>
                    <a:pt x="10" y="14"/>
                    <a:pt x="8" y="19"/>
                  </a:cubicBezTo>
                  <a:cubicBezTo>
                    <a:pt x="6" y="26"/>
                    <a:pt x="4" y="28"/>
                    <a:pt x="2" y="32"/>
                  </a:cubicBezTo>
                  <a:cubicBezTo>
                    <a:pt x="0" y="37"/>
                    <a:pt x="1" y="34"/>
                    <a:pt x="4" y="37"/>
                  </a:cubicBezTo>
                  <a:cubicBezTo>
                    <a:pt x="6" y="41"/>
                    <a:pt x="7" y="44"/>
                    <a:pt x="9" y="48"/>
                  </a:cubicBezTo>
                  <a:cubicBezTo>
                    <a:pt x="10" y="57"/>
                    <a:pt x="13" y="65"/>
                    <a:pt x="22" y="69"/>
                  </a:cubicBezTo>
                  <a:cubicBezTo>
                    <a:pt x="23" y="73"/>
                    <a:pt x="22" y="74"/>
                    <a:pt x="20" y="78"/>
                  </a:cubicBezTo>
                  <a:cubicBezTo>
                    <a:pt x="17" y="88"/>
                    <a:pt x="22" y="159"/>
                    <a:pt x="26" y="161"/>
                  </a:cubicBezTo>
                  <a:cubicBezTo>
                    <a:pt x="30" y="169"/>
                    <a:pt x="33" y="179"/>
                    <a:pt x="36" y="187"/>
                  </a:cubicBezTo>
                  <a:cubicBezTo>
                    <a:pt x="37" y="191"/>
                    <a:pt x="51" y="192"/>
                    <a:pt x="55" y="193"/>
                  </a:cubicBezTo>
                  <a:cubicBezTo>
                    <a:pt x="58" y="195"/>
                    <a:pt x="59" y="198"/>
                    <a:pt x="63" y="199"/>
                  </a:cubicBezTo>
                  <a:cubicBezTo>
                    <a:pt x="69" y="209"/>
                    <a:pt x="77" y="221"/>
                    <a:pt x="82" y="230"/>
                  </a:cubicBezTo>
                  <a:cubicBezTo>
                    <a:pt x="85" y="224"/>
                    <a:pt x="81" y="210"/>
                    <a:pt x="81" y="202"/>
                  </a:cubicBezTo>
                  <a:cubicBezTo>
                    <a:pt x="83" y="194"/>
                    <a:pt x="72" y="187"/>
                    <a:pt x="95" y="180"/>
                  </a:cubicBezTo>
                  <a:cubicBezTo>
                    <a:pt x="98" y="174"/>
                    <a:pt x="101" y="169"/>
                    <a:pt x="99" y="161"/>
                  </a:cubicBezTo>
                  <a:cubicBezTo>
                    <a:pt x="95" y="154"/>
                    <a:pt x="100" y="153"/>
                    <a:pt x="108" y="150"/>
                  </a:cubicBezTo>
                  <a:cubicBezTo>
                    <a:pt x="116" y="152"/>
                    <a:pt x="113" y="145"/>
                    <a:pt x="109" y="136"/>
                  </a:cubicBezTo>
                  <a:cubicBezTo>
                    <a:pt x="107" y="133"/>
                    <a:pt x="107" y="129"/>
                    <a:pt x="105" y="126"/>
                  </a:cubicBezTo>
                  <a:cubicBezTo>
                    <a:pt x="104" y="124"/>
                    <a:pt x="100" y="124"/>
                    <a:pt x="100" y="124"/>
                  </a:cubicBezTo>
                  <a:cubicBezTo>
                    <a:pt x="97" y="121"/>
                    <a:pt x="91" y="117"/>
                    <a:pt x="91" y="117"/>
                  </a:cubicBezTo>
                  <a:cubicBezTo>
                    <a:pt x="88" y="113"/>
                    <a:pt x="85" y="109"/>
                    <a:pt x="81" y="106"/>
                  </a:cubicBezTo>
                  <a:cubicBezTo>
                    <a:pt x="78" y="101"/>
                    <a:pt x="73" y="94"/>
                    <a:pt x="72" y="84"/>
                  </a:cubicBezTo>
                  <a:cubicBezTo>
                    <a:pt x="71" y="76"/>
                    <a:pt x="70" y="66"/>
                    <a:pt x="70" y="61"/>
                  </a:cubicBezTo>
                  <a:cubicBezTo>
                    <a:pt x="71" y="55"/>
                    <a:pt x="75" y="49"/>
                    <a:pt x="76" y="47"/>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nvGrpSpPr>
            <p:cNvPr id="37" name="Group 2531">
              <a:extLst>
                <a:ext uri="{FF2B5EF4-FFF2-40B4-BE49-F238E27FC236}">
                  <a16:creationId xmlns:a16="http://schemas.microsoft.com/office/drawing/2014/main" id="{AC9183F3-E6FF-EFB6-DC30-56AF8B16A7C7}"/>
                </a:ext>
              </a:extLst>
            </p:cNvPr>
            <p:cNvGrpSpPr>
              <a:grpSpLocks/>
            </p:cNvGrpSpPr>
            <p:nvPr>
              <p:custDataLst>
                <p:tags r:id="rId31"/>
              </p:custDataLst>
            </p:nvPr>
          </p:nvGrpSpPr>
          <p:grpSpPr bwMode="auto">
            <a:xfrm>
              <a:off x="5648356" y="5188117"/>
              <a:ext cx="271527" cy="266407"/>
              <a:chOff x="6214" y="7863"/>
              <a:chExt cx="684" cy="671"/>
            </a:xfrm>
            <a:grpFill/>
          </p:grpSpPr>
          <p:sp>
            <p:nvSpPr>
              <p:cNvPr id="71" name="Freeform 2533">
                <a:extLst>
                  <a:ext uri="{FF2B5EF4-FFF2-40B4-BE49-F238E27FC236}">
                    <a16:creationId xmlns:a16="http://schemas.microsoft.com/office/drawing/2014/main" id="{F5EAB363-9422-9B8B-F054-1C776FD980FC}"/>
                  </a:ext>
                </a:extLst>
              </p:cNvPr>
              <p:cNvSpPr>
                <a:spLocks noChangeAspect="1"/>
              </p:cNvSpPr>
              <p:nvPr/>
            </p:nvSpPr>
            <p:spPr bwMode="auto">
              <a:xfrm>
                <a:off x="6214" y="8466"/>
                <a:ext cx="64" cy="68"/>
              </a:xfrm>
              <a:custGeom>
                <a:avLst/>
                <a:gdLst>
                  <a:gd name="T0" fmla="*/ 13 w 16"/>
                  <a:gd name="T1" fmla="*/ 3 h 17"/>
                  <a:gd name="T2" fmla="*/ 3 w 16"/>
                  <a:gd name="T3" fmla="*/ 8 h 17"/>
                  <a:gd name="T4" fmla="*/ 2 w 16"/>
                  <a:gd name="T5" fmla="*/ 17 h 17"/>
                  <a:gd name="T6" fmla="*/ 12 w 16"/>
                  <a:gd name="T7" fmla="*/ 13 h 17"/>
                  <a:gd name="T8" fmla="*/ 13 w 16"/>
                  <a:gd name="T9" fmla="*/ 3 h 17"/>
                  <a:gd name="T10" fmla="*/ 0 60000 65536"/>
                  <a:gd name="T11" fmla="*/ 0 60000 65536"/>
                  <a:gd name="T12" fmla="*/ 0 60000 65536"/>
                  <a:gd name="T13" fmla="*/ 0 60000 65536"/>
                  <a:gd name="T14" fmla="*/ 0 60000 65536"/>
                  <a:gd name="T15" fmla="*/ 0 w 16"/>
                  <a:gd name="T16" fmla="*/ 0 h 17"/>
                  <a:gd name="T17" fmla="*/ 16 w 16"/>
                  <a:gd name="T18" fmla="*/ 17 h 17"/>
                </a:gdLst>
                <a:ahLst/>
                <a:cxnLst>
                  <a:cxn ang="T10">
                    <a:pos x="T0" y="T1"/>
                  </a:cxn>
                  <a:cxn ang="T11">
                    <a:pos x="T2" y="T3"/>
                  </a:cxn>
                  <a:cxn ang="T12">
                    <a:pos x="T4" y="T5"/>
                  </a:cxn>
                  <a:cxn ang="T13">
                    <a:pos x="T6" y="T7"/>
                  </a:cxn>
                  <a:cxn ang="T14">
                    <a:pos x="T8" y="T9"/>
                  </a:cxn>
                </a:cxnLst>
                <a:rect l="T15" t="T16" r="T17" b="T18"/>
                <a:pathLst>
                  <a:path w="16" h="17">
                    <a:moveTo>
                      <a:pt x="13" y="3"/>
                    </a:moveTo>
                    <a:cubicBezTo>
                      <a:pt x="10" y="5"/>
                      <a:pt x="7" y="7"/>
                      <a:pt x="3" y="8"/>
                    </a:cubicBezTo>
                    <a:cubicBezTo>
                      <a:pt x="1" y="15"/>
                      <a:pt x="0" y="12"/>
                      <a:pt x="2" y="17"/>
                    </a:cubicBezTo>
                    <a:cubicBezTo>
                      <a:pt x="6" y="16"/>
                      <a:pt x="8" y="14"/>
                      <a:pt x="12" y="13"/>
                    </a:cubicBezTo>
                    <a:cubicBezTo>
                      <a:pt x="13" y="11"/>
                      <a:pt x="16" y="0"/>
                      <a:pt x="13" y="3"/>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72" name="Freeform 2534">
                <a:extLst>
                  <a:ext uri="{FF2B5EF4-FFF2-40B4-BE49-F238E27FC236}">
                    <a16:creationId xmlns:a16="http://schemas.microsoft.com/office/drawing/2014/main" id="{A0860F9A-1D58-543F-5EC2-EC444F80B230}"/>
                  </a:ext>
                </a:extLst>
              </p:cNvPr>
              <p:cNvSpPr>
                <a:spLocks noChangeAspect="1"/>
              </p:cNvSpPr>
              <p:nvPr/>
            </p:nvSpPr>
            <p:spPr bwMode="auto">
              <a:xfrm>
                <a:off x="6258" y="7863"/>
                <a:ext cx="640" cy="623"/>
              </a:xfrm>
              <a:custGeom>
                <a:avLst/>
                <a:gdLst>
                  <a:gd name="T0" fmla="*/ 340 w 640"/>
                  <a:gd name="T1" fmla="*/ 20 h 623"/>
                  <a:gd name="T2" fmla="*/ 384 w 640"/>
                  <a:gd name="T3" fmla="*/ 92 h 623"/>
                  <a:gd name="T4" fmla="*/ 468 w 640"/>
                  <a:gd name="T5" fmla="*/ 140 h 623"/>
                  <a:gd name="T6" fmla="*/ 604 w 640"/>
                  <a:gd name="T7" fmla="*/ 156 h 623"/>
                  <a:gd name="T8" fmla="*/ 588 w 640"/>
                  <a:gd name="T9" fmla="*/ 248 h 623"/>
                  <a:gd name="T10" fmla="*/ 516 w 640"/>
                  <a:gd name="T11" fmla="*/ 252 h 623"/>
                  <a:gd name="T12" fmla="*/ 472 w 640"/>
                  <a:gd name="T13" fmla="*/ 264 h 623"/>
                  <a:gd name="T14" fmla="*/ 388 w 640"/>
                  <a:gd name="T15" fmla="*/ 284 h 623"/>
                  <a:gd name="T16" fmla="*/ 324 w 640"/>
                  <a:gd name="T17" fmla="*/ 312 h 623"/>
                  <a:gd name="T18" fmla="*/ 280 w 640"/>
                  <a:gd name="T19" fmla="*/ 395 h 623"/>
                  <a:gd name="T20" fmla="*/ 208 w 640"/>
                  <a:gd name="T21" fmla="*/ 451 h 623"/>
                  <a:gd name="T22" fmla="*/ 160 w 640"/>
                  <a:gd name="T23" fmla="*/ 519 h 623"/>
                  <a:gd name="T24" fmla="*/ 84 w 640"/>
                  <a:gd name="T25" fmla="*/ 591 h 623"/>
                  <a:gd name="T26" fmla="*/ 56 w 640"/>
                  <a:gd name="T27" fmla="*/ 599 h 623"/>
                  <a:gd name="T28" fmla="*/ 100 w 640"/>
                  <a:gd name="T29" fmla="*/ 519 h 623"/>
                  <a:gd name="T30" fmla="*/ 124 w 640"/>
                  <a:gd name="T31" fmla="*/ 487 h 623"/>
                  <a:gd name="T32" fmla="*/ 72 w 640"/>
                  <a:gd name="T33" fmla="*/ 491 h 623"/>
                  <a:gd name="T34" fmla="*/ 0 w 640"/>
                  <a:gd name="T35" fmla="*/ 475 h 623"/>
                  <a:gd name="T36" fmla="*/ 28 w 640"/>
                  <a:gd name="T37" fmla="*/ 439 h 623"/>
                  <a:gd name="T38" fmla="*/ 48 w 640"/>
                  <a:gd name="T39" fmla="*/ 384 h 623"/>
                  <a:gd name="T40" fmla="*/ 38 w 640"/>
                  <a:gd name="T41" fmla="*/ 342 h 623"/>
                  <a:gd name="T42" fmla="*/ 81 w 640"/>
                  <a:gd name="T43" fmla="*/ 254 h 623"/>
                  <a:gd name="T44" fmla="*/ 42 w 640"/>
                  <a:gd name="T45" fmla="*/ 209 h 623"/>
                  <a:gd name="T46" fmla="*/ 4 w 640"/>
                  <a:gd name="T47" fmla="*/ 176 h 623"/>
                  <a:gd name="T48" fmla="*/ 28 w 640"/>
                  <a:gd name="T49" fmla="*/ 144 h 623"/>
                  <a:gd name="T50" fmla="*/ 48 w 640"/>
                  <a:gd name="T51" fmla="*/ 88 h 623"/>
                  <a:gd name="T52" fmla="*/ 72 w 640"/>
                  <a:gd name="T53" fmla="*/ 80 h 623"/>
                  <a:gd name="T54" fmla="*/ 156 w 640"/>
                  <a:gd name="T55" fmla="*/ 24 h 623"/>
                  <a:gd name="T56" fmla="*/ 216 w 640"/>
                  <a:gd name="T57" fmla="*/ 40 h 623"/>
                  <a:gd name="T58" fmla="*/ 296 w 640"/>
                  <a:gd name="T59" fmla="*/ 36 h 623"/>
                  <a:gd name="T60" fmla="*/ 340 w 640"/>
                  <a:gd name="T61" fmla="*/ 20 h 6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0"/>
                  <a:gd name="T94" fmla="*/ 0 h 623"/>
                  <a:gd name="T95" fmla="*/ 640 w 640"/>
                  <a:gd name="T96" fmla="*/ 623 h 6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0" h="623">
                    <a:moveTo>
                      <a:pt x="340" y="20"/>
                    </a:moveTo>
                    <a:cubicBezTo>
                      <a:pt x="352" y="56"/>
                      <a:pt x="352" y="72"/>
                      <a:pt x="384" y="92"/>
                    </a:cubicBezTo>
                    <a:cubicBezTo>
                      <a:pt x="400" y="136"/>
                      <a:pt x="424" y="136"/>
                      <a:pt x="468" y="140"/>
                    </a:cubicBezTo>
                    <a:cubicBezTo>
                      <a:pt x="512" y="148"/>
                      <a:pt x="604" y="156"/>
                      <a:pt x="604" y="156"/>
                    </a:cubicBezTo>
                    <a:cubicBezTo>
                      <a:pt x="640" y="168"/>
                      <a:pt x="616" y="244"/>
                      <a:pt x="588" y="248"/>
                    </a:cubicBezTo>
                    <a:cubicBezTo>
                      <a:pt x="564" y="252"/>
                      <a:pt x="540" y="252"/>
                      <a:pt x="516" y="252"/>
                    </a:cubicBezTo>
                    <a:cubicBezTo>
                      <a:pt x="500" y="256"/>
                      <a:pt x="472" y="264"/>
                      <a:pt x="472" y="264"/>
                    </a:cubicBezTo>
                    <a:cubicBezTo>
                      <a:pt x="444" y="284"/>
                      <a:pt x="424" y="280"/>
                      <a:pt x="388" y="284"/>
                    </a:cubicBezTo>
                    <a:cubicBezTo>
                      <a:pt x="368" y="292"/>
                      <a:pt x="344" y="300"/>
                      <a:pt x="324" y="312"/>
                    </a:cubicBezTo>
                    <a:cubicBezTo>
                      <a:pt x="316" y="339"/>
                      <a:pt x="312" y="383"/>
                      <a:pt x="280" y="395"/>
                    </a:cubicBezTo>
                    <a:cubicBezTo>
                      <a:pt x="264" y="415"/>
                      <a:pt x="232" y="443"/>
                      <a:pt x="208" y="451"/>
                    </a:cubicBezTo>
                    <a:cubicBezTo>
                      <a:pt x="196" y="471"/>
                      <a:pt x="180" y="507"/>
                      <a:pt x="160" y="519"/>
                    </a:cubicBezTo>
                    <a:cubicBezTo>
                      <a:pt x="152" y="535"/>
                      <a:pt x="104" y="583"/>
                      <a:pt x="84" y="591"/>
                    </a:cubicBezTo>
                    <a:cubicBezTo>
                      <a:pt x="80" y="615"/>
                      <a:pt x="68" y="623"/>
                      <a:pt x="56" y="599"/>
                    </a:cubicBezTo>
                    <a:cubicBezTo>
                      <a:pt x="64" y="579"/>
                      <a:pt x="80" y="531"/>
                      <a:pt x="100" y="519"/>
                    </a:cubicBezTo>
                    <a:cubicBezTo>
                      <a:pt x="108" y="499"/>
                      <a:pt x="120" y="503"/>
                      <a:pt x="124" y="487"/>
                    </a:cubicBezTo>
                    <a:cubicBezTo>
                      <a:pt x="116" y="447"/>
                      <a:pt x="96" y="483"/>
                      <a:pt x="72" y="491"/>
                    </a:cubicBezTo>
                    <a:cubicBezTo>
                      <a:pt x="40" y="487"/>
                      <a:pt x="28" y="479"/>
                      <a:pt x="0" y="475"/>
                    </a:cubicBezTo>
                    <a:cubicBezTo>
                      <a:pt x="12" y="463"/>
                      <a:pt x="16" y="451"/>
                      <a:pt x="28" y="439"/>
                    </a:cubicBezTo>
                    <a:cubicBezTo>
                      <a:pt x="32" y="423"/>
                      <a:pt x="44" y="400"/>
                      <a:pt x="48" y="384"/>
                    </a:cubicBezTo>
                    <a:cubicBezTo>
                      <a:pt x="44" y="364"/>
                      <a:pt x="46" y="362"/>
                      <a:pt x="38" y="342"/>
                    </a:cubicBezTo>
                    <a:cubicBezTo>
                      <a:pt x="42" y="303"/>
                      <a:pt x="59" y="275"/>
                      <a:pt x="81" y="254"/>
                    </a:cubicBezTo>
                    <a:cubicBezTo>
                      <a:pt x="83" y="232"/>
                      <a:pt x="55" y="222"/>
                      <a:pt x="42" y="209"/>
                    </a:cubicBezTo>
                    <a:cubicBezTo>
                      <a:pt x="38" y="194"/>
                      <a:pt x="42" y="183"/>
                      <a:pt x="4" y="176"/>
                    </a:cubicBezTo>
                    <a:cubicBezTo>
                      <a:pt x="8" y="160"/>
                      <a:pt x="16" y="152"/>
                      <a:pt x="28" y="144"/>
                    </a:cubicBezTo>
                    <a:cubicBezTo>
                      <a:pt x="36" y="128"/>
                      <a:pt x="40" y="100"/>
                      <a:pt x="48" y="88"/>
                    </a:cubicBezTo>
                    <a:cubicBezTo>
                      <a:pt x="52" y="80"/>
                      <a:pt x="64" y="84"/>
                      <a:pt x="72" y="80"/>
                    </a:cubicBezTo>
                    <a:cubicBezTo>
                      <a:pt x="100" y="60"/>
                      <a:pt x="128" y="44"/>
                      <a:pt x="156" y="24"/>
                    </a:cubicBezTo>
                    <a:cubicBezTo>
                      <a:pt x="176" y="28"/>
                      <a:pt x="216" y="40"/>
                      <a:pt x="216" y="40"/>
                    </a:cubicBezTo>
                    <a:cubicBezTo>
                      <a:pt x="236" y="56"/>
                      <a:pt x="272" y="36"/>
                      <a:pt x="296" y="36"/>
                    </a:cubicBezTo>
                    <a:cubicBezTo>
                      <a:pt x="300" y="32"/>
                      <a:pt x="340" y="0"/>
                      <a:pt x="340" y="2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38" name="Freeform 2535">
              <a:extLst>
                <a:ext uri="{FF2B5EF4-FFF2-40B4-BE49-F238E27FC236}">
                  <a16:creationId xmlns:a16="http://schemas.microsoft.com/office/drawing/2014/main" id="{49D9F463-CBD4-2548-C5FA-2BFFF16C183D}"/>
                </a:ext>
              </a:extLst>
            </p:cNvPr>
            <p:cNvSpPr>
              <a:spLocks noChangeAspect="1"/>
            </p:cNvSpPr>
            <p:nvPr>
              <p:custDataLst>
                <p:tags r:id="rId32"/>
              </p:custDataLst>
            </p:nvPr>
          </p:nvSpPr>
          <p:spPr bwMode="auto">
            <a:xfrm>
              <a:off x="4719638" y="4978400"/>
              <a:ext cx="331788" cy="300038"/>
            </a:xfrm>
            <a:custGeom>
              <a:avLst/>
              <a:gdLst>
                <a:gd name="T0" fmla="*/ 177 w 209"/>
                <a:gd name="T1" fmla="*/ 6 h 189"/>
                <a:gd name="T2" fmla="*/ 168 w 209"/>
                <a:gd name="T3" fmla="*/ 19 h 189"/>
                <a:gd name="T4" fmla="*/ 154 w 209"/>
                <a:gd name="T5" fmla="*/ 5 h 189"/>
                <a:gd name="T6" fmla="*/ 132 w 209"/>
                <a:gd name="T7" fmla="*/ 3 h 189"/>
                <a:gd name="T8" fmla="*/ 102 w 209"/>
                <a:gd name="T9" fmla="*/ 7 h 189"/>
                <a:gd name="T10" fmla="*/ 80 w 209"/>
                <a:gd name="T11" fmla="*/ 9 h 189"/>
                <a:gd name="T12" fmla="*/ 65 w 209"/>
                <a:gd name="T13" fmla="*/ 5 h 189"/>
                <a:gd name="T14" fmla="*/ 43 w 209"/>
                <a:gd name="T15" fmla="*/ 9 h 189"/>
                <a:gd name="T16" fmla="*/ 33 w 209"/>
                <a:gd name="T17" fmla="*/ 16 h 189"/>
                <a:gd name="T18" fmla="*/ 23 w 209"/>
                <a:gd name="T19" fmla="*/ 17 h 189"/>
                <a:gd name="T20" fmla="*/ 18 w 209"/>
                <a:gd name="T21" fmla="*/ 14 h 189"/>
                <a:gd name="T22" fmla="*/ 3 w 209"/>
                <a:gd name="T23" fmla="*/ 6 h 189"/>
                <a:gd name="T24" fmla="*/ 0 w 209"/>
                <a:gd name="T25" fmla="*/ 21 h 189"/>
                <a:gd name="T26" fmla="*/ 4 w 209"/>
                <a:gd name="T27" fmla="*/ 39 h 189"/>
                <a:gd name="T28" fmla="*/ 16 w 209"/>
                <a:gd name="T29" fmla="*/ 48 h 189"/>
                <a:gd name="T30" fmla="*/ 29 w 209"/>
                <a:gd name="T31" fmla="*/ 67 h 189"/>
                <a:gd name="T32" fmla="*/ 38 w 209"/>
                <a:gd name="T33" fmla="*/ 84 h 189"/>
                <a:gd name="T34" fmla="*/ 57 w 209"/>
                <a:gd name="T35" fmla="*/ 102 h 189"/>
                <a:gd name="T36" fmla="*/ 69 w 209"/>
                <a:gd name="T37" fmla="*/ 112 h 189"/>
                <a:gd name="T38" fmla="*/ 75 w 209"/>
                <a:gd name="T39" fmla="*/ 116 h 189"/>
                <a:gd name="T40" fmla="*/ 83 w 209"/>
                <a:gd name="T41" fmla="*/ 126 h 189"/>
                <a:gd name="T42" fmla="*/ 91 w 209"/>
                <a:gd name="T43" fmla="*/ 135 h 189"/>
                <a:gd name="T44" fmla="*/ 105 w 209"/>
                <a:gd name="T45" fmla="*/ 152 h 189"/>
                <a:gd name="T46" fmla="*/ 119 w 209"/>
                <a:gd name="T47" fmla="*/ 163 h 189"/>
                <a:gd name="T48" fmla="*/ 132 w 209"/>
                <a:gd name="T49" fmla="*/ 175 h 189"/>
                <a:gd name="T50" fmla="*/ 148 w 209"/>
                <a:gd name="T51" fmla="*/ 182 h 189"/>
                <a:gd name="T52" fmla="*/ 158 w 209"/>
                <a:gd name="T53" fmla="*/ 189 h 189"/>
                <a:gd name="T54" fmla="*/ 158 w 209"/>
                <a:gd name="T55" fmla="*/ 169 h 189"/>
                <a:gd name="T56" fmla="*/ 161 w 209"/>
                <a:gd name="T57" fmla="*/ 158 h 189"/>
                <a:gd name="T58" fmla="*/ 166 w 209"/>
                <a:gd name="T59" fmla="*/ 142 h 189"/>
                <a:gd name="T60" fmla="*/ 185 w 209"/>
                <a:gd name="T61" fmla="*/ 131 h 189"/>
                <a:gd name="T62" fmla="*/ 184 w 209"/>
                <a:gd name="T63" fmla="*/ 121 h 189"/>
                <a:gd name="T64" fmla="*/ 189 w 209"/>
                <a:gd name="T65" fmla="*/ 110 h 189"/>
                <a:gd name="T66" fmla="*/ 206 w 209"/>
                <a:gd name="T67" fmla="*/ 111 h 189"/>
                <a:gd name="T68" fmla="*/ 206 w 209"/>
                <a:gd name="T69" fmla="*/ 98 h 189"/>
                <a:gd name="T70" fmla="*/ 192 w 209"/>
                <a:gd name="T71" fmla="*/ 82 h 189"/>
                <a:gd name="T72" fmla="*/ 208 w 209"/>
                <a:gd name="T73" fmla="*/ 77 h 189"/>
                <a:gd name="T74" fmla="*/ 197 w 209"/>
                <a:gd name="T75" fmla="*/ 68 h 189"/>
                <a:gd name="T76" fmla="*/ 190 w 209"/>
                <a:gd name="T77" fmla="*/ 60 h 189"/>
                <a:gd name="T78" fmla="*/ 183 w 209"/>
                <a:gd name="T79" fmla="*/ 50 h 189"/>
                <a:gd name="T80" fmla="*/ 184 w 209"/>
                <a:gd name="T81" fmla="*/ 24 h 189"/>
                <a:gd name="T82" fmla="*/ 177 w 209"/>
                <a:gd name="T83" fmla="*/ 6 h 1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9"/>
                <a:gd name="T127" fmla="*/ 0 h 189"/>
                <a:gd name="T128" fmla="*/ 209 w 209"/>
                <a:gd name="T129" fmla="*/ 189 h 18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9" h="189">
                  <a:moveTo>
                    <a:pt x="177" y="6"/>
                  </a:moveTo>
                  <a:cubicBezTo>
                    <a:pt x="175" y="11"/>
                    <a:pt x="181" y="16"/>
                    <a:pt x="168" y="19"/>
                  </a:cubicBezTo>
                  <a:cubicBezTo>
                    <a:pt x="155" y="20"/>
                    <a:pt x="157" y="14"/>
                    <a:pt x="154" y="5"/>
                  </a:cubicBezTo>
                  <a:cubicBezTo>
                    <a:pt x="152" y="4"/>
                    <a:pt x="132" y="3"/>
                    <a:pt x="132" y="3"/>
                  </a:cubicBezTo>
                  <a:cubicBezTo>
                    <a:pt x="123" y="1"/>
                    <a:pt x="116" y="6"/>
                    <a:pt x="102" y="7"/>
                  </a:cubicBezTo>
                  <a:cubicBezTo>
                    <a:pt x="92" y="7"/>
                    <a:pt x="89" y="9"/>
                    <a:pt x="80" y="9"/>
                  </a:cubicBezTo>
                  <a:cubicBezTo>
                    <a:pt x="78" y="9"/>
                    <a:pt x="65" y="5"/>
                    <a:pt x="65" y="5"/>
                  </a:cubicBezTo>
                  <a:cubicBezTo>
                    <a:pt x="60" y="0"/>
                    <a:pt x="44" y="4"/>
                    <a:pt x="43" y="9"/>
                  </a:cubicBezTo>
                  <a:cubicBezTo>
                    <a:pt x="41" y="13"/>
                    <a:pt x="33" y="16"/>
                    <a:pt x="33" y="16"/>
                  </a:cubicBezTo>
                  <a:cubicBezTo>
                    <a:pt x="29" y="17"/>
                    <a:pt x="28" y="18"/>
                    <a:pt x="23" y="17"/>
                  </a:cubicBezTo>
                  <a:cubicBezTo>
                    <a:pt x="21" y="15"/>
                    <a:pt x="22" y="15"/>
                    <a:pt x="18" y="14"/>
                  </a:cubicBezTo>
                  <a:cubicBezTo>
                    <a:pt x="17" y="10"/>
                    <a:pt x="10" y="8"/>
                    <a:pt x="3" y="6"/>
                  </a:cubicBezTo>
                  <a:cubicBezTo>
                    <a:pt x="1" y="13"/>
                    <a:pt x="4" y="3"/>
                    <a:pt x="0" y="21"/>
                  </a:cubicBezTo>
                  <a:cubicBezTo>
                    <a:pt x="0" y="26"/>
                    <a:pt x="1" y="35"/>
                    <a:pt x="4" y="39"/>
                  </a:cubicBezTo>
                  <a:cubicBezTo>
                    <a:pt x="7" y="44"/>
                    <a:pt x="8" y="40"/>
                    <a:pt x="16" y="48"/>
                  </a:cubicBezTo>
                  <a:cubicBezTo>
                    <a:pt x="24" y="53"/>
                    <a:pt x="25" y="62"/>
                    <a:pt x="29" y="67"/>
                  </a:cubicBezTo>
                  <a:cubicBezTo>
                    <a:pt x="32" y="72"/>
                    <a:pt x="35" y="79"/>
                    <a:pt x="38" y="84"/>
                  </a:cubicBezTo>
                  <a:cubicBezTo>
                    <a:pt x="40" y="89"/>
                    <a:pt x="51" y="100"/>
                    <a:pt x="57" y="102"/>
                  </a:cubicBezTo>
                  <a:cubicBezTo>
                    <a:pt x="60" y="106"/>
                    <a:pt x="60" y="111"/>
                    <a:pt x="69" y="112"/>
                  </a:cubicBezTo>
                  <a:cubicBezTo>
                    <a:pt x="73" y="113"/>
                    <a:pt x="75" y="116"/>
                    <a:pt x="75" y="116"/>
                  </a:cubicBezTo>
                  <a:cubicBezTo>
                    <a:pt x="77" y="120"/>
                    <a:pt x="75" y="124"/>
                    <a:pt x="83" y="126"/>
                  </a:cubicBezTo>
                  <a:cubicBezTo>
                    <a:pt x="89" y="130"/>
                    <a:pt x="90" y="131"/>
                    <a:pt x="91" y="135"/>
                  </a:cubicBezTo>
                  <a:cubicBezTo>
                    <a:pt x="96" y="140"/>
                    <a:pt x="99" y="148"/>
                    <a:pt x="105" y="152"/>
                  </a:cubicBezTo>
                  <a:cubicBezTo>
                    <a:pt x="109" y="155"/>
                    <a:pt x="113" y="151"/>
                    <a:pt x="119" y="163"/>
                  </a:cubicBezTo>
                  <a:cubicBezTo>
                    <a:pt x="128" y="168"/>
                    <a:pt x="127" y="172"/>
                    <a:pt x="132" y="175"/>
                  </a:cubicBezTo>
                  <a:cubicBezTo>
                    <a:pt x="137" y="178"/>
                    <a:pt x="143" y="179"/>
                    <a:pt x="148" y="182"/>
                  </a:cubicBezTo>
                  <a:cubicBezTo>
                    <a:pt x="151" y="182"/>
                    <a:pt x="158" y="189"/>
                    <a:pt x="158" y="189"/>
                  </a:cubicBezTo>
                  <a:cubicBezTo>
                    <a:pt x="160" y="186"/>
                    <a:pt x="164" y="172"/>
                    <a:pt x="158" y="169"/>
                  </a:cubicBezTo>
                  <a:cubicBezTo>
                    <a:pt x="164" y="160"/>
                    <a:pt x="155" y="160"/>
                    <a:pt x="161" y="158"/>
                  </a:cubicBezTo>
                  <a:cubicBezTo>
                    <a:pt x="167" y="151"/>
                    <a:pt x="166" y="149"/>
                    <a:pt x="166" y="142"/>
                  </a:cubicBezTo>
                  <a:cubicBezTo>
                    <a:pt x="168" y="138"/>
                    <a:pt x="172" y="130"/>
                    <a:pt x="185" y="131"/>
                  </a:cubicBezTo>
                  <a:cubicBezTo>
                    <a:pt x="186" y="127"/>
                    <a:pt x="183" y="124"/>
                    <a:pt x="184" y="121"/>
                  </a:cubicBezTo>
                  <a:cubicBezTo>
                    <a:pt x="184" y="118"/>
                    <a:pt x="187" y="112"/>
                    <a:pt x="189" y="110"/>
                  </a:cubicBezTo>
                  <a:cubicBezTo>
                    <a:pt x="193" y="109"/>
                    <a:pt x="203" y="113"/>
                    <a:pt x="206" y="111"/>
                  </a:cubicBezTo>
                  <a:cubicBezTo>
                    <a:pt x="208" y="105"/>
                    <a:pt x="208" y="104"/>
                    <a:pt x="206" y="98"/>
                  </a:cubicBezTo>
                  <a:cubicBezTo>
                    <a:pt x="203" y="94"/>
                    <a:pt x="191" y="86"/>
                    <a:pt x="192" y="82"/>
                  </a:cubicBezTo>
                  <a:cubicBezTo>
                    <a:pt x="200" y="82"/>
                    <a:pt x="203" y="81"/>
                    <a:pt x="208" y="77"/>
                  </a:cubicBezTo>
                  <a:cubicBezTo>
                    <a:pt x="209" y="70"/>
                    <a:pt x="201" y="69"/>
                    <a:pt x="197" y="68"/>
                  </a:cubicBezTo>
                  <a:cubicBezTo>
                    <a:pt x="193" y="64"/>
                    <a:pt x="192" y="66"/>
                    <a:pt x="190" y="60"/>
                  </a:cubicBezTo>
                  <a:cubicBezTo>
                    <a:pt x="186" y="56"/>
                    <a:pt x="184" y="54"/>
                    <a:pt x="183" y="50"/>
                  </a:cubicBezTo>
                  <a:cubicBezTo>
                    <a:pt x="180" y="41"/>
                    <a:pt x="184" y="31"/>
                    <a:pt x="184" y="24"/>
                  </a:cubicBezTo>
                  <a:cubicBezTo>
                    <a:pt x="187" y="15"/>
                    <a:pt x="178" y="10"/>
                    <a:pt x="177" y="6"/>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39" name="Freeform 2537">
              <a:extLst>
                <a:ext uri="{FF2B5EF4-FFF2-40B4-BE49-F238E27FC236}">
                  <a16:creationId xmlns:a16="http://schemas.microsoft.com/office/drawing/2014/main" id="{467DD0C6-0345-C9A4-CAC8-E034D762E831}"/>
                </a:ext>
              </a:extLst>
            </p:cNvPr>
            <p:cNvSpPr>
              <a:spLocks noChangeAspect="1"/>
            </p:cNvSpPr>
            <p:nvPr>
              <p:custDataLst>
                <p:tags r:id="rId33"/>
              </p:custDataLst>
            </p:nvPr>
          </p:nvSpPr>
          <p:spPr bwMode="auto">
            <a:xfrm>
              <a:off x="4522788" y="4795838"/>
              <a:ext cx="238125" cy="188913"/>
            </a:xfrm>
            <a:custGeom>
              <a:avLst/>
              <a:gdLst>
                <a:gd name="T0" fmla="*/ 183 w 598"/>
                <a:gd name="T1" fmla="*/ 162 h 474"/>
                <a:gd name="T2" fmla="*/ 265 w 598"/>
                <a:gd name="T3" fmla="*/ 139 h 474"/>
                <a:gd name="T4" fmla="*/ 337 w 598"/>
                <a:gd name="T5" fmla="*/ 99 h 474"/>
                <a:gd name="T6" fmla="*/ 428 w 598"/>
                <a:gd name="T7" fmla="*/ 66 h 474"/>
                <a:gd name="T8" fmla="*/ 505 w 598"/>
                <a:gd name="T9" fmla="*/ 51 h 474"/>
                <a:gd name="T10" fmla="*/ 543 w 598"/>
                <a:gd name="T11" fmla="*/ 0 h 474"/>
                <a:gd name="T12" fmla="*/ 591 w 598"/>
                <a:gd name="T13" fmla="*/ 74 h 474"/>
                <a:gd name="T14" fmla="*/ 590 w 598"/>
                <a:gd name="T15" fmla="*/ 96 h 474"/>
                <a:gd name="T16" fmla="*/ 565 w 598"/>
                <a:gd name="T17" fmla="*/ 123 h 474"/>
                <a:gd name="T18" fmla="*/ 529 w 598"/>
                <a:gd name="T19" fmla="*/ 163 h 474"/>
                <a:gd name="T20" fmla="*/ 468 w 598"/>
                <a:gd name="T21" fmla="*/ 188 h 474"/>
                <a:gd name="T22" fmla="*/ 474 w 598"/>
                <a:gd name="T23" fmla="*/ 288 h 474"/>
                <a:gd name="T24" fmla="*/ 399 w 598"/>
                <a:gd name="T25" fmla="*/ 345 h 474"/>
                <a:gd name="T26" fmla="*/ 395 w 598"/>
                <a:gd name="T27" fmla="*/ 432 h 474"/>
                <a:gd name="T28" fmla="*/ 366 w 598"/>
                <a:gd name="T29" fmla="*/ 449 h 474"/>
                <a:gd name="T30" fmla="*/ 338 w 598"/>
                <a:gd name="T31" fmla="*/ 422 h 474"/>
                <a:gd name="T32" fmla="*/ 266 w 598"/>
                <a:gd name="T33" fmla="*/ 431 h 474"/>
                <a:gd name="T34" fmla="*/ 255 w 598"/>
                <a:gd name="T35" fmla="*/ 375 h 474"/>
                <a:gd name="T36" fmla="*/ 228 w 598"/>
                <a:gd name="T37" fmla="*/ 423 h 474"/>
                <a:gd name="T38" fmla="*/ 205 w 598"/>
                <a:gd name="T39" fmla="*/ 451 h 474"/>
                <a:gd name="T40" fmla="*/ 161 w 598"/>
                <a:gd name="T41" fmla="*/ 437 h 474"/>
                <a:gd name="T42" fmla="*/ 60 w 598"/>
                <a:gd name="T43" fmla="*/ 474 h 474"/>
                <a:gd name="T44" fmla="*/ 36 w 598"/>
                <a:gd name="T45" fmla="*/ 468 h 474"/>
                <a:gd name="T46" fmla="*/ 29 w 598"/>
                <a:gd name="T47" fmla="*/ 351 h 474"/>
                <a:gd name="T48" fmla="*/ 11 w 598"/>
                <a:gd name="T49" fmla="*/ 288 h 474"/>
                <a:gd name="T50" fmla="*/ 35 w 598"/>
                <a:gd name="T51" fmla="*/ 252 h 474"/>
                <a:gd name="T52" fmla="*/ 0 w 598"/>
                <a:gd name="T53" fmla="*/ 227 h 474"/>
                <a:gd name="T54" fmla="*/ 29 w 598"/>
                <a:gd name="T55" fmla="*/ 139 h 474"/>
                <a:gd name="T56" fmla="*/ 183 w 598"/>
                <a:gd name="T57" fmla="*/ 162 h 47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8"/>
                <a:gd name="T88" fmla="*/ 0 h 474"/>
                <a:gd name="T89" fmla="*/ 598 w 598"/>
                <a:gd name="T90" fmla="*/ 474 h 47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8" h="474">
                  <a:moveTo>
                    <a:pt x="183" y="162"/>
                  </a:moveTo>
                  <a:cubicBezTo>
                    <a:pt x="257" y="150"/>
                    <a:pt x="217" y="163"/>
                    <a:pt x="265" y="139"/>
                  </a:cubicBezTo>
                  <a:cubicBezTo>
                    <a:pt x="285" y="115"/>
                    <a:pt x="317" y="122"/>
                    <a:pt x="337" y="99"/>
                  </a:cubicBezTo>
                  <a:cubicBezTo>
                    <a:pt x="378" y="95"/>
                    <a:pt x="413" y="101"/>
                    <a:pt x="428" y="66"/>
                  </a:cubicBezTo>
                  <a:cubicBezTo>
                    <a:pt x="449" y="60"/>
                    <a:pt x="481" y="63"/>
                    <a:pt x="505" y="51"/>
                  </a:cubicBezTo>
                  <a:cubicBezTo>
                    <a:pt x="513" y="35"/>
                    <a:pt x="535" y="16"/>
                    <a:pt x="543" y="0"/>
                  </a:cubicBezTo>
                  <a:cubicBezTo>
                    <a:pt x="560" y="18"/>
                    <a:pt x="576" y="51"/>
                    <a:pt x="591" y="74"/>
                  </a:cubicBezTo>
                  <a:cubicBezTo>
                    <a:pt x="595" y="82"/>
                    <a:pt x="598" y="88"/>
                    <a:pt x="590" y="96"/>
                  </a:cubicBezTo>
                  <a:cubicBezTo>
                    <a:pt x="573" y="102"/>
                    <a:pt x="565" y="123"/>
                    <a:pt x="565" y="123"/>
                  </a:cubicBezTo>
                  <a:cubicBezTo>
                    <a:pt x="551" y="153"/>
                    <a:pt x="529" y="163"/>
                    <a:pt x="529" y="163"/>
                  </a:cubicBezTo>
                  <a:cubicBezTo>
                    <a:pt x="512" y="179"/>
                    <a:pt x="494" y="189"/>
                    <a:pt x="468" y="188"/>
                  </a:cubicBezTo>
                  <a:cubicBezTo>
                    <a:pt x="450" y="218"/>
                    <a:pt x="466" y="268"/>
                    <a:pt x="474" y="288"/>
                  </a:cubicBezTo>
                  <a:cubicBezTo>
                    <a:pt x="462" y="314"/>
                    <a:pt x="412" y="321"/>
                    <a:pt x="399" y="345"/>
                  </a:cubicBezTo>
                  <a:cubicBezTo>
                    <a:pt x="391" y="369"/>
                    <a:pt x="431" y="422"/>
                    <a:pt x="395" y="432"/>
                  </a:cubicBezTo>
                  <a:cubicBezTo>
                    <a:pt x="383" y="450"/>
                    <a:pt x="366" y="449"/>
                    <a:pt x="366" y="449"/>
                  </a:cubicBezTo>
                  <a:cubicBezTo>
                    <a:pt x="336" y="453"/>
                    <a:pt x="338" y="422"/>
                    <a:pt x="338" y="422"/>
                  </a:cubicBezTo>
                  <a:cubicBezTo>
                    <a:pt x="326" y="426"/>
                    <a:pt x="278" y="439"/>
                    <a:pt x="266" y="431"/>
                  </a:cubicBezTo>
                  <a:cubicBezTo>
                    <a:pt x="269" y="404"/>
                    <a:pt x="264" y="398"/>
                    <a:pt x="255" y="375"/>
                  </a:cubicBezTo>
                  <a:cubicBezTo>
                    <a:pt x="251" y="398"/>
                    <a:pt x="236" y="410"/>
                    <a:pt x="228" y="423"/>
                  </a:cubicBezTo>
                  <a:cubicBezTo>
                    <a:pt x="220" y="436"/>
                    <a:pt x="216" y="449"/>
                    <a:pt x="205" y="451"/>
                  </a:cubicBezTo>
                  <a:cubicBezTo>
                    <a:pt x="165" y="447"/>
                    <a:pt x="170" y="450"/>
                    <a:pt x="161" y="437"/>
                  </a:cubicBezTo>
                  <a:cubicBezTo>
                    <a:pt x="96" y="441"/>
                    <a:pt x="88" y="466"/>
                    <a:pt x="60" y="474"/>
                  </a:cubicBezTo>
                  <a:cubicBezTo>
                    <a:pt x="60" y="473"/>
                    <a:pt x="36" y="468"/>
                    <a:pt x="36" y="468"/>
                  </a:cubicBezTo>
                  <a:cubicBezTo>
                    <a:pt x="17" y="450"/>
                    <a:pt x="33" y="379"/>
                    <a:pt x="29" y="351"/>
                  </a:cubicBezTo>
                  <a:cubicBezTo>
                    <a:pt x="45" y="318"/>
                    <a:pt x="47" y="296"/>
                    <a:pt x="11" y="288"/>
                  </a:cubicBezTo>
                  <a:cubicBezTo>
                    <a:pt x="15" y="269"/>
                    <a:pt x="23" y="280"/>
                    <a:pt x="35" y="252"/>
                  </a:cubicBezTo>
                  <a:cubicBezTo>
                    <a:pt x="19" y="236"/>
                    <a:pt x="16" y="239"/>
                    <a:pt x="0" y="227"/>
                  </a:cubicBezTo>
                  <a:cubicBezTo>
                    <a:pt x="16" y="203"/>
                    <a:pt x="41" y="162"/>
                    <a:pt x="29" y="139"/>
                  </a:cubicBezTo>
                  <a:cubicBezTo>
                    <a:pt x="61" y="131"/>
                    <a:pt x="147" y="161"/>
                    <a:pt x="183" y="162"/>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40" name="Freeform 2538">
              <a:extLst>
                <a:ext uri="{FF2B5EF4-FFF2-40B4-BE49-F238E27FC236}">
                  <a16:creationId xmlns:a16="http://schemas.microsoft.com/office/drawing/2014/main" id="{FD4D3DA1-CD50-5CA7-02F1-4965561E9D05}"/>
                </a:ext>
              </a:extLst>
            </p:cNvPr>
            <p:cNvSpPr>
              <a:spLocks noChangeAspect="1"/>
            </p:cNvSpPr>
            <p:nvPr>
              <p:custDataLst>
                <p:tags r:id="rId34"/>
              </p:custDataLst>
            </p:nvPr>
          </p:nvSpPr>
          <p:spPr bwMode="auto">
            <a:xfrm>
              <a:off x="4737101" y="4560888"/>
              <a:ext cx="504825" cy="349250"/>
            </a:xfrm>
            <a:custGeom>
              <a:avLst/>
              <a:gdLst>
                <a:gd name="T0" fmla="*/ 833 w 1273"/>
                <a:gd name="T1" fmla="*/ 727 h 878"/>
                <a:gd name="T2" fmla="*/ 905 w 1273"/>
                <a:gd name="T3" fmla="*/ 703 h 878"/>
                <a:gd name="T4" fmla="*/ 957 w 1273"/>
                <a:gd name="T5" fmla="*/ 675 h 878"/>
                <a:gd name="T6" fmla="*/ 977 w 1273"/>
                <a:gd name="T7" fmla="*/ 659 h 878"/>
                <a:gd name="T8" fmla="*/ 1021 w 1273"/>
                <a:gd name="T9" fmla="*/ 587 h 878"/>
                <a:gd name="T10" fmla="*/ 1037 w 1273"/>
                <a:gd name="T11" fmla="*/ 535 h 878"/>
                <a:gd name="T12" fmla="*/ 1045 w 1273"/>
                <a:gd name="T13" fmla="*/ 511 h 878"/>
                <a:gd name="T14" fmla="*/ 1073 w 1273"/>
                <a:gd name="T15" fmla="*/ 439 h 878"/>
                <a:gd name="T16" fmla="*/ 1093 w 1273"/>
                <a:gd name="T17" fmla="*/ 387 h 878"/>
                <a:gd name="T18" fmla="*/ 1169 w 1273"/>
                <a:gd name="T19" fmla="*/ 187 h 878"/>
                <a:gd name="T20" fmla="*/ 1216 w 1273"/>
                <a:gd name="T21" fmla="*/ 162 h 878"/>
                <a:gd name="T22" fmla="*/ 1273 w 1273"/>
                <a:gd name="T23" fmla="*/ 131 h 878"/>
                <a:gd name="T24" fmla="*/ 1145 w 1273"/>
                <a:gd name="T25" fmla="*/ 51 h 878"/>
                <a:gd name="T26" fmla="*/ 1116 w 1273"/>
                <a:gd name="T27" fmla="*/ 16 h 878"/>
                <a:gd name="T28" fmla="*/ 1053 w 1273"/>
                <a:gd name="T29" fmla="*/ 27 h 878"/>
                <a:gd name="T30" fmla="*/ 988 w 1273"/>
                <a:gd name="T31" fmla="*/ 1 h 878"/>
                <a:gd name="T32" fmla="*/ 903 w 1273"/>
                <a:gd name="T33" fmla="*/ 9 h 878"/>
                <a:gd name="T34" fmla="*/ 822 w 1273"/>
                <a:gd name="T35" fmla="*/ 10 h 878"/>
                <a:gd name="T36" fmla="*/ 772 w 1273"/>
                <a:gd name="T37" fmla="*/ 63 h 878"/>
                <a:gd name="T38" fmla="*/ 732 w 1273"/>
                <a:gd name="T39" fmla="*/ 129 h 878"/>
                <a:gd name="T40" fmla="*/ 685 w 1273"/>
                <a:gd name="T41" fmla="*/ 135 h 878"/>
                <a:gd name="T42" fmla="*/ 649 w 1273"/>
                <a:gd name="T43" fmla="*/ 123 h 878"/>
                <a:gd name="T44" fmla="*/ 529 w 1273"/>
                <a:gd name="T45" fmla="*/ 175 h 878"/>
                <a:gd name="T46" fmla="*/ 506 w 1273"/>
                <a:gd name="T47" fmla="*/ 227 h 878"/>
                <a:gd name="T48" fmla="*/ 271 w 1273"/>
                <a:gd name="T49" fmla="*/ 309 h 878"/>
                <a:gd name="T50" fmla="*/ 246 w 1273"/>
                <a:gd name="T51" fmla="*/ 289 h 878"/>
                <a:gd name="T52" fmla="*/ 222 w 1273"/>
                <a:gd name="T53" fmla="*/ 267 h 878"/>
                <a:gd name="T54" fmla="*/ 182 w 1273"/>
                <a:gd name="T55" fmla="*/ 251 h 878"/>
                <a:gd name="T56" fmla="*/ 135 w 1273"/>
                <a:gd name="T57" fmla="*/ 232 h 878"/>
                <a:gd name="T58" fmla="*/ 142 w 1273"/>
                <a:gd name="T59" fmla="*/ 342 h 878"/>
                <a:gd name="T60" fmla="*/ 25 w 1273"/>
                <a:gd name="T61" fmla="*/ 348 h 878"/>
                <a:gd name="T62" fmla="*/ 48 w 1273"/>
                <a:gd name="T63" fmla="*/ 360 h 878"/>
                <a:gd name="T64" fmla="*/ 88 w 1273"/>
                <a:gd name="T65" fmla="*/ 412 h 878"/>
                <a:gd name="T66" fmla="*/ 52 w 1273"/>
                <a:gd name="T67" fmla="*/ 462 h 878"/>
                <a:gd name="T68" fmla="*/ 7 w 1273"/>
                <a:gd name="T69" fmla="*/ 589 h 878"/>
                <a:gd name="T70" fmla="*/ 38 w 1273"/>
                <a:gd name="T71" fmla="*/ 639 h 878"/>
                <a:gd name="T72" fmla="*/ 55 w 1273"/>
                <a:gd name="T73" fmla="*/ 687 h 878"/>
                <a:gd name="T74" fmla="*/ 78 w 1273"/>
                <a:gd name="T75" fmla="*/ 703 h 878"/>
                <a:gd name="T76" fmla="*/ 112 w 1273"/>
                <a:gd name="T77" fmla="*/ 735 h 878"/>
                <a:gd name="T78" fmla="*/ 182 w 1273"/>
                <a:gd name="T79" fmla="*/ 759 h 878"/>
                <a:gd name="T80" fmla="*/ 237 w 1273"/>
                <a:gd name="T81" fmla="*/ 804 h 878"/>
                <a:gd name="T82" fmla="*/ 283 w 1273"/>
                <a:gd name="T83" fmla="*/ 829 h 878"/>
                <a:gd name="T84" fmla="*/ 310 w 1273"/>
                <a:gd name="T85" fmla="*/ 859 h 878"/>
                <a:gd name="T86" fmla="*/ 411 w 1273"/>
                <a:gd name="T87" fmla="*/ 868 h 878"/>
                <a:gd name="T88" fmla="*/ 471 w 1273"/>
                <a:gd name="T89" fmla="*/ 874 h 878"/>
                <a:gd name="T90" fmla="*/ 516 w 1273"/>
                <a:gd name="T91" fmla="*/ 852 h 878"/>
                <a:gd name="T92" fmla="*/ 542 w 1273"/>
                <a:gd name="T93" fmla="*/ 835 h 878"/>
                <a:gd name="T94" fmla="*/ 594 w 1273"/>
                <a:gd name="T95" fmla="*/ 803 h 878"/>
                <a:gd name="T96" fmla="*/ 645 w 1273"/>
                <a:gd name="T97" fmla="*/ 779 h 878"/>
                <a:gd name="T98" fmla="*/ 709 w 1273"/>
                <a:gd name="T99" fmla="*/ 723 h 878"/>
                <a:gd name="T100" fmla="*/ 833 w 1273"/>
                <a:gd name="T101" fmla="*/ 727 h 8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73"/>
                <a:gd name="T154" fmla="*/ 0 h 878"/>
                <a:gd name="T155" fmla="*/ 1273 w 1273"/>
                <a:gd name="T156" fmla="*/ 878 h 8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73" h="878">
                  <a:moveTo>
                    <a:pt x="833" y="727"/>
                  </a:moveTo>
                  <a:cubicBezTo>
                    <a:pt x="861" y="723"/>
                    <a:pt x="881" y="719"/>
                    <a:pt x="905" y="703"/>
                  </a:cubicBezTo>
                  <a:cubicBezTo>
                    <a:pt x="917" y="687"/>
                    <a:pt x="937" y="683"/>
                    <a:pt x="957" y="675"/>
                  </a:cubicBezTo>
                  <a:cubicBezTo>
                    <a:pt x="969" y="668"/>
                    <a:pt x="966" y="674"/>
                    <a:pt x="977" y="659"/>
                  </a:cubicBezTo>
                  <a:cubicBezTo>
                    <a:pt x="993" y="639"/>
                    <a:pt x="997" y="603"/>
                    <a:pt x="1021" y="587"/>
                  </a:cubicBezTo>
                  <a:cubicBezTo>
                    <a:pt x="1025" y="571"/>
                    <a:pt x="1033" y="551"/>
                    <a:pt x="1037" y="535"/>
                  </a:cubicBezTo>
                  <a:cubicBezTo>
                    <a:pt x="1041" y="527"/>
                    <a:pt x="1045" y="511"/>
                    <a:pt x="1045" y="511"/>
                  </a:cubicBezTo>
                  <a:cubicBezTo>
                    <a:pt x="1049" y="483"/>
                    <a:pt x="1053" y="459"/>
                    <a:pt x="1073" y="439"/>
                  </a:cubicBezTo>
                  <a:cubicBezTo>
                    <a:pt x="1077" y="423"/>
                    <a:pt x="1081" y="403"/>
                    <a:pt x="1093" y="387"/>
                  </a:cubicBezTo>
                  <a:cubicBezTo>
                    <a:pt x="1101" y="343"/>
                    <a:pt x="1129" y="215"/>
                    <a:pt x="1169" y="187"/>
                  </a:cubicBezTo>
                  <a:cubicBezTo>
                    <a:pt x="1201" y="172"/>
                    <a:pt x="1207" y="178"/>
                    <a:pt x="1216" y="162"/>
                  </a:cubicBezTo>
                  <a:cubicBezTo>
                    <a:pt x="1249" y="148"/>
                    <a:pt x="1257" y="144"/>
                    <a:pt x="1273" y="131"/>
                  </a:cubicBezTo>
                  <a:cubicBezTo>
                    <a:pt x="1269" y="31"/>
                    <a:pt x="1225" y="59"/>
                    <a:pt x="1145" y="51"/>
                  </a:cubicBezTo>
                  <a:cubicBezTo>
                    <a:pt x="1129" y="35"/>
                    <a:pt x="1136" y="24"/>
                    <a:pt x="1116" y="16"/>
                  </a:cubicBezTo>
                  <a:cubicBezTo>
                    <a:pt x="1101" y="16"/>
                    <a:pt x="1074" y="29"/>
                    <a:pt x="1053" y="27"/>
                  </a:cubicBezTo>
                  <a:cubicBezTo>
                    <a:pt x="1032" y="25"/>
                    <a:pt x="1013" y="4"/>
                    <a:pt x="988" y="1"/>
                  </a:cubicBezTo>
                  <a:cubicBezTo>
                    <a:pt x="954" y="0"/>
                    <a:pt x="931" y="8"/>
                    <a:pt x="903" y="9"/>
                  </a:cubicBezTo>
                  <a:cubicBezTo>
                    <a:pt x="875" y="10"/>
                    <a:pt x="844" y="1"/>
                    <a:pt x="822" y="10"/>
                  </a:cubicBezTo>
                  <a:cubicBezTo>
                    <a:pt x="802" y="22"/>
                    <a:pt x="788" y="47"/>
                    <a:pt x="772" y="63"/>
                  </a:cubicBezTo>
                  <a:cubicBezTo>
                    <a:pt x="768" y="95"/>
                    <a:pt x="771" y="136"/>
                    <a:pt x="732" y="129"/>
                  </a:cubicBezTo>
                  <a:cubicBezTo>
                    <a:pt x="716" y="129"/>
                    <a:pt x="701" y="139"/>
                    <a:pt x="685" y="135"/>
                  </a:cubicBezTo>
                  <a:cubicBezTo>
                    <a:pt x="673" y="131"/>
                    <a:pt x="649" y="123"/>
                    <a:pt x="649" y="123"/>
                  </a:cubicBezTo>
                  <a:cubicBezTo>
                    <a:pt x="610" y="180"/>
                    <a:pt x="615" y="172"/>
                    <a:pt x="529" y="175"/>
                  </a:cubicBezTo>
                  <a:cubicBezTo>
                    <a:pt x="499" y="181"/>
                    <a:pt x="499" y="208"/>
                    <a:pt x="506" y="227"/>
                  </a:cubicBezTo>
                  <a:cubicBezTo>
                    <a:pt x="504" y="333"/>
                    <a:pt x="441" y="282"/>
                    <a:pt x="271" y="309"/>
                  </a:cubicBezTo>
                  <a:cubicBezTo>
                    <a:pt x="264" y="300"/>
                    <a:pt x="254" y="296"/>
                    <a:pt x="246" y="289"/>
                  </a:cubicBezTo>
                  <a:cubicBezTo>
                    <a:pt x="238" y="282"/>
                    <a:pt x="255" y="277"/>
                    <a:pt x="222" y="267"/>
                  </a:cubicBezTo>
                  <a:cubicBezTo>
                    <a:pt x="205" y="252"/>
                    <a:pt x="182" y="251"/>
                    <a:pt x="182" y="251"/>
                  </a:cubicBezTo>
                  <a:cubicBezTo>
                    <a:pt x="171" y="248"/>
                    <a:pt x="145" y="232"/>
                    <a:pt x="135" y="232"/>
                  </a:cubicBezTo>
                  <a:cubicBezTo>
                    <a:pt x="128" y="247"/>
                    <a:pt x="181" y="270"/>
                    <a:pt x="142" y="342"/>
                  </a:cubicBezTo>
                  <a:cubicBezTo>
                    <a:pt x="90" y="346"/>
                    <a:pt x="60" y="346"/>
                    <a:pt x="25" y="348"/>
                  </a:cubicBezTo>
                  <a:cubicBezTo>
                    <a:pt x="0" y="351"/>
                    <a:pt x="40" y="355"/>
                    <a:pt x="48" y="360"/>
                  </a:cubicBezTo>
                  <a:cubicBezTo>
                    <a:pt x="58" y="370"/>
                    <a:pt x="76" y="375"/>
                    <a:pt x="88" y="412"/>
                  </a:cubicBezTo>
                  <a:cubicBezTo>
                    <a:pt x="66" y="418"/>
                    <a:pt x="64" y="454"/>
                    <a:pt x="52" y="462"/>
                  </a:cubicBezTo>
                  <a:cubicBezTo>
                    <a:pt x="70" y="544"/>
                    <a:pt x="58" y="570"/>
                    <a:pt x="7" y="589"/>
                  </a:cubicBezTo>
                  <a:cubicBezTo>
                    <a:pt x="19" y="609"/>
                    <a:pt x="27" y="619"/>
                    <a:pt x="38" y="639"/>
                  </a:cubicBezTo>
                  <a:cubicBezTo>
                    <a:pt x="42" y="651"/>
                    <a:pt x="57" y="672"/>
                    <a:pt x="55" y="687"/>
                  </a:cubicBezTo>
                  <a:cubicBezTo>
                    <a:pt x="70" y="693"/>
                    <a:pt x="78" y="703"/>
                    <a:pt x="78" y="703"/>
                  </a:cubicBezTo>
                  <a:cubicBezTo>
                    <a:pt x="99" y="708"/>
                    <a:pt x="103" y="721"/>
                    <a:pt x="112" y="735"/>
                  </a:cubicBezTo>
                  <a:cubicBezTo>
                    <a:pt x="130" y="742"/>
                    <a:pt x="158" y="751"/>
                    <a:pt x="182" y="759"/>
                  </a:cubicBezTo>
                  <a:cubicBezTo>
                    <a:pt x="203" y="773"/>
                    <a:pt x="235" y="784"/>
                    <a:pt x="237" y="804"/>
                  </a:cubicBezTo>
                  <a:cubicBezTo>
                    <a:pt x="264" y="807"/>
                    <a:pt x="271" y="820"/>
                    <a:pt x="283" y="829"/>
                  </a:cubicBezTo>
                  <a:cubicBezTo>
                    <a:pt x="305" y="845"/>
                    <a:pt x="289" y="853"/>
                    <a:pt x="310" y="859"/>
                  </a:cubicBezTo>
                  <a:cubicBezTo>
                    <a:pt x="331" y="865"/>
                    <a:pt x="384" y="866"/>
                    <a:pt x="411" y="868"/>
                  </a:cubicBezTo>
                  <a:cubicBezTo>
                    <a:pt x="447" y="873"/>
                    <a:pt x="453" y="878"/>
                    <a:pt x="471" y="874"/>
                  </a:cubicBezTo>
                  <a:cubicBezTo>
                    <a:pt x="475" y="870"/>
                    <a:pt x="512" y="856"/>
                    <a:pt x="516" y="852"/>
                  </a:cubicBezTo>
                  <a:cubicBezTo>
                    <a:pt x="524" y="844"/>
                    <a:pt x="529" y="843"/>
                    <a:pt x="542" y="835"/>
                  </a:cubicBezTo>
                  <a:cubicBezTo>
                    <a:pt x="555" y="827"/>
                    <a:pt x="578" y="811"/>
                    <a:pt x="594" y="803"/>
                  </a:cubicBezTo>
                  <a:cubicBezTo>
                    <a:pt x="614" y="775"/>
                    <a:pt x="614" y="783"/>
                    <a:pt x="645" y="779"/>
                  </a:cubicBezTo>
                  <a:cubicBezTo>
                    <a:pt x="665" y="759"/>
                    <a:pt x="681" y="731"/>
                    <a:pt x="709" y="723"/>
                  </a:cubicBezTo>
                  <a:cubicBezTo>
                    <a:pt x="749" y="727"/>
                    <a:pt x="789" y="723"/>
                    <a:pt x="833" y="727"/>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41" name="Freeform 2539">
              <a:extLst>
                <a:ext uri="{FF2B5EF4-FFF2-40B4-BE49-F238E27FC236}">
                  <a16:creationId xmlns:a16="http://schemas.microsoft.com/office/drawing/2014/main" id="{91DA9BC3-3219-EA61-7400-64AAFBADCBFF}"/>
                </a:ext>
              </a:extLst>
            </p:cNvPr>
            <p:cNvSpPr>
              <a:spLocks noChangeAspect="1"/>
            </p:cNvSpPr>
            <p:nvPr>
              <p:custDataLst>
                <p:tags r:id="rId35"/>
              </p:custDataLst>
            </p:nvPr>
          </p:nvSpPr>
          <p:spPr bwMode="auto">
            <a:xfrm>
              <a:off x="4529138" y="3870325"/>
              <a:ext cx="742950" cy="631825"/>
            </a:xfrm>
            <a:custGeom>
              <a:avLst/>
              <a:gdLst>
                <a:gd name="T0" fmla="*/ 891 w 1874"/>
                <a:gd name="T1" fmla="*/ 96 h 1593"/>
                <a:gd name="T2" fmla="*/ 767 w 1874"/>
                <a:gd name="T3" fmla="*/ 100 h 1593"/>
                <a:gd name="T4" fmla="*/ 687 w 1874"/>
                <a:gd name="T5" fmla="*/ 0 h 1593"/>
                <a:gd name="T6" fmla="*/ 423 w 1874"/>
                <a:gd name="T7" fmla="*/ 112 h 1593"/>
                <a:gd name="T8" fmla="*/ 323 w 1874"/>
                <a:gd name="T9" fmla="*/ 168 h 1593"/>
                <a:gd name="T10" fmla="*/ 231 w 1874"/>
                <a:gd name="T11" fmla="*/ 224 h 1593"/>
                <a:gd name="T12" fmla="*/ 99 w 1874"/>
                <a:gd name="T13" fmla="*/ 292 h 1593"/>
                <a:gd name="T14" fmla="*/ 35 w 1874"/>
                <a:gd name="T15" fmla="*/ 380 h 1593"/>
                <a:gd name="T16" fmla="*/ 36 w 1874"/>
                <a:gd name="T17" fmla="*/ 595 h 1593"/>
                <a:gd name="T18" fmla="*/ 123 w 1874"/>
                <a:gd name="T19" fmla="*/ 716 h 1593"/>
                <a:gd name="T20" fmla="*/ 130 w 1874"/>
                <a:gd name="T21" fmla="*/ 853 h 1593"/>
                <a:gd name="T22" fmla="*/ 129 w 1874"/>
                <a:gd name="T23" fmla="*/ 968 h 1593"/>
                <a:gd name="T24" fmla="*/ 216 w 1874"/>
                <a:gd name="T25" fmla="*/ 1019 h 1593"/>
                <a:gd name="T26" fmla="*/ 190 w 1874"/>
                <a:gd name="T27" fmla="*/ 1070 h 1593"/>
                <a:gd name="T28" fmla="*/ 220 w 1874"/>
                <a:gd name="T29" fmla="*/ 1166 h 1593"/>
                <a:gd name="T30" fmla="*/ 349 w 1874"/>
                <a:gd name="T31" fmla="*/ 1223 h 1593"/>
                <a:gd name="T32" fmla="*/ 475 w 1874"/>
                <a:gd name="T33" fmla="*/ 1328 h 1593"/>
                <a:gd name="T34" fmla="*/ 558 w 1874"/>
                <a:gd name="T35" fmla="*/ 1375 h 1593"/>
                <a:gd name="T36" fmla="*/ 607 w 1874"/>
                <a:gd name="T37" fmla="*/ 1312 h 1593"/>
                <a:gd name="T38" fmla="*/ 697 w 1874"/>
                <a:gd name="T39" fmla="*/ 1324 h 1593"/>
                <a:gd name="T40" fmla="*/ 718 w 1874"/>
                <a:gd name="T41" fmla="*/ 1391 h 1593"/>
                <a:gd name="T42" fmla="*/ 943 w 1874"/>
                <a:gd name="T43" fmla="*/ 1486 h 1593"/>
                <a:gd name="T44" fmla="*/ 1014 w 1874"/>
                <a:gd name="T45" fmla="*/ 1549 h 1593"/>
                <a:gd name="T46" fmla="*/ 1118 w 1874"/>
                <a:gd name="T47" fmla="*/ 1536 h 1593"/>
                <a:gd name="T48" fmla="*/ 1206 w 1874"/>
                <a:gd name="T49" fmla="*/ 1580 h 1593"/>
                <a:gd name="T50" fmla="*/ 1351 w 1874"/>
                <a:gd name="T51" fmla="*/ 1535 h 1593"/>
                <a:gd name="T52" fmla="*/ 1543 w 1874"/>
                <a:gd name="T53" fmla="*/ 1495 h 1593"/>
                <a:gd name="T54" fmla="*/ 1714 w 1874"/>
                <a:gd name="T55" fmla="*/ 1536 h 1593"/>
                <a:gd name="T56" fmla="*/ 1706 w 1874"/>
                <a:gd name="T57" fmla="*/ 1360 h 1593"/>
                <a:gd name="T58" fmla="*/ 1770 w 1874"/>
                <a:gd name="T59" fmla="*/ 1220 h 1593"/>
                <a:gd name="T60" fmla="*/ 1862 w 1874"/>
                <a:gd name="T61" fmla="*/ 980 h 1593"/>
                <a:gd name="T62" fmla="*/ 1790 w 1874"/>
                <a:gd name="T63" fmla="*/ 896 h 1593"/>
                <a:gd name="T64" fmla="*/ 1714 w 1874"/>
                <a:gd name="T65" fmla="*/ 744 h 1593"/>
                <a:gd name="T66" fmla="*/ 1634 w 1874"/>
                <a:gd name="T67" fmla="*/ 548 h 1593"/>
                <a:gd name="T68" fmla="*/ 1722 w 1874"/>
                <a:gd name="T69" fmla="*/ 448 h 1593"/>
                <a:gd name="T70" fmla="*/ 1698 w 1874"/>
                <a:gd name="T71" fmla="*/ 376 h 1593"/>
                <a:gd name="T72" fmla="*/ 1618 w 1874"/>
                <a:gd name="T73" fmla="*/ 216 h 1593"/>
                <a:gd name="T74" fmla="*/ 1530 w 1874"/>
                <a:gd name="T75" fmla="*/ 44 h 1593"/>
                <a:gd name="T76" fmla="*/ 1394 w 1874"/>
                <a:gd name="T77" fmla="*/ 20 h 1593"/>
                <a:gd name="T78" fmla="*/ 1090 w 1874"/>
                <a:gd name="T79" fmla="*/ 80 h 15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74"/>
                <a:gd name="T121" fmla="*/ 0 h 1593"/>
                <a:gd name="T122" fmla="*/ 1874 w 1874"/>
                <a:gd name="T123" fmla="*/ 1593 h 159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74" h="1593">
                  <a:moveTo>
                    <a:pt x="927" y="76"/>
                  </a:moveTo>
                  <a:cubicBezTo>
                    <a:pt x="911" y="80"/>
                    <a:pt x="911" y="92"/>
                    <a:pt x="891" y="96"/>
                  </a:cubicBezTo>
                  <a:cubicBezTo>
                    <a:pt x="883" y="100"/>
                    <a:pt x="867" y="104"/>
                    <a:pt x="867" y="104"/>
                  </a:cubicBezTo>
                  <a:cubicBezTo>
                    <a:pt x="843" y="140"/>
                    <a:pt x="799" y="112"/>
                    <a:pt x="767" y="100"/>
                  </a:cubicBezTo>
                  <a:cubicBezTo>
                    <a:pt x="759" y="80"/>
                    <a:pt x="751" y="44"/>
                    <a:pt x="735" y="28"/>
                  </a:cubicBezTo>
                  <a:cubicBezTo>
                    <a:pt x="723" y="16"/>
                    <a:pt x="687" y="0"/>
                    <a:pt x="687" y="0"/>
                  </a:cubicBezTo>
                  <a:cubicBezTo>
                    <a:pt x="543" y="0"/>
                    <a:pt x="595" y="16"/>
                    <a:pt x="507" y="44"/>
                  </a:cubicBezTo>
                  <a:cubicBezTo>
                    <a:pt x="499" y="68"/>
                    <a:pt x="451" y="108"/>
                    <a:pt x="423" y="112"/>
                  </a:cubicBezTo>
                  <a:cubicBezTo>
                    <a:pt x="403" y="116"/>
                    <a:pt x="363" y="128"/>
                    <a:pt x="363" y="128"/>
                  </a:cubicBezTo>
                  <a:cubicBezTo>
                    <a:pt x="355" y="144"/>
                    <a:pt x="323" y="168"/>
                    <a:pt x="323" y="168"/>
                  </a:cubicBezTo>
                  <a:cubicBezTo>
                    <a:pt x="307" y="192"/>
                    <a:pt x="295" y="192"/>
                    <a:pt x="267" y="200"/>
                  </a:cubicBezTo>
                  <a:cubicBezTo>
                    <a:pt x="255" y="216"/>
                    <a:pt x="247" y="212"/>
                    <a:pt x="231" y="224"/>
                  </a:cubicBezTo>
                  <a:cubicBezTo>
                    <a:pt x="219" y="260"/>
                    <a:pt x="175" y="260"/>
                    <a:pt x="143" y="264"/>
                  </a:cubicBezTo>
                  <a:cubicBezTo>
                    <a:pt x="115" y="272"/>
                    <a:pt x="123" y="276"/>
                    <a:pt x="99" y="292"/>
                  </a:cubicBezTo>
                  <a:cubicBezTo>
                    <a:pt x="91" y="308"/>
                    <a:pt x="67" y="328"/>
                    <a:pt x="51" y="332"/>
                  </a:cubicBezTo>
                  <a:cubicBezTo>
                    <a:pt x="47" y="348"/>
                    <a:pt x="35" y="380"/>
                    <a:pt x="35" y="380"/>
                  </a:cubicBezTo>
                  <a:cubicBezTo>
                    <a:pt x="43" y="404"/>
                    <a:pt x="56" y="405"/>
                    <a:pt x="60" y="433"/>
                  </a:cubicBezTo>
                  <a:cubicBezTo>
                    <a:pt x="60" y="453"/>
                    <a:pt x="49" y="557"/>
                    <a:pt x="36" y="595"/>
                  </a:cubicBezTo>
                  <a:cubicBezTo>
                    <a:pt x="0" y="608"/>
                    <a:pt x="22" y="637"/>
                    <a:pt x="59" y="648"/>
                  </a:cubicBezTo>
                  <a:cubicBezTo>
                    <a:pt x="75" y="668"/>
                    <a:pt x="108" y="679"/>
                    <a:pt x="123" y="716"/>
                  </a:cubicBezTo>
                  <a:cubicBezTo>
                    <a:pt x="120" y="736"/>
                    <a:pt x="104" y="764"/>
                    <a:pt x="100" y="788"/>
                  </a:cubicBezTo>
                  <a:cubicBezTo>
                    <a:pt x="114" y="815"/>
                    <a:pt x="122" y="825"/>
                    <a:pt x="130" y="853"/>
                  </a:cubicBezTo>
                  <a:cubicBezTo>
                    <a:pt x="126" y="885"/>
                    <a:pt x="131" y="890"/>
                    <a:pt x="123" y="914"/>
                  </a:cubicBezTo>
                  <a:cubicBezTo>
                    <a:pt x="132" y="935"/>
                    <a:pt x="121" y="948"/>
                    <a:pt x="129" y="968"/>
                  </a:cubicBezTo>
                  <a:cubicBezTo>
                    <a:pt x="133" y="1016"/>
                    <a:pt x="143" y="1012"/>
                    <a:pt x="191" y="1016"/>
                  </a:cubicBezTo>
                  <a:cubicBezTo>
                    <a:pt x="199" y="1020"/>
                    <a:pt x="216" y="1011"/>
                    <a:pt x="216" y="1019"/>
                  </a:cubicBezTo>
                  <a:cubicBezTo>
                    <a:pt x="216" y="1027"/>
                    <a:pt x="220" y="1037"/>
                    <a:pt x="207" y="1048"/>
                  </a:cubicBezTo>
                  <a:cubicBezTo>
                    <a:pt x="195" y="1057"/>
                    <a:pt x="190" y="1070"/>
                    <a:pt x="190" y="1070"/>
                  </a:cubicBezTo>
                  <a:cubicBezTo>
                    <a:pt x="194" y="1106"/>
                    <a:pt x="196" y="1100"/>
                    <a:pt x="213" y="1114"/>
                  </a:cubicBezTo>
                  <a:cubicBezTo>
                    <a:pt x="221" y="1126"/>
                    <a:pt x="214" y="1157"/>
                    <a:pt x="220" y="1166"/>
                  </a:cubicBezTo>
                  <a:cubicBezTo>
                    <a:pt x="226" y="1175"/>
                    <a:pt x="231" y="1162"/>
                    <a:pt x="252" y="1171"/>
                  </a:cubicBezTo>
                  <a:cubicBezTo>
                    <a:pt x="273" y="1180"/>
                    <a:pt x="304" y="1216"/>
                    <a:pt x="349" y="1223"/>
                  </a:cubicBezTo>
                  <a:cubicBezTo>
                    <a:pt x="385" y="1233"/>
                    <a:pt x="450" y="1215"/>
                    <a:pt x="471" y="1232"/>
                  </a:cubicBezTo>
                  <a:cubicBezTo>
                    <a:pt x="499" y="1276"/>
                    <a:pt x="431" y="1300"/>
                    <a:pt x="475" y="1328"/>
                  </a:cubicBezTo>
                  <a:cubicBezTo>
                    <a:pt x="489" y="1355"/>
                    <a:pt x="505" y="1352"/>
                    <a:pt x="528" y="1390"/>
                  </a:cubicBezTo>
                  <a:cubicBezTo>
                    <a:pt x="540" y="1396"/>
                    <a:pt x="552" y="1386"/>
                    <a:pt x="558" y="1375"/>
                  </a:cubicBezTo>
                  <a:cubicBezTo>
                    <a:pt x="564" y="1364"/>
                    <a:pt x="594" y="1355"/>
                    <a:pt x="567" y="1324"/>
                  </a:cubicBezTo>
                  <a:cubicBezTo>
                    <a:pt x="589" y="1310"/>
                    <a:pt x="592" y="1313"/>
                    <a:pt x="607" y="1312"/>
                  </a:cubicBezTo>
                  <a:cubicBezTo>
                    <a:pt x="635" y="1316"/>
                    <a:pt x="635" y="1330"/>
                    <a:pt x="663" y="1334"/>
                  </a:cubicBezTo>
                  <a:cubicBezTo>
                    <a:pt x="671" y="1338"/>
                    <a:pt x="689" y="1320"/>
                    <a:pt x="697" y="1324"/>
                  </a:cubicBezTo>
                  <a:cubicBezTo>
                    <a:pt x="709" y="1321"/>
                    <a:pt x="724" y="1336"/>
                    <a:pt x="724" y="1336"/>
                  </a:cubicBezTo>
                  <a:cubicBezTo>
                    <a:pt x="732" y="1344"/>
                    <a:pt x="696" y="1363"/>
                    <a:pt x="718" y="1391"/>
                  </a:cubicBezTo>
                  <a:cubicBezTo>
                    <a:pt x="763" y="1405"/>
                    <a:pt x="828" y="1397"/>
                    <a:pt x="875" y="1408"/>
                  </a:cubicBezTo>
                  <a:cubicBezTo>
                    <a:pt x="903" y="1448"/>
                    <a:pt x="910" y="1469"/>
                    <a:pt x="943" y="1486"/>
                  </a:cubicBezTo>
                  <a:cubicBezTo>
                    <a:pt x="951" y="1502"/>
                    <a:pt x="958" y="1508"/>
                    <a:pt x="974" y="1516"/>
                  </a:cubicBezTo>
                  <a:cubicBezTo>
                    <a:pt x="978" y="1532"/>
                    <a:pt x="1000" y="1540"/>
                    <a:pt x="1014" y="1549"/>
                  </a:cubicBezTo>
                  <a:cubicBezTo>
                    <a:pt x="1048" y="1522"/>
                    <a:pt x="1035" y="1523"/>
                    <a:pt x="1059" y="1487"/>
                  </a:cubicBezTo>
                  <a:cubicBezTo>
                    <a:pt x="1072" y="1487"/>
                    <a:pt x="1080" y="1511"/>
                    <a:pt x="1118" y="1536"/>
                  </a:cubicBezTo>
                  <a:cubicBezTo>
                    <a:pt x="1140" y="1552"/>
                    <a:pt x="1145" y="1569"/>
                    <a:pt x="1165" y="1577"/>
                  </a:cubicBezTo>
                  <a:cubicBezTo>
                    <a:pt x="1181" y="1593"/>
                    <a:pt x="1168" y="1577"/>
                    <a:pt x="1206" y="1580"/>
                  </a:cubicBezTo>
                  <a:cubicBezTo>
                    <a:pt x="1218" y="1547"/>
                    <a:pt x="1215" y="1522"/>
                    <a:pt x="1308" y="1516"/>
                  </a:cubicBezTo>
                  <a:cubicBezTo>
                    <a:pt x="1328" y="1520"/>
                    <a:pt x="1351" y="1535"/>
                    <a:pt x="1351" y="1535"/>
                  </a:cubicBezTo>
                  <a:cubicBezTo>
                    <a:pt x="1366" y="1516"/>
                    <a:pt x="1396" y="1502"/>
                    <a:pt x="1478" y="1480"/>
                  </a:cubicBezTo>
                  <a:cubicBezTo>
                    <a:pt x="1502" y="1484"/>
                    <a:pt x="1519" y="1487"/>
                    <a:pt x="1543" y="1495"/>
                  </a:cubicBezTo>
                  <a:cubicBezTo>
                    <a:pt x="1579" y="1513"/>
                    <a:pt x="1626" y="1519"/>
                    <a:pt x="1682" y="1540"/>
                  </a:cubicBezTo>
                  <a:cubicBezTo>
                    <a:pt x="1694" y="1540"/>
                    <a:pt x="1710" y="1548"/>
                    <a:pt x="1714" y="1536"/>
                  </a:cubicBezTo>
                  <a:cubicBezTo>
                    <a:pt x="1718" y="1520"/>
                    <a:pt x="1694" y="1456"/>
                    <a:pt x="1682" y="1436"/>
                  </a:cubicBezTo>
                  <a:cubicBezTo>
                    <a:pt x="1674" y="1396"/>
                    <a:pt x="1674" y="1380"/>
                    <a:pt x="1706" y="1360"/>
                  </a:cubicBezTo>
                  <a:cubicBezTo>
                    <a:pt x="1714" y="1348"/>
                    <a:pt x="1722" y="1324"/>
                    <a:pt x="1722" y="1324"/>
                  </a:cubicBezTo>
                  <a:cubicBezTo>
                    <a:pt x="1726" y="1284"/>
                    <a:pt x="1726" y="1236"/>
                    <a:pt x="1770" y="1220"/>
                  </a:cubicBezTo>
                  <a:cubicBezTo>
                    <a:pt x="1802" y="1172"/>
                    <a:pt x="1842" y="1144"/>
                    <a:pt x="1874" y="1096"/>
                  </a:cubicBezTo>
                  <a:cubicBezTo>
                    <a:pt x="1874" y="1032"/>
                    <a:pt x="1874" y="1016"/>
                    <a:pt x="1862" y="980"/>
                  </a:cubicBezTo>
                  <a:cubicBezTo>
                    <a:pt x="1870" y="952"/>
                    <a:pt x="1846" y="944"/>
                    <a:pt x="1822" y="940"/>
                  </a:cubicBezTo>
                  <a:cubicBezTo>
                    <a:pt x="1814" y="916"/>
                    <a:pt x="1810" y="912"/>
                    <a:pt x="1790" y="896"/>
                  </a:cubicBezTo>
                  <a:cubicBezTo>
                    <a:pt x="1778" y="888"/>
                    <a:pt x="1754" y="872"/>
                    <a:pt x="1754" y="872"/>
                  </a:cubicBezTo>
                  <a:cubicBezTo>
                    <a:pt x="1742" y="812"/>
                    <a:pt x="1722" y="780"/>
                    <a:pt x="1714" y="744"/>
                  </a:cubicBezTo>
                  <a:cubicBezTo>
                    <a:pt x="1726" y="644"/>
                    <a:pt x="1726" y="632"/>
                    <a:pt x="1630" y="624"/>
                  </a:cubicBezTo>
                  <a:cubicBezTo>
                    <a:pt x="1630" y="600"/>
                    <a:pt x="1610" y="564"/>
                    <a:pt x="1634" y="548"/>
                  </a:cubicBezTo>
                  <a:cubicBezTo>
                    <a:pt x="1654" y="520"/>
                    <a:pt x="1666" y="496"/>
                    <a:pt x="1702" y="484"/>
                  </a:cubicBezTo>
                  <a:cubicBezTo>
                    <a:pt x="1710" y="476"/>
                    <a:pt x="1722" y="448"/>
                    <a:pt x="1722" y="448"/>
                  </a:cubicBezTo>
                  <a:cubicBezTo>
                    <a:pt x="1722" y="440"/>
                    <a:pt x="1722" y="412"/>
                    <a:pt x="1714" y="400"/>
                  </a:cubicBezTo>
                  <a:cubicBezTo>
                    <a:pt x="1710" y="392"/>
                    <a:pt x="1698" y="376"/>
                    <a:pt x="1698" y="376"/>
                  </a:cubicBezTo>
                  <a:cubicBezTo>
                    <a:pt x="1694" y="368"/>
                    <a:pt x="1690" y="356"/>
                    <a:pt x="1674" y="328"/>
                  </a:cubicBezTo>
                  <a:cubicBezTo>
                    <a:pt x="1662" y="300"/>
                    <a:pt x="1634" y="252"/>
                    <a:pt x="1618" y="216"/>
                  </a:cubicBezTo>
                  <a:cubicBezTo>
                    <a:pt x="1602" y="192"/>
                    <a:pt x="1614" y="108"/>
                    <a:pt x="1586" y="100"/>
                  </a:cubicBezTo>
                  <a:cubicBezTo>
                    <a:pt x="1582" y="76"/>
                    <a:pt x="1554" y="52"/>
                    <a:pt x="1530" y="44"/>
                  </a:cubicBezTo>
                  <a:cubicBezTo>
                    <a:pt x="1510" y="20"/>
                    <a:pt x="1502" y="24"/>
                    <a:pt x="1466" y="20"/>
                  </a:cubicBezTo>
                  <a:cubicBezTo>
                    <a:pt x="1446" y="16"/>
                    <a:pt x="1414" y="16"/>
                    <a:pt x="1394" y="20"/>
                  </a:cubicBezTo>
                  <a:cubicBezTo>
                    <a:pt x="1354" y="40"/>
                    <a:pt x="1318" y="52"/>
                    <a:pt x="1286" y="56"/>
                  </a:cubicBezTo>
                  <a:cubicBezTo>
                    <a:pt x="1234" y="64"/>
                    <a:pt x="1150" y="76"/>
                    <a:pt x="1090" y="80"/>
                  </a:cubicBezTo>
                  <a:cubicBezTo>
                    <a:pt x="1030" y="84"/>
                    <a:pt x="994" y="80"/>
                    <a:pt x="927" y="76"/>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42" name="Freeform 2540">
              <a:extLst>
                <a:ext uri="{FF2B5EF4-FFF2-40B4-BE49-F238E27FC236}">
                  <a16:creationId xmlns:a16="http://schemas.microsoft.com/office/drawing/2014/main" id="{F03B9901-FA46-70DA-29AD-D87E598938CA}"/>
                </a:ext>
              </a:extLst>
            </p:cNvPr>
            <p:cNvSpPr>
              <a:spLocks noChangeAspect="1"/>
            </p:cNvSpPr>
            <p:nvPr>
              <p:custDataLst>
                <p:tags r:id="rId36"/>
              </p:custDataLst>
            </p:nvPr>
          </p:nvSpPr>
          <p:spPr bwMode="auto">
            <a:xfrm>
              <a:off x="4410076" y="4332288"/>
              <a:ext cx="504825" cy="279400"/>
            </a:xfrm>
            <a:custGeom>
              <a:avLst/>
              <a:gdLst>
                <a:gd name="T0" fmla="*/ 939 w 1271"/>
                <a:gd name="T1" fmla="*/ 620 h 703"/>
                <a:gd name="T2" fmla="*/ 954 w 1271"/>
                <a:gd name="T3" fmla="*/ 592 h 703"/>
                <a:gd name="T4" fmla="*/ 1032 w 1271"/>
                <a:gd name="T5" fmla="*/ 589 h 703"/>
                <a:gd name="T6" fmla="*/ 1104 w 1271"/>
                <a:gd name="T7" fmla="*/ 539 h 703"/>
                <a:gd name="T8" fmla="*/ 1114 w 1271"/>
                <a:gd name="T9" fmla="*/ 503 h 703"/>
                <a:gd name="T10" fmla="*/ 1171 w 1271"/>
                <a:gd name="T11" fmla="*/ 431 h 703"/>
                <a:gd name="T12" fmla="*/ 1239 w 1271"/>
                <a:gd name="T13" fmla="*/ 359 h 703"/>
                <a:gd name="T14" fmla="*/ 1251 w 1271"/>
                <a:gd name="T15" fmla="*/ 340 h 703"/>
                <a:gd name="T16" fmla="*/ 1215 w 1271"/>
                <a:gd name="T17" fmla="*/ 304 h 703"/>
                <a:gd name="T18" fmla="*/ 1175 w 1271"/>
                <a:gd name="T19" fmla="*/ 248 h 703"/>
                <a:gd name="T20" fmla="*/ 1019 w 1271"/>
                <a:gd name="T21" fmla="*/ 228 h 703"/>
                <a:gd name="T22" fmla="*/ 1007 w 1271"/>
                <a:gd name="T23" fmla="*/ 200 h 703"/>
                <a:gd name="T24" fmla="*/ 1023 w 1271"/>
                <a:gd name="T25" fmla="*/ 176 h 703"/>
                <a:gd name="T26" fmla="*/ 963 w 1271"/>
                <a:gd name="T27" fmla="*/ 172 h 703"/>
                <a:gd name="T28" fmla="*/ 915 w 1271"/>
                <a:gd name="T29" fmla="*/ 148 h 703"/>
                <a:gd name="T30" fmla="*/ 867 w 1271"/>
                <a:gd name="T31" fmla="*/ 160 h 703"/>
                <a:gd name="T32" fmla="*/ 855 w 1271"/>
                <a:gd name="T33" fmla="*/ 208 h 703"/>
                <a:gd name="T34" fmla="*/ 827 w 1271"/>
                <a:gd name="T35" fmla="*/ 224 h 703"/>
                <a:gd name="T36" fmla="*/ 779 w 1271"/>
                <a:gd name="T37" fmla="*/ 176 h 703"/>
                <a:gd name="T38" fmla="*/ 759 w 1271"/>
                <a:gd name="T39" fmla="*/ 140 h 703"/>
                <a:gd name="T40" fmla="*/ 679 w 1271"/>
                <a:gd name="T41" fmla="*/ 64 h 703"/>
                <a:gd name="T42" fmla="*/ 587 w 1271"/>
                <a:gd name="T43" fmla="*/ 32 h 703"/>
                <a:gd name="T44" fmla="*/ 551 w 1271"/>
                <a:gd name="T45" fmla="*/ 4 h 703"/>
                <a:gd name="T46" fmla="*/ 522 w 1271"/>
                <a:gd name="T47" fmla="*/ 10 h 703"/>
                <a:gd name="T48" fmla="*/ 479 w 1271"/>
                <a:gd name="T49" fmla="*/ 28 h 703"/>
                <a:gd name="T50" fmla="*/ 447 w 1271"/>
                <a:gd name="T51" fmla="*/ 31 h 703"/>
                <a:gd name="T52" fmla="*/ 388 w 1271"/>
                <a:gd name="T53" fmla="*/ 17 h 703"/>
                <a:gd name="T54" fmla="*/ 339 w 1271"/>
                <a:gd name="T55" fmla="*/ 76 h 703"/>
                <a:gd name="T56" fmla="*/ 289 w 1271"/>
                <a:gd name="T57" fmla="*/ 100 h 703"/>
                <a:gd name="T58" fmla="*/ 183 w 1271"/>
                <a:gd name="T59" fmla="*/ 142 h 703"/>
                <a:gd name="T60" fmla="*/ 102 w 1271"/>
                <a:gd name="T61" fmla="*/ 193 h 703"/>
                <a:gd name="T62" fmla="*/ 58 w 1271"/>
                <a:gd name="T63" fmla="*/ 211 h 703"/>
                <a:gd name="T64" fmla="*/ 0 w 1271"/>
                <a:gd name="T65" fmla="*/ 250 h 703"/>
                <a:gd name="T66" fmla="*/ 34 w 1271"/>
                <a:gd name="T67" fmla="*/ 299 h 703"/>
                <a:gd name="T68" fmla="*/ 63 w 1271"/>
                <a:gd name="T69" fmla="*/ 352 h 703"/>
                <a:gd name="T70" fmla="*/ 83 w 1271"/>
                <a:gd name="T71" fmla="*/ 428 h 703"/>
                <a:gd name="T72" fmla="*/ 142 w 1271"/>
                <a:gd name="T73" fmla="*/ 485 h 703"/>
                <a:gd name="T74" fmla="*/ 207 w 1271"/>
                <a:gd name="T75" fmla="*/ 541 h 703"/>
                <a:gd name="T76" fmla="*/ 228 w 1271"/>
                <a:gd name="T77" fmla="*/ 566 h 703"/>
                <a:gd name="T78" fmla="*/ 253 w 1271"/>
                <a:gd name="T79" fmla="*/ 593 h 703"/>
                <a:gd name="T80" fmla="*/ 301 w 1271"/>
                <a:gd name="T81" fmla="*/ 604 h 703"/>
                <a:gd name="T82" fmla="*/ 346 w 1271"/>
                <a:gd name="T83" fmla="*/ 688 h 703"/>
                <a:gd name="T84" fmla="*/ 411 w 1271"/>
                <a:gd name="T85" fmla="*/ 700 h 703"/>
                <a:gd name="T86" fmla="*/ 486 w 1271"/>
                <a:gd name="T87" fmla="*/ 695 h 703"/>
                <a:gd name="T88" fmla="*/ 508 w 1271"/>
                <a:gd name="T89" fmla="*/ 685 h 703"/>
                <a:gd name="T90" fmla="*/ 534 w 1271"/>
                <a:gd name="T91" fmla="*/ 599 h 703"/>
                <a:gd name="T92" fmla="*/ 564 w 1271"/>
                <a:gd name="T93" fmla="*/ 574 h 703"/>
                <a:gd name="T94" fmla="*/ 616 w 1271"/>
                <a:gd name="T95" fmla="*/ 580 h 703"/>
                <a:gd name="T96" fmla="*/ 679 w 1271"/>
                <a:gd name="T97" fmla="*/ 588 h 703"/>
                <a:gd name="T98" fmla="*/ 731 w 1271"/>
                <a:gd name="T99" fmla="*/ 608 h 703"/>
                <a:gd name="T100" fmla="*/ 783 w 1271"/>
                <a:gd name="T101" fmla="*/ 632 h 703"/>
                <a:gd name="T102" fmla="*/ 855 w 1271"/>
                <a:gd name="T103" fmla="*/ 636 h 703"/>
                <a:gd name="T104" fmla="*/ 919 w 1271"/>
                <a:gd name="T105" fmla="*/ 637 h 703"/>
                <a:gd name="T106" fmla="*/ 939 w 1271"/>
                <a:gd name="T107" fmla="*/ 620 h 70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71"/>
                <a:gd name="T163" fmla="*/ 0 h 703"/>
                <a:gd name="T164" fmla="*/ 1271 w 1271"/>
                <a:gd name="T165" fmla="*/ 703 h 70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71" h="703">
                  <a:moveTo>
                    <a:pt x="939" y="620"/>
                  </a:moveTo>
                  <a:cubicBezTo>
                    <a:pt x="947" y="613"/>
                    <a:pt x="939" y="597"/>
                    <a:pt x="954" y="592"/>
                  </a:cubicBezTo>
                  <a:cubicBezTo>
                    <a:pt x="969" y="587"/>
                    <a:pt x="1007" y="598"/>
                    <a:pt x="1032" y="589"/>
                  </a:cubicBezTo>
                  <a:cubicBezTo>
                    <a:pt x="1064" y="581"/>
                    <a:pt x="1084" y="547"/>
                    <a:pt x="1104" y="539"/>
                  </a:cubicBezTo>
                  <a:cubicBezTo>
                    <a:pt x="1111" y="526"/>
                    <a:pt x="1103" y="521"/>
                    <a:pt x="1114" y="503"/>
                  </a:cubicBezTo>
                  <a:cubicBezTo>
                    <a:pt x="1135" y="490"/>
                    <a:pt x="1143" y="452"/>
                    <a:pt x="1171" y="431"/>
                  </a:cubicBezTo>
                  <a:cubicBezTo>
                    <a:pt x="1183" y="391"/>
                    <a:pt x="1206" y="371"/>
                    <a:pt x="1239" y="359"/>
                  </a:cubicBezTo>
                  <a:cubicBezTo>
                    <a:pt x="1270" y="340"/>
                    <a:pt x="1271" y="360"/>
                    <a:pt x="1251" y="340"/>
                  </a:cubicBezTo>
                  <a:cubicBezTo>
                    <a:pt x="1243" y="320"/>
                    <a:pt x="1235" y="312"/>
                    <a:pt x="1215" y="304"/>
                  </a:cubicBezTo>
                  <a:cubicBezTo>
                    <a:pt x="1207" y="288"/>
                    <a:pt x="1191" y="256"/>
                    <a:pt x="1175" y="248"/>
                  </a:cubicBezTo>
                  <a:cubicBezTo>
                    <a:pt x="1135" y="224"/>
                    <a:pt x="1083" y="248"/>
                    <a:pt x="1019" y="228"/>
                  </a:cubicBezTo>
                  <a:cubicBezTo>
                    <a:pt x="1015" y="220"/>
                    <a:pt x="1003" y="208"/>
                    <a:pt x="1007" y="200"/>
                  </a:cubicBezTo>
                  <a:cubicBezTo>
                    <a:pt x="1011" y="192"/>
                    <a:pt x="1023" y="176"/>
                    <a:pt x="1023" y="176"/>
                  </a:cubicBezTo>
                  <a:cubicBezTo>
                    <a:pt x="1015" y="144"/>
                    <a:pt x="987" y="164"/>
                    <a:pt x="963" y="172"/>
                  </a:cubicBezTo>
                  <a:cubicBezTo>
                    <a:pt x="947" y="164"/>
                    <a:pt x="931" y="160"/>
                    <a:pt x="915" y="148"/>
                  </a:cubicBezTo>
                  <a:cubicBezTo>
                    <a:pt x="899" y="148"/>
                    <a:pt x="875" y="152"/>
                    <a:pt x="867" y="160"/>
                  </a:cubicBezTo>
                  <a:cubicBezTo>
                    <a:pt x="887" y="188"/>
                    <a:pt x="875" y="196"/>
                    <a:pt x="855" y="208"/>
                  </a:cubicBezTo>
                  <a:cubicBezTo>
                    <a:pt x="851" y="224"/>
                    <a:pt x="843" y="228"/>
                    <a:pt x="827" y="224"/>
                  </a:cubicBezTo>
                  <a:cubicBezTo>
                    <a:pt x="815" y="208"/>
                    <a:pt x="799" y="188"/>
                    <a:pt x="779" y="176"/>
                  </a:cubicBezTo>
                  <a:cubicBezTo>
                    <a:pt x="775" y="164"/>
                    <a:pt x="759" y="140"/>
                    <a:pt x="759" y="140"/>
                  </a:cubicBezTo>
                  <a:cubicBezTo>
                    <a:pt x="803" y="40"/>
                    <a:pt x="751" y="68"/>
                    <a:pt x="679" y="64"/>
                  </a:cubicBezTo>
                  <a:cubicBezTo>
                    <a:pt x="651" y="56"/>
                    <a:pt x="611" y="52"/>
                    <a:pt x="587" y="32"/>
                  </a:cubicBezTo>
                  <a:cubicBezTo>
                    <a:pt x="575" y="24"/>
                    <a:pt x="551" y="4"/>
                    <a:pt x="551" y="4"/>
                  </a:cubicBezTo>
                  <a:cubicBezTo>
                    <a:pt x="540" y="0"/>
                    <a:pt x="534" y="6"/>
                    <a:pt x="522" y="10"/>
                  </a:cubicBezTo>
                  <a:cubicBezTo>
                    <a:pt x="510" y="14"/>
                    <a:pt x="491" y="25"/>
                    <a:pt x="479" y="28"/>
                  </a:cubicBezTo>
                  <a:cubicBezTo>
                    <a:pt x="475" y="32"/>
                    <a:pt x="447" y="31"/>
                    <a:pt x="447" y="31"/>
                  </a:cubicBezTo>
                  <a:cubicBezTo>
                    <a:pt x="427" y="23"/>
                    <a:pt x="408" y="25"/>
                    <a:pt x="388" y="17"/>
                  </a:cubicBezTo>
                  <a:cubicBezTo>
                    <a:pt x="364" y="43"/>
                    <a:pt x="369" y="29"/>
                    <a:pt x="339" y="76"/>
                  </a:cubicBezTo>
                  <a:cubicBezTo>
                    <a:pt x="285" y="88"/>
                    <a:pt x="301" y="89"/>
                    <a:pt x="289" y="100"/>
                  </a:cubicBezTo>
                  <a:cubicBezTo>
                    <a:pt x="263" y="111"/>
                    <a:pt x="222" y="125"/>
                    <a:pt x="183" y="142"/>
                  </a:cubicBezTo>
                  <a:cubicBezTo>
                    <a:pt x="153" y="158"/>
                    <a:pt x="123" y="182"/>
                    <a:pt x="102" y="193"/>
                  </a:cubicBezTo>
                  <a:cubicBezTo>
                    <a:pt x="81" y="204"/>
                    <a:pt x="70" y="194"/>
                    <a:pt x="58" y="211"/>
                  </a:cubicBezTo>
                  <a:cubicBezTo>
                    <a:pt x="18" y="223"/>
                    <a:pt x="13" y="221"/>
                    <a:pt x="0" y="250"/>
                  </a:cubicBezTo>
                  <a:cubicBezTo>
                    <a:pt x="4" y="286"/>
                    <a:pt x="10" y="283"/>
                    <a:pt x="34" y="299"/>
                  </a:cubicBezTo>
                  <a:cubicBezTo>
                    <a:pt x="60" y="314"/>
                    <a:pt x="55" y="328"/>
                    <a:pt x="63" y="352"/>
                  </a:cubicBezTo>
                  <a:cubicBezTo>
                    <a:pt x="59" y="380"/>
                    <a:pt x="60" y="407"/>
                    <a:pt x="83" y="428"/>
                  </a:cubicBezTo>
                  <a:cubicBezTo>
                    <a:pt x="99" y="454"/>
                    <a:pt x="126" y="473"/>
                    <a:pt x="142" y="485"/>
                  </a:cubicBezTo>
                  <a:cubicBezTo>
                    <a:pt x="162" y="513"/>
                    <a:pt x="178" y="529"/>
                    <a:pt x="207" y="541"/>
                  </a:cubicBezTo>
                  <a:cubicBezTo>
                    <a:pt x="223" y="553"/>
                    <a:pt x="212" y="554"/>
                    <a:pt x="228" y="566"/>
                  </a:cubicBezTo>
                  <a:cubicBezTo>
                    <a:pt x="236" y="573"/>
                    <a:pt x="244" y="580"/>
                    <a:pt x="253" y="593"/>
                  </a:cubicBezTo>
                  <a:cubicBezTo>
                    <a:pt x="265" y="598"/>
                    <a:pt x="285" y="590"/>
                    <a:pt x="301" y="604"/>
                  </a:cubicBezTo>
                  <a:cubicBezTo>
                    <a:pt x="325" y="628"/>
                    <a:pt x="325" y="673"/>
                    <a:pt x="346" y="688"/>
                  </a:cubicBezTo>
                  <a:cubicBezTo>
                    <a:pt x="373" y="680"/>
                    <a:pt x="391" y="696"/>
                    <a:pt x="411" y="700"/>
                  </a:cubicBezTo>
                  <a:cubicBezTo>
                    <a:pt x="439" y="703"/>
                    <a:pt x="453" y="691"/>
                    <a:pt x="486" y="695"/>
                  </a:cubicBezTo>
                  <a:cubicBezTo>
                    <a:pt x="494" y="691"/>
                    <a:pt x="508" y="685"/>
                    <a:pt x="508" y="685"/>
                  </a:cubicBezTo>
                  <a:cubicBezTo>
                    <a:pt x="513" y="659"/>
                    <a:pt x="514" y="619"/>
                    <a:pt x="534" y="599"/>
                  </a:cubicBezTo>
                  <a:cubicBezTo>
                    <a:pt x="534" y="587"/>
                    <a:pt x="552" y="578"/>
                    <a:pt x="564" y="574"/>
                  </a:cubicBezTo>
                  <a:cubicBezTo>
                    <a:pt x="580" y="566"/>
                    <a:pt x="600" y="576"/>
                    <a:pt x="616" y="580"/>
                  </a:cubicBezTo>
                  <a:cubicBezTo>
                    <a:pt x="640" y="584"/>
                    <a:pt x="655" y="588"/>
                    <a:pt x="679" y="588"/>
                  </a:cubicBezTo>
                  <a:cubicBezTo>
                    <a:pt x="708" y="593"/>
                    <a:pt x="735" y="593"/>
                    <a:pt x="731" y="608"/>
                  </a:cubicBezTo>
                  <a:cubicBezTo>
                    <a:pt x="747" y="612"/>
                    <a:pt x="759" y="628"/>
                    <a:pt x="783" y="632"/>
                  </a:cubicBezTo>
                  <a:cubicBezTo>
                    <a:pt x="803" y="636"/>
                    <a:pt x="832" y="635"/>
                    <a:pt x="855" y="636"/>
                  </a:cubicBezTo>
                  <a:cubicBezTo>
                    <a:pt x="880" y="640"/>
                    <a:pt x="891" y="641"/>
                    <a:pt x="919" y="637"/>
                  </a:cubicBezTo>
                  <a:cubicBezTo>
                    <a:pt x="935" y="629"/>
                    <a:pt x="931" y="620"/>
                    <a:pt x="939" y="62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43" name="Freeform 2541">
              <a:extLst>
                <a:ext uri="{FF2B5EF4-FFF2-40B4-BE49-F238E27FC236}">
                  <a16:creationId xmlns:a16="http://schemas.microsoft.com/office/drawing/2014/main" id="{19394D64-CB84-9528-90A6-1C794DE44136}"/>
                </a:ext>
              </a:extLst>
            </p:cNvPr>
            <p:cNvSpPr>
              <a:spLocks noChangeAspect="1"/>
            </p:cNvSpPr>
            <p:nvPr>
              <p:custDataLst>
                <p:tags r:id="rId37"/>
              </p:custDataLst>
            </p:nvPr>
          </p:nvSpPr>
          <p:spPr bwMode="auto">
            <a:xfrm>
              <a:off x="4214813" y="4559300"/>
              <a:ext cx="585788" cy="303213"/>
            </a:xfrm>
            <a:custGeom>
              <a:avLst/>
              <a:gdLst>
                <a:gd name="T0" fmla="*/ 72 w 1474"/>
                <a:gd name="T1" fmla="*/ 471 h 764"/>
                <a:gd name="T2" fmla="*/ 125 w 1474"/>
                <a:gd name="T3" fmla="*/ 501 h 764"/>
                <a:gd name="T4" fmla="*/ 200 w 1474"/>
                <a:gd name="T5" fmla="*/ 474 h 764"/>
                <a:gd name="T6" fmla="*/ 321 w 1474"/>
                <a:gd name="T7" fmla="*/ 497 h 764"/>
                <a:gd name="T8" fmla="*/ 420 w 1474"/>
                <a:gd name="T9" fmla="*/ 428 h 764"/>
                <a:gd name="T10" fmla="*/ 574 w 1474"/>
                <a:gd name="T11" fmla="*/ 420 h 764"/>
                <a:gd name="T12" fmla="*/ 639 w 1474"/>
                <a:gd name="T13" fmla="*/ 420 h 764"/>
                <a:gd name="T14" fmla="*/ 699 w 1474"/>
                <a:gd name="T15" fmla="*/ 450 h 764"/>
                <a:gd name="T16" fmla="*/ 671 w 1474"/>
                <a:gd name="T17" fmla="*/ 401 h 764"/>
                <a:gd name="T18" fmla="*/ 680 w 1474"/>
                <a:gd name="T19" fmla="*/ 234 h 764"/>
                <a:gd name="T20" fmla="*/ 761 w 1474"/>
                <a:gd name="T21" fmla="*/ 149 h 764"/>
                <a:gd name="T22" fmla="*/ 827 w 1474"/>
                <a:gd name="T23" fmla="*/ 116 h 764"/>
                <a:gd name="T24" fmla="*/ 974 w 1474"/>
                <a:gd name="T25" fmla="*/ 120 h 764"/>
                <a:gd name="T26" fmla="*/ 1054 w 1474"/>
                <a:gd name="T27" fmla="*/ 0 h 764"/>
                <a:gd name="T28" fmla="*/ 1410 w 1474"/>
                <a:gd name="T29" fmla="*/ 64 h 764"/>
                <a:gd name="T30" fmla="*/ 1421 w 1474"/>
                <a:gd name="T31" fmla="*/ 116 h 764"/>
                <a:gd name="T32" fmla="*/ 1474 w 1474"/>
                <a:gd name="T33" fmla="*/ 284 h 764"/>
                <a:gd name="T34" fmla="*/ 1338 w 1474"/>
                <a:gd name="T35" fmla="*/ 356 h 764"/>
                <a:gd name="T36" fmla="*/ 1390 w 1474"/>
                <a:gd name="T37" fmla="*/ 424 h 764"/>
                <a:gd name="T38" fmla="*/ 1322 w 1474"/>
                <a:gd name="T39" fmla="*/ 588 h 764"/>
                <a:gd name="T40" fmla="*/ 1222 w 1474"/>
                <a:gd name="T41" fmla="*/ 660 h 764"/>
                <a:gd name="T42" fmla="*/ 1174 w 1474"/>
                <a:gd name="T43" fmla="*/ 692 h 764"/>
                <a:gd name="T44" fmla="*/ 1066 w 1474"/>
                <a:gd name="T45" fmla="*/ 720 h 764"/>
                <a:gd name="T46" fmla="*/ 807 w 1474"/>
                <a:gd name="T47" fmla="*/ 737 h 764"/>
                <a:gd name="T48" fmla="*/ 578 w 1474"/>
                <a:gd name="T49" fmla="*/ 688 h 764"/>
                <a:gd name="T50" fmla="*/ 530 w 1474"/>
                <a:gd name="T51" fmla="*/ 620 h 764"/>
                <a:gd name="T52" fmla="*/ 438 w 1474"/>
                <a:gd name="T53" fmla="*/ 608 h 764"/>
                <a:gd name="T54" fmla="*/ 310 w 1474"/>
                <a:gd name="T55" fmla="*/ 656 h 764"/>
                <a:gd name="T56" fmla="*/ 214 w 1474"/>
                <a:gd name="T57" fmla="*/ 650 h 764"/>
                <a:gd name="T58" fmla="*/ 142 w 1474"/>
                <a:gd name="T59" fmla="*/ 632 h 764"/>
                <a:gd name="T60" fmla="*/ 71 w 1474"/>
                <a:gd name="T61" fmla="*/ 627 h 764"/>
                <a:gd name="T62" fmla="*/ 0 w 1474"/>
                <a:gd name="T63" fmla="*/ 552 h 7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74"/>
                <a:gd name="T97" fmla="*/ 0 h 764"/>
                <a:gd name="T98" fmla="*/ 1474 w 1474"/>
                <a:gd name="T99" fmla="*/ 764 h 76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74" h="764">
                  <a:moveTo>
                    <a:pt x="26" y="452"/>
                  </a:moveTo>
                  <a:cubicBezTo>
                    <a:pt x="39" y="438"/>
                    <a:pt x="59" y="467"/>
                    <a:pt x="72" y="471"/>
                  </a:cubicBezTo>
                  <a:cubicBezTo>
                    <a:pt x="85" y="475"/>
                    <a:pt x="98" y="472"/>
                    <a:pt x="107" y="477"/>
                  </a:cubicBezTo>
                  <a:cubicBezTo>
                    <a:pt x="115" y="489"/>
                    <a:pt x="125" y="501"/>
                    <a:pt x="125" y="501"/>
                  </a:cubicBezTo>
                  <a:cubicBezTo>
                    <a:pt x="129" y="517"/>
                    <a:pt x="142" y="510"/>
                    <a:pt x="150" y="522"/>
                  </a:cubicBezTo>
                  <a:cubicBezTo>
                    <a:pt x="201" y="522"/>
                    <a:pt x="192" y="498"/>
                    <a:pt x="200" y="474"/>
                  </a:cubicBezTo>
                  <a:cubicBezTo>
                    <a:pt x="212" y="466"/>
                    <a:pt x="214" y="468"/>
                    <a:pt x="230" y="464"/>
                  </a:cubicBezTo>
                  <a:cubicBezTo>
                    <a:pt x="262" y="476"/>
                    <a:pt x="294" y="500"/>
                    <a:pt x="321" y="497"/>
                  </a:cubicBezTo>
                  <a:cubicBezTo>
                    <a:pt x="345" y="489"/>
                    <a:pt x="354" y="483"/>
                    <a:pt x="374" y="479"/>
                  </a:cubicBezTo>
                  <a:cubicBezTo>
                    <a:pt x="383" y="462"/>
                    <a:pt x="396" y="440"/>
                    <a:pt x="420" y="428"/>
                  </a:cubicBezTo>
                  <a:cubicBezTo>
                    <a:pt x="444" y="416"/>
                    <a:pt x="493" y="408"/>
                    <a:pt x="519" y="407"/>
                  </a:cubicBezTo>
                  <a:cubicBezTo>
                    <a:pt x="545" y="406"/>
                    <a:pt x="537" y="402"/>
                    <a:pt x="574" y="420"/>
                  </a:cubicBezTo>
                  <a:cubicBezTo>
                    <a:pt x="594" y="410"/>
                    <a:pt x="591" y="407"/>
                    <a:pt x="602" y="407"/>
                  </a:cubicBezTo>
                  <a:cubicBezTo>
                    <a:pt x="613" y="407"/>
                    <a:pt x="625" y="412"/>
                    <a:pt x="639" y="420"/>
                  </a:cubicBezTo>
                  <a:cubicBezTo>
                    <a:pt x="656" y="425"/>
                    <a:pt x="674" y="450"/>
                    <a:pt x="684" y="455"/>
                  </a:cubicBezTo>
                  <a:cubicBezTo>
                    <a:pt x="694" y="460"/>
                    <a:pt x="696" y="455"/>
                    <a:pt x="699" y="450"/>
                  </a:cubicBezTo>
                  <a:cubicBezTo>
                    <a:pt x="695" y="438"/>
                    <a:pt x="709" y="438"/>
                    <a:pt x="701" y="426"/>
                  </a:cubicBezTo>
                  <a:cubicBezTo>
                    <a:pt x="696" y="408"/>
                    <a:pt x="671" y="401"/>
                    <a:pt x="671" y="401"/>
                  </a:cubicBezTo>
                  <a:cubicBezTo>
                    <a:pt x="678" y="315"/>
                    <a:pt x="647" y="294"/>
                    <a:pt x="623" y="270"/>
                  </a:cubicBezTo>
                  <a:cubicBezTo>
                    <a:pt x="659" y="263"/>
                    <a:pt x="662" y="244"/>
                    <a:pt x="680" y="234"/>
                  </a:cubicBezTo>
                  <a:cubicBezTo>
                    <a:pt x="698" y="224"/>
                    <a:pt x="715" y="223"/>
                    <a:pt x="729" y="209"/>
                  </a:cubicBezTo>
                  <a:cubicBezTo>
                    <a:pt x="743" y="188"/>
                    <a:pt x="740" y="168"/>
                    <a:pt x="761" y="149"/>
                  </a:cubicBezTo>
                  <a:cubicBezTo>
                    <a:pt x="774" y="136"/>
                    <a:pt x="799" y="137"/>
                    <a:pt x="810" y="132"/>
                  </a:cubicBezTo>
                  <a:cubicBezTo>
                    <a:pt x="821" y="127"/>
                    <a:pt x="812" y="117"/>
                    <a:pt x="827" y="116"/>
                  </a:cubicBezTo>
                  <a:cubicBezTo>
                    <a:pt x="843" y="108"/>
                    <a:pt x="874" y="116"/>
                    <a:pt x="898" y="128"/>
                  </a:cubicBezTo>
                  <a:cubicBezTo>
                    <a:pt x="922" y="124"/>
                    <a:pt x="950" y="124"/>
                    <a:pt x="974" y="120"/>
                  </a:cubicBezTo>
                  <a:cubicBezTo>
                    <a:pt x="982" y="120"/>
                    <a:pt x="998" y="112"/>
                    <a:pt x="998" y="112"/>
                  </a:cubicBezTo>
                  <a:cubicBezTo>
                    <a:pt x="1010" y="60"/>
                    <a:pt x="1010" y="28"/>
                    <a:pt x="1054" y="0"/>
                  </a:cubicBezTo>
                  <a:cubicBezTo>
                    <a:pt x="1110" y="8"/>
                    <a:pt x="1162" y="20"/>
                    <a:pt x="1218" y="24"/>
                  </a:cubicBezTo>
                  <a:cubicBezTo>
                    <a:pt x="1258" y="84"/>
                    <a:pt x="1342" y="60"/>
                    <a:pt x="1410" y="64"/>
                  </a:cubicBezTo>
                  <a:cubicBezTo>
                    <a:pt x="1443" y="74"/>
                    <a:pt x="1426" y="35"/>
                    <a:pt x="1433" y="50"/>
                  </a:cubicBezTo>
                  <a:cubicBezTo>
                    <a:pt x="1435" y="59"/>
                    <a:pt x="1419" y="98"/>
                    <a:pt x="1421" y="116"/>
                  </a:cubicBezTo>
                  <a:cubicBezTo>
                    <a:pt x="1423" y="134"/>
                    <a:pt x="1434" y="130"/>
                    <a:pt x="1443" y="158"/>
                  </a:cubicBezTo>
                  <a:cubicBezTo>
                    <a:pt x="1427" y="210"/>
                    <a:pt x="1446" y="240"/>
                    <a:pt x="1474" y="284"/>
                  </a:cubicBezTo>
                  <a:cubicBezTo>
                    <a:pt x="1462" y="356"/>
                    <a:pt x="1470" y="348"/>
                    <a:pt x="1394" y="352"/>
                  </a:cubicBezTo>
                  <a:cubicBezTo>
                    <a:pt x="1374" y="344"/>
                    <a:pt x="1358" y="352"/>
                    <a:pt x="1338" y="356"/>
                  </a:cubicBezTo>
                  <a:cubicBezTo>
                    <a:pt x="1358" y="360"/>
                    <a:pt x="1374" y="372"/>
                    <a:pt x="1390" y="384"/>
                  </a:cubicBezTo>
                  <a:cubicBezTo>
                    <a:pt x="1402" y="424"/>
                    <a:pt x="1414" y="416"/>
                    <a:pt x="1390" y="424"/>
                  </a:cubicBezTo>
                  <a:cubicBezTo>
                    <a:pt x="1386" y="440"/>
                    <a:pt x="1378" y="452"/>
                    <a:pt x="1370" y="468"/>
                  </a:cubicBezTo>
                  <a:cubicBezTo>
                    <a:pt x="1378" y="528"/>
                    <a:pt x="1390" y="572"/>
                    <a:pt x="1322" y="588"/>
                  </a:cubicBezTo>
                  <a:cubicBezTo>
                    <a:pt x="1310" y="620"/>
                    <a:pt x="1322" y="608"/>
                    <a:pt x="1298" y="624"/>
                  </a:cubicBezTo>
                  <a:cubicBezTo>
                    <a:pt x="1286" y="660"/>
                    <a:pt x="1262" y="652"/>
                    <a:pt x="1222" y="660"/>
                  </a:cubicBezTo>
                  <a:cubicBezTo>
                    <a:pt x="1214" y="660"/>
                    <a:pt x="1202" y="664"/>
                    <a:pt x="1202" y="664"/>
                  </a:cubicBezTo>
                  <a:cubicBezTo>
                    <a:pt x="1198" y="684"/>
                    <a:pt x="1194" y="684"/>
                    <a:pt x="1174" y="692"/>
                  </a:cubicBezTo>
                  <a:cubicBezTo>
                    <a:pt x="1146" y="688"/>
                    <a:pt x="1134" y="696"/>
                    <a:pt x="1106" y="704"/>
                  </a:cubicBezTo>
                  <a:cubicBezTo>
                    <a:pt x="1094" y="720"/>
                    <a:pt x="1086" y="712"/>
                    <a:pt x="1066" y="720"/>
                  </a:cubicBezTo>
                  <a:cubicBezTo>
                    <a:pt x="1050" y="736"/>
                    <a:pt x="1018" y="748"/>
                    <a:pt x="998" y="756"/>
                  </a:cubicBezTo>
                  <a:cubicBezTo>
                    <a:pt x="926" y="764"/>
                    <a:pt x="895" y="741"/>
                    <a:pt x="807" y="737"/>
                  </a:cubicBezTo>
                  <a:cubicBezTo>
                    <a:pt x="763" y="721"/>
                    <a:pt x="672" y="723"/>
                    <a:pt x="626" y="712"/>
                  </a:cubicBezTo>
                  <a:cubicBezTo>
                    <a:pt x="606" y="704"/>
                    <a:pt x="598" y="696"/>
                    <a:pt x="578" y="688"/>
                  </a:cubicBezTo>
                  <a:cubicBezTo>
                    <a:pt x="574" y="688"/>
                    <a:pt x="564" y="677"/>
                    <a:pt x="564" y="677"/>
                  </a:cubicBezTo>
                  <a:cubicBezTo>
                    <a:pt x="549" y="657"/>
                    <a:pt x="548" y="632"/>
                    <a:pt x="530" y="620"/>
                  </a:cubicBezTo>
                  <a:cubicBezTo>
                    <a:pt x="519" y="605"/>
                    <a:pt x="522" y="604"/>
                    <a:pt x="500" y="594"/>
                  </a:cubicBezTo>
                  <a:cubicBezTo>
                    <a:pt x="476" y="595"/>
                    <a:pt x="438" y="608"/>
                    <a:pt x="438" y="608"/>
                  </a:cubicBezTo>
                  <a:cubicBezTo>
                    <a:pt x="399" y="614"/>
                    <a:pt x="377" y="620"/>
                    <a:pt x="334" y="616"/>
                  </a:cubicBezTo>
                  <a:cubicBezTo>
                    <a:pt x="326" y="630"/>
                    <a:pt x="333" y="621"/>
                    <a:pt x="310" y="656"/>
                  </a:cubicBezTo>
                  <a:cubicBezTo>
                    <a:pt x="306" y="664"/>
                    <a:pt x="303" y="668"/>
                    <a:pt x="303" y="668"/>
                  </a:cubicBezTo>
                  <a:cubicBezTo>
                    <a:pt x="240" y="663"/>
                    <a:pt x="235" y="654"/>
                    <a:pt x="214" y="650"/>
                  </a:cubicBezTo>
                  <a:cubicBezTo>
                    <a:pt x="193" y="646"/>
                    <a:pt x="190" y="647"/>
                    <a:pt x="178" y="644"/>
                  </a:cubicBezTo>
                  <a:cubicBezTo>
                    <a:pt x="173" y="626"/>
                    <a:pt x="166" y="616"/>
                    <a:pt x="142" y="632"/>
                  </a:cubicBezTo>
                  <a:cubicBezTo>
                    <a:pt x="134" y="648"/>
                    <a:pt x="107" y="650"/>
                    <a:pt x="93" y="659"/>
                  </a:cubicBezTo>
                  <a:cubicBezTo>
                    <a:pt x="81" y="650"/>
                    <a:pt x="79" y="647"/>
                    <a:pt x="71" y="627"/>
                  </a:cubicBezTo>
                  <a:cubicBezTo>
                    <a:pt x="67" y="611"/>
                    <a:pt x="38" y="596"/>
                    <a:pt x="26" y="588"/>
                  </a:cubicBezTo>
                  <a:cubicBezTo>
                    <a:pt x="11" y="582"/>
                    <a:pt x="4" y="568"/>
                    <a:pt x="0" y="552"/>
                  </a:cubicBezTo>
                  <a:cubicBezTo>
                    <a:pt x="16" y="508"/>
                    <a:pt x="38" y="521"/>
                    <a:pt x="26" y="452"/>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44" name="Freeform 2542">
              <a:extLst>
                <a:ext uri="{FF2B5EF4-FFF2-40B4-BE49-F238E27FC236}">
                  <a16:creationId xmlns:a16="http://schemas.microsoft.com/office/drawing/2014/main" id="{05A6A66A-92C3-AA56-B7AB-A8F63FFCDAA8}"/>
                </a:ext>
              </a:extLst>
            </p:cNvPr>
            <p:cNvSpPr>
              <a:spLocks noChangeAspect="1"/>
            </p:cNvSpPr>
            <p:nvPr>
              <p:custDataLst>
                <p:tags r:id="rId38"/>
              </p:custDataLst>
            </p:nvPr>
          </p:nvSpPr>
          <p:spPr bwMode="auto">
            <a:xfrm>
              <a:off x="3930651" y="4705350"/>
              <a:ext cx="366713" cy="239713"/>
            </a:xfrm>
            <a:custGeom>
              <a:avLst/>
              <a:gdLst>
                <a:gd name="T0" fmla="*/ 328 w 925"/>
                <a:gd name="T1" fmla="*/ 78 h 605"/>
                <a:gd name="T2" fmla="*/ 428 w 925"/>
                <a:gd name="T3" fmla="*/ 82 h 605"/>
                <a:gd name="T4" fmla="*/ 513 w 925"/>
                <a:gd name="T5" fmla="*/ 69 h 605"/>
                <a:gd name="T6" fmla="*/ 535 w 925"/>
                <a:gd name="T7" fmla="*/ 48 h 605"/>
                <a:gd name="T8" fmla="*/ 500 w 925"/>
                <a:gd name="T9" fmla="*/ 30 h 605"/>
                <a:gd name="T10" fmla="*/ 528 w 925"/>
                <a:gd name="T11" fmla="*/ 10 h 605"/>
                <a:gd name="T12" fmla="*/ 567 w 925"/>
                <a:gd name="T13" fmla="*/ 26 h 605"/>
                <a:gd name="T14" fmla="*/ 596 w 925"/>
                <a:gd name="T15" fmla="*/ 62 h 605"/>
                <a:gd name="T16" fmla="*/ 633 w 925"/>
                <a:gd name="T17" fmla="*/ 42 h 605"/>
                <a:gd name="T18" fmla="*/ 685 w 925"/>
                <a:gd name="T19" fmla="*/ 50 h 605"/>
                <a:gd name="T20" fmla="*/ 744 w 925"/>
                <a:gd name="T21" fmla="*/ 80 h 605"/>
                <a:gd name="T22" fmla="*/ 720 w 925"/>
                <a:gd name="T23" fmla="*/ 182 h 605"/>
                <a:gd name="T24" fmla="*/ 752 w 925"/>
                <a:gd name="T25" fmla="*/ 226 h 605"/>
                <a:gd name="T26" fmla="*/ 788 w 925"/>
                <a:gd name="T27" fmla="*/ 254 h 605"/>
                <a:gd name="T28" fmla="*/ 808 w 925"/>
                <a:gd name="T29" fmla="*/ 294 h 605"/>
                <a:gd name="T30" fmla="*/ 880 w 925"/>
                <a:gd name="T31" fmla="*/ 258 h 605"/>
                <a:gd name="T32" fmla="*/ 898 w 925"/>
                <a:gd name="T33" fmla="*/ 281 h 605"/>
                <a:gd name="T34" fmla="*/ 924 w 925"/>
                <a:gd name="T35" fmla="*/ 282 h 605"/>
                <a:gd name="T36" fmla="*/ 903 w 925"/>
                <a:gd name="T37" fmla="*/ 300 h 605"/>
                <a:gd name="T38" fmla="*/ 888 w 925"/>
                <a:gd name="T39" fmla="*/ 350 h 605"/>
                <a:gd name="T40" fmla="*/ 838 w 925"/>
                <a:gd name="T41" fmla="*/ 374 h 605"/>
                <a:gd name="T42" fmla="*/ 823 w 925"/>
                <a:gd name="T43" fmla="*/ 419 h 605"/>
                <a:gd name="T44" fmla="*/ 792 w 925"/>
                <a:gd name="T45" fmla="*/ 434 h 605"/>
                <a:gd name="T46" fmla="*/ 744 w 925"/>
                <a:gd name="T47" fmla="*/ 470 h 605"/>
                <a:gd name="T48" fmla="*/ 709 w 925"/>
                <a:gd name="T49" fmla="*/ 435 h 605"/>
                <a:gd name="T50" fmla="*/ 693 w 925"/>
                <a:gd name="T51" fmla="*/ 417 h 605"/>
                <a:gd name="T52" fmla="*/ 655 w 925"/>
                <a:gd name="T53" fmla="*/ 453 h 605"/>
                <a:gd name="T54" fmla="*/ 610 w 925"/>
                <a:gd name="T55" fmla="*/ 534 h 605"/>
                <a:gd name="T56" fmla="*/ 583 w 925"/>
                <a:gd name="T57" fmla="*/ 605 h 605"/>
                <a:gd name="T58" fmla="*/ 555 w 925"/>
                <a:gd name="T59" fmla="*/ 515 h 605"/>
                <a:gd name="T60" fmla="*/ 528 w 925"/>
                <a:gd name="T61" fmla="*/ 495 h 605"/>
                <a:gd name="T62" fmla="*/ 525 w 925"/>
                <a:gd name="T63" fmla="*/ 476 h 605"/>
                <a:gd name="T64" fmla="*/ 496 w 925"/>
                <a:gd name="T65" fmla="*/ 438 h 605"/>
                <a:gd name="T66" fmla="*/ 464 w 925"/>
                <a:gd name="T67" fmla="*/ 458 h 605"/>
                <a:gd name="T68" fmla="*/ 432 w 925"/>
                <a:gd name="T69" fmla="*/ 498 h 605"/>
                <a:gd name="T70" fmla="*/ 411 w 925"/>
                <a:gd name="T71" fmla="*/ 540 h 605"/>
                <a:gd name="T72" fmla="*/ 360 w 925"/>
                <a:gd name="T73" fmla="*/ 546 h 605"/>
                <a:gd name="T74" fmla="*/ 286 w 925"/>
                <a:gd name="T75" fmla="*/ 548 h 605"/>
                <a:gd name="T76" fmla="*/ 248 w 925"/>
                <a:gd name="T77" fmla="*/ 566 h 605"/>
                <a:gd name="T78" fmla="*/ 198 w 925"/>
                <a:gd name="T79" fmla="*/ 552 h 605"/>
                <a:gd name="T80" fmla="*/ 188 w 925"/>
                <a:gd name="T81" fmla="*/ 534 h 605"/>
                <a:gd name="T82" fmla="*/ 168 w 925"/>
                <a:gd name="T83" fmla="*/ 473 h 605"/>
                <a:gd name="T84" fmla="*/ 128 w 925"/>
                <a:gd name="T85" fmla="*/ 422 h 605"/>
                <a:gd name="T86" fmla="*/ 44 w 925"/>
                <a:gd name="T87" fmla="*/ 438 h 605"/>
                <a:gd name="T88" fmla="*/ 0 w 925"/>
                <a:gd name="T89" fmla="*/ 494 h 605"/>
                <a:gd name="T90" fmla="*/ 24 w 925"/>
                <a:gd name="T91" fmla="*/ 414 h 605"/>
                <a:gd name="T92" fmla="*/ 36 w 925"/>
                <a:gd name="T93" fmla="*/ 351 h 605"/>
                <a:gd name="T94" fmla="*/ 94 w 925"/>
                <a:gd name="T95" fmla="*/ 299 h 605"/>
                <a:gd name="T96" fmla="*/ 136 w 925"/>
                <a:gd name="T97" fmla="*/ 245 h 605"/>
                <a:gd name="T98" fmla="*/ 184 w 925"/>
                <a:gd name="T99" fmla="*/ 174 h 605"/>
                <a:gd name="T100" fmla="*/ 198 w 925"/>
                <a:gd name="T101" fmla="*/ 134 h 605"/>
                <a:gd name="T102" fmla="*/ 225 w 925"/>
                <a:gd name="T103" fmla="*/ 81 h 605"/>
                <a:gd name="T104" fmla="*/ 276 w 925"/>
                <a:gd name="T105" fmla="*/ 87 h 605"/>
                <a:gd name="T106" fmla="*/ 328 w 925"/>
                <a:gd name="T107" fmla="*/ 78 h 60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25"/>
                <a:gd name="T163" fmla="*/ 0 h 605"/>
                <a:gd name="T164" fmla="*/ 925 w 925"/>
                <a:gd name="T165" fmla="*/ 605 h 60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25" h="605">
                  <a:moveTo>
                    <a:pt x="328" y="78"/>
                  </a:moveTo>
                  <a:cubicBezTo>
                    <a:pt x="372" y="86"/>
                    <a:pt x="378" y="74"/>
                    <a:pt x="428" y="82"/>
                  </a:cubicBezTo>
                  <a:cubicBezTo>
                    <a:pt x="460" y="74"/>
                    <a:pt x="481" y="81"/>
                    <a:pt x="513" y="69"/>
                  </a:cubicBezTo>
                  <a:cubicBezTo>
                    <a:pt x="517" y="61"/>
                    <a:pt x="543" y="52"/>
                    <a:pt x="535" y="48"/>
                  </a:cubicBezTo>
                  <a:cubicBezTo>
                    <a:pt x="523" y="44"/>
                    <a:pt x="500" y="30"/>
                    <a:pt x="500" y="30"/>
                  </a:cubicBezTo>
                  <a:cubicBezTo>
                    <a:pt x="480" y="2"/>
                    <a:pt x="505" y="0"/>
                    <a:pt x="528" y="10"/>
                  </a:cubicBezTo>
                  <a:cubicBezTo>
                    <a:pt x="544" y="14"/>
                    <a:pt x="555" y="18"/>
                    <a:pt x="567" y="26"/>
                  </a:cubicBezTo>
                  <a:cubicBezTo>
                    <a:pt x="568" y="50"/>
                    <a:pt x="592" y="59"/>
                    <a:pt x="596" y="62"/>
                  </a:cubicBezTo>
                  <a:cubicBezTo>
                    <a:pt x="606" y="66"/>
                    <a:pt x="618" y="44"/>
                    <a:pt x="633" y="42"/>
                  </a:cubicBezTo>
                  <a:cubicBezTo>
                    <a:pt x="648" y="40"/>
                    <a:pt x="655" y="53"/>
                    <a:pt x="685" y="50"/>
                  </a:cubicBezTo>
                  <a:cubicBezTo>
                    <a:pt x="709" y="58"/>
                    <a:pt x="724" y="72"/>
                    <a:pt x="744" y="80"/>
                  </a:cubicBezTo>
                  <a:cubicBezTo>
                    <a:pt x="756" y="113"/>
                    <a:pt x="740" y="154"/>
                    <a:pt x="720" y="182"/>
                  </a:cubicBezTo>
                  <a:cubicBezTo>
                    <a:pt x="728" y="210"/>
                    <a:pt x="724" y="218"/>
                    <a:pt x="752" y="226"/>
                  </a:cubicBezTo>
                  <a:cubicBezTo>
                    <a:pt x="780" y="246"/>
                    <a:pt x="768" y="234"/>
                    <a:pt x="788" y="254"/>
                  </a:cubicBezTo>
                  <a:cubicBezTo>
                    <a:pt x="792" y="270"/>
                    <a:pt x="800" y="282"/>
                    <a:pt x="808" y="294"/>
                  </a:cubicBezTo>
                  <a:cubicBezTo>
                    <a:pt x="828" y="290"/>
                    <a:pt x="860" y="266"/>
                    <a:pt x="880" y="258"/>
                  </a:cubicBezTo>
                  <a:cubicBezTo>
                    <a:pt x="896" y="253"/>
                    <a:pt x="891" y="277"/>
                    <a:pt x="898" y="281"/>
                  </a:cubicBezTo>
                  <a:cubicBezTo>
                    <a:pt x="905" y="285"/>
                    <a:pt x="923" y="279"/>
                    <a:pt x="924" y="282"/>
                  </a:cubicBezTo>
                  <a:cubicBezTo>
                    <a:pt x="925" y="285"/>
                    <a:pt x="909" y="289"/>
                    <a:pt x="903" y="300"/>
                  </a:cubicBezTo>
                  <a:cubicBezTo>
                    <a:pt x="897" y="311"/>
                    <a:pt x="899" y="338"/>
                    <a:pt x="888" y="350"/>
                  </a:cubicBezTo>
                  <a:cubicBezTo>
                    <a:pt x="871" y="384"/>
                    <a:pt x="869" y="373"/>
                    <a:pt x="838" y="374"/>
                  </a:cubicBezTo>
                  <a:cubicBezTo>
                    <a:pt x="837" y="393"/>
                    <a:pt x="834" y="392"/>
                    <a:pt x="823" y="419"/>
                  </a:cubicBezTo>
                  <a:cubicBezTo>
                    <a:pt x="816" y="430"/>
                    <a:pt x="806" y="426"/>
                    <a:pt x="792" y="434"/>
                  </a:cubicBezTo>
                  <a:cubicBezTo>
                    <a:pt x="754" y="450"/>
                    <a:pt x="766" y="447"/>
                    <a:pt x="744" y="470"/>
                  </a:cubicBezTo>
                  <a:cubicBezTo>
                    <a:pt x="739" y="452"/>
                    <a:pt x="747" y="440"/>
                    <a:pt x="709" y="435"/>
                  </a:cubicBezTo>
                  <a:cubicBezTo>
                    <a:pt x="705" y="415"/>
                    <a:pt x="693" y="417"/>
                    <a:pt x="693" y="417"/>
                  </a:cubicBezTo>
                  <a:cubicBezTo>
                    <a:pt x="663" y="422"/>
                    <a:pt x="669" y="433"/>
                    <a:pt x="655" y="453"/>
                  </a:cubicBezTo>
                  <a:cubicBezTo>
                    <a:pt x="641" y="473"/>
                    <a:pt x="622" y="509"/>
                    <a:pt x="610" y="534"/>
                  </a:cubicBezTo>
                  <a:cubicBezTo>
                    <a:pt x="598" y="557"/>
                    <a:pt x="604" y="545"/>
                    <a:pt x="583" y="605"/>
                  </a:cubicBezTo>
                  <a:cubicBezTo>
                    <a:pt x="567" y="576"/>
                    <a:pt x="559" y="543"/>
                    <a:pt x="555" y="515"/>
                  </a:cubicBezTo>
                  <a:cubicBezTo>
                    <a:pt x="543" y="485"/>
                    <a:pt x="538" y="494"/>
                    <a:pt x="528" y="495"/>
                  </a:cubicBezTo>
                  <a:cubicBezTo>
                    <a:pt x="523" y="489"/>
                    <a:pt x="530" y="485"/>
                    <a:pt x="525" y="476"/>
                  </a:cubicBezTo>
                  <a:cubicBezTo>
                    <a:pt x="513" y="456"/>
                    <a:pt x="522" y="453"/>
                    <a:pt x="496" y="438"/>
                  </a:cubicBezTo>
                  <a:cubicBezTo>
                    <a:pt x="488" y="434"/>
                    <a:pt x="472" y="454"/>
                    <a:pt x="464" y="458"/>
                  </a:cubicBezTo>
                  <a:cubicBezTo>
                    <a:pt x="452" y="466"/>
                    <a:pt x="436" y="473"/>
                    <a:pt x="432" y="498"/>
                  </a:cubicBezTo>
                  <a:cubicBezTo>
                    <a:pt x="424" y="510"/>
                    <a:pt x="423" y="536"/>
                    <a:pt x="411" y="540"/>
                  </a:cubicBezTo>
                  <a:cubicBezTo>
                    <a:pt x="403" y="544"/>
                    <a:pt x="360" y="546"/>
                    <a:pt x="360" y="546"/>
                  </a:cubicBezTo>
                  <a:cubicBezTo>
                    <a:pt x="324" y="542"/>
                    <a:pt x="326" y="544"/>
                    <a:pt x="286" y="548"/>
                  </a:cubicBezTo>
                  <a:cubicBezTo>
                    <a:pt x="267" y="557"/>
                    <a:pt x="264" y="562"/>
                    <a:pt x="248" y="566"/>
                  </a:cubicBezTo>
                  <a:cubicBezTo>
                    <a:pt x="235" y="566"/>
                    <a:pt x="208" y="557"/>
                    <a:pt x="198" y="552"/>
                  </a:cubicBezTo>
                  <a:cubicBezTo>
                    <a:pt x="188" y="547"/>
                    <a:pt x="193" y="547"/>
                    <a:pt x="188" y="534"/>
                  </a:cubicBezTo>
                  <a:cubicBezTo>
                    <a:pt x="175" y="494"/>
                    <a:pt x="172" y="506"/>
                    <a:pt x="168" y="473"/>
                  </a:cubicBezTo>
                  <a:cubicBezTo>
                    <a:pt x="157" y="447"/>
                    <a:pt x="178" y="441"/>
                    <a:pt x="128" y="422"/>
                  </a:cubicBezTo>
                  <a:cubicBezTo>
                    <a:pt x="93" y="428"/>
                    <a:pt x="81" y="432"/>
                    <a:pt x="44" y="438"/>
                  </a:cubicBezTo>
                  <a:cubicBezTo>
                    <a:pt x="30" y="450"/>
                    <a:pt x="16" y="468"/>
                    <a:pt x="0" y="494"/>
                  </a:cubicBezTo>
                  <a:cubicBezTo>
                    <a:pt x="1" y="435"/>
                    <a:pt x="15" y="440"/>
                    <a:pt x="24" y="414"/>
                  </a:cubicBezTo>
                  <a:cubicBezTo>
                    <a:pt x="46" y="389"/>
                    <a:pt x="24" y="370"/>
                    <a:pt x="36" y="351"/>
                  </a:cubicBezTo>
                  <a:cubicBezTo>
                    <a:pt x="48" y="332"/>
                    <a:pt x="66" y="313"/>
                    <a:pt x="94" y="299"/>
                  </a:cubicBezTo>
                  <a:cubicBezTo>
                    <a:pt x="111" y="278"/>
                    <a:pt x="116" y="269"/>
                    <a:pt x="136" y="245"/>
                  </a:cubicBezTo>
                  <a:cubicBezTo>
                    <a:pt x="150" y="209"/>
                    <a:pt x="168" y="198"/>
                    <a:pt x="184" y="174"/>
                  </a:cubicBezTo>
                  <a:cubicBezTo>
                    <a:pt x="188" y="162"/>
                    <a:pt x="194" y="146"/>
                    <a:pt x="198" y="134"/>
                  </a:cubicBezTo>
                  <a:cubicBezTo>
                    <a:pt x="217" y="95"/>
                    <a:pt x="196" y="119"/>
                    <a:pt x="225" y="81"/>
                  </a:cubicBezTo>
                  <a:cubicBezTo>
                    <a:pt x="229" y="89"/>
                    <a:pt x="268" y="83"/>
                    <a:pt x="276" y="87"/>
                  </a:cubicBezTo>
                  <a:cubicBezTo>
                    <a:pt x="288" y="87"/>
                    <a:pt x="327" y="101"/>
                    <a:pt x="328" y="78"/>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nvGrpSpPr>
            <p:cNvPr id="45" name="Group 2543">
              <a:extLst>
                <a:ext uri="{FF2B5EF4-FFF2-40B4-BE49-F238E27FC236}">
                  <a16:creationId xmlns:a16="http://schemas.microsoft.com/office/drawing/2014/main" id="{DBDFB2F0-4A8B-3677-5272-BAA8C4EF85F5}"/>
                </a:ext>
              </a:extLst>
            </p:cNvPr>
            <p:cNvGrpSpPr>
              <a:grpSpLocks/>
            </p:cNvGrpSpPr>
            <p:nvPr>
              <p:custDataLst>
                <p:tags r:id="rId39"/>
              </p:custDataLst>
            </p:nvPr>
          </p:nvGrpSpPr>
          <p:grpSpPr bwMode="auto">
            <a:xfrm>
              <a:off x="3125787" y="4306890"/>
              <a:ext cx="1092184" cy="1146176"/>
              <a:chOff x="-144" y="5643"/>
              <a:chExt cx="2751" cy="2887"/>
            </a:xfrm>
            <a:grpFill/>
          </p:grpSpPr>
          <p:sp>
            <p:nvSpPr>
              <p:cNvPr id="67" name="Freeform 2544">
                <a:extLst>
                  <a:ext uri="{FF2B5EF4-FFF2-40B4-BE49-F238E27FC236}">
                    <a16:creationId xmlns:a16="http://schemas.microsoft.com/office/drawing/2014/main" id="{78BF8FEE-F35C-EAEE-610A-C9B473766EA3}"/>
                  </a:ext>
                </a:extLst>
              </p:cNvPr>
              <p:cNvSpPr>
                <a:spLocks noChangeAspect="1"/>
              </p:cNvSpPr>
              <p:nvPr/>
            </p:nvSpPr>
            <p:spPr bwMode="auto">
              <a:xfrm>
                <a:off x="372" y="6943"/>
                <a:ext cx="68" cy="203"/>
              </a:xfrm>
              <a:custGeom>
                <a:avLst/>
                <a:gdLst>
                  <a:gd name="T0" fmla="*/ 5 w 17"/>
                  <a:gd name="T1" fmla="*/ 11 h 51"/>
                  <a:gd name="T2" fmla="*/ 11 w 17"/>
                  <a:gd name="T3" fmla="*/ 20 h 51"/>
                  <a:gd name="T4" fmla="*/ 9 w 17"/>
                  <a:gd name="T5" fmla="*/ 40 h 51"/>
                  <a:gd name="T6" fmla="*/ 5 w 17"/>
                  <a:gd name="T7" fmla="*/ 11 h 51"/>
                  <a:gd name="T8" fmla="*/ 0 60000 65536"/>
                  <a:gd name="T9" fmla="*/ 0 60000 65536"/>
                  <a:gd name="T10" fmla="*/ 0 60000 65536"/>
                  <a:gd name="T11" fmla="*/ 0 60000 65536"/>
                  <a:gd name="T12" fmla="*/ 0 w 17"/>
                  <a:gd name="T13" fmla="*/ 0 h 51"/>
                  <a:gd name="T14" fmla="*/ 17 w 17"/>
                  <a:gd name="T15" fmla="*/ 51 h 51"/>
                </a:gdLst>
                <a:ahLst/>
                <a:cxnLst>
                  <a:cxn ang="T8">
                    <a:pos x="T0" y="T1"/>
                  </a:cxn>
                  <a:cxn ang="T9">
                    <a:pos x="T2" y="T3"/>
                  </a:cxn>
                  <a:cxn ang="T10">
                    <a:pos x="T4" y="T5"/>
                  </a:cxn>
                  <a:cxn ang="T11">
                    <a:pos x="T6" y="T7"/>
                  </a:cxn>
                </a:cxnLst>
                <a:rect l="T12" t="T13" r="T14" b="T15"/>
                <a:pathLst>
                  <a:path w="17" h="51">
                    <a:moveTo>
                      <a:pt x="5" y="11"/>
                    </a:moveTo>
                    <a:cubicBezTo>
                      <a:pt x="8" y="14"/>
                      <a:pt x="9" y="17"/>
                      <a:pt x="11" y="20"/>
                    </a:cubicBezTo>
                    <a:cubicBezTo>
                      <a:pt x="12" y="26"/>
                      <a:pt x="17" y="51"/>
                      <a:pt x="9" y="40"/>
                    </a:cubicBezTo>
                    <a:cubicBezTo>
                      <a:pt x="8" y="35"/>
                      <a:pt x="0" y="0"/>
                      <a:pt x="5" y="11"/>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68" name="Freeform 2545">
                <a:extLst>
                  <a:ext uri="{FF2B5EF4-FFF2-40B4-BE49-F238E27FC236}">
                    <a16:creationId xmlns:a16="http://schemas.microsoft.com/office/drawing/2014/main" id="{8EDAC3C4-3DE0-DEFA-25A7-593F53B539E4}"/>
                  </a:ext>
                </a:extLst>
              </p:cNvPr>
              <p:cNvSpPr>
                <a:spLocks noChangeAspect="1"/>
              </p:cNvSpPr>
              <p:nvPr/>
            </p:nvSpPr>
            <p:spPr bwMode="auto">
              <a:xfrm>
                <a:off x="364" y="6911"/>
                <a:ext cx="76" cy="52"/>
              </a:xfrm>
              <a:custGeom>
                <a:avLst/>
                <a:gdLst>
                  <a:gd name="T0" fmla="*/ 0 w 19"/>
                  <a:gd name="T1" fmla="*/ 0 h 13"/>
                  <a:gd name="T2" fmla="*/ 16 w 19"/>
                  <a:gd name="T3" fmla="*/ 13 h 13"/>
                  <a:gd name="T4" fmla="*/ 0 w 19"/>
                  <a:gd name="T5" fmla="*/ 0 h 13"/>
                  <a:gd name="T6" fmla="*/ 0 60000 65536"/>
                  <a:gd name="T7" fmla="*/ 0 60000 65536"/>
                  <a:gd name="T8" fmla="*/ 0 60000 65536"/>
                  <a:gd name="T9" fmla="*/ 0 w 19"/>
                  <a:gd name="T10" fmla="*/ 0 h 13"/>
                  <a:gd name="T11" fmla="*/ 19 w 19"/>
                  <a:gd name="T12" fmla="*/ 13 h 13"/>
                </a:gdLst>
                <a:ahLst/>
                <a:cxnLst>
                  <a:cxn ang="T6">
                    <a:pos x="T0" y="T1"/>
                  </a:cxn>
                  <a:cxn ang="T7">
                    <a:pos x="T2" y="T3"/>
                  </a:cxn>
                  <a:cxn ang="T8">
                    <a:pos x="T4" y="T5"/>
                  </a:cxn>
                </a:cxnLst>
                <a:rect l="T9" t="T10" r="T11" b="T12"/>
                <a:pathLst>
                  <a:path w="19" h="13">
                    <a:moveTo>
                      <a:pt x="0" y="0"/>
                    </a:moveTo>
                    <a:cubicBezTo>
                      <a:pt x="7" y="3"/>
                      <a:pt x="10" y="11"/>
                      <a:pt x="16" y="13"/>
                    </a:cubicBezTo>
                    <a:cubicBezTo>
                      <a:pt x="19" y="2"/>
                      <a:pt x="9" y="0"/>
                      <a:pt x="0"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69" name="Freeform 2546">
                <a:extLst>
                  <a:ext uri="{FF2B5EF4-FFF2-40B4-BE49-F238E27FC236}">
                    <a16:creationId xmlns:a16="http://schemas.microsoft.com/office/drawing/2014/main" id="{29438575-3DEF-775B-D194-F1AB8CD8A38D}"/>
                  </a:ext>
                </a:extLst>
              </p:cNvPr>
              <p:cNvSpPr>
                <a:spLocks noChangeAspect="1"/>
              </p:cNvSpPr>
              <p:nvPr/>
            </p:nvSpPr>
            <p:spPr bwMode="auto">
              <a:xfrm>
                <a:off x="2347" y="8050"/>
                <a:ext cx="260" cy="480"/>
              </a:xfrm>
              <a:custGeom>
                <a:avLst/>
                <a:gdLst>
                  <a:gd name="T0" fmla="*/ 49 w 65"/>
                  <a:gd name="T1" fmla="*/ 27 h 120"/>
                  <a:gd name="T2" fmla="*/ 57 w 65"/>
                  <a:gd name="T3" fmla="*/ 0 h 120"/>
                  <a:gd name="T4" fmla="*/ 56 w 65"/>
                  <a:gd name="T5" fmla="*/ 25 h 120"/>
                  <a:gd name="T6" fmla="*/ 61 w 65"/>
                  <a:gd name="T7" fmla="*/ 36 h 120"/>
                  <a:gd name="T8" fmla="*/ 60 w 65"/>
                  <a:gd name="T9" fmla="*/ 72 h 120"/>
                  <a:gd name="T10" fmla="*/ 55 w 65"/>
                  <a:gd name="T11" fmla="*/ 85 h 120"/>
                  <a:gd name="T12" fmla="*/ 54 w 65"/>
                  <a:gd name="T13" fmla="*/ 88 h 120"/>
                  <a:gd name="T14" fmla="*/ 51 w 65"/>
                  <a:gd name="T15" fmla="*/ 103 h 120"/>
                  <a:gd name="T16" fmla="*/ 44 w 65"/>
                  <a:gd name="T17" fmla="*/ 120 h 120"/>
                  <a:gd name="T18" fmla="*/ 24 w 65"/>
                  <a:gd name="T19" fmla="*/ 106 h 120"/>
                  <a:gd name="T20" fmla="*/ 22 w 65"/>
                  <a:gd name="T21" fmla="*/ 103 h 120"/>
                  <a:gd name="T22" fmla="*/ 24 w 65"/>
                  <a:gd name="T23" fmla="*/ 99 h 120"/>
                  <a:gd name="T24" fmla="*/ 19 w 65"/>
                  <a:gd name="T25" fmla="*/ 94 h 120"/>
                  <a:gd name="T26" fmla="*/ 19 w 65"/>
                  <a:gd name="T27" fmla="*/ 78 h 120"/>
                  <a:gd name="T28" fmla="*/ 13 w 65"/>
                  <a:gd name="T29" fmla="*/ 79 h 120"/>
                  <a:gd name="T30" fmla="*/ 18 w 65"/>
                  <a:gd name="T31" fmla="*/ 67 h 120"/>
                  <a:gd name="T32" fmla="*/ 10 w 65"/>
                  <a:gd name="T33" fmla="*/ 52 h 120"/>
                  <a:gd name="T34" fmla="*/ 18 w 65"/>
                  <a:gd name="T35" fmla="*/ 34 h 120"/>
                  <a:gd name="T36" fmla="*/ 37 w 65"/>
                  <a:gd name="T37" fmla="*/ 23 h 120"/>
                  <a:gd name="T38" fmla="*/ 49 w 65"/>
                  <a:gd name="T39" fmla="*/ 24 h 120"/>
                  <a:gd name="T40" fmla="*/ 49 w 65"/>
                  <a:gd name="T41" fmla="*/ 27 h 1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5"/>
                  <a:gd name="T64" fmla="*/ 0 h 120"/>
                  <a:gd name="T65" fmla="*/ 65 w 65"/>
                  <a:gd name="T66" fmla="*/ 120 h 1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5" h="120">
                    <a:moveTo>
                      <a:pt x="49" y="27"/>
                    </a:moveTo>
                    <a:cubicBezTo>
                      <a:pt x="53" y="16"/>
                      <a:pt x="45" y="4"/>
                      <a:pt x="57" y="0"/>
                    </a:cubicBezTo>
                    <a:cubicBezTo>
                      <a:pt x="59" y="6"/>
                      <a:pt x="56" y="19"/>
                      <a:pt x="56" y="25"/>
                    </a:cubicBezTo>
                    <a:cubicBezTo>
                      <a:pt x="57" y="31"/>
                      <a:pt x="56" y="33"/>
                      <a:pt x="61" y="36"/>
                    </a:cubicBezTo>
                    <a:cubicBezTo>
                      <a:pt x="63" y="48"/>
                      <a:pt x="65" y="61"/>
                      <a:pt x="60" y="72"/>
                    </a:cubicBezTo>
                    <a:cubicBezTo>
                      <a:pt x="58" y="76"/>
                      <a:pt x="56" y="81"/>
                      <a:pt x="55" y="85"/>
                    </a:cubicBezTo>
                    <a:cubicBezTo>
                      <a:pt x="55" y="86"/>
                      <a:pt x="54" y="88"/>
                      <a:pt x="54" y="88"/>
                    </a:cubicBezTo>
                    <a:cubicBezTo>
                      <a:pt x="55" y="94"/>
                      <a:pt x="56" y="98"/>
                      <a:pt x="51" y="103"/>
                    </a:cubicBezTo>
                    <a:cubicBezTo>
                      <a:pt x="49" y="109"/>
                      <a:pt x="47" y="115"/>
                      <a:pt x="44" y="120"/>
                    </a:cubicBezTo>
                    <a:cubicBezTo>
                      <a:pt x="36" y="119"/>
                      <a:pt x="32" y="111"/>
                      <a:pt x="24" y="106"/>
                    </a:cubicBezTo>
                    <a:cubicBezTo>
                      <a:pt x="23" y="105"/>
                      <a:pt x="22" y="104"/>
                      <a:pt x="22" y="103"/>
                    </a:cubicBezTo>
                    <a:cubicBezTo>
                      <a:pt x="22" y="102"/>
                      <a:pt x="23" y="100"/>
                      <a:pt x="24" y="99"/>
                    </a:cubicBezTo>
                    <a:cubicBezTo>
                      <a:pt x="27" y="91"/>
                      <a:pt x="27" y="93"/>
                      <a:pt x="19" y="94"/>
                    </a:cubicBezTo>
                    <a:cubicBezTo>
                      <a:pt x="9" y="92"/>
                      <a:pt x="17" y="84"/>
                      <a:pt x="19" y="78"/>
                    </a:cubicBezTo>
                    <a:cubicBezTo>
                      <a:pt x="17" y="77"/>
                      <a:pt x="14" y="81"/>
                      <a:pt x="13" y="79"/>
                    </a:cubicBezTo>
                    <a:cubicBezTo>
                      <a:pt x="11" y="75"/>
                      <a:pt x="18" y="67"/>
                      <a:pt x="18" y="67"/>
                    </a:cubicBezTo>
                    <a:cubicBezTo>
                      <a:pt x="6" y="63"/>
                      <a:pt x="0" y="66"/>
                      <a:pt x="10" y="52"/>
                    </a:cubicBezTo>
                    <a:cubicBezTo>
                      <a:pt x="8" y="42"/>
                      <a:pt x="9" y="40"/>
                      <a:pt x="18" y="34"/>
                    </a:cubicBezTo>
                    <a:cubicBezTo>
                      <a:pt x="20" y="31"/>
                      <a:pt x="33" y="24"/>
                      <a:pt x="37" y="23"/>
                    </a:cubicBezTo>
                    <a:cubicBezTo>
                      <a:pt x="41" y="23"/>
                      <a:pt x="45" y="23"/>
                      <a:pt x="49" y="24"/>
                    </a:cubicBezTo>
                    <a:cubicBezTo>
                      <a:pt x="50" y="24"/>
                      <a:pt x="50" y="27"/>
                      <a:pt x="49" y="27"/>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70" name="Freeform 2547">
                <a:extLst>
                  <a:ext uri="{FF2B5EF4-FFF2-40B4-BE49-F238E27FC236}">
                    <a16:creationId xmlns:a16="http://schemas.microsoft.com/office/drawing/2014/main" id="{D6C7D14B-D625-A2D5-576A-C1C57EE9E384}"/>
                  </a:ext>
                </a:extLst>
              </p:cNvPr>
              <p:cNvSpPr>
                <a:spLocks noChangeAspect="1"/>
              </p:cNvSpPr>
              <p:nvPr/>
            </p:nvSpPr>
            <p:spPr bwMode="auto">
              <a:xfrm>
                <a:off x="-144" y="5643"/>
                <a:ext cx="2501" cy="2523"/>
              </a:xfrm>
              <a:custGeom>
                <a:avLst/>
                <a:gdLst>
                  <a:gd name="T0" fmla="*/ 1303 w 2501"/>
                  <a:gd name="T1" fmla="*/ 28 h 2523"/>
                  <a:gd name="T2" fmla="*/ 1044 w 2501"/>
                  <a:gd name="T3" fmla="*/ 308 h 2523"/>
                  <a:gd name="T4" fmla="*/ 920 w 2501"/>
                  <a:gd name="T5" fmla="*/ 436 h 2523"/>
                  <a:gd name="T6" fmla="*/ 728 w 2501"/>
                  <a:gd name="T7" fmla="*/ 380 h 2523"/>
                  <a:gd name="T8" fmla="*/ 588 w 2501"/>
                  <a:gd name="T9" fmla="*/ 344 h 2523"/>
                  <a:gd name="T10" fmla="*/ 560 w 2501"/>
                  <a:gd name="T11" fmla="*/ 584 h 2523"/>
                  <a:gd name="T12" fmla="*/ 164 w 2501"/>
                  <a:gd name="T13" fmla="*/ 508 h 2523"/>
                  <a:gd name="T14" fmla="*/ 60 w 2501"/>
                  <a:gd name="T15" fmla="*/ 584 h 2523"/>
                  <a:gd name="T16" fmla="*/ 12 w 2501"/>
                  <a:gd name="T17" fmla="*/ 680 h 2523"/>
                  <a:gd name="T18" fmla="*/ 100 w 2501"/>
                  <a:gd name="T19" fmla="*/ 720 h 2523"/>
                  <a:gd name="T20" fmla="*/ 284 w 2501"/>
                  <a:gd name="T21" fmla="*/ 872 h 2523"/>
                  <a:gd name="T22" fmla="*/ 404 w 2501"/>
                  <a:gd name="T23" fmla="*/ 948 h 2523"/>
                  <a:gd name="T24" fmla="*/ 412 w 2501"/>
                  <a:gd name="T25" fmla="*/ 1032 h 2523"/>
                  <a:gd name="T26" fmla="*/ 500 w 2501"/>
                  <a:gd name="T27" fmla="*/ 1204 h 2523"/>
                  <a:gd name="T28" fmla="*/ 608 w 2501"/>
                  <a:gd name="T29" fmla="*/ 1315 h 2523"/>
                  <a:gd name="T30" fmla="*/ 644 w 2501"/>
                  <a:gd name="T31" fmla="*/ 1559 h 2523"/>
                  <a:gd name="T32" fmla="*/ 620 w 2501"/>
                  <a:gd name="T33" fmla="*/ 1607 h 2523"/>
                  <a:gd name="T34" fmla="*/ 504 w 2501"/>
                  <a:gd name="T35" fmla="*/ 1651 h 2523"/>
                  <a:gd name="T36" fmla="*/ 444 w 2501"/>
                  <a:gd name="T37" fmla="*/ 1919 h 2523"/>
                  <a:gd name="T38" fmla="*/ 381 w 2501"/>
                  <a:gd name="T39" fmla="*/ 2100 h 2523"/>
                  <a:gd name="T40" fmla="*/ 528 w 2501"/>
                  <a:gd name="T41" fmla="*/ 2251 h 2523"/>
                  <a:gd name="T42" fmla="*/ 788 w 2501"/>
                  <a:gd name="T43" fmla="*/ 2383 h 2523"/>
                  <a:gd name="T44" fmla="*/ 988 w 2501"/>
                  <a:gd name="T45" fmla="*/ 2407 h 2523"/>
                  <a:gd name="T46" fmla="*/ 1196 w 2501"/>
                  <a:gd name="T47" fmla="*/ 2502 h 2523"/>
                  <a:gd name="T48" fmla="*/ 1347 w 2501"/>
                  <a:gd name="T49" fmla="*/ 2335 h 2523"/>
                  <a:gd name="T50" fmla="*/ 1779 w 2501"/>
                  <a:gd name="T51" fmla="*/ 2283 h 2523"/>
                  <a:gd name="T52" fmla="*/ 2155 w 2501"/>
                  <a:gd name="T53" fmla="*/ 2299 h 2523"/>
                  <a:gd name="T54" fmla="*/ 2311 w 2501"/>
                  <a:gd name="T55" fmla="*/ 2183 h 2523"/>
                  <a:gd name="T56" fmla="*/ 2243 w 2501"/>
                  <a:gd name="T57" fmla="*/ 2071 h 2523"/>
                  <a:gd name="T58" fmla="*/ 2167 w 2501"/>
                  <a:gd name="T59" fmla="*/ 1855 h 2523"/>
                  <a:gd name="T60" fmla="*/ 2243 w 2501"/>
                  <a:gd name="T61" fmla="*/ 1733 h 2523"/>
                  <a:gd name="T62" fmla="*/ 2211 w 2501"/>
                  <a:gd name="T63" fmla="*/ 1581 h 2523"/>
                  <a:gd name="T64" fmla="*/ 2215 w 2501"/>
                  <a:gd name="T65" fmla="*/ 1543 h 2523"/>
                  <a:gd name="T66" fmla="*/ 2075 w 2501"/>
                  <a:gd name="T67" fmla="*/ 1439 h 2523"/>
                  <a:gd name="T68" fmla="*/ 2071 w 2501"/>
                  <a:gd name="T69" fmla="*/ 1339 h 2523"/>
                  <a:gd name="T70" fmla="*/ 2219 w 2501"/>
                  <a:gd name="T71" fmla="*/ 1156 h 2523"/>
                  <a:gd name="T72" fmla="*/ 2363 w 2501"/>
                  <a:gd name="T73" fmla="*/ 1082 h 2523"/>
                  <a:gd name="T74" fmla="*/ 2418 w 2501"/>
                  <a:gd name="T75" fmla="*/ 758 h 2523"/>
                  <a:gd name="T76" fmla="*/ 2307 w 2501"/>
                  <a:gd name="T77" fmla="*/ 608 h 2523"/>
                  <a:gd name="T78" fmla="*/ 2123 w 2501"/>
                  <a:gd name="T79" fmla="*/ 512 h 2523"/>
                  <a:gd name="T80" fmla="*/ 1947 w 2501"/>
                  <a:gd name="T81" fmla="*/ 452 h 2523"/>
                  <a:gd name="T82" fmla="*/ 1862 w 2501"/>
                  <a:gd name="T83" fmla="*/ 299 h 2523"/>
                  <a:gd name="T84" fmla="*/ 1665 w 2501"/>
                  <a:gd name="T85" fmla="*/ 234 h 2523"/>
                  <a:gd name="T86" fmla="*/ 1519 w 2501"/>
                  <a:gd name="T87" fmla="*/ 100 h 25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501"/>
                  <a:gd name="T133" fmla="*/ 0 h 2523"/>
                  <a:gd name="T134" fmla="*/ 2501 w 2501"/>
                  <a:gd name="T135" fmla="*/ 2523 h 25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501" h="2523">
                    <a:moveTo>
                      <a:pt x="1484" y="0"/>
                    </a:moveTo>
                    <a:cubicBezTo>
                      <a:pt x="1448" y="4"/>
                      <a:pt x="1407" y="8"/>
                      <a:pt x="1371" y="12"/>
                    </a:cubicBezTo>
                    <a:cubicBezTo>
                      <a:pt x="1347" y="16"/>
                      <a:pt x="1303" y="28"/>
                      <a:pt x="1303" y="28"/>
                    </a:cubicBezTo>
                    <a:cubicBezTo>
                      <a:pt x="1299" y="68"/>
                      <a:pt x="1307" y="108"/>
                      <a:pt x="1283" y="140"/>
                    </a:cubicBezTo>
                    <a:cubicBezTo>
                      <a:pt x="1275" y="168"/>
                      <a:pt x="1275" y="200"/>
                      <a:pt x="1259" y="224"/>
                    </a:cubicBezTo>
                    <a:cubicBezTo>
                      <a:pt x="1244" y="296"/>
                      <a:pt x="1100" y="300"/>
                      <a:pt x="1044" y="308"/>
                    </a:cubicBezTo>
                    <a:cubicBezTo>
                      <a:pt x="1016" y="320"/>
                      <a:pt x="980" y="340"/>
                      <a:pt x="968" y="372"/>
                    </a:cubicBezTo>
                    <a:cubicBezTo>
                      <a:pt x="972" y="392"/>
                      <a:pt x="976" y="400"/>
                      <a:pt x="992" y="416"/>
                    </a:cubicBezTo>
                    <a:cubicBezTo>
                      <a:pt x="988" y="436"/>
                      <a:pt x="944" y="432"/>
                      <a:pt x="920" y="436"/>
                    </a:cubicBezTo>
                    <a:cubicBezTo>
                      <a:pt x="792" y="428"/>
                      <a:pt x="880" y="448"/>
                      <a:pt x="816" y="428"/>
                    </a:cubicBezTo>
                    <a:cubicBezTo>
                      <a:pt x="796" y="424"/>
                      <a:pt x="756" y="412"/>
                      <a:pt x="756" y="412"/>
                    </a:cubicBezTo>
                    <a:cubicBezTo>
                      <a:pt x="740" y="404"/>
                      <a:pt x="740" y="392"/>
                      <a:pt x="728" y="380"/>
                    </a:cubicBezTo>
                    <a:cubicBezTo>
                      <a:pt x="720" y="348"/>
                      <a:pt x="716" y="292"/>
                      <a:pt x="680" y="284"/>
                    </a:cubicBezTo>
                    <a:cubicBezTo>
                      <a:pt x="664" y="284"/>
                      <a:pt x="644" y="280"/>
                      <a:pt x="628" y="288"/>
                    </a:cubicBezTo>
                    <a:cubicBezTo>
                      <a:pt x="612" y="296"/>
                      <a:pt x="604" y="332"/>
                      <a:pt x="588" y="344"/>
                    </a:cubicBezTo>
                    <a:cubicBezTo>
                      <a:pt x="584" y="360"/>
                      <a:pt x="584" y="368"/>
                      <a:pt x="600" y="372"/>
                    </a:cubicBezTo>
                    <a:cubicBezTo>
                      <a:pt x="608" y="428"/>
                      <a:pt x="624" y="484"/>
                      <a:pt x="632" y="540"/>
                    </a:cubicBezTo>
                    <a:cubicBezTo>
                      <a:pt x="652" y="620"/>
                      <a:pt x="624" y="604"/>
                      <a:pt x="560" y="584"/>
                    </a:cubicBezTo>
                    <a:cubicBezTo>
                      <a:pt x="508" y="588"/>
                      <a:pt x="460" y="588"/>
                      <a:pt x="412" y="576"/>
                    </a:cubicBezTo>
                    <a:cubicBezTo>
                      <a:pt x="404" y="564"/>
                      <a:pt x="352" y="492"/>
                      <a:pt x="344" y="488"/>
                    </a:cubicBezTo>
                    <a:cubicBezTo>
                      <a:pt x="300" y="444"/>
                      <a:pt x="220" y="504"/>
                      <a:pt x="164" y="508"/>
                    </a:cubicBezTo>
                    <a:cubicBezTo>
                      <a:pt x="112" y="512"/>
                      <a:pt x="60" y="512"/>
                      <a:pt x="8" y="512"/>
                    </a:cubicBezTo>
                    <a:cubicBezTo>
                      <a:pt x="12" y="528"/>
                      <a:pt x="20" y="568"/>
                      <a:pt x="36" y="576"/>
                    </a:cubicBezTo>
                    <a:cubicBezTo>
                      <a:pt x="44" y="580"/>
                      <a:pt x="60" y="584"/>
                      <a:pt x="60" y="584"/>
                    </a:cubicBezTo>
                    <a:cubicBezTo>
                      <a:pt x="68" y="592"/>
                      <a:pt x="68" y="612"/>
                      <a:pt x="56" y="620"/>
                    </a:cubicBezTo>
                    <a:cubicBezTo>
                      <a:pt x="48" y="624"/>
                      <a:pt x="32" y="628"/>
                      <a:pt x="32" y="628"/>
                    </a:cubicBezTo>
                    <a:cubicBezTo>
                      <a:pt x="20" y="656"/>
                      <a:pt x="24" y="640"/>
                      <a:pt x="12" y="680"/>
                    </a:cubicBezTo>
                    <a:cubicBezTo>
                      <a:pt x="8" y="688"/>
                      <a:pt x="4" y="704"/>
                      <a:pt x="4" y="704"/>
                    </a:cubicBezTo>
                    <a:cubicBezTo>
                      <a:pt x="8" y="716"/>
                      <a:pt x="0" y="732"/>
                      <a:pt x="20" y="732"/>
                    </a:cubicBezTo>
                    <a:cubicBezTo>
                      <a:pt x="36" y="732"/>
                      <a:pt x="100" y="720"/>
                      <a:pt x="100" y="720"/>
                    </a:cubicBezTo>
                    <a:cubicBezTo>
                      <a:pt x="136" y="728"/>
                      <a:pt x="124" y="760"/>
                      <a:pt x="164" y="768"/>
                    </a:cubicBezTo>
                    <a:cubicBezTo>
                      <a:pt x="188" y="784"/>
                      <a:pt x="192" y="792"/>
                      <a:pt x="224" y="800"/>
                    </a:cubicBezTo>
                    <a:cubicBezTo>
                      <a:pt x="292" y="788"/>
                      <a:pt x="252" y="844"/>
                      <a:pt x="284" y="872"/>
                    </a:cubicBezTo>
                    <a:cubicBezTo>
                      <a:pt x="304" y="888"/>
                      <a:pt x="320" y="908"/>
                      <a:pt x="344" y="912"/>
                    </a:cubicBezTo>
                    <a:cubicBezTo>
                      <a:pt x="356" y="920"/>
                      <a:pt x="368" y="912"/>
                      <a:pt x="380" y="920"/>
                    </a:cubicBezTo>
                    <a:cubicBezTo>
                      <a:pt x="384" y="936"/>
                      <a:pt x="388" y="944"/>
                      <a:pt x="404" y="948"/>
                    </a:cubicBezTo>
                    <a:cubicBezTo>
                      <a:pt x="412" y="976"/>
                      <a:pt x="452" y="980"/>
                      <a:pt x="476" y="984"/>
                    </a:cubicBezTo>
                    <a:cubicBezTo>
                      <a:pt x="508" y="1000"/>
                      <a:pt x="508" y="996"/>
                      <a:pt x="548" y="992"/>
                    </a:cubicBezTo>
                    <a:cubicBezTo>
                      <a:pt x="536" y="996"/>
                      <a:pt x="432" y="1012"/>
                      <a:pt x="412" y="1032"/>
                    </a:cubicBezTo>
                    <a:cubicBezTo>
                      <a:pt x="420" y="1064"/>
                      <a:pt x="412" y="1076"/>
                      <a:pt x="428" y="1104"/>
                    </a:cubicBezTo>
                    <a:cubicBezTo>
                      <a:pt x="432" y="1128"/>
                      <a:pt x="432" y="1144"/>
                      <a:pt x="452" y="1156"/>
                    </a:cubicBezTo>
                    <a:cubicBezTo>
                      <a:pt x="460" y="1172"/>
                      <a:pt x="484" y="1200"/>
                      <a:pt x="500" y="1204"/>
                    </a:cubicBezTo>
                    <a:cubicBezTo>
                      <a:pt x="516" y="1236"/>
                      <a:pt x="536" y="1240"/>
                      <a:pt x="560" y="1260"/>
                    </a:cubicBezTo>
                    <a:cubicBezTo>
                      <a:pt x="568" y="1267"/>
                      <a:pt x="584" y="1283"/>
                      <a:pt x="584" y="1283"/>
                    </a:cubicBezTo>
                    <a:cubicBezTo>
                      <a:pt x="588" y="1299"/>
                      <a:pt x="600" y="1295"/>
                      <a:pt x="608" y="1315"/>
                    </a:cubicBezTo>
                    <a:cubicBezTo>
                      <a:pt x="612" y="1371"/>
                      <a:pt x="600" y="1399"/>
                      <a:pt x="584" y="1447"/>
                    </a:cubicBezTo>
                    <a:cubicBezTo>
                      <a:pt x="588" y="1475"/>
                      <a:pt x="588" y="1511"/>
                      <a:pt x="620" y="1523"/>
                    </a:cubicBezTo>
                    <a:cubicBezTo>
                      <a:pt x="624" y="1539"/>
                      <a:pt x="632" y="1547"/>
                      <a:pt x="644" y="1559"/>
                    </a:cubicBezTo>
                    <a:cubicBezTo>
                      <a:pt x="652" y="1587"/>
                      <a:pt x="656" y="1611"/>
                      <a:pt x="660" y="1643"/>
                    </a:cubicBezTo>
                    <a:cubicBezTo>
                      <a:pt x="660" y="1655"/>
                      <a:pt x="668" y="1691"/>
                      <a:pt x="668" y="1679"/>
                    </a:cubicBezTo>
                    <a:cubicBezTo>
                      <a:pt x="668" y="1627"/>
                      <a:pt x="652" y="1627"/>
                      <a:pt x="620" y="1607"/>
                    </a:cubicBezTo>
                    <a:cubicBezTo>
                      <a:pt x="604" y="1583"/>
                      <a:pt x="604" y="1559"/>
                      <a:pt x="588" y="1535"/>
                    </a:cubicBezTo>
                    <a:cubicBezTo>
                      <a:pt x="556" y="1547"/>
                      <a:pt x="560" y="1575"/>
                      <a:pt x="536" y="1591"/>
                    </a:cubicBezTo>
                    <a:cubicBezTo>
                      <a:pt x="528" y="1611"/>
                      <a:pt x="512" y="1627"/>
                      <a:pt x="504" y="1651"/>
                    </a:cubicBezTo>
                    <a:cubicBezTo>
                      <a:pt x="500" y="1659"/>
                      <a:pt x="496" y="1711"/>
                      <a:pt x="504" y="1703"/>
                    </a:cubicBezTo>
                    <a:cubicBezTo>
                      <a:pt x="500" y="1727"/>
                      <a:pt x="492" y="1767"/>
                      <a:pt x="484" y="1807"/>
                    </a:cubicBezTo>
                    <a:cubicBezTo>
                      <a:pt x="464" y="1839"/>
                      <a:pt x="460" y="1883"/>
                      <a:pt x="444" y="1919"/>
                    </a:cubicBezTo>
                    <a:cubicBezTo>
                      <a:pt x="440" y="1947"/>
                      <a:pt x="440" y="2047"/>
                      <a:pt x="412" y="2059"/>
                    </a:cubicBezTo>
                    <a:cubicBezTo>
                      <a:pt x="396" y="2067"/>
                      <a:pt x="396" y="2076"/>
                      <a:pt x="384" y="2088"/>
                    </a:cubicBezTo>
                    <a:cubicBezTo>
                      <a:pt x="380" y="2097"/>
                      <a:pt x="383" y="2088"/>
                      <a:pt x="381" y="2100"/>
                    </a:cubicBezTo>
                    <a:cubicBezTo>
                      <a:pt x="389" y="2112"/>
                      <a:pt x="386" y="2127"/>
                      <a:pt x="389" y="2168"/>
                    </a:cubicBezTo>
                    <a:cubicBezTo>
                      <a:pt x="401" y="2192"/>
                      <a:pt x="438" y="2226"/>
                      <a:pt x="456" y="2252"/>
                    </a:cubicBezTo>
                    <a:cubicBezTo>
                      <a:pt x="510" y="2255"/>
                      <a:pt x="488" y="2247"/>
                      <a:pt x="528" y="2251"/>
                    </a:cubicBezTo>
                    <a:cubicBezTo>
                      <a:pt x="564" y="2291"/>
                      <a:pt x="611" y="2325"/>
                      <a:pt x="659" y="2349"/>
                    </a:cubicBezTo>
                    <a:cubicBezTo>
                      <a:pt x="693" y="2363"/>
                      <a:pt x="696" y="2355"/>
                      <a:pt x="720" y="2363"/>
                    </a:cubicBezTo>
                    <a:cubicBezTo>
                      <a:pt x="736" y="2367"/>
                      <a:pt x="768" y="2383"/>
                      <a:pt x="788" y="2383"/>
                    </a:cubicBezTo>
                    <a:cubicBezTo>
                      <a:pt x="808" y="2383"/>
                      <a:pt x="822" y="2382"/>
                      <a:pt x="836" y="2375"/>
                    </a:cubicBezTo>
                    <a:cubicBezTo>
                      <a:pt x="854" y="2354"/>
                      <a:pt x="851" y="2369"/>
                      <a:pt x="869" y="2343"/>
                    </a:cubicBezTo>
                    <a:cubicBezTo>
                      <a:pt x="901" y="2351"/>
                      <a:pt x="956" y="2391"/>
                      <a:pt x="988" y="2407"/>
                    </a:cubicBezTo>
                    <a:cubicBezTo>
                      <a:pt x="1004" y="2415"/>
                      <a:pt x="1067" y="2437"/>
                      <a:pt x="1083" y="2441"/>
                    </a:cubicBezTo>
                    <a:cubicBezTo>
                      <a:pt x="1095" y="2481"/>
                      <a:pt x="1097" y="2481"/>
                      <a:pt x="1101" y="2499"/>
                    </a:cubicBezTo>
                    <a:cubicBezTo>
                      <a:pt x="1133" y="2501"/>
                      <a:pt x="1172" y="2504"/>
                      <a:pt x="1196" y="2502"/>
                    </a:cubicBezTo>
                    <a:cubicBezTo>
                      <a:pt x="1224" y="2502"/>
                      <a:pt x="1247" y="2496"/>
                      <a:pt x="1274" y="2496"/>
                    </a:cubicBezTo>
                    <a:cubicBezTo>
                      <a:pt x="1294" y="2496"/>
                      <a:pt x="1346" y="2493"/>
                      <a:pt x="1346" y="2493"/>
                    </a:cubicBezTo>
                    <a:cubicBezTo>
                      <a:pt x="1362" y="2425"/>
                      <a:pt x="1335" y="2523"/>
                      <a:pt x="1347" y="2335"/>
                    </a:cubicBezTo>
                    <a:cubicBezTo>
                      <a:pt x="1351" y="2271"/>
                      <a:pt x="1459" y="2259"/>
                      <a:pt x="1507" y="2251"/>
                    </a:cubicBezTo>
                    <a:cubicBezTo>
                      <a:pt x="1575" y="2255"/>
                      <a:pt x="1611" y="2223"/>
                      <a:pt x="1679" y="2239"/>
                    </a:cubicBezTo>
                    <a:cubicBezTo>
                      <a:pt x="1699" y="2251"/>
                      <a:pt x="1755" y="2279"/>
                      <a:pt x="1779" y="2283"/>
                    </a:cubicBezTo>
                    <a:cubicBezTo>
                      <a:pt x="1851" y="2311"/>
                      <a:pt x="1919" y="2339"/>
                      <a:pt x="1999" y="2351"/>
                    </a:cubicBezTo>
                    <a:cubicBezTo>
                      <a:pt x="2039" y="2351"/>
                      <a:pt x="2079" y="2355"/>
                      <a:pt x="2115" y="2347"/>
                    </a:cubicBezTo>
                    <a:cubicBezTo>
                      <a:pt x="2119" y="2347"/>
                      <a:pt x="2139" y="2303"/>
                      <a:pt x="2155" y="2299"/>
                    </a:cubicBezTo>
                    <a:cubicBezTo>
                      <a:pt x="2171" y="2283"/>
                      <a:pt x="2171" y="2271"/>
                      <a:pt x="2191" y="2259"/>
                    </a:cubicBezTo>
                    <a:cubicBezTo>
                      <a:pt x="2207" y="2247"/>
                      <a:pt x="2219" y="2215"/>
                      <a:pt x="2239" y="2203"/>
                    </a:cubicBezTo>
                    <a:cubicBezTo>
                      <a:pt x="2259" y="2191"/>
                      <a:pt x="2295" y="2195"/>
                      <a:pt x="2311" y="2183"/>
                    </a:cubicBezTo>
                    <a:cubicBezTo>
                      <a:pt x="2318" y="2150"/>
                      <a:pt x="2333" y="2154"/>
                      <a:pt x="2347" y="2135"/>
                    </a:cubicBezTo>
                    <a:cubicBezTo>
                      <a:pt x="2357" y="2088"/>
                      <a:pt x="2354" y="2100"/>
                      <a:pt x="2345" y="2078"/>
                    </a:cubicBezTo>
                    <a:cubicBezTo>
                      <a:pt x="2304" y="2069"/>
                      <a:pt x="2295" y="2072"/>
                      <a:pt x="2243" y="2071"/>
                    </a:cubicBezTo>
                    <a:cubicBezTo>
                      <a:pt x="2231" y="2067"/>
                      <a:pt x="2198" y="2064"/>
                      <a:pt x="2183" y="1979"/>
                    </a:cubicBezTo>
                    <a:cubicBezTo>
                      <a:pt x="2187" y="1956"/>
                      <a:pt x="2201" y="1937"/>
                      <a:pt x="2220" y="1892"/>
                    </a:cubicBezTo>
                    <a:cubicBezTo>
                      <a:pt x="2219" y="1854"/>
                      <a:pt x="2223" y="1859"/>
                      <a:pt x="2167" y="1855"/>
                    </a:cubicBezTo>
                    <a:cubicBezTo>
                      <a:pt x="2127" y="1859"/>
                      <a:pt x="2142" y="1817"/>
                      <a:pt x="2121" y="1823"/>
                    </a:cubicBezTo>
                    <a:cubicBezTo>
                      <a:pt x="2117" y="1815"/>
                      <a:pt x="2116" y="1798"/>
                      <a:pt x="2124" y="1790"/>
                    </a:cubicBezTo>
                    <a:cubicBezTo>
                      <a:pt x="2186" y="1788"/>
                      <a:pt x="2222" y="1743"/>
                      <a:pt x="2243" y="1733"/>
                    </a:cubicBezTo>
                    <a:cubicBezTo>
                      <a:pt x="2229" y="1704"/>
                      <a:pt x="2225" y="1695"/>
                      <a:pt x="2213" y="1659"/>
                    </a:cubicBezTo>
                    <a:cubicBezTo>
                      <a:pt x="2209" y="1647"/>
                      <a:pt x="2203" y="1619"/>
                      <a:pt x="2203" y="1619"/>
                    </a:cubicBezTo>
                    <a:cubicBezTo>
                      <a:pt x="2201" y="1590"/>
                      <a:pt x="2210" y="1589"/>
                      <a:pt x="2211" y="1581"/>
                    </a:cubicBezTo>
                    <a:cubicBezTo>
                      <a:pt x="2212" y="1573"/>
                      <a:pt x="2205" y="1571"/>
                      <a:pt x="2207" y="1568"/>
                    </a:cubicBezTo>
                    <a:cubicBezTo>
                      <a:pt x="2209" y="1565"/>
                      <a:pt x="2225" y="1564"/>
                      <a:pt x="2226" y="1560"/>
                    </a:cubicBezTo>
                    <a:cubicBezTo>
                      <a:pt x="2227" y="1556"/>
                      <a:pt x="2220" y="1555"/>
                      <a:pt x="2215" y="1543"/>
                    </a:cubicBezTo>
                    <a:cubicBezTo>
                      <a:pt x="2211" y="1519"/>
                      <a:pt x="2207" y="1507"/>
                      <a:pt x="2195" y="1487"/>
                    </a:cubicBezTo>
                    <a:cubicBezTo>
                      <a:pt x="2191" y="1455"/>
                      <a:pt x="2195" y="1431"/>
                      <a:pt x="2159" y="1423"/>
                    </a:cubicBezTo>
                    <a:cubicBezTo>
                      <a:pt x="2127" y="1423"/>
                      <a:pt x="2107" y="1435"/>
                      <a:pt x="2075" y="1439"/>
                    </a:cubicBezTo>
                    <a:cubicBezTo>
                      <a:pt x="2055" y="1443"/>
                      <a:pt x="2043" y="1483"/>
                      <a:pt x="2023" y="1495"/>
                    </a:cubicBezTo>
                    <a:cubicBezTo>
                      <a:pt x="2027" y="1467"/>
                      <a:pt x="2043" y="1423"/>
                      <a:pt x="2059" y="1399"/>
                    </a:cubicBezTo>
                    <a:cubicBezTo>
                      <a:pt x="2071" y="1379"/>
                      <a:pt x="2051" y="1367"/>
                      <a:pt x="2071" y="1339"/>
                    </a:cubicBezTo>
                    <a:cubicBezTo>
                      <a:pt x="2083" y="1323"/>
                      <a:pt x="2107" y="1311"/>
                      <a:pt x="2123" y="1295"/>
                    </a:cubicBezTo>
                    <a:cubicBezTo>
                      <a:pt x="2139" y="1279"/>
                      <a:pt x="2155" y="1256"/>
                      <a:pt x="2171" y="1232"/>
                    </a:cubicBezTo>
                    <a:cubicBezTo>
                      <a:pt x="2187" y="1208"/>
                      <a:pt x="2207" y="1180"/>
                      <a:pt x="2219" y="1156"/>
                    </a:cubicBezTo>
                    <a:cubicBezTo>
                      <a:pt x="2231" y="1132"/>
                      <a:pt x="2231" y="1096"/>
                      <a:pt x="2251" y="1084"/>
                    </a:cubicBezTo>
                    <a:cubicBezTo>
                      <a:pt x="2303" y="1088"/>
                      <a:pt x="2311" y="1096"/>
                      <a:pt x="2347" y="1092"/>
                    </a:cubicBezTo>
                    <a:cubicBezTo>
                      <a:pt x="2358" y="1082"/>
                      <a:pt x="2357" y="1088"/>
                      <a:pt x="2363" y="1082"/>
                    </a:cubicBezTo>
                    <a:cubicBezTo>
                      <a:pt x="2358" y="1073"/>
                      <a:pt x="2343" y="1034"/>
                      <a:pt x="2351" y="993"/>
                    </a:cubicBezTo>
                    <a:cubicBezTo>
                      <a:pt x="2355" y="941"/>
                      <a:pt x="2390" y="899"/>
                      <a:pt x="2414" y="833"/>
                    </a:cubicBezTo>
                    <a:cubicBezTo>
                      <a:pt x="2422" y="805"/>
                      <a:pt x="2394" y="771"/>
                      <a:pt x="2418" y="758"/>
                    </a:cubicBezTo>
                    <a:cubicBezTo>
                      <a:pt x="2469" y="747"/>
                      <a:pt x="2472" y="734"/>
                      <a:pt x="2493" y="705"/>
                    </a:cubicBezTo>
                    <a:cubicBezTo>
                      <a:pt x="2501" y="673"/>
                      <a:pt x="2489" y="680"/>
                      <a:pt x="2431" y="656"/>
                    </a:cubicBezTo>
                    <a:cubicBezTo>
                      <a:pt x="2387" y="626"/>
                      <a:pt x="2346" y="599"/>
                      <a:pt x="2307" y="608"/>
                    </a:cubicBezTo>
                    <a:cubicBezTo>
                      <a:pt x="2275" y="600"/>
                      <a:pt x="2275" y="604"/>
                      <a:pt x="2239" y="600"/>
                    </a:cubicBezTo>
                    <a:cubicBezTo>
                      <a:pt x="2219" y="580"/>
                      <a:pt x="2208" y="567"/>
                      <a:pt x="2183" y="552"/>
                    </a:cubicBezTo>
                    <a:cubicBezTo>
                      <a:pt x="2160" y="509"/>
                      <a:pt x="2162" y="504"/>
                      <a:pt x="2123" y="512"/>
                    </a:cubicBezTo>
                    <a:cubicBezTo>
                      <a:pt x="2109" y="521"/>
                      <a:pt x="2082" y="528"/>
                      <a:pt x="2061" y="513"/>
                    </a:cubicBezTo>
                    <a:cubicBezTo>
                      <a:pt x="2037" y="513"/>
                      <a:pt x="2033" y="492"/>
                      <a:pt x="2010" y="510"/>
                    </a:cubicBezTo>
                    <a:cubicBezTo>
                      <a:pt x="1964" y="497"/>
                      <a:pt x="1970" y="459"/>
                      <a:pt x="1947" y="452"/>
                    </a:cubicBezTo>
                    <a:cubicBezTo>
                      <a:pt x="1932" y="425"/>
                      <a:pt x="1903" y="414"/>
                      <a:pt x="1875" y="408"/>
                    </a:cubicBezTo>
                    <a:cubicBezTo>
                      <a:pt x="1877" y="360"/>
                      <a:pt x="1878" y="360"/>
                      <a:pt x="1860" y="345"/>
                    </a:cubicBezTo>
                    <a:cubicBezTo>
                      <a:pt x="1875" y="315"/>
                      <a:pt x="1869" y="296"/>
                      <a:pt x="1862" y="299"/>
                    </a:cubicBezTo>
                    <a:cubicBezTo>
                      <a:pt x="1836" y="302"/>
                      <a:pt x="1839" y="344"/>
                      <a:pt x="1823" y="360"/>
                    </a:cubicBezTo>
                    <a:cubicBezTo>
                      <a:pt x="1748" y="371"/>
                      <a:pt x="1761" y="356"/>
                      <a:pt x="1747" y="308"/>
                    </a:cubicBezTo>
                    <a:cubicBezTo>
                      <a:pt x="1723" y="204"/>
                      <a:pt x="1715" y="252"/>
                      <a:pt x="1665" y="234"/>
                    </a:cubicBezTo>
                    <a:cubicBezTo>
                      <a:pt x="1645" y="202"/>
                      <a:pt x="1665" y="179"/>
                      <a:pt x="1596" y="173"/>
                    </a:cubicBezTo>
                    <a:cubicBezTo>
                      <a:pt x="1589" y="159"/>
                      <a:pt x="1591" y="136"/>
                      <a:pt x="1575" y="116"/>
                    </a:cubicBezTo>
                    <a:cubicBezTo>
                      <a:pt x="1567" y="96"/>
                      <a:pt x="1557" y="95"/>
                      <a:pt x="1519" y="100"/>
                    </a:cubicBezTo>
                    <a:cubicBezTo>
                      <a:pt x="1484" y="96"/>
                      <a:pt x="1484" y="40"/>
                      <a:pt x="1484"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46" name="Freeform 2548">
              <a:extLst>
                <a:ext uri="{FF2B5EF4-FFF2-40B4-BE49-F238E27FC236}">
                  <a16:creationId xmlns:a16="http://schemas.microsoft.com/office/drawing/2014/main" id="{4EFB8A97-233F-8E4F-A1A0-35AAA978D86A}"/>
                </a:ext>
              </a:extLst>
            </p:cNvPr>
            <p:cNvSpPr>
              <a:spLocks noChangeAspect="1"/>
            </p:cNvSpPr>
            <p:nvPr>
              <p:custDataLst>
                <p:tags r:id="rId40"/>
              </p:custDataLst>
            </p:nvPr>
          </p:nvSpPr>
          <p:spPr bwMode="auto">
            <a:xfrm>
              <a:off x="3711576" y="4267200"/>
              <a:ext cx="273050" cy="241300"/>
            </a:xfrm>
            <a:custGeom>
              <a:avLst/>
              <a:gdLst>
                <a:gd name="T0" fmla="*/ 181 w 691"/>
                <a:gd name="T1" fmla="*/ 0 h 607"/>
                <a:gd name="T2" fmla="*/ 187 w 691"/>
                <a:gd name="T3" fmla="*/ 20 h 607"/>
                <a:gd name="T4" fmla="*/ 214 w 691"/>
                <a:gd name="T5" fmla="*/ 33 h 607"/>
                <a:gd name="T6" fmla="*/ 237 w 691"/>
                <a:gd name="T7" fmla="*/ 53 h 607"/>
                <a:gd name="T8" fmla="*/ 312 w 691"/>
                <a:gd name="T9" fmla="*/ 31 h 607"/>
                <a:gd name="T10" fmla="*/ 358 w 691"/>
                <a:gd name="T11" fmla="*/ 11 h 607"/>
                <a:gd name="T12" fmla="*/ 375 w 691"/>
                <a:gd name="T13" fmla="*/ 14 h 607"/>
                <a:gd name="T14" fmla="*/ 474 w 691"/>
                <a:gd name="T15" fmla="*/ 39 h 607"/>
                <a:gd name="T16" fmla="*/ 521 w 691"/>
                <a:gd name="T17" fmla="*/ 84 h 607"/>
                <a:gd name="T18" fmla="*/ 597 w 691"/>
                <a:gd name="T19" fmla="*/ 119 h 607"/>
                <a:gd name="T20" fmla="*/ 558 w 691"/>
                <a:gd name="T21" fmla="*/ 209 h 607"/>
                <a:gd name="T22" fmla="*/ 627 w 691"/>
                <a:gd name="T23" fmla="*/ 224 h 607"/>
                <a:gd name="T24" fmla="*/ 649 w 691"/>
                <a:gd name="T25" fmla="*/ 287 h 607"/>
                <a:gd name="T26" fmla="*/ 688 w 691"/>
                <a:gd name="T27" fmla="*/ 353 h 607"/>
                <a:gd name="T28" fmla="*/ 661 w 691"/>
                <a:gd name="T29" fmla="*/ 374 h 607"/>
                <a:gd name="T30" fmla="*/ 642 w 691"/>
                <a:gd name="T31" fmla="*/ 431 h 607"/>
                <a:gd name="T32" fmla="*/ 591 w 691"/>
                <a:gd name="T33" fmla="*/ 441 h 607"/>
                <a:gd name="T34" fmla="*/ 572 w 691"/>
                <a:gd name="T35" fmla="*/ 491 h 607"/>
                <a:gd name="T36" fmla="*/ 561 w 691"/>
                <a:gd name="T37" fmla="*/ 602 h 607"/>
                <a:gd name="T38" fmla="*/ 540 w 691"/>
                <a:gd name="T39" fmla="*/ 607 h 607"/>
                <a:gd name="T40" fmla="*/ 476 w 691"/>
                <a:gd name="T41" fmla="*/ 551 h 607"/>
                <a:gd name="T42" fmla="*/ 404 w 691"/>
                <a:gd name="T43" fmla="*/ 507 h 607"/>
                <a:gd name="T44" fmla="*/ 384 w 691"/>
                <a:gd name="T45" fmla="*/ 443 h 607"/>
                <a:gd name="T46" fmla="*/ 396 w 691"/>
                <a:gd name="T47" fmla="*/ 411 h 607"/>
                <a:gd name="T48" fmla="*/ 360 w 691"/>
                <a:gd name="T49" fmla="*/ 431 h 607"/>
                <a:gd name="T50" fmla="*/ 324 w 691"/>
                <a:gd name="T51" fmla="*/ 463 h 607"/>
                <a:gd name="T52" fmla="*/ 288 w 691"/>
                <a:gd name="T53" fmla="*/ 455 h 607"/>
                <a:gd name="T54" fmla="*/ 272 w 691"/>
                <a:gd name="T55" fmla="*/ 407 h 607"/>
                <a:gd name="T56" fmla="*/ 192 w 691"/>
                <a:gd name="T57" fmla="*/ 335 h 607"/>
                <a:gd name="T58" fmla="*/ 120 w 691"/>
                <a:gd name="T59" fmla="*/ 271 h 607"/>
                <a:gd name="T60" fmla="*/ 72 w 691"/>
                <a:gd name="T61" fmla="*/ 195 h 607"/>
                <a:gd name="T62" fmla="*/ 24 w 691"/>
                <a:gd name="T63" fmla="*/ 191 h 607"/>
                <a:gd name="T64" fmla="*/ 12 w 691"/>
                <a:gd name="T65" fmla="*/ 155 h 607"/>
                <a:gd name="T66" fmla="*/ 32 w 691"/>
                <a:gd name="T67" fmla="*/ 83 h 607"/>
                <a:gd name="T68" fmla="*/ 88 w 691"/>
                <a:gd name="T69" fmla="*/ 47 h 607"/>
                <a:gd name="T70" fmla="*/ 152 w 691"/>
                <a:gd name="T71" fmla="*/ 15 h 607"/>
                <a:gd name="T72" fmla="*/ 181 w 691"/>
                <a:gd name="T73" fmla="*/ 0 h 6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91"/>
                <a:gd name="T112" fmla="*/ 0 h 607"/>
                <a:gd name="T113" fmla="*/ 691 w 691"/>
                <a:gd name="T114" fmla="*/ 607 h 6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91" h="607">
                  <a:moveTo>
                    <a:pt x="181" y="0"/>
                  </a:moveTo>
                  <a:cubicBezTo>
                    <a:pt x="188" y="1"/>
                    <a:pt x="178" y="11"/>
                    <a:pt x="187" y="20"/>
                  </a:cubicBezTo>
                  <a:cubicBezTo>
                    <a:pt x="192" y="25"/>
                    <a:pt x="206" y="28"/>
                    <a:pt x="214" y="33"/>
                  </a:cubicBezTo>
                  <a:cubicBezTo>
                    <a:pt x="222" y="38"/>
                    <a:pt x="213" y="54"/>
                    <a:pt x="237" y="53"/>
                  </a:cubicBezTo>
                  <a:cubicBezTo>
                    <a:pt x="273" y="60"/>
                    <a:pt x="284" y="39"/>
                    <a:pt x="312" y="31"/>
                  </a:cubicBezTo>
                  <a:cubicBezTo>
                    <a:pt x="324" y="27"/>
                    <a:pt x="358" y="11"/>
                    <a:pt x="358" y="11"/>
                  </a:cubicBezTo>
                  <a:cubicBezTo>
                    <a:pt x="374" y="10"/>
                    <a:pt x="356" y="9"/>
                    <a:pt x="375" y="14"/>
                  </a:cubicBezTo>
                  <a:cubicBezTo>
                    <a:pt x="394" y="19"/>
                    <a:pt x="450" y="27"/>
                    <a:pt x="474" y="39"/>
                  </a:cubicBezTo>
                  <a:cubicBezTo>
                    <a:pt x="484" y="74"/>
                    <a:pt x="500" y="71"/>
                    <a:pt x="521" y="84"/>
                  </a:cubicBezTo>
                  <a:cubicBezTo>
                    <a:pt x="535" y="87"/>
                    <a:pt x="590" y="99"/>
                    <a:pt x="597" y="119"/>
                  </a:cubicBezTo>
                  <a:cubicBezTo>
                    <a:pt x="603" y="144"/>
                    <a:pt x="561" y="176"/>
                    <a:pt x="558" y="209"/>
                  </a:cubicBezTo>
                  <a:cubicBezTo>
                    <a:pt x="574" y="236"/>
                    <a:pt x="576" y="239"/>
                    <a:pt x="627" y="224"/>
                  </a:cubicBezTo>
                  <a:cubicBezTo>
                    <a:pt x="622" y="236"/>
                    <a:pt x="625" y="263"/>
                    <a:pt x="649" y="287"/>
                  </a:cubicBezTo>
                  <a:cubicBezTo>
                    <a:pt x="661" y="295"/>
                    <a:pt x="691" y="338"/>
                    <a:pt x="688" y="353"/>
                  </a:cubicBezTo>
                  <a:cubicBezTo>
                    <a:pt x="684" y="373"/>
                    <a:pt x="673" y="363"/>
                    <a:pt x="661" y="374"/>
                  </a:cubicBezTo>
                  <a:cubicBezTo>
                    <a:pt x="653" y="386"/>
                    <a:pt x="642" y="431"/>
                    <a:pt x="642" y="431"/>
                  </a:cubicBezTo>
                  <a:cubicBezTo>
                    <a:pt x="627" y="434"/>
                    <a:pt x="603" y="432"/>
                    <a:pt x="591" y="441"/>
                  </a:cubicBezTo>
                  <a:cubicBezTo>
                    <a:pt x="593" y="487"/>
                    <a:pt x="576" y="475"/>
                    <a:pt x="572" y="491"/>
                  </a:cubicBezTo>
                  <a:cubicBezTo>
                    <a:pt x="566" y="516"/>
                    <a:pt x="558" y="581"/>
                    <a:pt x="561" y="602"/>
                  </a:cubicBezTo>
                  <a:cubicBezTo>
                    <a:pt x="552" y="605"/>
                    <a:pt x="561" y="602"/>
                    <a:pt x="540" y="607"/>
                  </a:cubicBezTo>
                  <a:cubicBezTo>
                    <a:pt x="484" y="595"/>
                    <a:pt x="508" y="575"/>
                    <a:pt x="476" y="551"/>
                  </a:cubicBezTo>
                  <a:cubicBezTo>
                    <a:pt x="452" y="531"/>
                    <a:pt x="436" y="511"/>
                    <a:pt x="404" y="507"/>
                  </a:cubicBezTo>
                  <a:cubicBezTo>
                    <a:pt x="396" y="483"/>
                    <a:pt x="412" y="451"/>
                    <a:pt x="384" y="443"/>
                  </a:cubicBezTo>
                  <a:cubicBezTo>
                    <a:pt x="392" y="431"/>
                    <a:pt x="388" y="423"/>
                    <a:pt x="396" y="411"/>
                  </a:cubicBezTo>
                  <a:cubicBezTo>
                    <a:pt x="384" y="375"/>
                    <a:pt x="368" y="419"/>
                    <a:pt x="360" y="431"/>
                  </a:cubicBezTo>
                  <a:cubicBezTo>
                    <a:pt x="348" y="463"/>
                    <a:pt x="352" y="455"/>
                    <a:pt x="324" y="463"/>
                  </a:cubicBezTo>
                  <a:cubicBezTo>
                    <a:pt x="312" y="459"/>
                    <a:pt x="296" y="467"/>
                    <a:pt x="288" y="455"/>
                  </a:cubicBezTo>
                  <a:cubicBezTo>
                    <a:pt x="284" y="447"/>
                    <a:pt x="272" y="407"/>
                    <a:pt x="272" y="407"/>
                  </a:cubicBezTo>
                  <a:cubicBezTo>
                    <a:pt x="248" y="327"/>
                    <a:pt x="268" y="343"/>
                    <a:pt x="192" y="335"/>
                  </a:cubicBezTo>
                  <a:cubicBezTo>
                    <a:pt x="176" y="287"/>
                    <a:pt x="172" y="279"/>
                    <a:pt x="120" y="271"/>
                  </a:cubicBezTo>
                  <a:cubicBezTo>
                    <a:pt x="104" y="235"/>
                    <a:pt x="116" y="207"/>
                    <a:pt x="72" y="195"/>
                  </a:cubicBezTo>
                  <a:cubicBezTo>
                    <a:pt x="44" y="203"/>
                    <a:pt x="48" y="207"/>
                    <a:pt x="24" y="191"/>
                  </a:cubicBezTo>
                  <a:cubicBezTo>
                    <a:pt x="20" y="179"/>
                    <a:pt x="12" y="155"/>
                    <a:pt x="12" y="155"/>
                  </a:cubicBezTo>
                  <a:cubicBezTo>
                    <a:pt x="8" y="127"/>
                    <a:pt x="0" y="95"/>
                    <a:pt x="32" y="83"/>
                  </a:cubicBezTo>
                  <a:cubicBezTo>
                    <a:pt x="48" y="55"/>
                    <a:pt x="56" y="55"/>
                    <a:pt x="88" y="47"/>
                  </a:cubicBezTo>
                  <a:cubicBezTo>
                    <a:pt x="136" y="11"/>
                    <a:pt x="12" y="43"/>
                    <a:pt x="152" y="15"/>
                  </a:cubicBezTo>
                  <a:cubicBezTo>
                    <a:pt x="160" y="15"/>
                    <a:pt x="189" y="0"/>
                    <a:pt x="181"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47" name="Freeform 2549">
              <a:extLst>
                <a:ext uri="{FF2B5EF4-FFF2-40B4-BE49-F238E27FC236}">
                  <a16:creationId xmlns:a16="http://schemas.microsoft.com/office/drawing/2014/main" id="{42728EC2-ED79-B2ED-322C-ADBD796D98E8}"/>
                </a:ext>
              </a:extLst>
            </p:cNvPr>
            <p:cNvSpPr>
              <a:spLocks noChangeAspect="1"/>
            </p:cNvSpPr>
            <p:nvPr>
              <p:custDataLst>
                <p:tags r:id="rId41"/>
              </p:custDataLst>
            </p:nvPr>
          </p:nvSpPr>
          <p:spPr bwMode="auto">
            <a:xfrm>
              <a:off x="3929063" y="4438650"/>
              <a:ext cx="60325" cy="79375"/>
            </a:xfrm>
            <a:custGeom>
              <a:avLst/>
              <a:gdLst>
                <a:gd name="T0" fmla="*/ 95 w 153"/>
                <a:gd name="T1" fmla="*/ 0 h 200"/>
                <a:gd name="T2" fmla="*/ 23 w 153"/>
                <a:gd name="T3" fmla="*/ 56 h 200"/>
                <a:gd name="T4" fmla="*/ 11 w 153"/>
                <a:gd name="T5" fmla="*/ 168 h 200"/>
                <a:gd name="T6" fmla="*/ 51 w 153"/>
                <a:gd name="T7" fmla="*/ 184 h 200"/>
                <a:gd name="T8" fmla="*/ 130 w 153"/>
                <a:gd name="T9" fmla="*/ 178 h 200"/>
                <a:gd name="T10" fmla="*/ 147 w 153"/>
                <a:gd name="T11" fmla="*/ 120 h 200"/>
                <a:gd name="T12" fmla="*/ 127 w 153"/>
                <a:gd name="T13" fmla="*/ 63 h 200"/>
                <a:gd name="T14" fmla="*/ 95 w 153"/>
                <a:gd name="T15" fmla="*/ 28 h 200"/>
                <a:gd name="T16" fmla="*/ 95 w 153"/>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3"/>
                <a:gd name="T28" fmla="*/ 0 h 200"/>
                <a:gd name="T29" fmla="*/ 153 w 153"/>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3" h="200">
                  <a:moveTo>
                    <a:pt x="95" y="0"/>
                  </a:moveTo>
                  <a:cubicBezTo>
                    <a:pt x="0" y="3"/>
                    <a:pt x="71" y="24"/>
                    <a:pt x="23" y="56"/>
                  </a:cubicBezTo>
                  <a:cubicBezTo>
                    <a:pt x="15" y="96"/>
                    <a:pt x="15" y="116"/>
                    <a:pt x="11" y="168"/>
                  </a:cubicBezTo>
                  <a:cubicBezTo>
                    <a:pt x="22" y="186"/>
                    <a:pt x="33" y="181"/>
                    <a:pt x="51" y="184"/>
                  </a:cubicBezTo>
                  <a:cubicBezTo>
                    <a:pt x="63" y="200"/>
                    <a:pt x="111" y="171"/>
                    <a:pt x="130" y="178"/>
                  </a:cubicBezTo>
                  <a:cubicBezTo>
                    <a:pt x="125" y="160"/>
                    <a:pt x="132" y="150"/>
                    <a:pt x="147" y="120"/>
                  </a:cubicBezTo>
                  <a:cubicBezTo>
                    <a:pt x="153" y="88"/>
                    <a:pt x="151" y="79"/>
                    <a:pt x="127" y="63"/>
                  </a:cubicBezTo>
                  <a:cubicBezTo>
                    <a:pt x="105" y="42"/>
                    <a:pt x="115" y="48"/>
                    <a:pt x="95" y="28"/>
                  </a:cubicBezTo>
                  <a:cubicBezTo>
                    <a:pt x="91" y="8"/>
                    <a:pt x="91" y="16"/>
                    <a:pt x="95" y="0"/>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nvGrpSpPr>
            <p:cNvPr id="48" name="Group 2550">
              <a:extLst>
                <a:ext uri="{FF2B5EF4-FFF2-40B4-BE49-F238E27FC236}">
                  <a16:creationId xmlns:a16="http://schemas.microsoft.com/office/drawing/2014/main" id="{F271C835-70E5-1CD0-9D4C-985925369BE5}"/>
                </a:ext>
              </a:extLst>
            </p:cNvPr>
            <p:cNvGrpSpPr>
              <a:grpSpLocks/>
            </p:cNvGrpSpPr>
            <p:nvPr>
              <p:custDataLst>
                <p:tags r:id="rId42"/>
              </p:custDataLst>
            </p:nvPr>
          </p:nvGrpSpPr>
          <p:grpSpPr bwMode="auto">
            <a:xfrm>
              <a:off x="3781426" y="4043451"/>
              <a:ext cx="279400" cy="315927"/>
              <a:chOff x="1507" y="4979"/>
              <a:chExt cx="706" cy="796"/>
            </a:xfrm>
            <a:grpFill/>
          </p:grpSpPr>
          <p:sp>
            <p:nvSpPr>
              <p:cNvPr id="62" name="Freeform 2551">
                <a:extLst>
                  <a:ext uri="{FF2B5EF4-FFF2-40B4-BE49-F238E27FC236}">
                    <a16:creationId xmlns:a16="http://schemas.microsoft.com/office/drawing/2014/main" id="{243D4389-EAF4-AED1-C0FB-CE2DDC2C90BE}"/>
                  </a:ext>
                </a:extLst>
              </p:cNvPr>
              <p:cNvSpPr>
                <a:spLocks noChangeAspect="1"/>
              </p:cNvSpPr>
              <p:nvPr/>
            </p:nvSpPr>
            <p:spPr bwMode="auto">
              <a:xfrm>
                <a:off x="1759" y="5075"/>
                <a:ext cx="56" cy="44"/>
              </a:xfrm>
              <a:custGeom>
                <a:avLst/>
                <a:gdLst>
                  <a:gd name="T0" fmla="*/ 5 w 14"/>
                  <a:gd name="T1" fmla="*/ 0 h 11"/>
                  <a:gd name="T2" fmla="*/ 9 w 14"/>
                  <a:gd name="T3" fmla="*/ 7 h 11"/>
                  <a:gd name="T4" fmla="*/ 3 w 14"/>
                  <a:gd name="T5" fmla="*/ 11 h 11"/>
                  <a:gd name="T6" fmla="*/ 5 w 14"/>
                  <a:gd name="T7" fmla="*/ 0 h 11"/>
                  <a:gd name="T8" fmla="*/ 0 60000 65536"/>
                  <a:gd name="T9" fmla="*/ 0 60000 65536"/>
                  <a:gd name="T10" fmla="*/ 0 60000 65536"/>
                  <a:gd name="T11" fmla="*/ 0 60000 65536"/>
                  <a:gd name="T12" fmla="*/ 0 w 14"/>
                  <a:gd name="T13" fmla="*/ 0 h 11"/>
                  <a:gd name="T14" fmla="*/ 14 w 14"/>
                  <a:gd name="T15" fmla="*/ 11 h 11"/>
                </a:gdLst>
                <a:ahLst/>
                <a:cxnLst>
                  <a:cxn ang="T8">
                    <a:pos x="T0" y="T1"/>
                  </a:cxn>
                  <a:cxn ang="T9">
                    <a:pos x="T2" y="T3"/>
                  </a:cxn>
                  <a:cxn ang="T10">
                    <a:pos x="T4" y="T5"/>
                  </a:cxn>
                  <a:cxn ang="T11">
                    <a:pos x="T6" y="T7"/>
                  </a:cxn>
                </a:cxnLst>
                <a:rect l="T12" t="T13" r="T14" b="T15"/>
                <a:pathLst>
                  <a:path w="14" h="11">
                    <a:moveTo>
                      <a:pt x="5" y="0"/>
                    </a:moveTo>
                    <a:cubicBezTo>
                      <a:pt x="9" y="1"/>
                      <a:pt x="14" y="0"/>
                      <a:pt x="9" y="7"/>
                    </a:cubicBezTo>
                    <a:cubicBezTo>
                      <a:pt x="8" y="9"/>
                      <a:pt x="3" y="11"/>
                      <a:pt x="3" y="11"/>
                    </a:cubicBezTo>
                    <a:cubicBezTo>
                      <a:pt x="0" y="7"/>
                      <a:pt x="1" y="4"/>
                      <a:pt x="5"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63" name="Freeform 2552">
                <a:extLst>
                  <a:ext uri="{FF2B5EF4-FFF2-40B4-BE49-F238E27FC236}">
                    <a16:creationId xmlns:a16="http://schemas.microsoft.com/office/drawing/2014/main" id="{AF5FFA93-CD6F-C87C-6254-3AD1AC2E5F46}"/>
                  </a:ext>
                </a:extLst>
              </p:cNvPr>
              <p:cNvSpPr>
                <a:spLocks noChangeAspect="1"/>
              </p:cNvSpPr>
              <p:nvPr/>
            </p:nvSpPr>
            <p:spPr bwMode="auto">
              <a:xfrm>
                <a:off x="1803" y="5019"/>
                <a:ext cx="32" cy="68"/>
              </a:xfrm>
              <a:custGeom>
                <a:avLst/>
                <a:gdLst>
                  <a:gd name="T0" fmla="*/ 0 w 8"/>
                  <a:gd name="T1" fmla="*/ 8 h 17"/>
                  <a:gd name="T2" fmla="*/ 8 w 8"/>
                  <a:gd name="T3" fmla="*/ 0 h 17"/>
                  <a:gd name="T4" fmla="*/ 0 w 8"/>
                  <a:gd name="T5" fmla="*/ 8 h 17"/>
                  <a:gd name="T6" fmla="*/ 0 60000 65536"/>
                  <a:gd name="T7" fmla="*/ 0 60000 65536"/>
                  <a:gd name="T8" fmla="*/ 0 60000 65536"/>
                  <a:gd name="T9" fmla="*/ 0 w 8"/>
                  <a:gd name="T10" fmla="*/ 0 h 17"/>
                  <a:gd name="T11" fmla="*/ 8 w 8"/>
                  <a:gd name="T12" fmla="*/ 17 h 17"/>
                </a:gdLst>
                <a:ahLst/>
                <a:cxnLst>
                  <a:cxn ang="T6">
                    <a:pos x="T0" y="T1"/>
                  </a:cxn>
                  <a:cxn ang="T7">
                    <a:pos x="T2" y="T3"/>
                  </a:cxn>
                  <a:cxn ang="T8">
                    <a:pos x="T4" y="T5"/>
                  </a:cxn>
                </a:cxnLst>
                <a:rect l="T9" t="T10" r="T11" b="T12"/>
                <a:pathLst>
                  <a:path w="8" h="17">
                    <a:moveTo>
                      <a:pt x="0" y="8"/>
                    </a:moveTo>
                    <a:cubicBezTo>
                      <a:pt x="5" y="6"/>
                      <a:pt x="4" y="4"/>
                      <a:pt x="8" y="0"/>
                    </a:cubicBezTo>
                    <a:cubicBezTo>
                      <a:pt x="8" y="2"/>
                      <a:pt x="0" y="17"/>
                      <a:pt x="0" y="8"/>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64" name="Freeform 2553">
                <a:extLst>
                  <a:ext uri="{FF2B5EF4-FFF2-40B4-BE49-F238E27FC236}">
                    <a16:creationId xmlns:a16="http://schemas.microsoft.com/office/drawing/2014/main" id="{03F0F671-FCC9-F76E-1CA0-3AEF44B0C84C}"/>
                  </a:ext>
                </a:extLst>
              </p:cNvPr>
              <p:cNvSpPr>
                <a:spLocks noChangeAspect="1"/>
              </p:cNvSpPr>
              <p:nvPr/>
            </p:nvSpPr>
            <p:spPr bwMode="auto">
              <a:xfrm>
                <a:off x="1859" y="4991"/>
                <a:ext cx="48" cy="40"/>
              </a:xfrm>
              <a:custGeom>
                <a:avLst/>
                <a:gdLst>
                  <a:gd name="T0" fmla="*/ 0 w 12"/>
                  <a:gd name="T1" fmla="*/ 3 h 10"/>
                  <a:gd name="T2" fmla="*/ 12 w 12"/>
                  <a:gd name="T3" fmla="*/ 2 h 10"/>
                  <a:gd name="T4" fmla="*/ 0 w 12"/>
                  <a:gd name="T5" fmla="*/ 3 h 10"/>
                  <a:gd name="T6" fmla="*/ 0 60000 65536"/>
                  <a:gd name="T7" fmla="*/ 0 60000 65536"/>
                  <a:gd name="T8" fmla="*/ 0 60000 65536"/>
                  <a:gd name="T9" fmla="*/ 0 w 12"/>
                  <a:gd name="T10" fmla="*/ 0 h 10"/>
                  <a:gd name="T11" fmla="*/ 12 w 12"/>
                  <a:gd name="T12" fmla="*/ 10 h 10"/>
                </a:gdLst>
                <a:ahLst/>
                <a:cxnLst>
                  <a:cxn ang="T6">
                    <a:pos x="T0" y="T1"/>
                  </a:cxn>
                  <a:cxn ang="T7">
                    <a:pos x="T2" y="T3"/>
                  </a:cxn>
                  <a:cxn ang="T8">
                    <a:pos x="T4" y="T5"/>
                  </a:cxn>
                </a:cxnLst>
                <a:rect l="T9" t="T10" r="T11" b="T12"/>
                <a:pathLst>
                  <a:path w="12" h="10">
                    <a:moveTo>
                      <a:pt x="0" y="3"/>
                    </a:moveTo>
                    <a:cubicBezTo>
                      <a:pt x="8" y="0"/>
                      <a:pt x="4" y="1"/>
                      <a:pt x="12" y="2"/>
                    </a:cubicBezTo>
                    <a:cubicBezTo>
                      <a:pt x="10" y="9"/>
                      <a:pt x="0" y="10"/>
                      <a:pt x="0" y="3"/>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65" name="Freeform 2554">
                <a:extLst>
                  <a:ext uri="{FF2B5EF4-FFF2-40B4-BE49-F238E27FC236}">
                    <a16:creationId xmlns:a16="http://schemas.microsoft.com/office/drawing/2014/main" id="{E1441292-A65A-DB2D-BFB8-A47FD5BD4E7C}"/>
                  </a:ext>
                </a:extLst>
              </p:cNvPr>
              <p:cNvSpPr>
                <a:spLocks noChangeAspect="1"/>
              </p:cNvSpPr>
              <p:nvPr/>
            </p:nvSpPr>
            <p:spPr bwMode="auto">
              <a:xfrm>
                <a:off x="1919" y="4979"/>
                <a:ext cx="96" cy="28"/>
              </a:xfrm>
              <a:custGeom>
                <a:avLst/>
                <a:gdLst>
                  <a:gd name="T0" fmla="*/ 1 w 24"/>
                  <a:gd name="T1" fmla="*/ 4 h 7"/>
                  <a:gd name="T2" fmla="*/ 12 w 24"/>
                  <a:gd name="T3" fmla="*/ 7 h 7"/>
                  <a:gd name="T4" fmla="*/ 1 w 24"/>
                  <a:gd name="T5" fmla="*/ 4 h 7"/>
                  <a:gd name="T6" fmla="*/ 0 60000 65536"/>
                  <a:gd name="T7" fmla="*/ 0 60000 65536"/>
                  <a:gd name="T8" fmla="*/ 0 60000 65536"/>
                  <a:gd name="T9" fmla="*/ 0 w 24"/>
                  <a:gd name="T10" fmla="*/ 0 h 7"/>
                  <a:gd name="T11" fmla="*/ 24 w 24"/>
                  <a:gd name="T12" fmla="*/ 7 h 7"/>
                </a:gdLst>
                <a:ahLst/>
                <a:cxnLst>
                  <a:cxn ang="T6">
                    <a:pos x="T0" y="T1"/>
                  </a:cxn>
                  <a:cxn ang="T7">
                    <a:pos x="T2" y="T3"/>
                  </a:cxn>
                  <a:cxn ang="T8">
                    <a:pos x="T4" y="T5"/>
                  </a:cxn>
                </a:cxnLst>
                <a:rect l="T9" t="T10" r="T11" b="T12"/>
                <a:pathLst>
                  <a:path w="24" h="7">
                    <a:moveTo>
                      <a:pt x="1" y="4"/>
                    </a:moveTo>
                    <a:cubicBezTo>
                      <a:pt x="22" y="3"/>
                      <a:pt x="24" y="3"/>
                      <a:pt x="12" y="7"/>
                    </a:cubicBezTo>
                    <a:cubicBezTo>
                      <a:pt x="6" y="6"/>
                      <a:pt x="0" y="0"/>
                      <a:pt x="1" y="4"/>
                    </a:cubicBezTo>
                    <a:close/>
                  </a:path>
                </a:pathLst>
              </a:custGeom>
              <a:grp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66" name="Freeform 2555">
                <a:extLst>
                  <a:ext uri="{FF2B5EF4-FFF2-40B4-BE49-F238E27FC236}">
                    <a16:creationId xmlns:a16="http://schemas.microsoft.com/office/drawing/2014/main" id="{7EA12333-76EA-9FF3-B1E6-C6193FA07A48}"/>
                  </a:ext>
                </a:extLst>
              </p:cNvPr>
              <p:cNvSpPr>
                <a:spLocks noChangeAspect="1"/>
              </p:cNvSpPr>
              <p:nvPr/>
            </p:nvSpPr>
            <p:spPr bwMode="auto">
              <a:xfrm>
                <a:off x="1507" y="5019"/>
                <a:ext cx="706" cy="756"/>
              </a:xfrm>
              <a:custGeom>
                <a:avLst/>
                <a:gdLst>
                  <a:gd name="T0" fmla="*/ 694 w 706"/>
                  <a:gd name="T1" fmla="*/ 39 h 756"/>
                  <a:gd name="T2" fmla="*/ 624 w 706"/>
                  <a:gd name="T3" fmla="*/ 0 h 756"/>
                  <a:gd name="T4" fmla="*/ 508 w 706"/>
                  <a:gd name="T5" fmla="*/ 12 h 756"/>
                  <a:gd name="T6" fmla="*/ 432 w 706"/>
                  <a:gd name="T7" fmla="*/ 28 h 756"/>
                  <a:gd name="T8" fmla="*/ 376 w 706"/>
                  <a:gd name="T9" fmla="*/ 60 h 756"/>
                  <a:gd name="T10" fmla="*/ 328 w 706"/>
                  <a:gd name="T11" fmla="*/ 92 h 756"/>
                  <a:gd name="T12" fmla="*/ 304 w 706"/>
                  <a:gd name="T13" fmla="*/ 100 h 756"/>
                  <a:gd name="T14" fmla="*/ 244 w 706"/>
                  <a:gd name="T15" fmla="*/ 156 h 756"/>
                  <a:gd name="T16" fmla="*/ 364 w 706"/>
                  <a:gd name="T17" fmla="*/ 240 h 756"/>
                  <a:gd name="T18" fmla="*/ 324 w 706"/>
                  <a:gd name="T19" fmla="*/ 272 h 756"/>
                  <a:gd name="T20" fmla="*/ 220 w 706"/>
                  <a:gd name="T21" fmla="*/ 268 h 756"/>
                  <a:gd name="T22" fmla="*/ 168 w 706"/>
                  <a:gd name="T23" fmla="*/ 316 h 756"/>
                  <a:gd name="T24" fmla="*/ 112 w 706"/>
                  <a:gd name="T25" fmla="*/ 392 h 756"/>
                  <a:gd name="T26" fmla="*/ 76 w 706"/>
                  <a:gd name="T27" fmla="*/ 420 h 756"/>
                  <a:gd name="T28" fmla="*/ 12 w 706"/>
                  <a:gd name="T29" fmla="*/ 504 h 756"/>
                  <a:gd name="T30" fmla="*/ 36 w 706"/>
                  <a:gd name="T31" fmla="*/ 560 h 756"/>
                  <a:gd name="T32" fmla="*/ 76 w 706"/>
                  <a:gd name="T33" fmla="*/ 580 h 756"/>
                  <a:gd name="T34" fmla="*/ 196 w 706"/>
                  <a:gd name="T35" fmla="*/ 536 h 756"/>
                  <a:gd name="T36" fmla="*/ 300 w 706"/>
                  <a:gd name="T37" fmla="*/ 564 h 756"/>
                  <a:gd name="T38" fmla="*/ 364 w 706"/>
                  <a:gd name="T39" fmla="*/ 612 h 756"/>
                  <a:gd name="T40" fmla="*/ 400 w 706"/>
                  <a:gd name="T41" fmla="*/ 628 h 756"/>
                  <a:gd name="T42" fmla="*/ 424 w 706"/>
                  <a:gd name="T43" fmla="*/ 644 h 756"/>
                  <a:gd name="T44" fmla="*/ 392 w 706"/>
                  <a:gd name="T45" fmla="*/ 704 h 756"/>
                  <a:gd name="T46" fmla="*/ 408 w 706"/>
                  <a:gd name="T47" fmla="*/ 756 h 756"/>
                  <a:gd name="T48" fmla="*/ 464 w 706"/>
                  <a:gd name="T49" fmla="*/ 732 h 756"/>
                  <a:gd name="T50" fmla="*/ 460 w 706"/>
                  <a:gd name="T51" fmla="*/ 720 h 756"/>
                  <a:gd name="T52" fmla="*/ 440 w 706"/>
                  <a:gd name="T53" fmla="*/ 692 h 756"/>
                  <a:gd name="T54" fmla="*/ 466 w 706"/>
                  <a:gd name="T55" fmla="*/ 669 h 756"/>
                  <a:gd name="T56" fmla="*/ 484 w 706"/>
                  <a:gd name="T57" fmla="*/ 624 h 756"/>
                  <a:gd name="T58" fmla="*/ 496 w 706"/>
                  <a:gd name="T59" fmla="*/ 588 h 756"/>
                  <a:gd name="T60" fmla="*/ 484 w 706"/>
                  <a:gd name="T61" fmla="*/ 524 h 756"/>
                  <a:gd name="T62" fmla="*/ 482 w 706"/>
                  <a:gd name="T63" fmla="*/ 471 h 756"/>
                  <a:gd name="T64" fmla="*/ 464 w 706"/>
                  <a:gd name="T65" fmla="*/ 474 h 756"/>
                  <a:gd name="T66" fmla="*/ 529 w 706"/>
                  <a:gd name="T67" fmla="*/ 452 h 756"/>
                  <a:gd name="T68" fmla="*/ 610 w 706"/>
                  <a:gd name="T69" fmla="*/ 431 h 756"/>
                  <a:gd name="T70" fmla="*/ 616 w 706"/>
                  <a:gd name="T71" fmla="*/ 371 h 756"/>
                  <a:gd name="T72" fmla="*/ 652 w 706"/>
                  <a:gd name="T73" fmla="*/ 356 h 756"/>
                  <a:gd name="T74" fmla="*/ 625 w 706"/>
                  <a:gd name="T75" fmla="*/ 273 h 756"/>
                  <a:gd name="T76" fmla="*/ 593 w 706"/>
                  <a:gd name="T77" fmla="*/ 231 h 756"/>
                  <a:gd name="T78" fmla="*/ 628 w 706"/>
                  <a:gd name="T79" fmla="*/ 215 h 756"/>
                  <a:gd name="T80" fmla="*/ 646 w 706"/>
                  <a:gd name="T81" fmla="*/ 242 h 756"/>
                  <a:gd name="T82" fmla="*/ 665 w 706"/>
                  <a:gd name="T83" fmla="*/ 197 h 756"/>
                  <a:gd name="T84" fmla="*/ 694 w 706"/>
                  <a:gd name="T85" fmla="*/ 39 h 75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06"/>
                  <a:gd name="T130" fmla="*/ 0 h 756"/>
                  <a:gd name="T131" fmla="*/ 706 w 706"/>
                  <a:gd name="T132" fmla="*/ 756 h 75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06" h="756">
                    <a:moveTo>
                      <a:pt x="694" y="39"/>
                    </a:moveTo>
                    <a:cubicBezTo>
                      <a:pt x="682" y="7"/>
                      <a:pt x="652" y="20"/>
                      <a:pt x="624" y="0"/>
                    </a:cubicBezTo>
                    <a:cubicBezTo>
                      <a:pt x="584" y="4"/>
                      <a:pt x="548" y="8"/>
                      <a:pt x="508" y="12"/>
                    </a:cubicBezTo>
                    <a:cubicBezTo>
                      <a:pt x="480" y="20"/>
                      <a:pt x="460" y="24"/>
                      <a:pt x="432" y="28"/>
                    </a:cubicBezTo>
                    <a:cubicBezTo>
                      <a:pt x="412" y="36"/>
                      <a:pt x="376" y="60"/>
                      <a:pt x="376" y="60"/>
                    </a:cubicBezTo>
                    <a:cubicBezTo>
                      <a:pt x="364" y="76"/>
                      <a:pt x="344" y="80"/>
                      <a:pt x="328" y="92"/>
                    </a:cubicBezTo>
                    <a:cubicBezTo>
                      <a:pt x="320" y="96"/>
                      <a:pt x="304" y="100"/>
                      <a:pt x="304" y="100"/>
                    </a:cubicBezTo>
                    <a:cubicBezTo>
                      <a:pt x="284" y="124"/>
                      <a:pt x="268" y="140"/>
                      <a:pt x="244" y="156"/>
                    </a:cubicBezTo>
                    <a:cubicBezTo>
                      <a:pt x="252" y="228"/>
                      <a:pt x="300" y="228"/>
                      <a:pt x="364" y="240"/>
                    </a:cubicBezTo>
                    <a:cubicBezTo>
                      <a:pt x="356" y="260"/>
                      <a:pt x="340" y="268"/>
                      <a:pt x="324" y="272"/>
                    </a:cubicBezTo>
                    <a:cubicBezTo>
                      <a:pt x="280" y="268"/>
                      <a:pt x="264" y="264"/>
                      <a:pt x="220" y="268"/>
                    </a:cubicBezTo>
                    <a:cubicBezTo>
                      <a:pt x="200" y="276"/>
                      <a:pt x="176" y="296"/>
                      <a:pt x="168" y="316"/>
                    </a:cubicBezTo>
                    <a:cubicBezTo>
                      <a:pt x="164" y="332"/>
                      <a:pt x="132" y="384"/>
                      <a:pt x="112" y="392"/>
                    </a:cubicBezTo>
                    <a:cubicBezTo>
                      <a:pt x="104" y="408"/>
                      <a:pt x="92" y="412"/>
                      <a:pt x="76" y="420"/>
                    </a:cubicBezTo>
                    <a:cubicBezTo>
                      <a:pt x="68" y="440"/>
                      <a:pt x="32" y="496"/>
                      <a:pt x="12" y="504"/>
                    </a:cubicBezTo>
                    <a:cubicBezTo>
                      <a:pt x="0" y="540"/>
                      <a:pt x="12" y="544"/>
                      <a:pt x="36" y="560"/>
                    </a:cubicBezTo>
                    <a:cubicBezTo>
                      <a:pt x="44" y="580"/>
                      <a:pt x="56" y="576"/>
                      <a:pt x="76" y="580"/>
                    </a:cubicBezTo>
                    <a:cubicBezTo>
                      <a:pt x="128" y="572"/>
                      <a:pt x="148" y="540"/>
                      <a:pt x="196" y="536"/>
                    </a:cubicBezTo>
                    <a:cubicBezTo>
                      <a:pt x="228" y="548"/>
                      <a:pt x="264" y="556"/>
                      <a:pt x="300" y="564"/>
                    </a:cubicBezTo>
                    <a:cubicBezTo>
                      <a:pt x="312" y="600"/>
                      <a:pt x="324" y="608"/>
                      <a:pt x="364" y="612"/>
                    </a:cubicBezTo>
                    <a:cubicBezTo>
                      <a:pt x="376" y="620"/>
                      <a:pt x="388" y="620"/>
                      <a:pt x="400" y="628"/>
                    </a:cubicBezTo>
                    <a:cubicBezTo>
                      <a:pt x="408" y="632"/>
                      <a:pt x="424" y="644"/>
                      <a:pt x="424" y="644"/>
                    </a:cubicBezTo>
                    <a:cubicBezTo>
                      <a:pt x="416" y="668"/>
                      <a:pt x="412" y="688"/>
                      <a:pt x="392" y="704"/>
                    </a:cubicBezTo>
                    <a:cubicBezTo>
                      <a:pt x="384" y="728"/>
                      <a:pt x="380" y="748"/>
                      <a:pt x="408" y="756"/>
                    </a:cubicBezTo>
                    <a:cubicBezTo>
                      <a:pt x="436" y="752"/>
                      <a:pt x="452" y="756"/>
                      <a:pt x="464" y="732"/>
                    </a:cubicBezTo>
                    <a:cubicBezTo>
                      <a:pt x="464" y="728"/>
                      <a:pt x="464" y="724"/>
                      <a:pt x="460" y="720"/>
                    </a:cubicBezTo>
                    <a:cubicBezTo>
                      <a:pt x="456" y="713"/>
                      <a:pt x="439" y="700"/>
                      <a:pt x="440" y="692"/>
                    </a:cubicBezTo>
                    <a:cubicBezTo>
                      <a:pt x="452" y="683"/>
                      <a:pt x="454" y="681"/>
                      <a:pt x="466" y="669"/>
                    </a:cubicBezTo>
                    <a:cubicBezTo>
                      <a:pt x="470" y="653"/>
                      <a:pt x="481" y="645"/>
                      <a:pt x="484" y="624"/>
                    </a:cubicBezTo>
                    <a:cubicBezTo>
                      <a:pt x="488" y="612"/>
                      <a:pt x="490" y="597"/>
                      <a:pt x="496" y="588"/>
                    </a:cubicBezTo>
                    <a:cubicBezTo>
                      <a:pt x="497" y="570"/>
                      <a:pt x="486" y="543"/>
                      <a:pt x="484" y="524"/>
                    </a:cubicBezTo>
                    <a:cubicBezTo>
                      <a:pt x="482" y="505"/>
                      <a:pt x="485" y="479"/>
                      <a:pt x="482" y="471"/>
                    </a:cubicBezTo>
                    <a:cubicBezTo>
                      <a:pt x="479" y="463"/>
                      <a:pt x="456" y="477"/>
                      <a:pt x="464" y="474"/>
                    </a:cubicBezTo>
                    <a:cubicBezTo>
                      <a:pt x="473" y="440"/>
                      <a:pt x="485" y="453"/>
                      <a:pt x="529" y="452"/>
                    </a:cubicBezTo>
                    <a:cubicBezTo>
                      <a:pt x="569" y="446"/>
                      <a:pt x="583" y="443"/>
                      <a:pt x="610" y="431"/>
                    </a:cubicBezTo>
                    <a:cubicBezTo>
                      <a:pt x="622" y="395"/>
                      <a:pt x="577" y="395"/>
                      <a:pt x="616" y="371"/>
                    </a:cubicBezTo>
                    <a:cubicBezTo>
                      <a:pt x="628" y="363"/>
                      <a:pt x="640" y="368"/>
                      <a:pt x="652" y="356"/>
                    </a:cubicBezTo>
                    <a:cubicBezTo>
                      <a:pt x="685" y="318"/>
                      <a:pt x="654" y="255"/>
                      <a:pt x="625" y="273"/>
                    </a:cubicBezTo>
                    <a:cubicBezTo>
                      <a:pt x="603" y="263"/>
                      <a:pt x="593" y="241"/>
                      <a:pt x="593" y="231"/>
                    </a:cubicBezTo>
                    <a:cubicBezTo>
                      <a:pt x="593" y="221"/>
                      <a:pt x="619" y="213"/>
                      <a:pt x="628" y="215"/>
                    </a:cubicBezTo>
                    <a:cubicBezTo>
                      <a:pt x="638" y="230"/>
                      <a:pt x="634" y="230"/>
                      <a:pt x="646" y="242"/>
                    </a:cubicBezTo>
                    <a:cubicBezTo>
                      <a:pt x="653" y="239"/>
                      <a:pt x="657" y="231"/>
                      <a:pt x="665" y="197"/>
                    </a:cubicBezTo>
                    <a:cubicBezTo>
                      <a:pt x="673" y="163"/>
                      <a:pt x="706" y="167"/>
                      <a:pt x="694" y="39"/>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grpSp>
          <p:nvGrpSpPr>
            <p:cNvPr id="49" name="Group 2556">
              <a:extLst>
                <a:ext uri="{FF2B5EF4-FFF2-40B4-BE49-F238E27FC236}">
                  <a16:creationId xmlns:a16="http://schemas.microsoft.com/office/drawing/2014/main" id="{1CCE8FFF-87BF-8896-CC9B-3B8C01FA29C0}"/>
                </a:ext>
              </a:extLst>
            </p:cNvPr>
            <p:cNvGrpSpPr>
              <a:grpSpLocks/>
            </p:cNvGrpSpPr>
            <p:nvPr>
              <p:custDataLst>
                <p:tags r:id="rId43"/>
              </p:custDataLst>
            </p:nvPr>
          </p:nvGrpSpPr>
          <p:grpSpPr bwMode="auto">
            <a:xfrm>
              <a:off x="3044823" y="3157539"/>
              <a:ext cx="631828" cy="1181101"/>
              <a:chOff x="-347" y="2747"/>
              <a:chExt cx="1590" cy="2976"/>
            </a:xfrm>
            <a:grpFill/>
          </p:grpSpPr>
          <p:sp>
            <p:nvSpPr>
              <p:cNvPr id="51" name="Freeform 2557">
                <a:extLst>
                  <a:ext uri="{FF2B5EF4-FFF2-40B4-BE49-F238E27FC236}">
                    <a16:creationId xmlns:a16="http://schemas.microsoft.com/office/drawing/2014/main" id="{E989C2AD-D91E-068F-1508-46D19E5871BF}"/>
                  </a:ext>
                </a:extLst>
              </p:cNvPr>
              <p:cNvSpPr>
                <a:spLocks noChangeAspect="1"/>
              </p:cNvSpPr>
              <p:nvPr/>
            </p:nvSpPr>
            <p:spPr bwMode="auto">
              <a:xfrm>
                <a:off x="1007" y="2747"/>
                <a:ext cx="144" cy="288"/>
              </a:xfrm>
              <a:custGeom>
                <a:avLst/>
                <a:gdLst>
                  <a:gd name="T0" fmla="*/ 32 w 36"/>
                  <a:gd name="T1" fmla="*/ 4 h 72"/>
                  <a:gd name="T2" fmla="*/ 20 w 36"/>
                  <a:gd name="T3" fmla="*/ 11 h 72"/>
                  <a:gd name="T4" fmla="*/ 7 w 36"/>
                  <a:gd name="T5" fmla="*/ 22 h 72"/>
                  <a:gd name="T6" fmla="*/ 3 w 36"/>
                  <a:gd name="T7" fmla="*/ 28 h 72"/>
                  <a:gd name="T8" fmla="*/ 0 w 36"/>
                  <a:gd name="T9" fmla="*/ 43 h 72"/>
                  <a:gd name="T10" fmla="*/ 7 w 36"/>
                  <a:gd name="T11" fmla="*/ 72 h 72"/>
                  <a:gd name="T12" fmla="*/ 17 w 36"/>
                  <a:gd name="T13" fmla="*/ 63 h 72"/>
                  <a:gd name="T14" fmla="*/ 21 w 36"/>
                  <a:gd name="T15" fmla="*/ 54 h 72"/>
                  <a:gd name="T16" fmla="*/ 30 w 36"/>
                  <a:gd name="T17" fmla="*/ 23 h 72"/>
                  <a:gd name="T18" fmla="*/ 36 w 36"/>
                  <a:gd name="T19" fmla="*/ 9 h 72"/>
                  <a:gd name="T20" fmla="*/ 26 w 36"/>
                  <a:gd name="T21" fmla="*/ 11 h 72"/>
                  <a:gd name="T22" fmla="*/ 32 w 36"/>
                  <a:gd name="T23" fmla="*/ 4 h 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72"/>
                  <a:gd name="T38" fmla="*/ 36 w 36"/>
                  <a:gd name="T39" fmla="*/ 72 h 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72">
                    <a:moveTo>
                      <a:pt x="32" y="4"/>
                    </a:moveTo>
                    <a:cubicBezTo>
                      <a:pt x="24" y="5"/>
                      <a:pt x="26" y="8"/>
                      <a:pt x="20" y="11"/>
                    </a:cubicBezTo>
                    <a:cubicBezTo>
                      <a:pt x="16" y="16"/>
                      <a:pt x="11" y="17"/>
                      <a:pt x="7" y="22"/>
                    </a:cubicBezTo>
                    <a:cubicBezTo>
                      <a:pt x="5" y="24"/>
                      <a:pt x="3" y="28"/>
                      <a:pt x="3" y="28"/>
                    </a:cubicBezTo>
                    <a:cubicBezTo>
                      <a:pt x="2" y="33"/>
                      <a:pt x="2" y="38"/>
                      <a:pt x="0" y="43"/>
                    </a:cubicBezTo>
                    <a:cubicBezTo>
                      <a:pt x="2" y="53"/>
                      <a:pt x="1" y="63"/>
                      <a:pt x="7" y="72"/>
                    </a:cubicBezTo>
                    <a:cubicBezTo>
                      <a:pt x="10" y="68"/>
                      <a:pt x="12" y="66"/>
                      <a:pt x="17" y="63"/>
                    </a:cubicBezTo>
                    <a:cubicBezTo>
                      <a:pt x="18" y="60"/>
                      <a:pt x="20" y="57"/>
                      <a:pt x="21" y="54"/>
                    </a:cubicBezTo>
                    <a:cubicBezTo>
                      <a:pt x="22" y="42"/>
                      <a:pt x="20" y="30"/>
                      <a:pt x="30" y="23"/>
                    </a:cubicBezTo>
                    <a:cubicBezTo>
                      <a:pt x="32" y="19"/>
                      <a:pt x="34" y="14"/>
                      <a:pt x="36" y="9"/>
                    </a:cubicBezTo>
                    <a:cubicBezTo>
                      <a:pt x="33" y="0"/>
                      <a:pt x="30" y="7"/>
                      <a:pt x="26" y="11"/>
                    </a:cubicBezTo>
                    <a:lnTo>
                      <a:pt x="32" y="4"/>
                    </a:ln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52" name="Freeform 2558">
                <a:extLst>
                  <a:ext uri="{FF2B5EF4-FFF2-40B4-BE49-F238E27FC236}">
                    <a16:creationId xmlns:a16="http://schemas.microsoft.com/office/drawing/2014/main" id="{B6027226-5ADA-E0B4-4F79-ACC3A2E29CC5}"/>
                  </a:ext>
                </a:extLst>
              </p:cNvPr>
              <p:cNvSpPr>
                <a:spLocks noChangeAspect="1"/>
              </p:cNvSpPr>
              <p:nvPr/>
            </p:nvSpPr>
            <p:spPr bwMode="auto">
              <a:xfrm>
                <a:off x="715" y="3135"/>
                <a:ext cx="120" cy="132"/>
              </a:xfrm>
              <a:custGeom>
                <a:avLst/>
                <a:gdLst>
                  <a:gd name="T0" fmla="*/ 16 w 30"/>
                  <a:gd name="T1" fmla="*/ 0 h 33"/>
                  <a:gd name="T2" fmla="*/ 3 w 30"/>
                  <a:gd name="T3" fmla="*/ 9 h 33"/>
                  <a:gd name="T4" fmla="*/ 0 w 30"/>
                  <a:gd name="T5" fmla="*/ 21 h 33"/>
                  <a:gd name="T6" fmla="*/ 10 w 30"/>
                  <a:gd name="T7" fmla="*/ 33 h 33"/>
                  <a:gd name="T8" fmla="*/ 25 w 30"/>
                  <a:gd name="T9" fmla="*/ 26 h 33"/>
                  <a:gd name="T10" fmla="*/ 30 w 30"/>
                  <a:gd name="T11" fmla="*/ 12 h 33"/>
                  <a:gd name="T12" fmla="*/ 16 w 30"/>
                  <a:gd name="T13" fmla="*/ 0 h 33"/>
                  <a:gd name="T14" fmla="*/ 0 60000 65536"/>
                  <a:gd name="T15" fmla="*/ 0 60000 65536"/>
                  <a:gd name="T16" fmla="*/ 0 60000 65536"/>
                  <a:gd name="T17" fmla="*/ 0 60000 65536"/>
                  <a:gd name="T18" fmla="*/ 0 60000 65536"/>
                  <a:gd name="T19" fmla="*/ 0 60000 65536"/>
                  <a:gd name="T20" fmla="*/ 0 60000 65536"/>
                  <a:gd name="T21" fmla="*/ 0 w 30"/>
                  <a:gd name="T22" fmla="*/ 0 h 33"/>
                  <a:gd name="T23" fmla="*/ 30 w 30"/>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33">
                    <a:moveTo>
                      <a:pt x="16" y="0"/>
                    </a:moveTo>
                    <a:cubicBezTo>
                      <a:pt x="7" y="3"/>
                      <a:pt x="9" y="3"/>
                      <a:pt x="3" y="9"/>
                    </a:cubicBezTo>
                    <a:cubicBezTo>
                      <a:pt x="0" y="17"/>
                      <a:pt x="1" y="13"/>
                      <a:pt x="0" y="21"/>
                    </a:cubicBezTo>
                    <a:cubicBezTo>
                      <a:pt x="1" y="29"/>
                      <a:pt x="3" y="31"/>
                      <a:pt x="10" y="33"/>
                    </a:cubicBezTo>
                    <a:cubicBezTo>
                      <a:pt x="25" y="32"/>
                      <a:pt x="18" y="33"/>
                      <a:pt x="25" y="26"/>
                    </a:cubicBezTo>
                    <a:cubicBezTo>
                      <a:pt x="26" y="20"/>
                      <a:pt x="27" y="17"/>
                      <a:pt x="30" y="12"/>
                    </a:cubicBezTo>
                    <a:cubicBezTo>
                      <a:pt x="27" y="0"/>
                      <a:pt x="24" y="5"/>
                      <a:pt x="16"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53" name="Freeform 2559">
                <a:extLst>
                  <a:ext uri="{FF2B5EF4-FFF2-40B4-BE49-F238E27FC236}">
                    <a16:creationId xmlns:a16="http://schemas.microsoft.com/office/drawing/2014/main" id="{893FC6B3-BB79-1772-B736-51040D0D658A}"/>
                  </a:ext>
                </a:extLst>
              </p:cNvPr>
              <p:cNvSpPr>
                <a:spLocks noChangeAspect="1"/>
              </p:cNvSpPr>
              <p:nvPr/>
            </p:nvSpPr>
            <p:spPr bwMode="auto">
              <a:xfrm>
                <a:off x="-88" y="3271"/>
                <a:ext cx="340" cy="432"/>
              </a:xfrm>
              <a:custGeom>
                <a:avLst/>
                <a:gdLst>
                  <a:gd name="T0" fmla="*/ 81 w 85"/>
                  <a:gd name="T1" fmla="*/ 0 h 108"/>
                  <a:gd name="T2" fmla="*/ 45 w 85"/>
                  <a:gd name="T3" fmla="*/ 7 h 108"/>
                  <a:gd name="T4" fmla="*/ 36 w 85"/>
                  <a:gd name="T5" fmla="*/ 42 h 108"/>
                  <a:gd name="T6" fmla="*/ 21 w 85"/>
                  <a:gd name="T7" fmla="*/ 55 h 108"/>
                  <a:gd name="T8" fmla="*/ 6 w 85"/>
                  <a:gd name="T9" fmla="*/ 90 h 108"/>
                  <a:gd name="T10" fmla="*/ 0 w 85"/>
                  <a:gd name="T11" fmla="*/ 103 h 108"/>
                  <a:gd name="T12" fmla="*/ 7 w 85"/>
                  <a:gd name="T13" fmla="*/ 108 h 108"/>
                  <a:gd name="T14" fmla="*/ 23 w 85"/>
                  <a:gd name="T15" fmla="*/ 82 h 108"/>
                  <a:gd name="T16" fmla="*/ 34 w 85"/>
                  <a:gd name="T17" fmla="*/ 64 h 108"/>
                  <a:gd name="T18" fmla="*/ 40 w 85"/>
                  <a:gd name="T19" fmla="*/ 55 h 108"/>
                  <a:gd name="T20" fmla="*/ 58 w 85"/>
                  <a:gd name="T21" fmla="*/ 48 h 108"/>
                  <a:gd name="T22" fmla="*/ 69 w 85"/>
                  <a:gd name="T23" fmla="*/ 40 h 108"/>
                  <a:gd name="T24" fmla="*/ 81 w 85"/>
                  <a:gd name="T25" fmla="*/ 22 h 108"/>
                  <a:gd name="T26" fmla="*/ 84 w 85"/>
                  <a:gd name="T27" fmla="*/ 10 h 108"/>
                  <a:gd name="T28" fmla="*/ 81 w 85"/>
                  <a:gd name="T29" fmla="*/ 0 h 10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5"/>
                  <a:gd name="T46" fmla="*/ 0 h 108"/>
                  <a:gd name="T47" fmla="*/ 85 w 85"/>
                  <a:gd name="T48" fmla="*/ 108 h 10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5" h="108">
                    <a:moveTo>
                      <a:pt x="81" y="0"/>
                    </a:moveTo>
                    <a:cubicBezTo>
                      <a:pt x="69" y="1"/>
                      <a:pt x="55" y="0"/>
                      <a:pt x="45" y="7"/>
                    </a:cubicBezTo>
                    <a:cubicBezTo>
                      <a:pt x="38" y="18"/>
                      <a:pt x="41" y="31"/>
                      <a:pt x="36" y="42"/>
                    </a:cubicBezTo>
                    <a:cubicBezTo>
                      <a:pt x="33" y="48"/>
                      <a:pt x="26" y="52"/>
                      <a:pt x="21" y="55"/>
                    </a:cubicBezTo>
                    <a:cubicBezTo>
                      <a:pt x="14" y="65"/>
                      <a:pt x="17" y="83"/>
                      <a:pt x="6" y="90"/>
                    </a:cubicBezTo>
                    <a:cubicBezTo>
                      <a:pt x="5" y="96"/>
                      <a:pt x="4" y="99"/>
                      <a:pt x="0" y="103"/>
                    </a:cubicBezTo>
                    <a:cubicBezTo>
                      <a:pt x="1" y="106"/>
                      <a:pt x="7" y="108"/>
                      <a:pt x="7" y="108"/>
                    </a:cubicBezTo>
                    <a:cubicBezTo>
                      <a:pt x="12" y="99"/>
                      <a:pt x="15" y="88"/>
                      <a:pt x="23" y="82"/>
                    </a:cubicBezTo>
                    <a:cubicBezTo>
                      <a:pt x="25" y="77"/>
                      <a:pt x="30" y="68"/>
                      <a:pt x="34" y="64"/>
                    </a:cubicBezTo>
                    <a:cubicBezTo>
                      <a:pt x="35" y="60"/>
                      <a:pt x="35" y="57"/>
                      <a:pt x="40" y="55"/>
                    </a:cubicBezTo>
                    <a:cubicBezTo>
                      <a:pt x="45" y="50"/>
                      <a:pt x="51" y="49"/>
                      <a:pt x="58" y="48"/>
                    </a:cubicBezTo>
                    <a:cubicBezTo>
                      <a:pt x="61" y="46"/>
                      <a:pt x="66" y="41"/>
                      <a:pt x="69" y="40"/>
                    </a:cubicBezTo>
                    <a:cubicBezTo>
                      <a:pt x="72" y="34"/>
                      <a:pt x="77" y="26"/>
                      <a:pt x="81" y="22"/>
                    </a:cubicBezTo>
                    <a:cubicBezTo>
                      <a:pt x="82" y="18"/>
                      <a:pt x="83" y="14"/>
                      <a:pt x="84" y="10"/>
                    </a:cubicBezTo>
                    <a:cubicBezTo>
                      <a:pt x="83" y="1"/>
                      <a:pt x="85" y="4"/>
                      <a:pt x="81"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54" name="Freeform 2560">
                <a:extLst>
                  <a:ext uri="{FF2B5EF4-FFF2-40B4-BE49-F238E27FC236}">
                    <a16:creationId xmlns:a16="http://schemas.microsoft.com/office/drawing/2014/main" id="{8959F835-8191-2331-4B70-BCFC65B8A9C4}"/>
                  </a:ext>
                </a:extLst>
              </p:cNvPr>
              <p:cNvSpPr>
                <a:spLocks noChangeAspect="1"/>
              </p:cNvSpPr>
              <p:nvPr/>
            </p:nvSpPr>
            <p:spPr bwMode="auto">
              <a:xfrm>
                <a:off x="76" y="3503"/>
                <a:ext cx="176" cy="200"/>
              </a:xfrm>
              <a:custGeom>
                <a:avLst/>
                <a:gdLst>
                  <a:gd name="T0" fmla="*/ 23 w 44"/>
                  <a:gd name="T1" fmla="*/ 0 h 50"/>
                  <a:gd name="T2" fmla="*/ 41 w 44"/>
                  <a:gd name="T3" fmla="*/ 31 h 50"/>
                  <a:gd name="T4" fmla="*/ 31 w 44"/>
                  <a:gd name="T5" fmla="*/ 46 h 50"/>
                  <a:gd name="T6" fmla="*/ 25 w 44"/>
                  <a:gd name="T7" fmla="*/ 49 h 50"/>
                  <a:gd name="T8" fmla="*/ 16 w 44"/>
                  <a:gd name="T9" fmla="*/ 30 h 50"/>
                  <a:gd name="T10" fmla="*/ 4 w 44"/>
                  <a:gd name="T11" fmla="*/ 18 h 50"/>
                  <a:gd name="T12" fmla="*/ 12 w 44"/>
                  <a:gd name="T13" fmla="*/ 7 h 50"/>
                  <a:gd name="T14" fmla="*/ 17 w 44"/>
                  <a:gd name="T15" fmla="*/ 8 h 50"/>
                  <a:gd name="T16" fmla="*/ 19 w 44"/>
                  <a:gd name="T17" fmla="*/ 12 h 50"/>
                  <a:gd name="T18" fmla="*/ 23 w 44"/>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50"/>
                  <a:gd name="T32" fmla="*/ 44 w 44"/>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50">
                    <a:moveTo>
                      <a:pt x="23" y="0"/>
                    </a:moveTo>
                    <a:cubicBezTo>
                      <a:pt x="38" y="10"/>
                      <a:pt x="20" y="24"/>
                      <a:pt x="41" y="31"/>
                    </a:cubicBezTo>
                    <a:cubicBezTo>
                      <a:pt x="44" y="39"/>
                      <a:pt x="38" y="45"/>
                      <a:pt x="31" y="46"/>
                    </a:cubicBezTo>
                    <a:cubicBezTo>
                      <a:pt x="30" y="46"/>
                      <a:pt x="26" y="50"/>
                      <a:pt x="25" y="49"/>
                    </a:cubicBezTo>
                    <a:cubicBezTo>
                      <a:pt x="18" y="46"/>
                      <a:pt x="19" y="35"/>
                      <a:pt x="16" y="30"/>
                    </a:cubicBezTo>
                    <a:cubicBezTo>
                      <a:pt x="11" y="22"/>
                      <a:pt x="11" y="22"/>
                      <a:pt x="4" y="18"/>
                    </a:cubicBezTo>
                    <a:cubicBezTo>
                      <a:pt x="0" y="10"/>
                      <a:pt x="4" y="9"/>
                      <a:pt x="12" y="7"/>
                    </a:cubicBezTo>
                    <a:cubicBezTo>
                      <a:pt x="14" y="7"/>
                      <a:pt x="16" y="7"/>
                      <a:pt x="17" y="8"/>
                    </a:cubicBezTo>
                    <a:cubicBezTo>
                      <a:pt x="18" y="9"/>
                      <a:pt x="19" y="12"/>
                      <a:pt x="19" y="12"/>
                    </a:cubicBezTo>
                    <a:lnTo>
                      <a:pt x="23" y="0"/>
                    </a:ln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55" name="Freeform 2561">
                <a:extLst>
                  <a:ext uri="{FF2B5EF4-FFF2-40B4-BE49-F238E27FC236}">
                    <a16:creationId xmlns:a16="http://schemas.microsoft.com/office/drawing/2014/main" id="{9488CC0B-50CD-CB82-867B-0ECBFD13827C}"/>
                  </a:ext>
                </a:extLst>
              </p:cNvPr>
              <p:cNvSpPr>
                <a:spLocks noChangeAspect="1"/>
              </p:cNvSpPr>
              <p:nvPr/>
            </p:nvSpPr>
            <p:spPr bwMode="auto">
              <a:xfrm>
                <a:off x="12" y="3987"/>
                <a:ext cx="108" cy="128"/>
              </a:xfrm>
              <a:custGeom>
                <a:avLst/>
                <a:gdLst>
                  <a:gd name="T0" fmla="*/ 8 w 27"/>
                  <a:gd name="T1" fmla="*/ 7 h 32"/>
                  <a:gd name="T2" fmla="*/ 8 w 27"/>
                  <a:gd name="T3" fmla="*/ 23 h 32"/>
                  <a:gd name="T4" fmla="*/ 10 w 27"/>
                  <a:gd name="T5" fmla="*/ 26 h 32"/>
                  <a:gd name="T6" fmla="*/ 9 w 27"/>
                  <a:gd name="T7" fmla="*/ 30 h 32"/>
                  <a:gd name="T8" fmla="*/ 6 w 27"/>
                  <a:gd name="T9" fmla="*/ 32 h 32"/>
                  <a:gd name="T10" fmla="*/ 17 w 27"/>
                  <a:gd name="T11" fmla="*/ 31 h 32"/>
                  <a:gd name="T12" fmla="*/ 27 w 27"/>
                  <a:gd name="T13" fmla="*/ 12 h 32"/>
                  <a:gd name="T14" fmla="*/ 8 w 27"/>
                  <a:gd name="T15" fmla="*/ 7 h 32"/>
                  <a:gd name="T16" fmla="*/ 0 60000 65536"/>
                  <a:gd name="T17" fmla="*/ 0 60000 65536"/>
                  <a:gd name="T18" fmla="*/ 0 60000 65536"/>
                  <a:gd name="T19" fmla="*/ 0 60000 65536"/>
                  <a:gd name="T20" fmla="*/ 0 60000 65536"/>
                  <a:gd name="T21" fmla="*/ 0 60000 65536"/>
                  <a:gd name="T22" fmla="*/ 0 60000 65536"/>
                  <a:gd name="T23" fmla="*/ 0 60000 65536"/>
                  <a:gd name="T24" fmla="*/ 0 w 27"/>
                  <a:gd name="T25" fmla="*/ 0 h 32"/>
                  <a:gd name="T26" fmla="*/ 27 w 27"/>
                  <a:gd name="T27" fmla="*/ 32 h 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 h="32">
                    <a:moveTo>
                      <a:pt x="8" y="7"/>
                    </a:moveTo>
                    <a:cubicBezTo>
                      <a:pt x="0" y="11"/>
                      <a:pt x="1" y="18"/>
                      <a:pt x="8" y="23"/>
                    </a:cubicBezTo>
                    <a:cubicBezTo>
                      <a:pt x="9" y="24"/>
                      <a:pt x="10" y="25"/>
                      <a:pt x="10" y="26"/>
                    </a:cubicBezTo>
                    <a:cubicBezTo>
                      <a:pt x="10" y="27"/>
                      <a:pt x="10" y="29"/>
                      <a:pt x="9" y="30"/>
                    </a:cubicBezTo>
                    <a:cubicBezTo>
                      <a:pt x="8" y="31"/>
                      <a:pt x="5" y="32"/>
                      <a:pt x="6" y="32"/>
                    </a:cubicBezTo>
                    <a:cubicBezTo>
                      <a:pt x="10" y="32"/>
                      <a:pt x="13" y="31"/>
                      <a:pt x="17" y="31"/>
                    </a:cubicBezTo>
                    <a:cubicBezTo>
                      <a:pt x="25" y="25"/>
                      <a:pt x="16" y="19"/>
                      <a:pt x="27" y="12"/>
                    </a:cubicBezTo>
                    <a:cubicBezTo>
                      <a:pt x="24" y="0"/>
                      <a:pt x="0" y="18"/>
                      <a:pt x="8" y="7"/>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56" name="Freeform 2562">
                <a:extLst>
                  <a:ext uri="{FF2B5EF4-FFF2-40B4-BE49-F238E27FC236}">
                    <a16:creationId xmlns:a16="http://schemas.microsoft.com/office/drawing/2014/main" id="{4883D0AB-354D-8F88-0A39-7CD8F15697FD}"/>
                  </a:ext>
                </a:extLst>
              </p:cNvPr>
              <p:cNvSpPr>
                <a:spLocks noChangeAspect="1"/>
              </p:cNvSpPr>
              <p:nvPr/>
            </p:nvSpPr>
            <p:spPr bwMode="auto">
              <a:xfrm>
                <a:off x="172" y="4495"/>
                <a:ext cx="128" cy="100"/>
              </a:xfrm>
              <a:custGeom>
                <a:avLst/>
                <a:gdLst>
                  <a:gd name="T0" fmla="*/ 19 w 32"/>
                  <a:gd name="T1" fmla="*/ 0 h 25"/>
                  <a:gd name="T2" fmla="*/ 13 w 32"/>
                  <a:gd name="T3" fmla="*/ 10 h 25"/>
                  <a:gd name="T4" fmla="*/ 7 w 32"/>
                  <a:gd name="T5" fmla="*/ 14 h 25"/>
                  <a:gd name="T6" fmla="*/ 0 w 32"/>
                  <a:gd name="T7" fmla="*/ 23 h 25"/>
                  <a:gd name="T8" fmla="*/ 19 w 32"/>
                  <a:gd name="T9" fmla="*/ 24 h 25"/>
                  <a:gd name="T10" fmla="*/ 28 w 32"/>
                  <a:gd name="T11" fmla="*/ 18 h 25"/>
                  <a:gd name="T12" fmla="*/ 23 w 32"/>
                  <a:gd name="T13" fmla="*/ 1 h 25"/>
                  <a:gd name="T14" fmla="*/ 19 w 32"/>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25"/>
                  <a:gd name="T26" fmla="*/ 32 w 32"/>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25">
                    <a:moveTo>
                      <a:pt x="19" y="0"/>
                    </a:moveTo>
                    <a:cubicBezTo>
                      <a:pt x="18" y="3"/>
                      <a:pt x="15" y="8"/>
                      <a:pt x="13" y="10"/>
                    </a:cubicBezTo>
                    <a:cubicBezTo>
                      <a:pt x="11" y="12"/>
                      <a:pt x="7" y="14"/>
                      <a:pt x="7" y="14"/>
                    </a:cubicBezTo>
                    <a:cubicBezTo>
                      <a:pt x="5" y="17"/>
                      <a:pt x="2" y="20"/>
                      <a:pt x="0" y="23"/>
                    </a:cubicBezTo>
                    <a:cubicBezTo>
                      <a:pt x="7" y="25"/>
                      <a:pt x="12" y="25"/>
                      <a:pt x="19" y="24"/>
                    </a:cubicBezTo>
                    <a:cubicBezTo>
                      <a:pt x="22" y="22"/>
                      <a:pt x="24" y="19"/>
                      <a:pt x="28" y="18"/>
                    </a:cubicBezTo>
                    <a:cubicBezTo>
                      <a:pt x="30" y="10"/>
                      <a:pt x="32" y="4"/>
                      <a:pt x="23" y="1"/>
                    </a:cubicBezTo>
                    <a:cubicBezTo>
                      <a:pt x="17" y="2"/>
                      <a:pt x="14" y="9"/>
                      <a:pt x="19"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57" name="Freeform 2563">
                <a:extLst>
                  <a:ext uri="{FF2B5EF4-FFF2-40B4-BE49-F238E27FC236}">
                    <a16:creationId xmlns:a16="http://schemas.microsoft.com/office/drawing/2014/main" id="{737E0285-A717-79B4-044D-C8EC783F633D}"/>
                  </a:ext>
                </a:extLst>
              </p:cNvPr>
              <p:cNvSpPr>
                <a:spLocks noChangeAspect="1"/>
              </p:cNvSpPr>
              <p:nvPr/>
            </p:nvSpPr>
            <p:spPr bwMode="auto">
              <a:xfrm>
                <a:off x="152" y="4783"/>
                <a:ext cx="112" cy="100"/>
              </a:xfrm>
              <a:custGeom>
                <a:avLst/>
                <a:gdLst>
                  <a:gd name="T0" fmla="*/ 11 w 28"/>
                  <a:gd name="T1" fmla="*/ 0 h 25"/>
                  <a:gd name="T2" fmla="*/ 28 w 28"/>
                  <a:gd name="T3" fmla="*/ 10 h 25"/>
                  <a:gd name="T4" fmla="*/ 16 w 28"/>
                  <a:gd name="T5" fmla="*/ 17 h 25"/>
                  <a:gd name="T6" fmla="*/ 3 w 28"/>
                  <a:gd name="T7" fmla="*/ 12 h 25"/>
                  <a:gd name="T8" fmla="*/ 9 w 28"/>
                  <a:gd name="T9" fmla="*/ 4 h 25"/>
                  <a:gd name="T10" fmla="*/ 11 w 28"/>
                  <a:gd name="T11" fmla="*/ 0 h 25"/>
                  <a:gd name="T12" fmla="*/ 0 60000 65536"/>
                  <a:gd name="T13" fmla="*/ 0 60000 65536"/>
                  <a:gd name="T14" fmla="*/ 0 60000 65536"/>
                  <a:gd name="T15" fmla="*/ 0 60000 65536"/>
                  <a:gd name="T16" fmla="*/ 0 60000 65536"/>
                  <a:gd name="T17" fmla="*/ 0 60000 65536"/>
                  <a:gd name="T18" fmla="*/ 0 w 28"/>
                  <a:gd name="T19" fmla="*/ 0 h 25"/>
                  <a:gd name="T20" fmla="*/ 28 w 2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28" h="25">
                    <a:moveTo>
                      <a:pt x="11" y="0"/>
                    </a:moveTo>
                    <a:cubicBezTo>
                      <a:pt x="19" y="2"/>
                      <a:pt x="23" y="4"/>
                      <a:pt x="28" y="10"/>
                    </a:cubicBezTo>
                    <a:cubicBezTo>
                      <a:pt x="26" y="15"/>
                      <a:pt x="21" y="15"/>
                      <a:pt x="16" y="17"/>
                    </a:cubicBezTo>
                    <a:cubicBezTo>
                      <a:pt x="8" y="25"/>
                      <a:pt x="9" y="14"/>
                      <a:pt x="3" y="12"/>
                    </a:cubicBezTo>
                    <a:cubicBezTo>
                      <a:pt x="0" y="5"/>
                      <a:pt x="2" y="5"/>
                      <a:pt x="9" y="4"/>
                    </a:cubicBezTo>
                    <a:cubicBezTo>
                      <a:pt x="13" y="2"/>
                      <a:pt x="18" y="2"/>
                      <a:pt x="11"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58" name="Freeform 2564">
                <a:extLst>
                  <a:ext uri="{FF2B5EF4-FFF2-40B4-BE49-F238E27FC236}">
                    <a16:creationId xmlns:a16="http://schemas.microsoft.com/office/drawing/2014/main" id="{08B72353-C505-1F4B-6464-12BC9110E70D}"/>
                  </a:ext>
                </a:extLst>
              </p:cNvPr>
              <p:cNvSpPr>
                <a:spLocks noChangeAspect="1"/>
              </p:cNvSpPr>
              <p:nvPr/>
            </p:nvSpPr>
            <p:spPr bwMode="auto">
              <a:xfrm>
                <a:off x="-236" y="3311"/>
                <a:ext cx="1479" cy="2412"/>
              </a:xfrm>
              <a:custGeom>
                <a:avLst/>
                <a:gdLst>
                  <a:gd name="T0" fmla="*/ 240 w 370"/>
                  <a:gd name="T1" fmla="*/ 6 h 603"/>
                  <a:gd name="T2" fmla="*/ 185 w 370"/>
                  <a:gd name="T3" fmla="*/ 69 h 603"/>
                  <a:gd name="T4" fmla="*/ 181 w 370"/>
                  <a:gd name="T5" fmla="*/ 78 h 603"/>
                  <a:gd name="T6" fmla="*/ 270 w 370"/>
                  <a:gd name="T7" fmla="*/ 90 h 603"/>
                  <a:gd name="T8" fmla="*/ 235 w 370"/>
                  <a:gd name="T9" fmla="*/ 152 h 603"/>
                  <a:gd name="T10" fmla="*/ 202 w 370"/>
                  <a:gd name="T11" fmla="*/ 162 h 603"/>
                  <a:gd name="T12" fmla="*/ 217 w 370"/>
                  <a:gd name="T13" fmla="*/ 178 h 603"/>
                  <a:gd name="T14" fmla="*/ 193 w 370"/>
                  <a:gd name="T15" fmla="*/ 196 h 603"/>
                  <a:gd name="T16" fmla="*/ 242 w 370"/>
                  <a:gd name="T17" fmla="*/ 212 h 603"/>
                  <a:gd name="T18" fmla="*/ 260 w 370"/>
                  <a:gd name="T19" fmla="*/ 268 h 603"/>
                  <a:gd name="T20" fmla="*/ 270 w 370"/>
                  <a:gd name="T21" fmla="*/ 306 h 603"/>
                  <a:gd name="T22" fmla="*/ 287 w 370"/>
                  <a:gd name="T23" fmla="*/ 319 h 603"/>
                  <a:gd name="T24" fmla="*/ 305 w 370"/>
                  <a:gd name="T25" fmla="*/ 385 h 603"/>
                  <a:gd name="T26" fmla="*/ 269 w 370"/>
                  <a:gd name="T27" fmla="*/ 376 h 603"/>
                  <a:gd name="T28" fmla="*/ 310 w 370"/>
                  <a:gd name="T29" fmla="*/ 402 h 603"/>
                  <a:gd name="T30" fmla="*/ 302 w 370"/>
                  <a:gd name="T31" fmla="*/ 445 h 603"/>
                  <a:gd name="T32" fmla="*/ 342 w 370"/>
                  <a:gd name="T33" fmla="*/ 436 h 603"/>
                  <a:gd name="T34" fmla="*/ 365 w 370"/>
                  <a:gd name="T35" fmla="*/ 459 h 603"/>
                  <a:gd name="T36" fmla="*/ 351 w 370"/>
                  <a:gd name="T37" fmla="*/ 510 h 603"/>
                  <a:gd name="T38" fmla="*/ 324 w 370"/>
                  <a:gd name="T39" fmla="*/ 522 h 603"/>
                  <a:gd name="T40" fmla="*/ 304 w 370"/>
                  <a:gd name="T41" fmla="*/ 544 h 603"/>
                  <a:gd name="T42" fmla="*/ 331 w 370"/>
                  <a:gd name="T43" fmla="*/ 552 h 603"/>
                  <a:gd name="T44" fmla="*/ 317 w 370"/>
                  <a:gd name="T45" fmla="*/ 584 h 603"/>
                  <a:gd name="T46" fmla="*/ 284 w 370"/>
                  <a:gd name="T47" fmla="*/ 595 h 603"/>
                  <a:gd name="T48" fmla="*/ 251 w 370"/>
                  <a:gd name="T49" fmla="*/ 585 h 603"/>
                  <a:gd name="T50" fmla="*/ 221 w 370"/>
                  <a:gd name="T51" fmla="*/ 578 h 603"/>
                  <a:gd name="T52" fmla="*/ 198 w 370"/>
                  <a:gd name="T53" fmla="*/ 580 h 603"/>
                  <a:gd name="T54" fmla="*/ 174 w 370"/>
                  <a:gd name="T55" fmla="*/ 584 h 603"/>
                  <a:gd name="T56" fmla="*/ 120 w 370"/>
                  <a:gd name="T57" fmla="*/ 574 h 603"/>
                  <a:gd name="T58" fmla="*/ 97 w 370"/>
                  <a:gd name="T59" fmla="*/ 596 h 603"/>
                  <a:gd name="T60" fmla="*/ 49 w 370"/>
                  <a:gd name="T61" fmla="*/ 590 h 603"/>
                  <a:gd name="T62" fmla="*/ 8 w 370"/>
                  <a:gd name="T63" fmla="*/ 594 h 603"/>
                  <a:gd name="T64" fmla="*/ 40 w 370"/>
                  <a:gd name="T65" fmla="*/ 583 h 603"/>
                  <a:gd name="T66" fmla="*/ 82 w 370"/>
                  <a:gd name="T67" fmla="*/ 543 h 603"/>
                  <a:gd name="T68" fmla="*/ 120 w 370"/>
                  <a:gd name="T69" fmla="*/ 535 h 603"/>
                  <a:gd name="T70" fmla="*/ 172 w 370"/>
                  <a:gd name="T71" fmla="*/ 508 h 603"/>
                  <a:gd name="T72" fmla="*/ 164 w 370"/>
                  <a:gd name="T73" fmla="*/ 507 h 603"/>
                  <a:gd name="T74" fmla="*/ 127 w 370"/>
                  <a:gd name="T75" fmla="*/ 519 h 603"/>
                  <a:gd name="T76" fmla="*/ 90 w 370"/>
                  <a:gd name="T77" fmla="*/ 487 h 603"/>
                  <a:gd name="T78" fmla="*/ 88 w 370"/>
                  <a:gd name="T79" fmla="*/ 460 h 603"/>
                  <a:gd name="T80" fmla="*/ 118 w 370"/>
                  <a:gd name="T81" fmla="*/ 432 h 603"/>
                  <a:gd name="T82" fmla="*/ 92 w 370"/>
                  <a:gd name="T83" fmla="*/ 410 h 603"/>
                  <a:gd name="T84" fmla="*/ 131 w 370"/>
                  <a:gd name="T85" fmla="*/ 385 h 603"/>
                  <a:gd name="T86" fmla="*/ 174 w 370"/>
                  <a:gd name="T87" fmla="*/ 369 h 603"/>
                  <a:gd name="T88" fmla="*/ 197 w 370"/>
                  <a:gd name="T89" fmla="*/ 325 h 603"/>
                  <a:gd name="T90" fmla="*/ 179 w 370"/>
                  <a:gd name="T91" fmla="*/ 276 h 603"/>
                  <a:gd name="T92" fmla="*/ 115 w 370"/>
                  <a:gd name="T93" fmla="*/ 270 h 603"/>
                  <a:gd name="T94" fmla="*/ 130 w 370"/>
                  <a:gd name="T95" fmla="*/ 230 h 603"/>
                  <a:gd name="T96" fmla="*/ 124 w 370"/>
                  <a:gd name="T97" fmla="*/ 177 h 603"/>
                  <a:gd name="T98" fmla="*/ 118 w 370"/>
                  <a:gd name="T99" fmla="*/ 145 h 603"/>
                  <a:gd name="T100" fmla="*/ 78 w 370"/>
                  <a:gd name="T101" fmla="*/ 146 h 603"/>
                  <a:gd name="T102" fmla="*/ 100 w 370"/>
                  <a:gd name="T103" fmla="*/ 115 h 603"/>
                  <a:gd name="T104" fmla="*/ 122 w 370"/>
                  <a:gd name="T105" fmla="*/ 67 h 603"/>
                  <a:gd name="T106" fmla="*/ 160 w 370"/>
                  <a:gd name="T107" fmla="*/ 12 h 603"/>
                  <a:gd name="T108" fmla="*/ 174 w 370"/>
                  <a:gd name="T109" fmla="*/ 3 h 6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70"/>
                  <a:gd name="T166" fmla="*/ 0 h 603"/>
                  <a:gd name="T167" fmla="*/ 370 w 370"/>
                  <a:gd name="T168" fmla="*/ 603 h 60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70" h="603">
                    <a:moveTo>
                      <a:pt x="174" y="3"/>
                    </a:moveTo>
                    <a:cubicBezTo>
                      <a:pt x="184" y="2"/>
                      <a:pt x="190" y="6"/>
                      <a:pt x="199" y="7"/>
                    </a:cubicBezTo>
                    <a:cubicBezTo>
                      <a:pt x="217" y="6"/>
                      <a:pt x="224" y="4"/>
                      <a:pt x="240" y="6"/>
                    </a:cubicBezTo>
                    <a:cubicBezTo>
                      <a:pt x="237" y="29"/>
                      <a:pt x="221" y="37"/>
                      <a:pt x="199" y="40"/>
                    </a:cubicBezTo>
                    <a:cubicBezTo>
                      <a:pt x="193" y="44"/>
                      <a:pt x="192" y="44"/>
                      <a:pt x="190" y="51"/>
                    </a:cubicBezTo>
                    <a:cubicBezTo>
                      <a:pt x="192" y="60"/>
                      <a:pt x="193" y="64"/>
                      <a:pt x="185" y="69"/>
                    </a:cubicBezTo>
                    <a:cubicBezTo>
                      <a:pt x="183" y="75"/>
                      <a:pt x="182" y="78"/>
                      <a:pt x="176" y="79"/>
                    </a:cubicBezTo>
                    <a:cubicBezTo>
                      <a:pt x="173" y="80"/>
                      <a:pt x="165" y="82"/>
                      <a:pt x="168" y="81"/>
                    </a:cubicBezTo>
                    <a:cubicBezTo>
                      <a:pt x="172" y="80"/>
                      <a:pt x="177" y="79"/>
                      <a:pt x="181" y="78"/>
                    </a:cubicBezTo>
                    <a:cubicBezTo>
                      <a:pt x="188" y="73"/>
                      <a:pt x="195" y="75"/>
                      <a:pt x="204" y="74"/>
                    </a:cubicBezTo>
                    <a:cubicBezTo>
                      <a:pt x="224" y="70"/>
                      <a:pt x="243" y="79"/>
                      <a:pt x="263" y="82"/>
                    </a:cubicBezTo>
                    <a:cubicBezTo>
                      <a:pt x="268" y="85"/>
                      <a:pt x="269" y="83"/>
                      <a:pt x="270" y="90"/>
                    </a:cubicBezTo>
                    <a:cubicBezTo>
                      <a:pt x="269" y="97"/>
                      <a:pt x="272" y="104"/>
                      <a:pt x="265" y="106"/>
                    </a:cubicBezTo>
                    <a:cubicBezTo>
                      <a:pt x="260" y="114"/>
                      <a:pt x="254" y="126"/>
                      <a:pt x="248" y="132"/>
                    </a:cubicBezTo>
                    <a:cubicBezTo>
                      <a:pt x="245" y="141"/>
                      <a:pt x="243" y="146"/>
                      <a:pt x="235" y="152"/>
                    </a:cubicBezTo>
                    <a:cubicBezTo>
                      <a:pt x="233" y="157"/>
                      <a:pt x="230" y="161"/>
                      <a:pt x="227" y="165"/>
                    </a:cubicBezTo>
                    <a:cubicBezTo>
                      <a:pt x="222" y="164"/>
                      <a:pt x="217" y="163"/>
                      <a:pt x="212" y="160"/>
                    </a:cubicBezTo>
                    <a:cubicBezTo>
                      <a:pt x="209" y="161"/>
                      <a:pt x="205" y="160"/>
                      <a:pt x="202" y="162"/>
                    </a:cubicBezTo>
                    <a:cubicBezTo>
                      <a:pt x="202" y="162"/>
                      <a:pt x="208" y="165"/>
                      <a:pt x="212" y="166"/>
                    </a:cubicBezTo>
                    <a:cubicBezTo>
                      <a:pt x="217" y="168"/>
                      <a:pt x="222" y="169"/>
                      <a:pt x="226" y="172"/>
                    </a:cubicBezTo>
                    <a:cubicBezTo>
                      <a:pt x="223" y="175"/>
                      <a:pt x="221" y="177"/>
                      <a:pt x="217" y="178"/>
                    </a:cubicBezTo>
                    <a:cubicBezTo>
                      <a:pt x="212" y="185"/>
                      <a:pt x="201" y="183"/>
                      <a:pt x="194" y="184"/>
                    </a:cubicBezTo>
                    <a:cubicBezTo>
                      <a:pt x="191" y="186"/>
                      <a:pt x="188" y="187"/>
                      <a:pt x="184" y="188"/>
                    </a:cubicBezTo>
                    <a:cubicBezTo>
                      <a:pt x="180" y="195"/>
                      <a:pt x="187" y="194"/>
                      <a:pt x="193" y="196"/>
                    </a:cubicBezTo>
                    <a:cubicBezTo>
                      <a:pt x="205" y="195"/>
                      <a:pt x="206" y="189"/>
                      <a:pt x="216" y="192"/>
                    </a:cubicBezTo>
                    <a:cubicBezTo>
                      <a:pt x="219" y="194"/>
                      <a:pt x="230" y="198"/>
                      <a:pt x="233" y="200"/>
                    </a:cubicBezTo>
                    <a:cubicBezTo>
                      <a:pt x="236" y="204"/>
                      <a:pt x="238" y="209"/>
                      <a:pt x="242" y="212"/>
                    </a:cubicBezTo>
                    <a:cubicBezTo>
                      <a:pt x="243" y="216"/>
                      <a:pt x="241" y="221"/>
                      <a:pt x="245" y="224"/>
                    </a:cubicBezTo>
                    <a:cubicBezTo>
                      <a:pt x="248" y="235"/>
                      <a:pt x="243" y="233"/>
                      <a:pt x="254" y="237"/>
                    </a:cubicBezTo>
                    <a:cubicBezTo>
                      <a:pt x="253" y="242"/>
                      <a:pt x="262" y="263"/>
                      <a:pt x="260" y="268"/>
                    </a:cubicBezTo>
                    <a:cubicBezTo>
                      <a:pt x="259" y="270"/>
                      <a:pt x="258" y="274"/>
                      <a:pt x="258" y="274"/>
                    </a:cubicBezTo>
                    <a:cubicBezTo>
                      <a:pt x="259" y="296"/>
                      <a:pt x="255" y="289"/>
                      <a:pt x="266" y="296"/>
                    </a:cubicBezTo>
                    <a:cubicBezTo>
                      <a:pt x="269" y="302"/>
                      <a:pt x="268" y="299"/>
                      <a:pt x="270" y="306"/>
                    </a:cubicBezTo>
                    <a:cubicBezTo>
                      <a:pt x="271" y="308"/>
                      <a:pt x="272" y="312"/>
                      <a:pt x="272" y="312"/>
                    </a:cubicBezTo>
                    <a:cubicBezTo>
                      <a:pt x="275" y="310"/>
                      <a:pt x="289" y="311"/>
                      <a:pt x="270" y="315"/>
                    </a:cubicBezTo>
                    <a:cubicBezTo>
                      <a:pt x="272" y="316"/>
                      <a:pt x="283" y="316"/>
                      <a:pt x="287" y="319"/>
                    </a:cubicBezTo>
                    <a:cubicBezTo>
                      <a:pt x="290" y="311"/>
                      <a:pt x="278" y="330"/>
                      <a:pt x="296" y="333"/>
                    </a:cubicBezTo>
                    <a:cubicBezTo>
                      <a:pt x="300" y="339"/>
                      <a:pt x="303" y="345"/>
                      <a:pt x="305" y="352"/>
                    </a:cubicBezTo>
                    <a:cubicBezTo>
                      <a:pt x="304" y="364"/>
                      <a:pt x="301" y="372"/>
                      <a:pt x="305" y="385"/>
                    </a:cubicBezTo>
                    <a:cubicBezTo>
                      <a:pt x="298" y="387"/>
                      <a:pt x="299" y="379"/>
                      <a:pt x="294" y="376"/>
                    </a:cubicBezTo>
                    <a:cubicBezTo>
                      <a:pt x="289" y="373"/>
                      <a:pt x="281" y="374"/>
                      <a:pt x="275" y="372"/>
                    </a:cubicBezTo>
                    <a:cubicBezTo>
                      <a:pt x="275" y="372"/>
                      <a:pt x="267" y="373"/>
                      <a:pt x="269" y="376"/>
                    </a:cubicBezTo>
                    <a:cubicBezTo>
                      <a:pt x="271" y="380"/>
                      <a:pt x="284" y="386"/>
                      <a:pt x="288" y="387"/>
                    </a:cubicBezTo>
                    <a:cubicBezTo>
                      <a:pt x="291" y="389"/>
                      <a:pt x="299" y="392"/>
                      <a:pt x="299" y="392"/>
                    </a:cubicBezTo>
                    <a:cubicBezTo>
                      <a:pt x="302" y="396"/>
                      <a:pt x="306" y="398"/>
                      <a:pt x="310" y="402"/>
                    </a:cubicBezTo>
                    <a:cubicBezTo>
                      <a:pt x="312" y="409"/>
                      <a:pt x="315" y="419"/>
                      <a:pt x="308" y="424"/>
                    </a:cubicBezTo>
                    <a:cubicBezTo>
                      <a:pt x="305" y="428"/>
                      <a:pt x="302" y="429"/>
                      <a:pt x="301" y="434"/>
                    </a:cubicBezTo>
                    <a:cubicBezTo>
                      <a:pt x="301" y="438"/>
                      <a:pt x="301" y="442"/>
                      <a:pt x="302" y="445"/>
                    </a:cubicBezTo>
                    <a:cubicBezTo>
                      <a:pt x="303" y="448"/>
                      <a:pt x="311" y="444"/>
                      <a:pt x="311" y="444"/>
                    </a:cubicBezTo>
                    <a:cubicBezTo>
                      <a:pt x="314" y="440"/>
                      <a:pt x="315" y="440"/>
                      <a:pt x="320" y="439"/>
                    </a:cubicBezTo>
                    <a:cubicBezTo>
                      <a:pt x="338" y="440"/>
                      <a:pt x="332" y="431"/>
                      <a:pt x="342" y="436"/>
                    </a:cubicBezTo>
                    <a:cubicBezTo>
                      <a:pt x="345" y="438"/>
                      <a:pt x="354" y="440"/>
                      <a:pt x="354" y="440"/>
                    </a:cubicBezTo>
                    <a:cubicBezTo>
                      <a:pt x="357" y="443"/>
                      <a:pt x="360" y="450"/>
                      <a:pt x="364" y="451"/>
                    </a:cubicBezTo>
                    <a:cubicBezTo>
                      <a:pt x="366" y="453"/>
                      <a:pt x="364" y="457"/>
                      <a:pt x="365" y="459"/>
                    </a:cubicBezTo>
                    <a:cubicBezTo>
                      <a:pt x="366" y="461"/>
                      <a:pt x="367" y="465"/>
                      <a:pt x="367" y="465"/>
                    </a:cubicBezTo>
                    <a:cubicBezTo>
                      <a:pt x="368" y="475"/>
                      <a:pt x="370" y="488"/>
                      <a:pt x="361" y="494"/>
                    </a:cubicBezTo>
                    <a:cubicBezTo>
                      <a:pt x="358" y="501"/>
                      <a:pt x="354" y="505"/>
                      <a:pt x="351" y="510"/>
                    </a:cubicBezTo>
                    <a:cubicBezTo>
                      <a:pt x="347" y="512"/>
                      <a:pt x="338" y="506"/>
                      <a:pt x="336" y="508"/>
                    </a:cubicBezTo>
                    <a:cubicBezTo>
                      <a:pt x="334" y="510"/>
                      <a:pt x="343" y="520"/>
                      <a:pt x="341" y="522"/>
                    </a:cubicBezTo>
                    <a:cubicBezTo>
                      <a:pt x="340" y="525"/>
                      <a:pt x="327" y="521"/>
                      <a:pt x="324" y="522"/>
                    </a:cubicBezTo>
                    <a:cubicBezTo>
                      <a:pt x="321" y="523"/>
                      <a:pt x="327" y="527"/>
                      <a:pt x="325" y="530"/>
                    </a:cubicBezTo>
                    <a:cubicBezTo>
                      <a:pt x="323" y="533"/>
                      <a:pt x="315" y="536"/>
                      <a:pt x="311" y="538"/>
                    </a:cubicBezTo>
                    <a:cubicBezTo>
                      <a:pt x="310" y="541"/>
                      <a:pt x="304" y="544"/>
                      <a:pt x="304" y="544"/>
                    </a:cubicBezTo>
                    <a:cubicBezTo>
                      <a:pt x="307" y="552"/>
                      <a:pt x="307" y="552"/>
                      <a:pt x="316" y="553"/>
                    </a:cubicBezTo>
                    <a:cubicBezTo>
                      <a:pt x="320" y="552"/>
                      <a:pt x="324" y="549"/>
                      <a:pt x="328" y="549"/>
                    </a:cubicBezTo>
                    <a:cubicBezTo>
                      <a:pt x="329" y="549"/>
                      <a:pt x="330" y="551"/>
                      <a:pt x="331" y="552"/>
                    </a:cubicBezTo>
                    <a:cubicBezTo>
                      <a:pt x="335" y="554"/>
                      <a:pt x="340" y="554"/>
                      <a:pt x="344" y="554"/>
                    </a:cubicBezTo>
                    <a:cubicBezTo>
                      <a:pt x="343" y="561"/>
                      <a:pt x="343" y="568"/>
                      <a:pt x="338" y="573"/>
                    </a:cubicBezTo>
                    <a:cubicBezTo>
                      <a:pt x="335" y="582"/>
                      <a:pt x="325" y="583"/>
                      <a:pt x="317" y="584"/>
                    </a:cubicBezTo>
                    <a:cubicBezTo>
                      <a:pt x="311" y="586"/>
                      <a:pt x="305" y="588"/>
                      <a:pt x="300" y="591"/>
                    </a:cubicBezTo>
                    <a:cubicBezTo>
                      <a:pt x="297" y="593"/>
                      <a:pt x="290" y="596"/>
                      <a:pt x="290" y="596"/>
                    </a:cubicBezTo>
                    <a:cubicBezTo>
                      <a:pt x="288" y="596"/>
                      <a:pt x="286" y="596"/>
                      <a:pt x="284" y="595"/>
                    </a:cubicBezTo>
                    <a:cubicBezTo>
                      <a:pt x="283" y="594"/>
                      <a:pt x="284" y="593"/>
                      <a:pt x="283" y="592"/>
                    </a:cubicBezTo>
                    <a:cubicBezTo>
                      <a:pt x="281" y="591"/>
                      <a:pt x="277" y="590"/>
                      <a:pt x="277" y="590"/>
                    </a:cubicBezTo>
                    <a:cubicBezTo>
                      <a:pt x="272" y="589"/>
                      <a:pt x="256" y="586"/>
                      <a:pt x="251" y="585"/>
                    </a:cubicBezTo>
                    <a:cubicBezTo>
                      <a:pt x="249" y="584"/>
                      <a:pt x="245" y="583"/>
                      <a:pt x="245" y="583"/>
                    </a:cubicBezTo>
                    <a:cubicBezTo>
                      <a:pt x="235" y="585"/>
                      <a:pt x="228" y="580"/>
                      <a:pt x="218" y="579"/>
                    </a:cubicBezTo>
                    <a:cubicBezTo>
                      <a:pt x="219" y="579"/>
                      <a:pt x="220" y="577"/>
                      <a:pt x="221" y="578"/>
                    </a:cubicBezTo>
                    <a:cubicBezTo>
                      <a:pt x="222" y="579"/>
                      <a:pt x="221" y="582"/>
                      <a:pt x="220" y="582"/>
                    </a:cubicBezTo>
                    <a:cubicBezTo>
                      <a:pt x="215" y="582"/>
                      <a:pt x="206" y="579"/>
                      <a:pt x="206" y="579"/>
                    </a:cubicBezTo>
                    <a:cubicBezTo>
                      <a:pt x="201" y="581"/>
                      <a:pt x="201" y="585"/>
                      <a:pt x="198" y="580"/>
                    </a:cubicBezTo>
                    <a:cubicBezTo>
                      <a:pt x="196" y="580"/>
                      <a:pt x="195" y="580"/>
                      <a:pt x="193" y="580"/>
                    </a:cubicBezTo>
                    <a:cubicBezTo>
                      <a:pt x="195" y="579"/>
                      <a:pt x="189" y="583"/>
                      <a:pt x="187" y="583"/>
                    </a:cubicBezTo>
                    <a:cubicBezTo>
                      <a:pt x="183" y="584"/>
                      <a:pt x="178" y="584"/>
                      <a:pt x="174" y="584"/>
                    </a:cubicBezTo>
                    <a:cubicBezTo>
                      <a:pt x="171" y="595"/>
                      <a:pt x="155" y="577"/>
                      <a:pt x="148" y="574"/>
                    </a:cubicBezTo>
                    <a:cubicBezTo>
                      <a:pt x="145" y="573"/>
                      <a:pt x="140" y="572"/>
                      <a:pt x="140" y="572"/>
                    </a:cubicBezTo>
                    <a:cubicBezTo>
                      <a:pt x="133" y="573"/>
                      <a:pt x="126" y="571"/>
                      <a:pt x="120" y="574"/>
                    </a:cubicBezTo>
                    <a:cubicBezTo>
                      <a:pt x="118" y="575"/>
                      <a:pt x="116" y="580"/>
                      <a:pt x="116" y="580"/>
                    </a:cubicBezTo>
                    <a:cubicBezTo>
                      <a:pt x="114" y="589"/>
                      <a:pt x="117" y="579"/>
                      <a:pt x="106" y="586"/>
                    </a:cubicBezTo>
                    <a:cubicBezTo>
                      <a:pt x="103" y="589"/>
                      <a:pt x="99" y="595"/>
                      <a:pt x="97" y="596"/>
                    </a:cubicBezTo>
                    <a:cubicBezTo>
                      <a:pt x="104" y="591"/>
                      <a:pt x="100" y="591"/>
                      <a:pt x="92" y="590"/>
                    </a:cubicBezTo>
                    <a:cubicBezTo>
                      <a:pt x="83" y="587"/>
                      <a:pt x="75" y="586"/>
                      <a:pt x="66" y="585"/>
                    </a:cubicBezTo>
                    <a:cubicBezTo>
                      <a:pt x="59" y="586"/>
                      <a:pt x="56" y="588"/>
                      <a:pt x="49" y="590"/>
                    </a:cubicBezTo>
                    <a:cubicBezTo>
                      <a:pt x="47" y="591"/>
                      <a:pt x="43" y="592"/>
                      <a:pt x="43" y="592"/>
                    </a:cubicBezTo>
                    <a:cubicBezTo>
                      <a:pt x="39" y="596"/>
                      <a:pt x="37" y="598"/>
                      <a:pt x="34" y="603"/>
                    </a:cubicBezTo>
                    <a:cubicBezTo>
                      <a:pt x="19" y="601"/>
                      <a:pt x="22" y="595"/>
                      <a:pt x="8" y="594"/>
                    </a:cubicBezTo>
                    <a:cubicBezTo>
                      <a:pt x="2" y="596"/>
                      <a:pt x="3" y="600"/>
                      <a:pt x="0" y="592"/>
                    </a:cubicBezTo>
                    <a:cubicBezTo>
                      <a:pt x="4" y="590"/>
                      <a:pt x="7" y="589"/>
                      <a:pt x="12" y="588"/>
                    </a:cubicBezTo>
                    <a:cubicBezTo>
                      <a:pt x="24" y="582"/>
                      <a:pt x="18" y="584"/>
                      <a:pt x="40" y="583"/>
                    </a:cubicBezTo>
                    <a:cubicBezTo>
                      <a:pt x="45" y="564"/>
                      <a:pt x="44" y="571"/>
                      <a:pt x="58" y="562"/>
                    </a:cubicBezTo>
                    <a:cubicBezTo>
                      <a:pt x="63" y="555"/>
                      <a:pt x="60" y="557"/>
                      <a:pt x="65" y="554"/>
                    </a:cubicBezTo>
                    <a:cubicBezTo>
                      <a:pt x="68" y="548"/>
                      <a:pt x="76" y="545"/>
                      <a:pt x="82" y="543"/>
                    </a:cubicBezTo>
                    <a:cubicBezTo>
                      <a:pt x="85" y="540"/>
                      <a:pt x="86" y="537"/>
                      <a:pt x="89" y="534"/>
                    </a:cubicBezTo>
                    <a:cubicBezTo>
                      <a:pt x="91" y="525"/>
                      <a:pt x="107" y="530"/>
                      <a:pt x="114" y="530"/>
                    </a:cubicBezTo>
                    <a:cubicBezTo>
                      <a:pt x="116" y="531"/>
                      <a:pt x="118" y="534"/>
                      <a:pt x="120" y="535"/>
                    </a:cubicBezTo>
                    <a:cubicBezTo>
                      <a:pt x="122" y="536"/>
                      <a:pt x="128" y="537"/>
                      <a:pt x="128" y="537"/>
                    </a:cubicBezTo>
                    <a:cubicBezTo>
                      <a:pt x="155" y="535"/>
                      <a:pt x="148" y="523"/>
                      <a:pt x="162" y="518"/>
                    </a:cubicBezTo>
                    <a:cubicBezTo>
                      <a:pt x="165" y="514"/>
                      <a:pt x="168" y="511"/>
                      <a:pt x="172" y="508"/>
                    </a:cubicBezTo>
                    <a:cubicBezTo>
                      <a:pt x="174" y="507"/>
                      <a:pt x="178" y="504"/>
                      <a:pt x="178" y="504"/>
                    </a:cubicBezTo>
                    <a:cubicBezTo>
                      <a:pt x="179" y="503"/>
                      <a:pt x="181" y="502"/>
                      <a:pt x="180" y="501"/>
                    </a:cubicBezTo>
                    <a:cubicBezTo>
                      <a:pt x="175" y="498"/>
                      <a:pt x="164" y="507"/>
                      <a:pt x="164" y="507"/>
                    </a:cubicBezTo>
                    <a:cubicBezTo>
                      <a:pt x="159" y="512"/>
                      <a:pt x="157" y="511"/>
                      <a:pt x="149" y="512"/>
                    </a:cubicBezTo>
                    <a:cubicBezTo>
                      <a:pt x="146" y="513"/>
                      <a:pt x="140" y="516"/>
                      <a:pt x="140" y="516"/>
                    </a:cubicBezTo>
                    <a:cubicBezTo>
                      <a:pt x="136" y="518"/>
                      <a:pt x="127" y="519"/>
                      <a:pt x="127" y="519"/>
                    </a:cubicBezTo>
                    <a:cubicBezTo>
                      <a:pt x="121" y="517"/>
                      <a:pt x="122" y="512"/>
                      <a:pt x="118" y="508"/>
                    </a:cubicBezTo>
                    <a:cubicBezTo>
                      <a:pt x="108" y="498"/>
                      <a:pt x="97" y="502"/>
                      <a:pt x="91" y="501"/>
                    </a:cubicBezTo>
                    <a:cubicBezTo>
                      <a:pt x="86" y="498"/>
                      <a:pt x="95" y="490"/>
                      <a:pt x="90" y="487"/>
                    </a:cubicBezTo>
                    <a:cubicBezTo>
                      <a:pt x="86" y="484"/>
                      <a:pt x="75" y="483"/>
                      <a:pt x="70" y="484"/>
                    </a:cubicBezTo>
                    <a:cubicBezTo>
                      <a:pt x="63" y="489"/>
                      <a:pt x="60" y="491"/>
                      <a:pt x="58" y="482"/>
                    </a:cubicBezTo>
                    <a:cubicBezTo>
                      <a:pt x="52" y="458"/>
                      <a:pt x="55" y="464"/>
                      <a:pt x="88" y="460"/>
                    </a:cubicBezTo>
                    <a:cubicBezTo>
                      <a:pt x="94" y="458"/>
                      <a:pt x="96" y="449"/>
                      <a:pt x="101" y="448"/>
                    </a:cubicBezTo>
                    <a:cubicBezTo>
                      <a:pt x="105" y="447"/>
                      <a:pt x="112" y="445"/>
                      <a:pt x="112" y="445"/>
                    </a:cubicBezTo>
                    <a:cubicBezTo>
                      <a:pt x="115" y="441"/>
                      <a:pt x="115" y="436"/>
                      <a:pt x="118" y="432"/>
                    </a:cubicBezTo>
                    <a:cubicBezTo>
                      <a:pt x="120" y="423"/>
                      <a:pt x="121" y="417"/>
                      <a:pt x="118" y="406"/>
                    </a:cubicBezTo>
                    <a:cubicBezTo>
                      <a:pt x="117" y="404"/>
                      <a:pt x="112" y="404"/>
                      <a:pt x="112" y="404"/>
                    </a:cubicBezTo>
                    <a:cubicBezTo>
                      <a:pt x="105" y="406"/>
                      <a:pt x="99" y="409"/>
                      <a:pt x="92" y="410"/>
                    </a:cubicBezTo>
                    <a:cubicBezTo>
                      <a:pt x="91" y="405"/>
                      <a:pt x="90" y="404"/>
                      <a:pt x="95" y="402"/>
                    </a:cubicBezTo>
                    <a:cubicBezTo>
                      <a:pt x="99" y="398"/>
                      <a:pt x="115" y="392"/>
                      <a:pt x="122" y="390"/>
                    </a:cubicBezTo>
                    <a:cubicBezTo>
                      <a:pt x="129" y="385"/>
                      <a:pt x="126" y="387"/>
                      <a:pt x="131" y="385"/>
                    </a:cubicBezTo>
                    <a:cubicBezTo>
                      <a:pt x="144" y="385"/>
                      <a:pt x="148" y="385"/>
                      <a:pt x="161" y="381"/>
                    </a:cubicBezTo>
                    <a:cubicBezTo>
                      <a:pt x="167" y="380"/>
                      <a:pt x="172" y="390"/>
                      <a:pt x="174" y="388"/>
                    </a:cubicBezTo>
                    <a:cubicBezTo>
                      <a:pt x="176" y="386"/>
                      <a:pt x="173" y="375"/>
                      <a:pt x="174" y="369"/>
                    </a:cubicBezTo>
                    <a:cubicBezTo>
                      <a:pt x="175" y="363"/>
                      <a:pt x="176" y="357"/>
                      <a:pt x="179" y="352"/>
                    </a:cubicBezTo>
                    <a:cubicBezTo>
                      <a:pt x="180" y="345"/>
                      <a:pt x="193" y="336"/>
                      <a:pt x="193" y="336"/>
                    </a:cubicBezTo>
                    <a:cubicBezTo>
                      <a:pt x="194" y="332"/>
                      <a:pt x="196" y="329"/>
                      <a:pt x="197" y="325"/>
                    </a:cubicBezTo>
                    <a:cubicBezTo>
                      <a:pt x="195" y="307"/>
                      <a:pt x="189" y="323"/>
                      <a:pt x="170" y="322"/>
                    </a:cubicBezTo>
                    <a:cubicBezTo>
                      <a:pt x="164" y="318"/>
                      <a:pt x="160" y="308"/>
                      <a:pt x="158" y="301"/>
                    </a:cubicBezTo>
                    <a:cubicBezTo>
                      <a:pt x="162" y="290"/>
                      <a:pt x="167" y="280"/>
                      <a:pt x="179" y="276"/>
                    </a:cubicBezTo>
                    <a:cubicBezTo>
                      <a:pt x="187" y="268"/>
                      <a:pt x="186" y="270"/>
                      <a:pt x="170" y="266"/>
                    </a:cubicBezTo>
                    <a:cubicBezTo>
                      <a:pt x="157" y="267"/>
                      <a:pt x="147" y="271"/>
                      <a:pt x="134" y="272"/>
                    </a:cubicBezTo>
                    <a:cubicBezTo>
                      <a:pt x="128" y="272"/>
                      <a:pt x="120" y="274"/>
                      <a:pt x="115" y="270"/>
                    </a:cubicBezTo>
                    <a:cubicBezTo>
                      <a:pt x="109" y="266"/>
                      <a:pt x="108" y="258"/>
                      <a:pt x="103" y="254"/>
                    </a:cubicBezTo>
                    <a:cubicBezTo>
                      <a:pt x="107" y="246"/>
                      <a:pt x="113" y="243"/>
                      <a:pt x="122" y="240"/>
                    </a:cubicBezTo>
                    <a:cubicBezTo>
                      <a:pt x="125" y="236"/>
                      <a:pt x="126" y="233"/>
                      <a:pt x="130" y="230"/>
                    </a:cubicBezTo>
                    <a:cubicBezTo>
                      <a:pt x="134" y="222"/>
                      <a:pt x="133" y="202"/>
                      <a:pt x="127" y="194"/>
                    </a:cubicBezTo>
                    <a:cubicBezTo>
                      <a:pt x="124" y="190"/>
                      <a:pt x="124" y="201"/>
                      <a:pt x="120" y="198"/>
                    </a:cubicBezTo>
                    <a:cubicBezTo>
                      <a:pt x="118" y="197"/>
                      <a:pt x="124" y="177"/>
                      <a:pt x="124" y="177"/>
                    </a:cubicBezTo>
                    <a:cubicBezTo>
                      <a:pt x="123" y="173"/>
                      <a:pt x="85" y="223"/>
                      <a:pt x="85" y="223"/>
                    </a:cubicBezTo>
                    <a:cubicBezTo>
                      <a:pt x="87" y="212"/>
                      <a:pt x="101" y="156"/>
                      <a:pt x="110" y="153"/>
                    </a:cubicBezTo>
                    <a:cubicBezTo>
                      <a:pt x="117" y="146"/>
                      <a:pt x="115" y="152"/>
                      <a:pt x="118" y="145"/>
                    </a:cubicBezTo>
                    <a:cubicBezTo>
                      <a:pt x="119" y="138"/>
                      <a:pt x="125" y="137"/>
                      <a:pt x="127" y="130"/>
                    </a:cubicBezTo>
                    <a:cubicBezTo>
                      <a:pt x="122" y="121"/>
                      <a:pt x="106" y="142"/>
                      <a:pt x="97" y="145"/>
                    </a:cubicBezTo>
                    <a:cubicBezTo>
                      <a:pt x="94" y="148"/>
                      <a:pt x="81" y="142"/>
                      <a:pt x="78" y="146"/>
                    </a:cubicBezTo>
                    <a:cubicBezTo>
                      <a:pt x="73" y="139"/>
                      <a:pt x="76" y="129"/>
                      <a:pt x="84" y="123"/>
                    </a:cubicBezTo>
                    <a:cubicBezTo>
                      <a:pt x="88" y="120"/>
                      <a:pt x="92" y="118"/>
                      <a:pt x="97" y="116"/>
                    </a:cubicBezTo>
                    <a:cubicBezTo>
                      <a:pt x="98" y="116"/>
                      <a:pt x="100" y="115"/>
                      <a:pt x="100" y="115"/>
                    </a:cubicBezTo>
                    <a:cubicBezTo>
                      <a:pt x="103" y="110"/>
                      <a:pt x="110" y="109"/>
                      <a:pt x="115" y="105"/>
                    </a:cubicBezTo>
                    <a:cubicBezTo>
                      <a:pt x="118" y="102"/>
                      <a:pt x="124" y="97"/>
                      <a:pt x="124" y="97"/>
                    </a:cubicBezTo>
                    <a:cubicBezTo>
                      <a:pt x="127" y="87"/>
                      <a:pt x="129" y="77"/>
                      <a:pt x="122" y="67"/>
                    </a:cubicBezTo>
                    <a:cubicBezTo>
                      <a:pt x="120" y="60"/>
                      <a:pt x="124" y="62"/>
                      <a:pt x="127" y="56"/>
                    </a:cubicBezTo>
                    <a:cubicBezTo>
                      <a:pt x="136" y="38"/>
                      <a:pt x="125" y="46"/>
                      <a:pt x="152" y="36"/>
                    </a:cubicBezTo>
                    <a:cubicBezTo>
                      <a:pt x="154" y="24"/>
                      <a:pt x="155" y="21"/>
                      <a:pt x="160" y="12"/>
                    </a:cubicBezTo>
                    <a:cubicBezTo>
                      <a:pt x="163" y="8"/>
                      <a:pt x="170" y="0"/>
                      <a:pt x="170" y="0"/>
                    </a:cubicBezTo>
                    <a:cubicBezTo>
                      <a:pt x="176" y="2"/>
                      <a:pt x="180" y="2"/>
                      <a:pt x="185" y="7"/>
                    </a:cubicBezTo>
                    <a:lnTo>
                      <a:pt x="174" y="3"/>
                    </a:ln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59" name="Freeform 2565">
                <a:extLst>
                  <a:ext uri="{FF2B5EF4-FFF2-40B4-BE49-F238E27FC236}">
                    <a16:creationId xmlns:a16="http://schemas.microsoft.com/office/drawing/2014/main" id="{D53B05BB-71E3-0C36-6C70-9B7E0FC23719}"/>
                  </a:ext>
                </a:extLst>
              </p:cNvPr>
              <p:cNvSpPr>
                <a:spLocks noChangeAspect="1"/>
              </p:cNvSpPr>
              <p:nvPr/>
            </p:nvSpPr>
            <p:spPr bwMode="auto">
              <a:xfrm>
                <a:off x="164" y="4091"/>
                <a:ext cx="84" cy="108"/>
              </a:xfrm>
              <a:custGeom>
                <a:avLst/>
                <a:gdLst>
                  <a:gd name="T0" fmla="*/ 6 w 21"/>
                  <a:gd name="T1" fmla="*/ 7 h 27"/>
                  <a:gd name="T2" fmla="*/ 9 w 21"/>
                  <a:gd name="T3" fmla="*/ 27 h 27"/>
                  <a:gd name="T4" fmla="*/ 14 w 21"/>
                  <a:gd name="T5" fmla="*/ 0 h 27"/>
                  <a:gd name="T6" fmla="*/ 9 w 21"/>
                  <a:gd name="T7" fmla="*/ 1 h 27"/>
                  <a:gd name="T8" fmla="*/ 6 w 21"/>
                  <a:gd name="T9" fmla="*/ 7 h 27"/>
                  <a:gd name="T10" fmla="*/ 0 60000 65536"/>
                  <a:gd name="T11" fmla="*/ 0 60000 65536"/>
                  <a:gd name="T12" fmla="*/ 0 60000 65536"/>
                  <a:gd name="T13" fmla="*/ 0 60000 65536"/>
                  <a:gd name="T14" fmla="*/ 0 60000 65536"/>
                  <a:gd name="T15" fmla="*/ 0 w 21"/>
                  <a:gd name="T16" fmla="*/ 0 h 27"/>
                  <a:gd name="T17" fmla="*/ 21 w 21"/>
                  <a:gd name="T18" fmla="*/ 27 h 27"/>
                </a:gdLst>
                <a:ahLst/>
                <a:cxnLst>
                  <a:cxn ang="T10">
                    <a:pos x="T0" y="T1"/>
                  </a:cxn>
                  <a:cxn ang="T11">
                    <a:pos x="T2" y="T3"/>
                  </a:cxn>
                  <a:cxn ang="T12">
                    <a:pos x="T4" y="T5"/>
                  </a:cxn>
                  <a:cxn ang="T13">
                    <a:pos x="T6" y="T7"/>
                  </a:cxn>
                  <a:cxn ang="T14">
                    <a:pos x="T8" y="T9"/>
                  </a:cxn>
                </a:cxnLst>
                <a:rect l="T15" t="T16" r="T17" b="T18"/>
                <a:pathLst>
                  <a:path w="21" h="27">
                    <a:moveTo>
                      <a:pt x="6" y="7"/>
                    </a:moveTo>
                    <a:cubicBezTo>
                      <a:pt x="4" y="18"/>
                      <a:pt x="0" y="21"/>
                      <a:pt x="9" y="27"/>
                    </a:cubicBezTo>
                    <a:cubicBezTo>
                      <a:pt x="21" y="23"/>
                      <a:pt x="18" y="12"/>
                      <a:pt x="14" y="0"/>
                    </a:cubicBezTo>
                    <a:cubicBezTo>
                      <a:pt x="12" y="0"/>
                      <a:pt x="10" y="0"/>
                      <a:pt x="9" y="1"/>
                    </a:cubicBezTo>
                    <a:cubicBezTo>
                      <a:pt x="7" y="2"/>
                      <a:pt x="6" y="7"/>
                      <a:pt x="6" y="7"/>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60" name="Freeform 2566">
                <a:extLst>
                  <a:ext uri="{FF2B5EF4-FFF2-40B4-BE49-F238E27FC236}">
                    <a16:creationId xmlns:a16="http://schemas.microsoft.com/office/drawing/2014/main" id="{E9B8191B-AEFF-ACED-C50E-0651B912247D}"/>
                  </a:ext>
                </a:extLst>
              </p:cNvPr>
              <p:cNvSpPr>
                <a:spLocks noChangeAspect="1"/>
              </p:cNvSpPr>
              <p:nvPr/>
            </p:nvSpPr>
            <p:spPr bwMode="auto">
              <a:xfrm>
                <a:off x="587" y="5655"/>
                <a:ext cx="96" cy="52"/>
              </a:xfrm>
              <a:custGeom>
                <a:avLst/>
                <a:gdLst>
                  <a:gd name="T0" fmla="*/ 0 w 24"/>
                  <a:gd name="T1" fmla="*/ 0 h 13"/>
                  <a:gd name="T2" fmla="*/ 12 w 24"/>
                  <a:gd name="T3" fmla="*/ 8 h 13"/>
                  <a:gd name="T4" fmla="*/ 3 w 24"/>
                  <a:gd name="T5" fmla="*/ 11 h 13"/>
                  <a:gd name="T6" fmla="*/ 0 w 24"/>
                  <a:gd name="T7" fmla="*/ 0 h 13"/>
                  <a:gd name="T8" fmla="*/ 0 60000 65536"/>
                  <a:gd name="T9" fmla="*/ 0 60000 65536"/>
                  <a:gd name="T10" fmla="*/ 0 60000 65536"/>
                  <a:gd name="T11" fmla="*/ 0 60000 65536"/>
                  <a:gd name="T12" fmla="*/ 0 w 24"/>
                  <a:gd name="T13" fmla="*/ 0 h 13"/>
                  <a:gd name="T14" fmla="*/ 24 w 24"/>
                  <a:gd name="T15" fmla="*/ 13 h 13"/>
                </a:gdLst>
                <a:ahLst/>
                <a:cxnLst>
                  <a:cxn ang="T8">
                    <a:pos x="T0" y="T1"/>
                  </a:cxn>
                  <a:cxn ang="T9">
                    <a:pos x="T2" y="T3"/>
                  </a:cxn>
                  <a:cxn ang="T10">
                    <a:pos x="T4" y="T5"/>
                  </a:cxn>
                  <a:cxn ang="T11">
                    <a:pos x="T6" y="T7"/>
                  </a:cxn>
                </a:cxnLst>
                <a:rect l="T12" t="T13" r="T14" b="T15"/>
                <a:pathLst>
                  <a:path w="24" h="13">
                    <a:moveTo>
                      <a:pt x="0" y="0"/>
                    </a:moveTo>
                    <a:cubicBezTo>
                      <a:pt x="7" y="4"/>
                      <a:pt x="24" y="0"/>
                      <a:pt x="12" y="8"/>
                    </a:cubicBezTo>
                    <a:cubicBezTo>
                      <a:pt x="9" y="12"/>
                      <a:pt x="8" y="13"/>
                      <a:pt x="3" y="11"/>
                    </a:cubicBezTo>
                    <a:cubicBezTo>
                      <a:pt x="2" y="3"/>
                      <a:pt x="3" y="6"/>
                      <a:pt x="0" y="0"/>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sp>
            <p:nvSpPr>
              <p:cNvPr id="61" name="Freeform 2567">
                <a:extLst>
                  <a:ext uri="{FF2B5EF4-FFF2-40B4-BE49-F238E27FC236}">
                    <a16:creationId xmlns:a16="http://schemas.microsoft.com/office/drawing/2014/main" id="{1041E4A8-CDEF-0F95-B908-490DD30B21F3}"/>
                  </a:ext>
                </a:extLst>
              </p:cNvPr>
              <p:cNvSpPr>
                <a:spLocks noChangeAspect="1"/>
              </p:cNvSpPr>
              <p:nvPr/>
            </p:nvSpPr>
            <p:spPr bwMode="auto">
              <a:xfrm>
                <a:off x="-347" y="4175"/>
                <a:ext cx="451" cy="376"/>
              </a:xfrm>
              <a:custGeom>
                <a:avLst/>
                <a:gdLst>
                  <a:gd name="T0" fmla="*/ 303 w 451"/>
                  <a:gd name="T1" fmla="*/ 376 h 376"/>
                  <a:gd name="T2" fmla="*/ 399 w 451"/>
                  <a:gd name="T3" fmla="*/ 352 h 376"/>
                  <a:gd name="T4" fmla="*/ 439 w 451"/>
                  <a:gd name="T5" fmla="*/ 340 h 376"/>
                  <a:gd name="T6" fmla="*/ 451 w 451"/>
                  <a:gd name="T7" fmla="*/ 280 h 376"/>
                  <a:gd name="T8" fmla="*/ 395 w 451"/>
                  <a:gd name="T9" fmla="*/ 216 h 376"/>
                  <a:gd name="T10" fmla="*/ 407 w 451"/>
                  <a:gd name="T11" fmla="*/ 196 h 376"/>
                  <a:gd name="T12" fmla="*/ 407 w 451"/>
                  <a:gd name="T13" fmla="*/ 96 h 376"/>
                  <a:gd name="T14" fmla="*/ 259 w 451"/>
                  <a:gd name="T15" fmla="*/ 24 h 376"/>
                  <a:gd name="T16" fmla="*/ 199 w 451"/>
                  <a:gd name="T17" fmla="*/ 48 h 376"/>
                  <a:gd name="T18" fmla="*/ 174 w 451"/>
                  <a:gd name="T19" fmla="*/ 54 h 376"/>
                  <a:gd name="T20" fmla="*/ 152 w 451"/>
                  <a:gd name="T21" fmla="*/ 90 h 376"/>
                  <a:gd name="T22" fmla="*/ 83 w 451"/>
                  <a:gd name="T23" fmla="*/ 124 h 376"/>
                  <a:gd name="T24" fmla="*/ 60 w 451"/>
                  <a:gd name="T25" fmla="*/ 165 h 376"/>
                  <a:gd name="T26" fmla="*/ 12 w 451"/>
                  <a:gd name="T27" fmla="*/ 178 h 376"/>
                  <a:gd name="T28" fmla="*/ 24 w 451"/>
                  <a:gd name="T29" fmla="*/ 219 h 376"/>
                  <a:gd name="T30" fmla="*/ 83 w 451"/>
                  <a:gd name="T31" fmla="*/ 268 h 376"/>
                  <a:gd name="T32" fmla="*/ 105 w 451"/>
                  <a:gd name="T33" fmla="*/ 298 h 376"/>
                  <a:gd name="T34" fmla="*/ 144 w 451"/>
                  <a:gd name="T35" fmla="*/ 298 h 376"/>
                  <a:gd name="T36" fmla="*/ 179 w 451"/>
                  <a:gd name="T37" fmla="*/ 248 h 376"/>
                  <a:gd name="T38" fmla="*/ 228 w 451"/>
                  <a:gd name="T39" fmla="*/ 322 h 376"/>
                  <a:gd name="T40" fmla="*/ 258 w 451"/>
                  <a:gd name="T41" fmla="*/ 351 h 376"/>
                  <a:gd name="T42" fmla="*/ 303 w 451"/>
                  <a:gd name="T43" fmla="*/ 376 h 3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1"/>
                  <a:gd name="T67" fmla="*/ 0 h 376"/>
                  <a:gd name="T68" fmla="*/ 451 w 451"/>
                  <a:gd name="T69" fmla="*/ 376 h 3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1" h="376">
                    <a:moveTo>
                      <a:pt x="303" y="376"/>
                    </a:moveTo>
                    <a:cubicBezTo>
                      <a:pt x="335" y="368"/>
                      <a:pt x="367" y="360"/>
                      <a:pt x="399" y="352"/>
                    </a:cubicBezTo>
                    <a:cubicBezTo>
                      <a:pt x="411" y="348"/>
                      <a:pt x="439" y="340"/>
                      <a:pt x="439" y="340"/>
                    </a:cubicBezTo>
                    <a:cubicBezTo>
                      <a:pt x="443" y="320"/>
                      <a:pt x="447" y="304"/>
                      <a:pt x="451" y="280"/>
                    </a:cubicBezTo>
                    <a:cubicBezTo>
                      <a:pt x="447" y="232"/>
                      <a:pt x="443" y="224"/>
                      <a:pt x="395" y="216"/>
                    </a:cubicBezTo>
                    <a:cubicBezTo>
                      <a:pt x="375" y="204"/>
                      <a:pt x="391" y="204"/>
                      <a:pt x="407" y="196"/>
                    </a:cubicBezTo>
                    <a:cubicBezTo>
                      <a:pt x="431" y="164"/>
                      <a:pt x="427" y="132"/>
                      <a:pt x="407" y="96"/>
                    </a:cubicBezTo>
                    <a:cubicBezTo>
                      <a:pt x="391" y="0"/>
                      <a:pt x="351" y="32"/>
                      <a:pt x="259" y="24"/>
                    </a:cubicBezTo>
                    <a:cubicBezTo>
                      <a:pt x="239" y="32"/>
                      <a:pt x="219" y="36"/>
                      <a:pt x="199" y="48"/>
                    </a:cubicBezTo>
                    <a:cubicBezTo>
                      <a:pt x="186" y="51"/>
                      <a:pt x="182" y="47"/>
                      <a:pt x="174" y="54"/>
                    </a:cubicBezTo>
                    <a:cubicBezTo>
                      <a:pt x="156" y="64"/>
                      <a:pt x="164" y="78"/>
                      <a:pt x="152" y="90"/>
                    </a:cubicBezTo>
                    <a:cubicBezTo>
                      <a:pt x="140" y="117"/>
                      <a:pt x="116" y="124"/>
                      <a:pt x="83" y="124"/>
                    </a:cubicBezTo>
                    <a:cubicBezTo>
                      <a:pt x="79" y="140"/>
                      <a:pt x="72" y="156"/>
                      <a:pt x="60" y="165"/>
                    </a:cubicBezTo>
                    <a:cubicBezTo>
                      <a:pt x="48" y="161"/>
                      <a:pt x="30" y="171"/>
                      <a:pt x="12" y="178"/>
                    </a:cubicBezTo>
                    <a:cubicBezTo>
                      <a:pt x="0" y="178"/>
                      <a:pt x="20" y="207"/>
                      <a:pt x="24" y="219"/>
                    </a:cubicBezTo>
                    <a:cubicBezTo>
                      <a:pt x="38" y="232"/>
                      <a:pt x="59" y="244"/>
                      <a:pt x="83" y="268"/>
                    </a:cubicBezTo>
                    <a:cubicBezTo>
                      <a:pt x="99" y="284"/>
                      <a:pt x="89" y="282"/>
                      <a:pt x="105" y="298"/>
                    </a:cubicBezTo>
                    <a:cubicBezTo>
                      <a:pt x="122" y="300"/>
                      <a:pt x="126" y="303"/>
                      <a:pt x="144" y="298"/>
                    </a:cubicBezTo>
                    <a:cubicBezTo>
                      <a:pt x="148" y="278"/>
                      <a:pt x="159" y="256"/>
                      <a:pt x="179" y="248"/>
                    </a:cubicBezTo>
                    <a:cubicBezTo>
                      <a:pt x="215" y="256"/>
                      <a:pt x="191" y="300"/>
                      <a:pt x="228" y="322"/>
                    </a:cubicBezTo>
                    <a:cubicBezTo>
                      <a:pt x="242" y="338"/>
                      <a:pt x="246" y="342"/>
                      <a:pt x="258" y="351"/>
                    </a:cubicBezTo>
                    <a:cubicBezTo>
                      <a:pt x="270" y="360"/>
                      <a:pt x="291" y="351"/>
                      <a:pt x="303" y="376"/>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50" name="Freeform 2568">
              <a:extLst>
                <a:ext uri="{FF2B5EF4-FFF2-40B4-BE49-F238E27FC236}">
                  <a16:creationId xmlns:a16="http://schemas.microsoft.com/office/drawing/2014/main" id="{AADF3B6E-8114-1B77-C6E5-746DFF4F56AC}"/>
                </a:ext>
              </a:extLst>
            </p:cNvPr>
            <p:cNvSpPr>
              <a:spLocks noChangeAspect="1"/>
            </p:cNvSpPr>
            <p:nvPr>
              <p:custDataLst>
                <p:tags r:id="rId44"/>
              </p:custDataLst>
            </p:nvPr>
          </p:nvSpPr>
          <p:spPr bwMode="auto">
            <a:xfrm>
              <a:off x="2478088" y="5173663"/>
              <a:ext cx="361950" cy="596900"/>
            </a:xfrm>
            <a:custGeom>
              <a:avLst/>
              <a:gdLst>
                <a:gd name="T0" fmla="*/ 384 w 913"/>
                <a:gd name="T1" fmla="*/ 13 h 1504"/>
                <a:gd name="T2" fmla="*/ 296 w 913"/>
                <a:gd name="T3" fmla="*/ 416 h 1504"/>
                <a:gd name="T4" fmla="*/ 224 w 913"/>
                <a:gd name="T5" fmla="*/ 588 h 1504"/>
                <a:gd name="T6" fmla="*/ 180 w 913"/>
                <a:gd name="T7" fmla="*/ 632 h 1504"/>
                <a:gd name="T8" fmla="*/ 156 w 913"/>
                <a:gd name="T9" fmla="*/ 672 h 1504"/>
                <a:gd name="T10" fmla="*/ 116 w 913"/>
                <a:gd name="T11" fmla="*/ 696 h 1504"/>
                <a:gd name="T12" fmla="*/ 72 w 913"/>
                <a:gd name="T13" fmla="*/ 756 h 1504"/>
                <a:gd name="T14" fmla="*/ 20 w 913"/>
                <a:gd name="T15" fmla="*/ 836 h 1504"/>
                <a:gd name="T16" fmla="*/ 4 w 913"/>
                <a:gd name="T17" fmla="*/ 872 h 1504"/>
                <a:gd name="T18" fmla="*/ 8 w 913"/>
                <a:gd name="T19" fmla="*/ 884 h 1504"/>
                <a:gd name="T20" fmla="*/ 24 w 913"/>
                <a:gd name="T21" fmla="*/ 888 h 1504"/>
                <a:gd name="T22" fmla="*/ 36 w 913"/>
                <a:gd name="T23" fmla="*/ 924 h 1504"/>
                <a:gd name="T24" fmla="*/ 128 w 913"/>
                <a:gd name="T25" fmla="*/ 980 h 1504"/>
                <a:gd name="T26" fmla="*/ 128 w 913"/>
                <a:gd name="T27" fmla="*/ 1036 h 1504"/>
                <a:gd name="T28" fmla="*/ 120 w 913"/>
                <a:gd name="T29" fmla="*/ 1052 h 1504"/>
                <a:gd name="T30" fmla="*/ 108 w 913"/>
                <a:gd name="T31" fmla="*/ 1060 h 1504"/>
                <a:gd name="T32" fmla="*/ 60 w 913"/>
                <a:gd name="T33" fmla="*/ 1176 h 1504"/>
                <a:gd name="T34" fmla="*/ 8 w 913"/>
                <a:gd name="T35" fmla="*/ 1376 h 1504"/>
                <a:gd name="T36" fmla="*/ 32 w 913"/>
                <a:gd name="T37" fmla="*/ 1412 h 1504"/>
                <a:gd name="T38" fmla="*/ 116 w 913"/>
                <a:gd name="T39" fmla="*/ 1416 h 1504"/>
                <a:gd name="T40" fmla="*/ 216 w 913"/>
                <a:gd name="T41" fmla="*/ 1476 h 1504"/>
                <a:gd name="T42" fmla="*/ 358 w 913"/>
                <a:gd name="T43" fmla="*/ 1476 h 1504"/>
                <a:gd name="T44" fmla="*/ 345 w 913"/>
                <a:gd name="T45" fmla="*/ 1387 h 1504"/>
                <a:gd name="T46" fmla="*/ 394 w 913"/>
                <a:gd name="T47" fmla="*/ 1282 h 1504"/>
                <a:gd name="T48" fmla="*/ 439 w 913"/>
                <a:gd name="T49" fmla="*/ 1255 h 1504"/>
                <a:gd name="T50" fmla="*/ 507 w 913"/>
                <a:gd name="T51" fmla="*/ 1230 h 1504"/>
                <a:gd name="T52" fmla="*/ 508 w 913"/>
                <a:gd name="T53" fmla="*/ 1192 h 1504"/>
                <a:gd name="T54" fmla="*/ 474 w 913"/>
                <a:gd name="T55" fmla="*/ 1129 h 1504"/>
                <a:gd name="T56" fmla="*/ 496 w 913"/>
                <a:gd name="T57" fmla="*/ 1062 h 1504"/>
                <a:gd name="T58" fmla="*/ 560 w 913"/>
                <a:gd name="T59" fmla="*/ 980 h 1504"/>
                <a:gd name="T60" fmla="*/ 559 w 913"/>
                <a:gd name="T61" fmla="*/ 933 h 1504"/>
                <a:gd name="T62" fmla="*/ 532 w 913"/>
                <a:gd name="T63" fmla="*/ 824 h 1504"/>
                <a:gd name="T64" fmla="*/ 516 w 913"/>
                <a:gd name="T65" fmla="*/ 768 h 1504"/>
                <a:gd name="T66" fmla="*/ 560 w 913"/>
                <a:gd name="T67" fmla="*/ 748 h 1504"/>
                <a:gd name="T68" fmla="*/ 633 w 913"/>
                <a:gd name="T69" fmla="*/ 735 h 1504"/>
                <a:gd name="T70" fmla="*/ 657 w 913"/>
                <a:gd name="T71" fmla="*/ 693 h 1504"/>
                <a:gd name="T72" fmla="*/ 656 w 913"/>
                <a:gd name="T73" fmla="*/ 624 h 1504"/>
                <a:gd name="T74" fmla="*/ 697 w 913"/>
                <a:gd name="T75" fmla="*/ 592 h 1504"/>
                <a:gd name="T76" fmla="*/ 705 w 913"/>
                <a:gd name="T77" fmla="*/ 544 h 1504"/>
                <a:gd name="T78" fmla="*/ 712 w 913"/>
                <a:gd name="T79" fmla="*/ 528 h 1504"/>
                <a:gd name="T80" fmla="*/ 780 w 913"/>
                <a:gd name="T81" fmla="*/ 343 h 1504"/>
                <a:gd name="T82" fmla="*/ 844 w 913"/>
                <a:gd name="T83" fmla="*/ 327 h 1504"/>
                <a:gd name="T84" fmla="*/ 880 w 913"/>
                <a:gd name="T85" fmla="*/ 298 h 1504"/>
                <a:gd name="T86" fmla="*/ 910 w 913"/>
                <a:gd name="T87" fmla="*/ 228 h 1504"/>
                <a:gd name="T88" fmla="*/ 873 w 913"/>
                <a:gd name="T89" fmla="*/ 193 h 1504"/>
                <a:gd name="T90" fmla="*/ 840 w 913"/>
                <a:gd name="T91" fmla="*/ 120 h 1504"/>
                <a:gd name="T92" fmla="*/ 740 w 913"/>
                <a:gd name="T93" fmla="*/ 104 h 1504"/>
                <a:gd name="T94" fmla="*/ 658 w 913"/>
                <a:gd name="T95" fmla="*/ 111 h 1504"/>
                <a:gd name="T96" fmla="*/ 616 w 913"/>
                <a:gd name="T97" fmla="*/ 103 h 1504"/>
                <a:gd name="T98" fmla="*/ 552 w 913"/>
                <a:gd name="T99" fmla="*/ 92 h 1504"/>
                <a:gd name="T100" fmla="*/ 516 w 913"/>
                <a:gd name="T101" fmla="*/ 78 h 1504"/>
                <a:gd name="T102" fmla="*/ 540 w 913"/>
                <a:gd name="T103" fmla="*/ 34 h 1504"/>
                <a:gd name="T104" fmla="*/ 476 w 913"/>
                <a:gd name="T105" fmla="*/ 4 h 1504"/>
                <a:gd name="T106" fmla="*/ 429 w 913"/>
                <a:gd name="T107" fmla="*/ 21 h 1504"/>
                <a:gd name="T108" fmla="*/ 384 w 913"/>
                <a:gd name="T109" fmla="*/ 13 h 15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13"/>
                <a:gd name="T166" fmla="*/ 0 h 1504"/>
                <a:gd name="T167" fmla="*/ 913 w 913"/>
                <a:gd name="T168" fmla="*/ 1504 h 150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13" h="1504">
                  <a:moveTo>
                    <a:pt x="384" y="13"/>
                  </a:moveTo>
                  <a:cubicBezTo>
                    <a:pt x="380" y="117"/>
                    <a:pt x="368" y="312"/>
                    <a:pt x="296" y="416"/>
                  </a:cubicBezTo>
                  <a:cubicBezTo>
                    <a:pt x="280" y="468"/>
                    <a:pt x="288" y="568"/>
                    <a:pt x="224" y="588"/>
                  </a:cubicBezTo>
                  <a:cubicBezTo>
                    <a:pt x="212" y="604"/>
                    <a:pt x="196" y="616"/>
                    <a:pt x="180" y="632"/>
                  </a:cubicBezTo>
                  <a:cubicBezTo>
                    <a:pt x="172" y="652"/>
                    <a:pt x="176" y="664"/>
                    <a:pt x="156" y="672"/>
                  </a:cubicBezTo>
                  <a:cubicBezTo>
                    <a:pt x="136" y="700"/>
                    <a:pt x="136" y="684"/>
                    <a:pt x="116" y="696"/>
                  </a:cubicBezTo>
                  <a:cubicBezTo>
                    <a:pt x="112" y="712"/>
                    <a:pt x="88" y="752"/>
                    <a:pt x="72" y="756"/>
                  </a:cubicBezTo>
                  <a:cubicBezTo>
                    <a:pt x="56" y="780"/>
                    <a:pt x="36" y="808"/>
                    <a:pt x="20" y="836"/>
                  </a:cubicBezTo>
                  <a:cubicBezTo>
                    <a:pt x="12" y="848"/>
                    <a:pt x="4" y="872"/>
                    <a:pt x="4" y="872"/>
                  </a:cubicBezTo>
                  <a:cubicBezTo>
                    <a:pt x="4" y="876"/>
                    <a:pt x="4" y="880"/>
                    <a:pt x="8" y="884"/>
                  </a:cubicBezTo>
                  <a:cubicBezTo>
                    <a:pt x="12" y="888"/>
                    <a:pt x="20" y="884"/>
                    <a:pt x="24" y="888"/>
                  </a:cubicBezTo>
                  <a:cubicBezTo>
                    <a:pt x="32" y="896"/>
                    <a:pt x="36" y="924"/>
                    <a:pt x="36" y="924"/>
                  </a:cubicBezTo>
                  <a:cubicBezTo>
                    <a:pt x="44" y="996"/>
                    <a:pt x="40" y="1040"/>
                    <a:pt x="128" y="980"/>
                  </a:cubicBezTo>
                  <a:cubicBezTo>
                    <a:pt x="152" y="988"/>
                    <a:pt x="148" y="1024"/>
                    <a:pt x="128" y="1036"/>
                  </a:cubicBezTo>
                  <a:cubicBezTo>
                    <a:pt x="124" y="1040"/>
                    <a:pt x="124" y="1048"/>
                    <a:pt x="120" y="1052"/>
                  </a:cubicBezTo>
                  <a:cubicBezTo>
                    <a:pt x="116" y="1056"/>
                    <a:pt x="112" y="1056"/>
                    <a:pt x="108" y="1060"/>
                  </a:cubicBezTo>
                  <a:cubicBezTo>
                    <a:pt x="88" y="1092"/>
                    <a:pt x="84" y="1140"/>
                    <a:pt x="60" y="1176"/>
                  </a:cubicBezTo>
                  <a:cubicBezTo>
                    <a:pt x="48" y="1228"/>
                    <a:pt x="56" y="1344"/>
                    <a:pt x="8" y="1376"/>
                  </a:cubicBezTo>
                  <a:cubicBezTo>
                    <a:pt x="0" y="1396"/>
                    <a:pt x="20" y="1396"/>
                    <a:pt x="32" y="1412"/>
                  </a:cubicBezTo>
                  <a:cubicBezTo>
                    <a:pt x="76" y="1388"/>
                    <a:pt x="72" y="1408"/>
                    <a:pt x="116" y="1416"/>
                  </a:cubicBezTo>
                  <a:cubicBezTo>
                    <a:pt x="144" y="1436"/>
                    <a:pt x="180" y="1464"/>
                    <a:pt x="216" y="1476"/>
                  </a:cubicBezTo>
                  <a:cubicBezTo>
                    <a:pt x="244" y="1504"/>
                    <a:pt x="326" y="1496"/>
                    <a:pt x="358" y="1476"/>
                  </a:cubicBezTo>
                  <a:cubicBezTo>
                    <a:pt x="362" y="1452"/>
                    <a:pt x="343" y="1414"/>
                    <a:pt x="345" y="1387"/>
                  </a:cubicBezTo>
                  <a:cubicBezTo>
                    <a:pt x="355" y="1357"/>
                    <a:pt x="378" y="1304"/>
                    <a:pt x="394" y="1282"/>
                  </a:cubicBezTo>
                  <a:cubicBezTo>
                    <a:pt x="410" y="1260"/>
                    <a:pt x="432" y="1282"/>
                    <a:pt x="439" y="1255"/>
                  </a:cubicBezTo>
                  <a:cubicBezTo>
                    <a:pt x="465" y="1254"/>
                    <a:pt x="496" y="1240"/>
                    <a:pt x="507" y="1230"/>
                  </a:cubicBezTo>
                  <a:cubicBezTo>
                    <a:pt x="536" y="1196"/>
                    <a:pt x="513" y="1209"/>
                    <a:pt x="508" y="1192"/>
                  </a:cubicBezTo>
                  <a:cubicBezTo>
                    <a:pt x="503" y="1175"/>
                    <a:pt x="476" y="1151"/>
                    <a:pt x="474" y="1129"/>
                  </a:cubicBezTo>
                  <a:cubicBezTo>
                    <a:pt x="483" y="1087"/>
                    <a:pt x="480" y="1111"/>
                    <a:pt x="496" y="1062"/>
                  </a:cubicBezTo>
                  <a:cubicBezTo>
                    <a:pt x="516" y="1017"/>
                    <a:pt x="531" y="988"/>
                    <a:pt x="560" y="980"/>
                  </a:cubicBezTo>
                  <a:cubicBezTo>
                    <a:pt x="564" y="960"/>
                    <a:pt x="598" y="948"/>
                    <a:pt x="559" y="933"/>
                  </a:cubicBezTo>
                  <a:cubicBezTo>
                    <a:pt x="559" y="898"/>
                    <a:pt x="544" y="862"/>
                    <a:pt x="532" y="824"/>
                  </a:cubicBezTo>
                  <a:cubicBezTo>
                    <a:pt x="525" y="805"/>
                    <a:pt x="526" y="780"/>
                    <a:pt x="516" y="768"/>
                  </a:cubicBezTo>
                  <a:cubicBezTo>
                    <a:pt x="504" y="742"/>
                    <a:pt x="532" y="744"/>
                    <a:pt x="560" y="748"/>
                  </a:cubicBezTo>
                  <a:cubicBezTo>
                    <a:pt x="595" y="771"/>
                    <a:pt x="633" y="735"/>
                    <a:pt x="633" y="735"/>
                  </a:cubicBezTo>
                  <a:cubicBezTo>
                    <a:pt x="651" y="717"/>
                    <a:pt x="641" y="709"/>
                    <a:pt x="657" y="693"/>
                  </a:cubicBezTo>
                  <a:cubicBezTo>
                    <a:pt x="665" y="669"/>
                    <a:pt x="684" y="632"/>
                    <a:pt x="656" y="624"/>
                  </a:cubicBezTo>
                  <a:cubicBezTo>
                    <a:pt x="660" y="608"/>
                    <a:pt x="697" y="592"/>
                    <a:pt x="697" y="592"/>
                  </a:cubicBezTo>
                  <a:cubicBezTo>
                    <a:pt x="705" y="579"/>
                    <a:pt x="702" y="555"/>
                    <a:pt x="705" y="544"/>
                  </a:cubicBezTo>
                  <a:cubicBezTo>
                    <a:pt x="708" y="533"/>
                    <a:pt x="700" y="561"/>
                    <a:pt x="712" y="528"/>
                  </a:cubicBezTo>
                  <a:cubicBezTo>
                    <a:pt x="720" y="484"/>
                    <a:pt x="730" y="372"/>
                    <a:pt x="780" y="343"/>
                  </a:cubicBezTo>
                  <a:cubicBezTo>
                    <a:pt x="810" y="330"/>
                    <a:pt x="824" y="339"/>
                    <a:pt x="844" y="327"/>
                  </a:cubicBezTo>
                  <a:cubicBezTo>
                    <a:pt x="856" y="319"/>
                    <a:pt x="880" y="298"/>
                    <a:pt x="880" y="298"/>
                  </a:cubicBezTo>
                  <a:cubicBezTo>
                    <a:pt x="901" y="282"/>
                    <a:pt x="913" y="246"/>
                    <a:pt x="910" y="228"/>
                  </a:cubicBezTo>
                  <a:cubicBezTo>
                    <a:pt x="895" y="219"/>
                    <a:pt x="885" y="211"/>
                    <a:pt x="873" y="193"/>
                  </a:cubicBezTo>
                  <a:cubicBezTo>
                    <a:pt x="861" y="175"/>
                    <a:pt x="876" y="130"/>
                    <a:pt x="840" y="120"/>
                  </a:cubicBezTo>
                  <a:cubicBezTo>
                    <a:pt x="820" y="104"/>
                    <a:pt x="762" y="96"/>
                    <a:pt x="740" y="104"/>
                  </a:cubicBezTo>
                  <a:cubicBezTo>
                    <a:pt x="710" y="102"/>
                    <a:pt x="689" y="113"/>
                    <a:pt x="658" y="111"/>
                  </a:cubicBezTo>
                  <a:cubicBezTo>
                    <a:pt x="637" y="111"/>
                    <a:pt x="634" y="106"/>
                    <a:pt x="616" y="103"/>
                  </a:cubicBezTo>
                  <a:cubicBezTo>
                    <a:pt x="598" y="100"/>
                    <a:pt x="585" y="112"/>
                    <a:pt x="552" y="92"/>
                  </a:cubicBezTo>
                  <a:cubicBezTo>
                    <a:pt x="517" y="81"/>
                    <a:pt x="518" y="88"/>
                    <a:pt x="516" y="78"/>
                  </a:cubicBezTo>
                  <a:cubicBezTo>
                    <a:pt x="514" y="68"/>
                    <a:pt x="547" y="46"/>
                    <a:pt x="540" y="34"/>
                  </a:cubicBezTo>
                  <a:cubicBezTo>
                    <a:pt x="528" y="0"/>
                    <a:pt x="516" y="8"/>
                    <a:pt x="476" y="4"/>
                  </a:cubicBezTo>
                  <a:cubicBezTo>
                    <a:pt x="460" y="8"/>
                    <a:pt x="444" y="6"/>
                    <a:pt x="429" y="21"/>
                  </a:cubicBezTo>
                  <a:cubicBezTo>
                    <a:pt x="413" y="22"/>
                    <a:pt x="390" y="28"/>
                    <a:pt x="384" y="13"/>
                  </a:cubicBezTo>
                  <a:close/>
                </a:path>
              </a:pathLst>
            </a:custGeom>
            <a:solidFill>
              <a:schemeClr val="tx2">
                <a:lumMod val="10000"/>
                <a:lumOff val="90000"/>
              </a:schemeClr>
            </a:solidFill>
            <a:ln w="3175">
              <a:solidFill>
                <a:schemeClr val="bg1">
                  <a:lumMod val="75000"/>
                </a:schemeClr>
              </a:solidFill>
              <a:round/>
              <a:headEnd/>
              <a:tailEnd/>
            </a:ln>
          </p:spPr>
          <p:txBody>
            <a:bodyPr wrap="none" lIns="0" tIns="0" rIns="0" bIns="0" anchor="ctr"/>
            <a:lstStyle/>
            <a:p>
              <a:endParaRPr lang="en-US" sz="2400">
                <a:latin typeface="Calibri (Body)"/>
              </a:endParaRPr>
            </a:p>
          </p:txBody>
        </p:sp>
      </p:grpSp>
      <p:sp>
        <p:nvSpPr>
          <p:cNvPr id="132" name="Diamond 131">
            <a:extLst>
              <a:ext uri="{FF2B5EF4-FFF2-40B4-BE49-F238E27FC236}">
                <a16:creationId xmlns:a16="http://schemas.microsoft.com/office/drawing/2014/main" id="{D46D818E-188F-A2D6-A7E6-91609222F3A7}"/>
              </a:ext>
            </a:extLst>
          </p:cNvPr>
          <p:cNvSpPr/>
          <p:nvPr/>
        </p:nvSpPr>
        <p:spPr>
          <a:xfrm>
            <a:off x="1298608" y="6420654"/>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33" name="Rectangle 132">
            <a:extLst>
              <a:ext uri="{FF2B5EF4-FFF2-40B4-BE49-F238E27FC236}">
                <a16:creationId xmlns:a16="http://schemas.microsoft.com/office/drawing/2014/main" id="{25130D7C-5511-F23F-931A-E5A645EE7C08}"/>
              </a:ext>
            </a:extLst>
          </p:cNvPr>
          <p:cNvSpPr/>
          <p:nvPr/>
        </p:nvSpPr>
        <p:spPr>
          <a:xfrm>
            <a:off x="978385" y="6420654"/>
            <a:ext cx="314911"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a:solidFill>
                  <a:schemeClr val="tx2"/>
                </a:solidFill>
              </a:rPr>
              <a:t>Sines</a:t>
            </a:r>
          </a:p>
        </p:txBody>
      </p:sp>
      <p:sp>
        <p:nvSpPr>
          <p:cNvPr id="134" name="Diamond 133">
            <a:extLst>
              <a:ext uri="{FF2B5EF4-FFF2-40B4-BE49-F238E27FC236}">
                <a16:creationId xmlns:a16="http://schemas.microsoft.com/office/drawing/2014/main" id="{5816A430-306B-E019-D8F1-233DDBDBA376}"/>
              </a:ext>
            </a:extLst>
          </p:cNvPr>
          <p:cNvSpPr/>
          <p:nvPr/>
        </p:nvSpPr>
        <p:spPr>
          <a:xfrm>
            <a:off x="2259504" y="6401140"/>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35" name="Rectangle 134">
            <a:extLst>
              <a:ext uri="{FF2B5EF4-FFF2-40B4-BE49-F238E27FC236}">
                <a16:creationId xmlns:a16="http://schemas.microsoft.com/office/drawing/2014/main" id="{66CD31E6-03F0-A125-E9D4-33BB031F35D5}"/>
              </a:ext>
            </a:extLst>
          </p:cNvPr>
          <p:cNvSpPr/>
          <p:nvPr/>
        </p:nvSpPr>
        <p:spPr>
          <a:xfrm>
            <a:off x="2400372" y="6401140"/>
            <a:ext cx="432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Sagunto</a:t>
            </a:r>
          </a:p>
        </p:txBody>
      </p:sp>
      <p:sp>
        <p:nvSpPr>
          <p:cNvPr id="136" name="Diamond 135">
            <a:extLst>
              <a:ext uri="{FF2B5EF4-FFF2-40B4-BE49-F238E27FC236}">
                <a16:creationId xmlns:a16="http://schemas.microsoft.com/office/drawing/2014/main" id="{A9D8980D-2CD6-512B-2DFB-6245F5E8BE9A}"/>
              </a:ext>
            </a:extLst>
          </p:cNvPr>
          <p:cNvSpPr/>
          <p:nvPr/>
        </p:nvSpPr>
        <p:spPr>
          <a:xfrm>
            <a:off x="2092695" y="5804825"/>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37" name="Rectangle 136">
            <a:extLst>
              <a:ext uri="{FF2B5EF4-FFF2-40B4-BE49-F238E27FC236}">
                <a16:creationId xmlns:a16="http://schemas.microsoft.com/office/drawing/2014/main" id="{A8CA0029-3197-1503-10DD-A4DCF5E885BB}"/>
              </a:ext>
            </a:extLst>
          </p:cNvPr>
          <p:cNvSpPr/>
          <p:nvPr/>
        </p:nvSpPr>
        <p:spPr>
          <a:xfrm>
            <a:off x="2227737" y="5804825"/>
            <a:ext cx="314911"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a:solidFill>
                  <a:schemeClr val="tx2"/>
                </a:solidFill>
              </a:rPr>
              <a:t>Bilbao</a:t>
            </a:r>
          </a:p>
        </p:txBody>
      </p:sp>
      <p:sp>
        <p:nvSpPr>
          <p:cNvPr id="138" name="Diamond 137">
            <a:extLst>
              <a:ext uri="{FF2B5EF4-FFF2-40B4-BE49-F238E27FC236}">
                <a16:creationId xmlns:a16="http://schemas.microsoft.com/office/drawing/2014/main" id="{4F912AA2-A7D9-94E1-F78D-CDCCD5929400}"/>
              </a:ext>
            </a:extLst>
          </p:cNvPr>
          <p:cNvSpPr/>
          <p:nvPr/>
        </p:nvSpPr>
        <p:spPr>
          <a:xfrm>
            <a:off x="2420685" y="6184604"/>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39" name="Rectangle 138">
            <a:extLst>
              <a:ext uri="{FF2B5EF4-FFF2-40B4-BE49-F238E27FC236}">
                <a16:creationId xmlns:a16="http://schemas.microsoft.com/office/drawing/2014/main" id="{AB9638B4-1EC1-9604-B1EE-D2916FEC5EA3}"/>
              </a:ext>
            </a:extLst>
          </p:cNvPr>
          <p:cNvSpPr/>
          <p:nvPr/>
        </p:nvSpPr>
        <p:spPr>
          <a:xfrm>
            <a:off x="2563088" y="6184604"/>
            <a:ext cx="504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Barcelona</a:t>
            </a:r>
          </a:p>
        </p:txBody>
      </p:sp>
      <p:sp>
        <p:nvSpPr>
          <p:cNvPr id="140" name="Diamond 139">
            <a:extLst>
              <a:ext uri="{FF2B5EF4-FFF2-40B4-BE49-F238E27FC236}">
                <a16:creationId xmlns:a16="http://schemas.microsoft.com/office/drawing/2014/main" id="{E5FD476A-6A57-6BE7-C83C-39E4A6C38DBB}"/>
              </a:ext>
            </a:extLst>
          </p:cNvPr>
          <p:cNvSpPr/>
          <p:nvPr/>
        </p:nvSpPr>
        <p:spPr>
          <a:xfrm>
            <a:off x="1727039" y="5697044"/>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41" name="Diamond 140">
            <a:extLst>
              <a:ext uri="{FF2B5EF4-FFF2-40B4-BE49-F238E27FC236}">
                <a16:creationId xmlns:a16="http://schemas.microsoft.com/office/drawing/2014/main" id="{C14A6821-F1BA-E26D-FCC7-D98C9F4C1D3D}"/>
              </a:ext>
            </a:extLst>
          </p:cNvPr>
          <p:cNvSpPr/>
          <p:nvPr/>
        </p:nvSpPr>
        <p:spPr>
          <a:xfrm>
            <a:off x="1493804" y="5697044"/>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42" name="Rectangle 141">
            <a:extLst>
              <a:ext uri="{FF2B5EF4-FFF2-40B4-BE49-F238E27FC236}">
                <a16:creationId xmlns:a16="http://schemas.microsoft.com/office/drawing/2014/main" id="{B7BD2D9B-1A06-EE56-7D70-9110A549DC9F}"/>
              </a:ext>
            </a:extLst>
          </p:cNvPr>
          <p:cNvSpPr/>
          <p:nvPr/>
        </p:nvSpPr>
        <p:spPr>
          <a:xfrm>
            <a:off x="1135283" y="5697044"/>
            <a:ext cx="358539"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err="1">
                <a:solidFill>
                  <a:schemeClr val="tx2"/>
                </a:solidFill>
              </a:rPr>
              <a:t>Mugardos</a:t>
            </a:r>
            <a:endParaRPr lang="en-GB" sz="900" b="1">
              <a:solidFill>
                <a:schemeClr val="tx2"/>
              </a:solidFill>
            </a:endParaRPr>
          </a:p>
        </p:txBody>
      </p:sp>
      <p:sp>
        <p:nvSpPr>
          <p:cNvPr id="143" name="Diamond 142">
            <a:extLst>
              <a:ext uri="{FF2B5EF4-FFF2-40B4-BE49-F238E27FC236}">
                <a16:creationId xmlns:a16="http://schemas.microsoft.com/office/drawing/2014/main" id="{DDCD2B95-3501-5E8F-9B71-769EDFD2DB39}"/>
              </a:ext>
            </a:extLst>
          </p:cNvPr>
          <p:cNvSpPr/>
          <p:nvPr/>
        </p:nvSpPr>
        <p:spPr>
          <a:xfrm>
            <a:off x="3321087" y="5794681"/>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44" name="Rectangle 143">
            <a:extLst>
              <a:ext uri="{FF2B5EF4-FFF2-40B4-BE49-F238E27FC236}">
                <a16:creationId xmlns:a16="http://schemas.microsoft.com/office/drawing/2014/main" id="{AF82B58C-95D4-9530-217A-67C6978EB4DF}"/>
              </a:ext>
            </a:extLst>
          </p:cNvPr>
          <p:cNvSpPr/>
          <p:nvPr/>
        </p:nvSpPr>
        <p:spPr>
          <a:xfrm>
            <a:off x="3087096" y="5659704"/>
            <a:ext cx="504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err="1">
                <a:solidFill>
                  <a:schemeClr val="tx2"/>
                </a:solidFill>
              </a:rPr>
              <a:t>Panigaglia</a:t>
            </a:r>
            <a:endParaRPr lang="en-GB" sz="900" b="1" dirty="0">
              <a:solidFill>
                <a:schemeClr val="tx2"/>
              </a:solidFill>
            </a:endParaRPr>
          </a:p>
        </p:txBody>
      </p:sp>
      <p:sp>
        <p:nvSpPr>
          <p:cNvPr id="145" name="Diamond 144">
            <a:extLst>
              <a:ext uri="{FF2B5EF4-FFF2-40B4-BE49-F238E27FC236}">
                <a16:creationId xmlns:a16="http://schemas.microsoft.com/office/drawing/2014/main" id="{9BB1FA2A-A994-1548-8DA3-8ABC94F7CC13}"/>
              </a:ext>
            </a:extLst>
          </p:cNvPr>
          <p:cNvSpPr/>
          <p:nvPr/>
        </p:nvSpPr>
        <p:spPr>
          <a:xfrm>
            <a:off x="3658081" y="5712773"/>
            <a:ext cx="138345" cy="138345"/>
          </a:xfrm>
          <a:prstGeom prst="diamond">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46" name="Rectangle 145">
            <a:extLst>
              <a:ext uri="{FF2B5EF4-FFF2-40B4-BE49-F238E27FC236}">
                <a16:creationId xmlns:a16="http://schemas.microsoft.com/office/drawing/2014/main" id="{4CF457C4-8A36-5FB1-34DF-D700E5800AE5}"/>
              </a:ext>
            </a:extLst>
          </p:cNvPr>
          <p:cNvSpPr/>
          <p:nvPr/>
        </p:nvSpPr>
        <p:spPr>
          <a:xfrm>
            <a:off x="3809111" y="5705661"/>
            <a:ext cx="461061"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a:solidFill>
                  <a:schemeClr val="tx2"/>
                </a:solidFill>
              </a:rPr>
              <a:t>Porto Levante </a:t>
            </a:r>
          </a:p>
        </p:txBody>
      </p:sp>
      <p:sp>
        <p:nvSpPr>
          <p:cNvPr id="147" name="Diamond 146">
            <a:extLst>
              <a:ext uri="{FF2B5EF4-FFF2-40B4-BE49-F238E27FC236}">
                <a16:creationId xmlns:a16="http://schemas.microsoft.com/office/drawing/2014/main" id="{762B5283-3839-D169-33C5-1A7F31ABC503}"/>
              </a:ext>
            </a:extLst>
          </p:cNvPr>
          <p:cNvSpPr/>
          <p:nvPr/>
        </p:nvSpPr>
        <p:spPr>
          <a:xfrm>
            <a:off x="2113509" y="6636585"/>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48" name="Rectangle 147">
            <a:extLst>
              <a:ext uri="{FF2B5EF4-FFF2-40B4-BE49-F238E27FC236}">
                <a16:creationId xmlns:a16="http://schemas.microsoft.com/office/drawing/2014/main" id="{D400622D-A8D3-868D-0915-4EDA8C99EC79}"/>
              </a:ext>
            </a:extLst>
          </p:cNvPr>
          <p:cNvSpPr/>
          <p:nvPr/>
        </p:nvSpPr>
        <p:spPr>
          <a:xfrm>
            <a:off x="2265066" y="6636585"/>
            <a:ext cx="504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Cartagena</a:t>
            </a:r>
          </a:p>
        </p:txBody>
      </p:sp>
      <p:sp>
        <p:nvSpPr>
          <p:cNvPr id="149" name="Diamond 148">
            <a:extLst>
              <a:ext uri="{FF2B5EF4-FFF2-40B4-BE49-F238E27FC236}">
                <a16:creationId xmlns:a16="http://schemas.microsoft.com/office/drawing/2014/main" id="{39C7F66F-3357-812D-CB37-1146E269D47B}"/>
              </a:ext>
            </a:extLst>
          </p:cNvPr>
          <p:cNvSpPr/>
          <p:nvPr/>
        </p:nvSpPr>
        <p:spPr>
          <a:xfrm>
            <a:off x="1482335" y="6572914"/>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50" name="Rectangle 149">
            <a:extLst>
              <a:ext uri="{FF2B5EF4-FFF2-40B4-BE49-F238E27FC236}">
                <a16:creationId xmlns:a16="http://schemas.microsoft.com/office/drawing/2014/main" id="{B6E4A6A7-FB19-0F5F-0F16-2CF3C11C6CFF}"/>
              </a:ext>
            </a:extLst>
          </p:cNvPr>
          <p:cNvSpPr/>
          <p:nvPr/>
        </p:nvSpPr>
        <p:spPr>
          <a:xfrm>
            <a:off x="1612802" y="6572914"/>
            <a:ext cx="360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Huelva</a:t>
            </a:r>
          </a:p>
        </p:txBody>
      </p:sp>
      <p:sp>
        <p:nvSpPr>
          <p:cNvPr id="151" name="Diamond 150">
            <a:extLst>
              <a:ext uri="{FF2B5EF4-FFF2-40B4-BE49-F238E27FC236}">
                <a16:creationId xmlns:a16="http://schemas.microsoft.com/office/drawing/2014/main" id="{D3B7E156-F5E6-8ED3-46B3-85DEEADBE18C}"/>
              </a:ext>
            </a:extLst>
          </p:cNvPr>
          <p:cNvSpPr/>
          <p:nvPr/>
        </p:nvSpPr>
        <p:spPr>
          <a:xfrm>
            <a:off x="2256394" y="5334926"/>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52" name="Rectangle 151">
            <a:extLst>
              <a:ext uri="{FF2B5EF4-FFF2-40B4-BE49-F238E27FC236}">
                <a16:creationId xmlns:a16="http://schemas.microsoft.com/office/drawing/2014/main" id="{6B57EA56-EFD3-B658-CA0D-72A5DAF63D43}"/>
              </a:ext>
            </a:extLst>
          </p:cNvPr>
          <p:cNvSpPr/>
          <p:nvPr/>
        </p:nvSpPr>
        <p:spPr>
          <a:xfrm>
            <a:off x="2393989" y="5334926"/>
            <a:ext cx="432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err="1">
                <a:solidFill>
                  <a:schemeClr val="tx2"/>
                </a:solidFill>
              </a:rPr>
              <a:t>Montoir</a:t>
            </a:r>
            <a:endParaRPr lang="en-GB" sz="900" b="1" dirty="0">
              <a:solidFill>
                <a:schemeClr val="tx2"/>
              </a:solidFill>
            </a:endParaRPr>
          </a:p>
        </p:txBody>
      </p:sp>
      <p:sp>
        <p:nvSpPr>
          <p:cNvPr id="153" name="Diamond 152">
            <a:extLst>
              <a:ext uri="{FF2B5EF4-FFF2-40B4-BE49-F238E27FC236}">
                <a16:creationId xmlns:a16="http://schemas.microsoft.com/office/drawing/2014/main" id="{689DE629-D1D0-3990-4760-347649974C62}"/>
              </a:ext>
            </a:extLst>
          </p:cNvPr>
          <p:cNvSpPr/>
          <p:nvPr/>
        </p:nvSpPr>
        <p:spPr>
          <a:xfrm>
            <a:off x="2662594" y="4902236"/>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54" name="Rectangle 153">
            <a:extLst>
              <a:ext uri="{FF2B5EF4-FFF2-40B4-BE49-F238E27FC236}">
                <a16:creationId xmlns:a16="http://schemas.microsoft.com/office/drawing/2014/main" id="{6F9344EB-4493-1E51-A292-EFF61159E916}"/>
              </a:ext>
            </a:extLst>
          </p:cNvPr>
          <p:cNvSpPr/>
          <p:nvPr/>
        </p:nvSpPr>
        <p:spPr>
          <a:xfrm>
            <a:off x="2602954" y="5089120"/>
            <a:ext cx="396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Dunkirk</a:t>
            </a:r>
          </a:p>
        </p:txBody>
      </p:sp>
      <p:sp>
        <p:nvSpPr>
          <p:cNvPr id="155" name="Diamond 154">
            <a:extLst>
              <a:ext uri="{FF2B5EF4-FFF2-40B4-BE49-F238E27FC236}">
                <a16:creationId xmlns:a16="http://schemas.microsoft.com/office/drawing/2014/main" id="{64D62065-1A66-60F0-4FF2-39FE5D9D4A82}"/>
              </a:ext>
            </a:extLst>
          </p:cNvPr>
          <p:cNvSpPr/>
          <p:nvPr/>
        </p:nvSpPr>
        <p:spPr>
          <a:xfrm>
            <a:off x="3334784" y="5931680"/>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56" name="Rectangle 155">
            <a:extLst>
              <a:ext uri="{FF2B5EF4-FFF2-40B4-BE49-F238E27FC236}">
                <a16:creationId xmlns:a16="http://schemas.microsoft.com/office/drawing/2014/main" id="{65578083-D5FF-626D-2F2E-5F2759E6F560}"/>
              </a:ext>
            </a:extLst>
          </p:cNvPr>
          <p:cNvSpPr/>
          <p:nvPr/>
        </p:nvSpPr>
        <p:spPr>
          <a:xfrm>
            <a:off x="3473225" y="5938959"/>
            <a:ext cx="419146"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a:solidFill>
                  <a:schemeClr val="tx2"/>
                </a:solidFill>
              </a:rPr>
              <a:t>OLT Offshore</a:t>
            </a:r>
          </a:p>
        </p:txBody>
      </p:sp>
      <p:sp>
        <p:nvSpPr>
          <p:cNvPr id="157" name="Diamond 156">
            <a:extLst>
              <a:ext uri="{FF2B5EF4-FFF2-40B4-BE49-F238E27FC236}">
                <a16:creationId xmlns:a16="http://schemas.microsoft.com/office/drawing/2014/main" id="{9F609EB9-E88E-AD49-8709-00E0114BDD83}"/>
              </a:ext>
            </a:extLst>
          </p:cNvPr>
          <p:cNvSpPr/>
          <p:nvPr/>
        </p:nvSpPr>
        <p:spPr>
          <a:xfrm>
            <a:off x="2974110" y="5936069"/>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58" name="Rectangle 157">
            <a:extLst>
              <a:ext uri="{FF2B5EF4-FFF2-40B4-BE49-F238E27FC236}">
                <a16:creationId xmlns:a16="http://schemas.microsoft.com/office/drawing/2014/main" id="{AF9B2226-8C2F-6558-1E8F-D24D77258671}"/>
              </a:ext>
            </a:extLst>
          </p:cNvPr>
          <p:cNvSpPr/>
          <p:nvPr/>
        </p:nvSpPr>
        <p:spPr>
          <a:xfrm>
            <a:off x="2609056" y="6038910"/>
            <a:ext cx="576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Fos Tonkin</a:t>
            </a:r>
          </a:p>
        </p:txBody>
      </p:sp>
      <p:sp>
        <p:nvSpPr>
          <p:cNvPr id="159" name="Rectangle 158">
            <a:extLst>
              <a:ext uri="{FF2B5EF4-FFF2-40B4-BE49-F238E27FC236}">
                <a16:creationId xmlns:a16="http://schemas.microsoft.com/office/drawing/2014/main" id="{F03CD493-AB03-7D4E-5EAA-57FAB93E9541}"/>
              </a:ext>
            </a:extLst>
          </p:cNvPr>
          <p:cNvSpPr/>
          <p:nvPr/>
        </p:nvSpPr>
        <p:spPr>
          <a:xfrm>
            <a:off x="2608821" y="5797022"/>
            <a:ext cx="367019"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Fos </a:t>
            </a:r>
            <a:r>
              <a:rPr lang="en-GB" sz="900" b="1" dirty="0" err="1">
                <a:solidFill>
                  <a:schemeClr val="tx2"/>
                </a:solidFill>
              </a:rPr>
              <a:t>Cavaou</a:t>
            </a:r>
            <a:endParaRPr lang="en-GB" sz="900" b="1" dirty="0">
              <a:solidFill>
                <a:schemeClr val="tx2"/>
              </a:solidFill>
            </a:endParaRPr>
          </a:p>
        </p:txBody>
      </p:sp>
      <p:sp>
        <p:nvSpPr>
          <p:cNvPr id="160" name="Diamond 159">
            <a:extLst>
              <a:ext uri="{FF2B5EF4-FFF2-40B4-BE49-F238E27FC236}">
                <a16:creationId xmlns:a16="http://schemas.microsoft.com/office/drawing/2014/main" id="{877C89CD-2F6E-ACCB-BF98-DF62D5BBE908}"/>
              </a:ext>
            </a:extLst>
          </p:cNvPr>
          <p:cNvSpPr/>
          <p:nvPr/>
        </p:nvSpPr>
        <p:spPr>
          <a:xfrm>
            <a:off x="2797966" y="4832197"/>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61" name="Rectangle 160">
            <a:extLst>
              <a:ext uri="{FF2B5EF4-FFF2-40B4-BE49-F238E27FC236}">
                <a16:creationId xmlns:a16="http://schemas.microsoft.com/office/drawing/2014/main" id="{5F00A42F-031B-2D15-513A-9231475520F6}"/>
              </a:ext>
            </a:extLst>
          </p:cNvPr>
          <p:cNvSpPr/>
          <p:nvPr/>
        </p:nvSpPr>
        <p:spPr>
          <a:xfrm>
            <a:off x="2963294" y="4933304"/>
            <a:ext cx="504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Zeebrugge</a:t>
            </a:r>
          </a:p>
        </p:txBody>
      </p:sp>
      <p:sp>
        <p:nvSpPr>
          <p:cNvPr id="162" name="Diamond 161">
            <a:extLst>
              <a:ext uri="{FF2B5EF4-FFF2-40B4-BE49-F238E27FC236}">
                <a16:creationId xmlns:a16="http://schemas.microsoft.com/office/drawing/2014/main" id="{54E46177-5514-0607-9D22-31B1D5600A33}"/>
              </a:ext>
            </a:extLst>
          </p:cNvPr>
          <p:cNvSpPr/>
          <p:nvPr/>
        </p:nvSpPr>
        <p:spPr>
          <a:xfrm>
            <a:off x="2889781" y="4727637"/>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63" name="Rectangle 162">
            <a:extLst>
              <a:ext uri="{FF2B5EF4-FFF2-40B4-BE49-F238E27FC236}">
                <a16:creationId xmlns:a16="http://schemas.microsoft.com/office/drawing/2014/main" id="{85D92A56-92B6-671F-B030-BC7CBB54392F}"/>
              </a:ext>
            </a:extLst>
          </p:cNvPr>
          <p:cNvSpPr/>
          <p:nvPr/>
        </p:nvSpPr>
        <p:spPr>
          <a:xfrm>
            <a:off x="2948232" y="4730372"/>
            <a:ext cx="342896"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a:solidFill>
                  <a:schemeClr val="tx2"/>
                </a:solidFill>
              </a:rPr>
              <a:t>Gate</a:t>
            </a:r>
          </a:p>
        </p:txBody>
      </p:sp>
      <p:sp>
        <p:nvSpPr>
          <p:cNvPr id="164" name="Diamond 163">
            <a:extLst>
              <a:ext uri="{FF2B5EF4-FFF2-40B4-BE49-F238E27FC236}">
                <a16:creationId xmlns:a16="http://schemas.microsoft.com/office/drawing/2014/main" id="{D8633593-5979-B15F-FBF0-D21D98BB1AD6}"/>
              </a:ext>
            </a:extLst>
          </p:cNvPr>
          <p:cNvSpPr/>
          <p:nvPr/>
        </p:nvSpPr>
        <p:spPr>
          <a:xfrm>
            <a:off x="2588362" y="4760647"/>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65" name="Rectangle 164">
            <a:extLst>
              <a:ext uri="{FF2B5EF4-FFF2-40B4-BE49-F238E27FC236}">
                <a16:creationId xmlns:a16="http://schemas.microsoft.com/office/drawing/2014/main" id="{486C0B3E-FB35-8BC2-F185-27FF828AD266}"/>
              </a:ext>
            </a:extLst>
          </p:cNvPr>
          <p:cNvSpPr/>
          <p:nvPr/>
        </p:nvSpPr>
        <p:spPr>
          <a:xfrm>
            <a:off x="2210423" y="4778663"/>
            <a:ext cx="377186" cy="10394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a:solidFill>
                  <a:schemeClr val="tx2"/>
                </a:solidFill>
              </a:rPr>
              <a:t>Isle of Grain</a:t>
            </a:r>
          </a:p>
        </p:txBody>
      </p:sp>
      <p:sp>
        <p:nvSpPr>
          <p:cNvPr id="166" name="Diamond 165">
            <a:extLst>
              <a:ext uri="{FF2B5EF4-FFF2-40B4-BE49-F238E27FC236}">
                <a16:creationId xmlns:a16="http://schemas.microsoft.com/office/drawing/2014/main" id="{415CF636-E91F-4313-D9C4-CE206BEE6411}"/>
              </a:ext>
            </a:extLst>
          </p:cNvPr>
          <p:cNvSpPr/>
          <p:nvPr/>
        </p:nvSpPr>
        <p:spPr>
          <a:xfrm>
            <a:off x="2088671" y="4657100"/>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67" name="Rectangle 166">
            <a:extLst>
              <a:ext uri="{FF2B5EF4-FFF2-40B4-BE49-F238E27FC236}">
                <a16:creationId xmlns:a16="http://schemas.microsoft.com/office/drawing/2014/main" id="{69124BF5-29B3-2BCC-A489-701CF0B87F43}"/>
              </a:ext>
            </a:extLst>
          </p:cNvPr>
          <p:cNvSpPr/>
          <p:nvPr/>
        </p:nvSpPr>
        <p:spPr>
          <a:xfrm>
            <a:off x="1554265" y="4675116"/>
            <a:ext cx="551191" cy="10394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a:solidFill>
                  <a:schemeClr val="tx2"/>
                </a:solidFill>
              </a:rPr>
              <a:t>Milford Haven</a:t>
            </a:r>
          </a:p>
        </p:txBody>
      </p:sp>
      <p:sp>
        <p:nvSpPr>
          <p:cNvPr id="168" name="Diamond 167">
            <a:extLst>
              <a:ext uri="{FF2B5EF4-FFF2-40B4-BE49-F238E27FC236}">
                <a16:creationId xmlns:a16="http://schemas.microsoft.com/office/drawing/2014/main" id="{395EA3C3-AB89-039E-C0FC-7F0ED9FC5120}"/>
              </a:ext>
            </a:extLst>
          </p:cNvPr>
          <p:cNvSpPr/>
          <p:nvPr/>
        </p:nvSpPr>
        <p:spPr>
          <a:xfrm>
            <a:off x="3765130" y="4471672"/>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69" name="Rectangle 168">
            <a:extLst>
              <a:ext uri="{FF2B5EF4-FFF2-40B4-BE49-F238E27FC236}">
                <a16:creationId xmlns:a16="http://schemas.microsoft.com/office/drawing/2014/main" id="{358733E9-0739-D6C9-1AC0-72D5B1ADF006}"/>
              </a:ext>
            </a:extLst>
          </p:cNvPr>
          <p:cNvSpPr/>
          <p:nvPr/>
        </p:nvSpPr>
        <p:spPr>
          <a:xfrm>
            <a:off x="3696023" y="4604971"/>
            <a:ext cx="414904"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err="1">
                <a:solidFill>
                  <a:schemeClr val="tx2"/>
                </a:solidFill>
              </a:rPr>
              <a:t>Świnoujście</a:t>
            </a:r>
            <a:endParaRPr lang="en-GB" sz="900" b="1" dirty="0">
              <a:solidFill>
                <a:schemeClr val="tx2"/>
              </a:solidFill>
            </a:endParaRPr>
          </a:p>
        </p:txBody>
      </p:sp>
      <p:sp>
        <p:nvSpPr>
          <p:cNvPr id="170" name="Diamond 169">
            <a:extLst>
              <a:ext uri="{FF2B5EF4-FFF2-40B4-BE49-F238E27FC236}">
                <a16:creationId xmlns:a16="http://schemas.microsoft.com/office/drawing/2014/main" id="{E5FA0C45-5B62-FD10-6FAB-DCDF7A6AFDB3}"/>
              </a:ext>
            </a:extLst>
          </p:cNvPr>
          <p:cNvSpPr/>
          <p:nvPr/>
        </p:nvSpPr>
        <p:spPr>
          <a:xfrm>
            <a:off x="4225736" y="4170447"/>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71" name="Rectangle 170">
            <a:extLst>
              <a:ext uri="{FF2B5EF4-FFF2-40B4-BE49-F238E27FC236}">
                <a16:creationId xmlns:a16="http://schemas.microsoft.com/office/drawing/2014/main" id="{A2AE321E-BB6F-47C7-A7DC-817351F76A12}"/>
              </a:ext>
            </a:extLst>
          </p:cNvPr>
          <p:cNvSpPr/>
          <p:nvPr/>
        </p:nvSpPr>
        <p:spPr>
          <a:xfrm>
            <a:off x="4354630" y="4166317"/>
            <a:ext cx="306161"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err="1">
                <a:solidFill>
                  <a:schemeClr val="tx2"/>
                </a:solidFill>
              </a:rPr>
              <a:t>Klaipéda</a:t>
            </a:r>
            <a:r>
              <a:rPr lang="en-GB" sz="900" b="1" dirty="0">
                <a:solidFill>
                  <a:schemeClr val="tx2"/>
                </a:solidFill>
              </a:rPr>
              <a:t> </a:t>
            </a:r>
          </a:p>
        </p:txBody>
      </p:sp>
      <p:sp>
        <p:nvSpPr>
          <p:cNvPr id="172" name="Rectangle 171">
            <a:extLst>
              <a:ext uri="{FF2B5EF4-FFF2-40B4-BE49-F238E27FC236}">
                <a16:creationId xmlns:a16="http://schemas.microsoft.com/office/drawing/2014/main" id="{C3E92977-FA5A-68A3-BF52-AE8EBB4956EF}"/>
              </a:ext>
            </a:extLst>
          </p:cNvPr>
          <p:cNvSpPr/>
          <p:nvPr/>
        </p:nvSpPr>
        <p:spPr>
          <a:xfrm>
            <a:off x="455857" y="2148222"/>
            <a:ext cx="2265904" cy="804730"/>
          </a:xfrm>
          <a:prstGeom prst="rect">
            <a:avLst/>
          </a:prstGeom>
          <a:solidFill>
            <a:schemeClr val="bg1"/>
          </a:solidFill>
          <a:ln w="3175">
            <a:solidFill>
              <a:schemeClr val="bg1">
                <a:lumMod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n w="3175">
                <a:noFill/>
                <a:prstDash val="lgDash"/>
              </a:ln>
              <a:solidFill>
                <a:schemeClr val="bg1"/>
              </a:solidFill>
            </a:endParaRPr>
          </a:p>
        </p:txBody>
      </p:sp>
      <p:grpSp>
        <p:nvGrpSpPr>
          <p:cNvPr id="173" name="Group 172">
            <a:extLst>
              <a:ext uri="{FF2B5EF4-FFF2-40B4-BE49-F238E27FC236}">
                <a16:creationId xmlns:a16="http://schemas.microsoft.com/office/drawing/2014/main" id="{7DD19931-5ED9-C1A2-5592-49228EA1E3D7}"/>
              </a:ext>
            </a:extLst>
          </p:cNvPr>
          <p:cNvGrpSpPr/>
          <p:nvPr/>
        </p:nvGrpSpPr>
        <p:grpSpPr>
          <a:xfrm>
            <a:off x="562475" y="2215667"/>
            <a:ext cx="1902199" cy="138345"/>
            <a:chOff x="456544" y="1610212"/>
            <a:chExt cx="1979959" cy="144000"/>
          </a:xfrm>
        </p:grpSpPr>
        <p:sp>
          <p:nvSpPr>
            <p:cNvPr id="174" name="Diamond 173">
              <a:extLst>
                <a:ext uri="{FF2B5EF4-FFF2-40B4-BE49-F238E27FC236}">
                  <a16:creationId xmlns:a16="http://schemas.microsoft.com/office/drawing/2014/main" id="{2F0AAC82-C811-28EF-2DDA-B9E60655D780}"/>
                </a:ext>
              </a:extLst>
            </p:cNvPr>
            <p:cNvSpPr/>
            <p:nvPr/>
          </p:nvSpPr>
          <p:spPr>
            <a:xfrm>
              <a:off x="456544" y="1610212"/>
              <a:ext cx="144000" cy="144000"/>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75" name="Rectangle 174">
              <a:extLst>
                <a:ext uri="{FF2B5EF4-FFF2-40B4-BE49-F238E27FC236}">
                  <a16:creationId xmlns:a16="http://schemas.microsoft.com/office/drawing/2014/main" id="{AA95E6CF-A676-66D0-6DE6-7E801116B987}"/>
                </a:ext>
              </a:extLst>
            </p:cNvPr>
            <p:cNvSpPr/>
            <p:nvPr/>
          </p:nvSpPr>
          <p:spPr>
            <a:xfrm>
              <a:off x="637864" y="1610212"/>
              <a:ext cx="1798639" cy="14400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900" b="1" dirty="0">
                  <a:solidFill>
                    <a:schemeClr val="tx2"/>
                  </a:solidFill>
                </a:rPr>
                <a:t>LNG import terminal (operational)</a:t>
              </a:r>
            </a:p>
          </p:txBody>
        </p:sp>
      </p:grpSp>
      <p:grpSp>
        <p:nvGrpSpPr>
          <p:cNvPr id="176" name="Group 175">
            <a:extLst>
              <a:ext uri="{FF2B5EF4-FFF2-40B4-BE49-F238E27FC236}">
                <a16:creationId xmlns:a16="http://schemas.microsoft.com/office/drawing/2014/main" id="{A18DF612-47EC-1E3C-8135-E301F63B9E62}"/>
              </a:ext>
            </a:extLst>
          </p:cNvPr>
          <p:cNvGrpSpPr/>
          <p:nvPr/>
        </p:nvGrpSpPr>
        <p:grpSpPr>
          <a:xfrm>
            <a:off x="562475" y="2395766"/>
            <a:ext cx="1659415" cy="138345"/>
            <a:chOff x="432711" y="1900800"/>
            <a:chExt cx="1727248" cy="144000"/>
          </a:xfrm>
        </p:grpSpPr>
        <p:sp>
          <p:nvSpPr>
            <p:cNvPr id="177" name="Diamond 176">
              <a:extLst>
                <a:ext uri="{FF2B5EF4-FFF2-40B4-BE49-F238E27FC236}">
                  <a16:creationId xmlns:a16="http://schemas.microsoft.com/office/drawing/2014/main" id="{C59E9916-0556-8D79-790A-93F258D9DC47}"/>
                </a:ext>
              </a:extLst>
            </p:cNvPr>
            <p:cNvSpPr/>
            <p:nvPr/>
          </p:nvSpPr>
          <p:spPr>
            <a:xfrm>
              <a:off x="432711" y="1900800"/>
              <a:ext cx="144000" cy="144000"/>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6">
                    <a:lumMod val="40000"/>
                    <a:lumOff val="60000"/>
                  </a:schemeClr>
                </a:solidFill>
              </a:endParaRPr>
            </a:p>
          </p:txBody>
        </p:sp>
        <p:sp>
          <p:nvSpPr>
            <p:cNvPr id="178" name="Rectangle 177">
              <a:extLst>
                <a:ext uri="{FF2B5EF4-FFF2-40B4-BE49-F238E27FC236}">
                  <a16:creationId xmlns:a16="http://schemas.microsoft.com/office/drawing/2014/main" id="{84835745-72C0-9E47-4897-DF288FFF5048}"/>
                </a:ext>
              </a:extLst>
            </p:cNvPr>
            <p:cNvSpPr/>
            <p:nvPr/>
          </p:nvSpPr>
          <p:spPr>
            <a:xfrm>
              <a:off x="614032" y="1900800"/>
              <a:ext cx="1545927" cy="14400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900" b="1">
                  <a:solidFill>
                    <a:schemeClr val="accent6"/>
                  </a:solidFill>
                </a:rPr>
                <a:t>LNG terminal (project)</a:t>
              </a:r>
            </a:p>
          </p:txBody>
        </p:sp>
      </p:grpSp>
      <p:sp>
        <p:nvSpPr>
          <p:cNvPr id="179" name="Diamond 178">
            <a:extLst>
              <a:ext uri="{FF2B5EF4-FFF2-40B4-BE49-F238E27FC236}">
                <a16:creationId xmlns:a16="http://schemas.microsoft.com/office/drawing/2014/main" id="{A3E25B4B-9985-6016-8C07-2977512B0AE4}"/>
              </a:ext>
            </a:extLst>
          </p:cNvPr>
          <p:cNvSpPr/>
          <p:nvPr/>
        </p:nvSpPr>
        <p:spPr>
          <a:xfrm>
            <a:off x="3533662" y="4472954"/>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0" name="Diamond 179">
            <a:extLst>
              <a:ext uri="{FF2B5EF4-FFF2-40B4-BE49-F238E27FC236}">
                <a16:creationId xmlns:a16="http://schemas.microsoft.com/office/drawing/2014/main" id="{B496A63C-01F7-6889-023D-0ECE41C53AE6}"/>
              </a:ext>
            </a:extLst>
          </p:cNvPr>
          <p:cNvSpPr/>
          <p:nvPr/>
        </p:nvSpPr>
        <p:spPr>
          <a:xfrm>
            <a:off x="4091285" y="4384805"/>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1" name="Diamond 180">
            <a:extLst>
              <a:ext uri="{FF2B5EF4-FFF2-40B4-BE49-F238E27FC236}">
                <a16:creationId xmlns:a16="http://schemas.microsoft.com/office/drawing/2014/main" id="{D6DA65AE-097B-435B-1D20-405AAA406A98}"/>
              </a:ext>
            </a:extLst>
          </p:cNvPr>
          <p:cNvSpPr/>
          <p:nvPr/>
        </p:nvSpPr>
        <p:spPr>
          <a:xfrm>
            <a:off x="4375378" y="3974613"/>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2" name="Diamond 181">
            <a:extLst>
              <a:ext uri="{FF2B5EF4-FFF2-40B4-BE49-F238E27FC236}">
                <a16:creationId xmlns:a16="http://schemas.microsoft.com/office/drawing/2014/main" id="{CA42ADF3-47F0-33D2-E47A-900D53BC4812}"/>
              </a:ext>
            </a:extLst>
          </p:cNvPr>
          <p:cNvSpPr/>
          <p:nvPr/>
        </p:nvSpPr>
        <p:spPr>
          <a:xfrm>
            <a:off x="4433695" y="3949910"/>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3" name="Diamond 182">
            <a:extLst>
              <a:ext uri="{FF2B5EF4-FFF2-40B4-BE49-F238E27FC236}">
                <a16:creationId xmlns:a16="http://schemas.microsoft.com/office/drawing/2014/main" id="{930C77B7-528A-9C82-E999-D8531F6F9707}"/>
              </a:ext>
            </a:extLst>
          </p:cNvPr>
          <p:cNvSpPr/>
          <p:nvPr/>
        </p:nvSpPr>
        <p:spPr>
          <a:xfrm>
            <a:off x="4376566" y="3669107"/>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4" name="Diamond 183">
            <a:extLst>
              <a:ext uri="{FF2B5EF4-FFF2-40B4-BE49-F238E27FC236}">
                <a16:creationId xmlns:a16="http://schemas.microsoft.com/office/drawing/2014/main" id="{1EF362B6-00F2-09F7-B929-FF9A227E4DEE}"/>
              </a:ext>
            </a:extLst>
          </p:cNvPr>
          <p:cNvSpPr/>
          <p:nvPr/>
        </p:nvSpPr>
        <p:spPr>
          <a:xfrm>
            <a:off x="1834297" y="4496953"/>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5" name="Diamond 184">
            <a:extLst>
              <a:ext uri="{FF2B5EF4-FFF2-40B4-BE49-F238E27FC236}">
                <a16:creationId xmlns:a16="http://schemas.microsoft.com/office/drawing/2014/main" id="{753F99FB-187E-8E4C-9CF8-1302F539607C}"/>
              </a:ext>
            </a:extLst>
          </p:cNvPr>
          <p:cNvSpPr/>
          <p:nvPr/>
        </p:nvSpPr>
        <p:spPr>
          <a:xfrm>
            <a:off x="1802644" y="4441655"/>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6" name="Diamond 185">
            <a:extLst>
              <a:ext uri="{FF2B5EF4-FFF2-40B4-BE49-F238E27FC236}">
                <a16:creationId xmlns:a16="http://schemas.microsoft.com/office/drawing/2014/main" id="{91A97D72-BA82-E69D-FFF5-4A29EAD1BFE3}"/>
              </a:ext>
            </a:extLst>
          </p:cNvPr>
          <p:cNvSpPr/>
          <p:nvPr/>
        </p:nvSpPr>
        <p:spPr>
          <a:xfrm>
            <a:off x="2297018" y="4405195"/>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7" name="Diamond 186">
            <a:extLst>
              <a:ext uri="{FF2B5EF4-FFF2-40B4-BE49-F238E27FC236}">
                <a16:creationId xmlns:a16="http://schemas.microsoft.com/office/drawing/2014/main" id="{4FC3E78A-2206-5D64-F749-814284338094}"/>
              </a:ext>
            </a:extLst>
          </p:cNvPr>
          <p:cNvSpPr/>
          <p:nvPr/>
        </p:nvSpPr>
        <p:spPr>
          <a:xfrm>
            <a:off x="3335718" y="4478093"/>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8" name="Diamond 187">
            <a:extLst>
              <a:ext uri="{FF2B5EF4-FFF2-40B4-BE49-F238E27FC236}">
                <a16:creationId xmlns:a16="http://schemas.microsoft.com/office/drawing/2014/main" id="{0884AC15-B9CA-2132-C155-F45E76E3978F}"/>
              </a:ext>
            </a:extLst>
          </p:cNvPr>
          <p:cNvSpPr/>
          <p:nvPr/>
        </p:nvSpPr>
        <p:spPr>
          <a:xfrm>
            <a:off x="3285485" y="4399720"/>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89" name="Diamond 188">
            <a:extLst>
              <a:ext uri="{FF2B5EF4-FFF2-40B4-BE49-F238E27FC236}">
                <a16:creationId xmlns:a16="http://schemas.microsoft.com/office/drawing/2014/main" id="{DAE417C6-72BE-7351-3527-1BD7622CB3F2}"/>
              </a:ext>
            </a:extLst>
          </p:cNvPr>
          <p:cNvSpPr/>
          <p:nvPr/>
        </p:nvSpPr>
        <p:spPr>
          <a:xfrm>
            <a:off x="3645716" y="5712262"/>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90" name="Diamond 189">
            <a:extLst>
              <a:ext uri="{FF2B5EF4-FFF2-40B4-BE49-F238E27FC236}">
                <a16:creationId xmlns:a16="http://schemas.microsoft.com/office/drawing/2014/main" id="{A535A8ED-0996-C8FD-975D-6519FC457DC1}"/>
              </a:ext>
            </a:extLst>
          </p:cNvPr>
          <p:cNvSpPr/>
          <p:nvPr/>
        </p:nvSpPr>
        <p:spPr>
          <a:xfrm>
            <a:off x="2095320" y="4684718"/>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91" name="Group 190">
            <a:extLst>
              <a:ext uri="{FF2B5EF4-FFF2-40B4-BE49-F238E27FC236}">
                <a16:creationId xmlns:a16="http://schemas.microsoft.com/office/drawing/2014/main" id="{529A0065-D263-A3DA-D8A9-E835200F3620}"/>
              </a:ext>
            </a:extLst>
          </p:cNvPr>
          <p:cNvGrpSpPr/>
          <p:nvPr/>
        </p:nvGrpSpPr>
        <p:grpSpPr>
          <a:xfrm>
            <a:off x="597061" y="2575865"/>
            <a:ext cx="1975609" cy="138345"/>
            <a:chOff x="468711" y="2161216"/>
            <a:chExt cx="2056371" cy="144000"/>
          </a:xfrm>
        </p:grpSpPr>
        <p:sp>
          <p:nvSpPr>
            <p:cNvPr id="192" name="Oval 191">
              <a:extLst>
                <a:ext uri="{FF2B5EF4-FFF2-40B4-BE49-F238E27FC236}">
                  <a16:creationId xmlns:a16="http://schemas.microsoft.com/office/drawing/2014/main" id="{C45A72CF-E29E-5690-3E64-7E2B9894CE12}"/>
                </a:ext>
              </a:extLst>
            </p:cNvPr>
            <p:cNvSpPr/>
            <p:nvPr/>
          </p:nvSpPr>
          <p:spPr>
            <a:xfrm>
              <a:off x="468711" y="2197216"/>
              <a:ext cx="72000" cy="72000"/>
            </a:xfrm>
            <a:prstGeom prst="ellipse">
              <a:avLst/>
            </a:prstGeom>
            <a:solidFill>
              <a:schemeClr val="tx2">
                <a:lumMod val="90000"/>
                <a:lumOff val="10000"/>
              </a:schemeClr>
            </a:solidFill>
            <a:ln w="190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193" name="Rectangle 192">
              <a:extLst>
                <a:ext uri="{FF2B5EF4-FFF2-40B4-BE49-F238E27FC236}">
                  <a16:creationId xmlns:a16="http://schemas.microsoft.com/office/drawing/2014/main" id="{18C4F42E-6B94-815A-0696-3023FEB46485}"/>
                </a:ext>
              </a:extLst>
            </p:cNvPr>
            <p:cNvSpPr/>
            <p:nvPr/>
          </p:nvSpPr>
          <p:spPr>
            <a:xfrm>
              <a:off x="614028" y="2161216"/>
              <a:ext cx="1911054" cy="14400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900" b="1" dirty="0">
                  <a:solidFill>
                    <a:schemeClr val="tx2">
                      <a:lumMod val="90000"/>
                      <a:lumOff val="10000"/>
                    </a:schemeClr>
                  </a:solidFill>
                </a:rPr>
                <a:t>Small-scale LNG services (operational)</a:t>
              </a:r>
            </a:p>
          </p:txBody>
        </p:sp>
      </p:grpSp>
      <p:grpSp>
        <p:nvGrpSpPr>
          <p:cNvPr id="194" name="Group 193">
            <a:extLst>
              <a:ext uri="{FF2B5EF4-FFF2-40B4-BE49-F238E27FC236}">
                <a16:creationId xmlns:a16="http://schemas.microsoft.com/office/drawing/2014/main" id="{A22801FE-0EE0-3A73-FCEF-BCC0D64B507C}"/>
              </a:ext>
            </a:extLst>
          </p:cNvPr>
          <p:cNvGrpSpPr/>
          <p:nvPr/>
        </p:nvGrpSpPr>
        <p:grpSpPr>
          <a:xfrm>
            <a:off x="597061" y="2755964"/>
            <a:ext cx="1831611" cy="138345"/>
            <a:chOff x="468711" y="2339046"/>
            <a:chExt cx="1906485" cy="144000"/>
          </a:xfrm>
        </p:grpSpPr>
        <p:sp>
          <p:nvSpPr>
            <p:cNvPr id="195" name="Rectangle 194">
              <a:extLst>
                <a:ext uri="{FF2B5EF4-FFF2-40B4-BE49-F238E27FC236}">
                  <a16:creationId xmlns:a16="http://schemas.microsoft.com/office/drawing/2014/main" id="{01AC1EDA-79E9-AB40-C587-AF2D92C4DC3F}"/>
                </a:ext>
              </a:extLst>
            </p:cNvPr>
            <p:cNvSpPr/>
            <p:nvPr/>
          </p:nvSpPr>
          <p:spPr>
            <a:xfrm>
              <a:off x="614030" y="2339046"/>
              <a:ext cx="1761166" cy="14400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900" b="1" dirty="0">
                  <a:solidFill>
                    <a:schemeClr val="accent6">
                      <a:lumMod val="50000"/>
                    </a:schemeClr>
                  </a:solidFill>
                </a:rPr>
                <a:t>Small-scale LNG services (project)</a:t>
              </a:r>
            </a:p>
          </p:txBody>
        </p:sp>
        <p:sp>
          <p:nvSpPr>
            <p:cNvPr id="196" name="Oval 195">
              <a:extLst>
                <a:ext uri="{FF2B5EF4-FFF2-40B4-BE49-F238E27FC236}">
                  <a16:creationId xmlns:a16="http://schemas.microsoft.com/office/drawing/2014/main" id="{CFDFF3C7-9EE6-3737-50C0-AC7981A7CAE5}"/>
                </a:ext>
              </a:extLst>
            </p:cNvPr>
            <p:cNvSpPr/>
            <p:nvPr/>
          </p:nvSpPr>
          <p:spPr>
            <a:xfrm>
              <a:off x="468711" y="2375046"/>
              <a:ext cx="72000" cy="72000"/>
            </a:xfrm>
            <a:prstGeom prst="ellipse">
              <a:avLst/>
            </a:prstGeom>
            <a:solidFill>
              <a:schemeClr val="accent6">
                <a:lumMod val="50000"/>
              </a:schemeClr>
            </a:solidFill>
            <a:ln w="190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grpSp>
      <p:sp>
        <p:nvSpPr>
          <p:cNvPr id="197" name="Oval 196">
            <a:extLst>
              <a:ext uri="{FF2B5EF4-FFF2-40B4-BE49-F238E27FC236}">
                <a16:creationId xmlns:a16="http://schemas.microsoft.com/office/drawing/2014/main" id="{4AA178C0-E704-DE11-CF26-75DE49351D89}"/>
              </a:ext>
            </a:extLst>
          </p:cNvPr>
          <p:cNvSpPr/>
          <p:nvPr/>
        </p:nvSpPr>
        <p:spPr>
          <a:xfrm>
            <a:off x="3008697" y="5970655"/>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198" name="Oval 197">
            <a:extLst>
              <a:ext uri="{FF2B5EF4-FFF2-40B4-BE49-F238E27FC236}">
                <a16:creationId xmlns:a16="http://schemas.microsoft.com/office/drawing/2014/main" id="{2DF8CB43-13F6-EE4F-2313-8AFB7C110E35}"/>
              </a:ext>
            </a:extLst>
          </p:cNvPr>
          <p:cNvSpPr/>
          <p:nvPr/>
        </p:nvSpPr>
        <p:spPr>
          <a:xfrm>
            <a:off x="2455272" y="6219191"/>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199" name="Oval 198">
            <a:extLst>
              <a:ext uri="{FF2B5EF4-FFF2-40B4-BE49-F238E27FC236}">
                <a16:creationId xmlns:a16="http://schemas.microsoft.com/office/drawing/2014/main" id="{4D45E7E2-F0E7-20E5-9B47-ED7FA57F21B1}"/>
              </a:ext>
            </a:extLst>
          </p:cNvPr>
          <p:cNvSpPr/>
          <p:nvPr/>
        </p:nvSpPr>
        <p:spPr>
          <a:xfrm>
            <a:off x="2294090" y="6435726"/>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0" name="Oval 199">
            <a:extLst>
              <a:ext uri="{FF2B5EF4-FFF2-40B4-BE49-F238E27FC236}">
                <a16:creationId xmlns:a16="http://schemas.microsoft.com/office/drawing/2014/main" id="{B01408E5-D6B6-5DDA-55AB-7C230D406328}"/>
              </a:ext>
            </a:extLst>
          </p:cNvPr>
          <p:cNvSpPr/>
          <p:nvPr/>
        </p:nvSpPr>
        <p:spPr>
          <a:xfrm>
            <a:off x="2148095" y="6671172"/>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1" name="Oval 200">
            <a:extLst>
              <a:ext uri="{FF2B5EF4-FFF2-40B4-BE49-F238E27FC236}">
                <a16:creationId xmlns:a16="http://schemas.microsoft.com/office/drawing/2014/main" id="{DC56B64F-C80E-1F3B-B15F-F3E60AB72C9E}"/>
              </a:ext>
            </a:extLst>
          </p:cNvPr>
          <p:cNvSpPr/>
          <p:nvPr/>
        </p:nvSpPr>
        <p:spPr>
          <a:xfrm>
            <a:off x="1516922" y="6607501"/>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2" name="Oval 201">
            <a:extLst>
              <a:ext uri="{FF2B5EF4-FFF2-40B4-BE49-F238E27FC236}">
                <a16:creationId xmlns:a16="http://schemas.microsoft.com/office/drawing/2014/main" id="{F8ED0B58-BD4C-D790-659A-9D250135B28B}"/>
              </a:ext>
            </a:extLst>
          </p:cNvPr>
          <p:cNvSpPr/>
          <p:nvPr/>
        </p:nvSpPr>
        <p:spPr>
          <a:xfrm>
            <a:off x="1333194" y="6455241"/>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3" name="Oval 202">
            <a:extLst>
              <a:ext uri="{FF2B5EF4-FFF2-40B4-BE49-F238E27FC236}">
                <a16:creationId xmlns:a16="http://schemas.microsoft.com/office/drawing/2014/main" id="{DD8275A7-3E06-3DD1-12B5-0033CA878001}"/>
              </a:ext>
            </a:extLst>
          </p:cNvPr>
          <p:cNvSpPr/>
          <p:nvPr/>
        </p:nvSpPr>
        <p:spPr>
          <a:xfrm>
            <a:off x="1528390" y="5731630"/>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4" name="Oval 203">
            <a:extLst>
              <a:ext uri="{FF2B5EF4-FFF2-40B4-BE49-F238E27FC236}">
                <a16:creationId xmlns:a16="http://schemas.microsoft.com/office/drawing/2014/main" id="{2897774F-021C-3C13-52F8-771F5ABAED6B}"/>
              </a:ext>
            </a:extLst>
          </p:cNvPr>
          <p:cNvSpPr/>
          <p:nvPr/>
        </p:nvSpPr>
        <p:spPr>
          <a:xfrm>
            <a:off x="2127281" y="5839411"/>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5" name="Oval 204">
            <a:extLst>
              <a:ext uri="{FF2B5EF4-FFF2-40B4-BE49-F238E27FC236}">
                <a16:creationId xmlns:a16="http://schemas.microsoft.com/office/drawing/2014/main" id="{79643911-8F9A-C673-6938-C400A13B41D3}"/>
              </a:ext>
            </a:extLst>
          </p:cNvPr>
          <p:cNvSpPr/>
          <p:nvPr/>
        </p:nvSpPr>
        <p:spPr>
          <a:xfrm>
            <a:off x="2291846" y="5368423"/>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6" name="Oval 205">
            <a:extLst>
              <a:ext uri="{FF2B5EF4-FFF2-40B4-BE49-F238E27FC236}">
                <a16:creationId xmlns:a16="http://schemas.microsoft.com/office/drawing/2014/main" id="{055E754D-8E55-27EC-5912-D9B7A1CDDC77}"/>
              </a:ext>
            </a:extLst>
          </p:cNvPr>
          <p:cNvSpPr/>
          <p:nvPr/>
        </p:nvSpPr>
        <p:spPr>
          <a:xfrm>
            <a:off x="2832552" y="4866784"/>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7" name="Oval 206">
            <a:extLst>
              <a:ext uri="{FF2B5EF4-FFF2-40B4-BE49-F238E27FC236}">
                <a16:creationId xmlns:a16="http://schemas.microsoft.com/office/drawing/2014/main" id="{1FA0A47B-A6C8-AB13-8810-4657AD4B0C4E}"/>
              </a:ext>
            </a:extLst>
          </p:cNvPr>
          <p:cNvSpPr/>
          <p:nvPr/>
        </p:nvSpPr>
        <p:spPr>
          <a:xfrm>
            <a:off x="2924367" y="4762223"/>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8" name="Oval 207">
            <a:extLst>
              <a:ext uri="{FF2B5EF4-FFF2-40B4-BE49-F238E27FC236}">
                <a16:creationId xmlns:a16="http://schemas.microsoft.com/office/drawing/2014/main" id="{A7E29C3A-2239-2025-6CF1-CE5FC55133E9}"/>
              </a:ext>
            </a:extLst>
          </p:cNvPr>
          <p:cNvSpPr/>
          <p:nvPr/>
        </p:nvSpPr>
        <p:spPr>
          <a:xfrm>
            <a:off x="2622948" y="4795234"/>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09" name="Oval 208">
            <a:extLst>
              <a:ext uri="{FF2B5EF4-FFF2-40B4-BE49-F238E27FC236}">
                <a16:creationId xmlns:a16="http://schemas.microsoft.com/office/drawing/2014/main" id="{AA92348D-38FC-2C4A-CB46-CBEFC7190C34}"/>
              </a:ext>
            </a:extLst>
          </p:cNvPr>
          <p:cNvSpPr/>
          <p:nvPr/>
        </p:nvSpPr>
        <p:spPr>
          <a:xfrm>
            <a:off x="3799717" y="4506258"/>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10" name="Oval 209">
            <a:extLst>
              <a:ext uri="{FF2B5EF4-FFF2-40B4-BE49-F238E27FC236}">
                <a16:creationId xmlns:a16="http://schemas.microsoft.com/office/drawing/2014/main" id="{B8A27FF5-4F4A-E115-E639-61D60B646DF7}"/>
              </a:ext>
            </a:extLst>
          </p:cNvPr>
          <p:cNvSpPr/>
          <p:nvPr/>
        </p:nvSpPr>
        <p:spPr>
          <a:xfrm>
            <a:off x="4260323" y="4205034"/>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11" name="Oval 210">
            <a:extLst>
              <a:ext uri="{FF2B5EF4-FFF2-40B4-BE49-F238E27FC236}">
                <a16:creationId xmlns:a16="http://schemas.microsoft.com/office/drawing/2014/main" id="{ECB546DA-CEF3-5FD7-88B3-AB8C6877C817}"/>
              </a:ext>
            </a:extLst>
          </p:cNvPr>
          <p:cNvSpPr/>
          <p:nvPr/>
        </p:nvSpPr>
        <p:spPr>
          <a:xfrm>
            <a:off x="1761625" y="5731630"/>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12" name="Oval 211">
            <a:extLst>
              <a:ext uri="{FF2B5EF4-FFF2-40B4-BE49-F238E27FC236}">
                <a16:creationId xmlns:a16="http://schemas.microsoft.com/office/drawing/2014/main" id="{B5AD23CE-F790-5CB1-482C-770F24318E08}"/>
              </a:ext>
            </a:extLst>
          </p:cNvPr>
          <p:cNvSpPr/>
          <p:nvPr/>
        </p:nvSpPr>
        <p:spPr>
          <a:xfrm>
            <a:off x="2697181" y="4936823"/>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13" name="Oval 212">
            <a:extLst>
              <a:ext uri="{FF2B5EF4-FFF2-40B4-BE49-F238E27FC236}">
                <a16:creationId xmlns:a16="http://schemas.microsoft.com/office/drawing/2014/main" id="{AE647963-8882-7E68-626D-ED866BA7203F}"/>
              </a:ext>
            </a:extLst>
          </p:cNvPr>
          <p:cNvSpPr/>
          <p:nvPr/>
        </p:nvSpPr>
        <p:spPr>
          <a:xfrm>
            <a:off x="3320072" y="4434306"/>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14" name="Diamond 213">
            <a:extLst>
              <a:ext uri="{FF2B5EF4-FFF2-40B4-BE49-F238E27FC236}">
                <a16:creationId xmlns:a16="http://schemas.microsoft.com/office/drawing/2014/main" id="{0FCAB9BF-9B57-B097-D8D6-C689F283F25B}"/>
              </a:ext>
            </a:extLst>
          </p:cNvPr>
          <p:cNvSpPr/>
          <p:nvPr/>
        </p:nvSpPr>
        <p:spPr>
          <a:xfrm>
            <a:off x="3273830" y="4484459"/>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215" name="Oval 214">
            <a:extLst>
              <a:ext uri="{FF2B5EF4-FFF2-40B4-BE49-F238E27FC236}">
                <a16:creationId xmlns:a16="http://schemas.microsoft.com/office/drawing/2014/main" id="{AD379502-53AF-2BA0-F87A-4D5196802E8D}"/>
              </a:ext>
            </a:extLst>
          </p:cNvPr>
          <p:cNvSpPr/>
          <p:nvPr/>
        </p:nvSpPr>
        <p:spPr>
          <a:xfrm>
            <a:off x="3308416" y="4519046"/>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16" name="Oval 215">
            <a:extLst>
              <a:ext uri="{FF2B5EF4-FFF2-40B4-BE49-F238E27FC236}">
                <a16:creationId xmlns:a16="http://schemas.microsoft.com/office/drawing/2014/main" id="{88E0E0CC-7AE3-D9B9-CC3A-D409C4CA0F9A}"/>
              </a:ext>
            </a:extLst>
          </p:cNvPr>
          <p:cNvSpPr/>
          <p:nvPr/>
        </p:nvSpPr>
        <p:spPr>
          <a:xfrm>
            <a:off x="3568249" y="4507541"/>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17" name="Oval 216">
            <a:extLst>
              <a:ext uri="{FF2B5EF4-FFF2-40B4-BE49-F238E27FC236}">
                <a16:creationId xmlns:a16="http://schemas.microsoft.com/office/drawing/2014/main" id="{4B19B550-3104-15AC-37DC-335396F8E21C}"/>
              </a:ext>
            </a:extLst>
          </p:cNvPr>
          <p:cNvSpPr/>
          <p:nvPr/>
        </p:nvSpPr>
        <p:spPr>
          <a:xfrm>
            <a:off x="4468058" y="3986178"/>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18" name="Diamond 217">
            <a:extLst>
              <a:ext uri="{FF2B5EF4-FFF2-40B4-BE49-F238E27FC236}">
                <a16:creationId xmlns:a16="http://schemas.microsoft.com/office/drawing/2014/main" id="{01A0B186-DFE9-928E-5662-80067AF1CDFE}"/>
              </a:ext>
            </a:extLst>
          </p:cNvPr>
          <p:cNvSpPr/>
          <p:nvPr/>
        </p:nvSpPr>
        <p:spPr>
          <a:xfrm>
            <a:off x="4446492" y="3639743"/>
            <a:ext cx="138345" cy="138345"/>
          </a:xfrm>
          <a:prstGeom prst="diamond">
            <a:avLst/>
          </a:prstGeom>
          <a:solidFill>
            <a:schemeClr val="accent6"/>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219" name="Oval 218">
            <a:extLst>
              <a:ext uri="{FF2B5EF4-FFF2-40B4-BE49-F238E27FC236}">
                <a16:creationId xmlns:a16="http://schemas.microsoft.com/office/drawing/2014/main" id="{8C4005EC-842F-48C6-51E8-9E73EB3214E2}"/>
              </a:ext>
            </a:extLst>
          </p:cNvPr>
          <p:cNvSpPr/>
          <p:nvPr/>
        </p:nvSpPr>
        <p:spPr>
          <a:xfrm>
            <a:off x="4481079" y="3674329"/>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20" name="Oval 219">
            <a:extLst>
              <a:ext uri="{FF2B5EF4-FFF2-40B4-BE49-F238E27FC236}">
                <a16:creationId xmlns:a16="http://schemas.microsoft.com/office/drawing/2014/main" id="{BD5E8831-32C2-3B2E-7C36-427628C8A697}"/>
              </a:ext>
            </a:extLst>
          </p:cNvPr>
          <p:cNvSpPr/>
          <p:nvPr/>
        </p:nvSpPr>
        <p:spPr>
          <a:xfrm>
            <a:off x="3642299" y="5633436"/>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21" name="Oval 220">
            <a:extLst>
              <a:ext uri="{FF2B5EF4-FFF2-40B4-BE49-F238E27FC236}">
                <a16:creationId xmlns:a16="http://schemas.microsoft.com/office/drawing/2014/main" id="{0FED39FF-D61D-7063-4BF5-EC975D52E781}"/>
              </a:ext>
            </a:extLst>
          </p:cNvPr>
          <p:cNvSpPr/>
          <p:nvPr/>
        </p:nvSpPr>
        <p:spPr>
          <a:xfrm>
            <a:off x="3252743" y="6422655"/>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22" name="Oval 221">
            <a:extLst>
              <a:ext uri="{FF2B5EF4-FFF2-40B4-BE49-F238E27FC236}">
                <a16:creationId xmlns:a16="http://schemas.microsoft.com/office/drawing/2014/main" id="{2D296B43-9C8F-8BF7-6A0C-6AD3D839F960}"/>
              </a:ext>
            </a:extLst>
          </p:cNvPr>
          <p:cNvSpPr/>
          <p:nvPr/>
        </p:nvSpPr>
        <p:spPr>
          <a:xfrm>
            <a:off x="3705651" y="5857919"/>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23" name="Oval 222">
            <a:extLst>
              <a:ext uri="{FF2B5EF4-FFF2-40B4-BE49-F238E27FC236}">
                <a16:creationId xmlns:a16="http://schemas.microsoft.com/office/drawing/2014/main" id="{89B47529-E7E1-7045-79C4-5C4199833810}"/>
              </a:ext>
            </a:extLst>
          </p:cNvPr>
          <p:cNvSpPr/>
          <p:nvPr/>
        </p:nvSpPr>
        <p:spPr>
          <a:xfrm>
            <a:off x="3355673" y="5829268"/>
            <a:ext cx="69172" cy="69172"/>
          </a:xfrm>
          <a:prstGeom prst="ellipse">
            <a:avLst/>
          </a:prstGeom>
          <a:solidFill>
            <a:schemeClr val="accent6">
              <a:lumMod val="5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24" name="Diamond 223">
            <a:extLst>
              <a:ext uri="{FF2B5EF4-FFF2-40B4-BE49-F238E27FC236}">
                <a16:creationId xmlns:a16="http://schemas.microsoft.com/office/drawing/2014/main" id="{75DFBFDB-606D-7486-875B-D9694B214793}"/>
              </a:ext>
            </a:extLst>
          </p:cNvPr>
          <p:cNvSpPr/>
          <p:nvPr/>
        </p:nvSpPr>
        <p:spPr>
          <a:xfrm>
            <a:off x="2974110" y="5908075"/>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225" name="Oval 224">
            <a:extLst>
              <a:ext uri="{FF2B5EF4-FFF2-40B4-BE49-F238E27FC236}">
                <a16:creationId xmlns:a16="http://schemas.microsoft.com/office/drawing/2014/main" id="{2B3E213B-F197-10D6-10AF-155BBC0BA489}"/>
              </a:ext>
            </a:extLst>
          </p:cNvPr>
          <p:cNvSpPr/>
          <p:nvPr/>
        </p:nvSpPr>
        <p:spPr>
          <a:xfrm>
            <a:off x="3004991" y="5943341"/>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26" name="Rectangle 225">
            <a:extLst>
              <a:ext uri="{FF2B5EF4-FFF2-40B4-BE49-F238E27FC236}">
                <a16:creationId xmlns:a16="http://schemas.microsoft.com/office/drawing/2014/main" id="{CC9CE5BE-C03E-49F8-6D55-5C68DB96BAB2}"/>
              </a:ext>
            </a:extLst>
          </p:cNvPr>
          <p:cNvSpPr/>
          <p:nvPr/>
        </p:nvSpPr>
        <p:spPr>
          <a:xfrm>
            <a:off x="1819528" y="5592131"/>
            <a:ext cx="436866" cy="149303"/>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a:solidFill>
                  <a:schemeClr val="accent6"/>
                </a:solidFill>
              </a:rPr>
              <a:t>El </a:t>
            </a:r>
            <a:r>
              <a:rPr lang="en-GB" sz="900" b="1" err="1">
                <a:solidFill>
                  <a:schemeClr val="accent6"/>
                </a:solidFill>
              </a:rPr>
              <a:t>Musel</a:t>
            </a:r>
            <a:r>
              <a:rPr lang="en-GB" sz="900" b="1">
                <a:solidFill>
                  <a:schemeClr val="accent6"/>
                </a:solidFill>
              </a:rPr>
              <a:t> (Mothballed)</a:t>
            </a:r>
          </a:p>
        </p:txBody>
      </p:sp>
      <p:sp>
        <p:nvSpPr>
          <p:cNvPr id="228" name="Rectangle 227">
            <a:extLst>
              <a:ext uri="{FF2B5EF4-FFF2-40B4-BE49-F238E27FC236}">
                <a16:creationId xmlns:a16="http://schemas.microsoft.com/office/drawing/2014/main" id="{9C585DBC-A65C-9B18-DBDD-00E3AEFDA567}"/>
              </a:ext>
            </a:extLst>
          </p:cNvPr>
          <p:cNvSpPr/>
          <p:nvPr/>
        </p:nvSpPr>
        <p:spPr>
          <a:xfrm>
            <a:off x="4104628" y="4511242"/>
            <a:ext cx="479254" cy="145858"/>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err="1">
                <a:solidFill>
                  <a:schemeClr val="tx2"/>
                </a:solidFill>
              </a:rPr>
              <a:t>Gdańsk</a:t>
            </a:r>
            <a:r>
              <a:rPr lang="en-GB" sz="900" b="1" dirty="0">
                <a:solidFill>
                  <a:schemeClr val="tx2"/>
                </a:solidFill>
              </a:rPr>
              <a:t> </a:t>
            </a:r>
          </a:p>
        </p:txBody>
      </p:sp>
      <p:sp>
        <p:nvSpPr>
          <p:cNvPr id="231" name="Text Placeholder 3">
            <a:extLst>
              <a:ext uri="{FF2B5EF4-FFF2-40B4-BE49-F238E27FC236}">
                <a16:creationId xmlns:a16="http://schemas.microsoft.com/office/drawing/2014/main" id="{58A36888-E2D4-A08F-55C8-58E08B200255}"/>
              </a:ext>
            </a:extLst>
          </p:cNvPr>
          <p:cNvSpPr txBox="1">
            <a:spLocks/>
          </p:cNvSpPr>
          <p:nvPr/>
        </p:nvSpPr>
        <p:spPr>
          <a:xfrm>
            <a:off x="6107288" y="2562948"/>
            <a:ext cx="3493912" cy="2859697"/>
          </a:xfrm>
          <a:prstGeom prst="rect">
            <a:avLst/>
          </a:prstGeom>
        </p:spPr>
        <p:txBody>
          <a:bodyPr vert="horz" lIns="0" tIns="0" rIns="0" bIns="0" rtlCol="0">
            <a:noAutofit/>
          </a:bodyPr>
          <a:lstStyle>
            <a:lvl1pPr marL="182880" indent="-182880" algn="l" defTabSz="1005840"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r>
              <a:rPr lang="en-US" dirty="0"/>
              <a:t>Ukraine has no LNG import terminal, but could access LNG via nearby </a:t>
            </a:r>
            <a:r>
              <a:rPr lang="en-US" dirty="0" err="1"/>
              <a:t>regas</a:t>
            </a:r>
            <a:r>
              <a:rPr lang="en-US" dirty="0"/>
              <a:t> terminal with truck loading / reloading services</a:t>
            </a:r>
          </a:p>
          <a:p>
            <a:r>
              <a:rPr lang="en-US" dirty="0"/>
              <a:t>Indicative corridor anchors: </a:t>
            </a:r>
            <a:r>
              <a:rPr lang="lt-LT" b="1" dirty="0"/>
              <a:t>Świnoujście (PL), Klaipėda (LT), Krk (HR), Revithoussa (GR)</a:t>
            </a:r>
            <a:endParaRPr lang="en-GB" b="1" dirty="0"/>
          </a:p>
          <a:p>
            <a:r>
              <a:rPr lang="en-GB" dirty="0"/>
              <a:t>Delivered competitiveness is corridor-driven: distance and asset utilisation determine whether hub-priced LNG remains competitive after logistics</a:t>
            </a:r>
          </a:p>
          <a:p>
            <a:r>
              <a:rPr lang="en-GB" dirty="0"/>
              <a:t>In mature European markets, </a:t>
            </a:r>
            <a:r>
              <a:rPr lang="en-GB" dirty="0" err="1"/>
              <a:t>ssLNG</a:t>
            </a:r>
            <a:r>
              <a:rPr lang="en-GB" dirty="0"/>
              <a:t> trucking is typically most competitive within a few hundred kilometres of reload-capable terminals (max. 400km); longer corridors require stronger volumes and higher utilisation</a:t>
            </a:r>
            <a:endParaRPr lang="en-US" dirty="0"/>
          </a:p>
        </p:txBody>
      </p:sp>
      <p:sp>
        <p:nvSpPr>
          <p:cNvPr id="232" name="Rectangle 231">
            <a:extLst>
              <a:ext uri="{FF2B5EF4-FFF2-40B4-BE49-F238E27FC236}">
                <a16:creationId xmlns:a16="http://schemas.microsoft.com/office/drawing/2014/main" id="{C95CA73C-AAC7-981E-33D1-D5F859562183}"/>
              </a:ext>
            </a:extLst>
          </p:cNvPr>
          <p:cNvSpPr/>
          <p:nvPr/>
        </p:nvSpPr>
        <p:spPr>
          <a:xfrm>
            <a:off x="6077936" y="2113717"/>
            <a:ext cx="3550880" cy="275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1317" b="1" dirty="0">
                <a:solidFill>
                  <a:schemeClr val="accent2"/>
                </a:solidFill>
              </a:rPr>
              <a:t>Ukraine’s access to European LNG corridors </a:t>
            </a:r>
          </a:p>
        </p:txBody>
      </p:sp>
      <p:cxnSp>
        <p:nvCxnSpPr>
          <p:cNvPr id="233" name="Straight Connector 232">
            <a:extLst>
              <a:ext uri="{FF2B5EF4-FFF2-40B4-BE49-F238E27FC236}">
                <a16:creationId xmlns:a16="http://schemas.microsoft.com/office/drawing/2014/main" id="{070D718B-399F-2051-2034-32C5C73270E0}"/>
              </a:ext>
            </a:extLst>
          </p:cNvPr>
          <p:cNvCxnSpPr>
            <a:cxnSpLocks/>
          </p:cNvCxnSpPr>
          <p:nvPr/>
        </p:nvCxnSpPr>
        <p:spPr>
          <a:xfrm>
            <a:off x="6076560" y="2389082"/>
            <a:ext cx="3547630" cy="0"/>
          </a:xfrm>
          <a:prstGeom prst="line">
            <a:avLst/>
          </a:prstGeom>
          <a:ln/>
        </p:spPr>
        <p:style>
          <a:lnRef idx="1">
            <a:schemeClr val="accent2"/>
          </a:lnRef>
          <a:fillRef idx="0">
            <a:schemeClr val="accent2"/>
          </a:fillRef>
          <a:effectRef idx="0">
            <a:schemeClr val="accent2"/>
          </a:effectRef>
          <a:fontRef idx="minor">
            <a:schemeClr val="tx1"/>
          </a:fontRef>
        </p:style>
      </p:cxnSp>
      <p:sp>
        <p:nvSpPr>
          <p:cNvPr id="4" name="Rectangle 3">
            <a:extLst>
              <a:ext uri="{FF2B5EF4-FFF2-40B4-BE49-F238E27FC236}">
                <a16:creationId xmlns:a16="http://schemas.microsoft.com/office/drawing/2014/main" id="{F5C83A69-1239-4DFB-5396-BCD7B905CEB3}"/>
              </a:ext>
            </a:extLst>
          </p:cNvPr>
          <p:cNvSpPr/>
          <p:nvPr/>
        </p:nvSpPr>
        <p:spPr>
          <a:xfrm>
            <a:off x="4637400" y="6253776"/>
            <a:ext cx="792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a:solidFill>
                  <a:schemeClr val="tx2"/>
                </a:solidFill>
              </a:rPr>
              <a:t>Alexandroupolis</a:t>
            </a:r>
          </a:p>
        </p:txBody>
      </p:sp>
      <p:sp>
        <p:nvSpPr>
          <p:cNvPr id="229" name="Diamond 228">
            <a:extLst>
              <a:ext uri="{FF2B5EF4-FFF2-40B4-BE49-F238E27FC236}">
                <a16:creationId xmlns:a16="http://schemas.microsoft.com/office/drawing/2014/main" id="{476E2E59-6AF2-8342-D613-CD337BE41019}"/>
              </a:ext>
            </a:extLst>
          </p:cNvPr>
          <p:cNvSpPr/>
          <p:nvPr/>
        </p:nvSpPr>
        <p:spPr>
          <a:xfrm>
            <a:off x="4923901" y="6109934"/>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227" name="Oval 226">
            <a:extLst>
              <a:ext uri="{FF2B5EF4-FFF2-40B4-BE49-F238E27FC236}">
                <a16:creationId xmlns:a16="http://schemas.microsoft.com/office/drawing/2014/main" id="{73BBD35A-C97B-C38A-FE09-BDD9946A5B75}"/>
              </a:ext>
            </a:extLst>
          </p:cNvPr>
          <p:cNvSpPr/>
          <p:nvPr/>
        </p:nvSpPr>
        <p:spPr>
          <a:xfrm>
            <a:off x="4960028" y="6144521"/>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
        <p:nvSpPr>
          <p:cNvPr id="236" name="Rectangle 235">
            <a:extLst>
              <a:ext uri="{FF2B5EF4-FFF2-40B4-BE49-F238E27FC236}">
                <a16:creationId xmlns:a16="http://schemas.microsoft.com/office/drawing/2014/main" id="{FBFEF016-9FF4-7C5E-C931-DC430BFAEB25}"/>
              </a:ext>
            </a:extLst>
          </p:cNvPr>
          <p:cNvSpPr/>
          <p:nvPr/>
        </p:nvSpPr>
        <p:spPr>
          <a:xfrm>
            <a:off x="4625985" y="6692331"/>
            <a:ext cx="792000" cy="138345"/>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900" b="1" dirty="0" err="1">
                <a:solidFill>
                  <a:schemeClr val="tx2"/>
                </a:solidFill>
              </a:rPr>
              <a:t>Revithoussa</a:t>
            </a:r>
            <a:endParaRPr lang="en-GB" sz="900" b="1" dirty="0">
              <a:solidFill>
                <a:schemeClr val="tx2"/>
              </a:solidFill>
            </a:endParaRPr>
          </a:p>
        </p:txBody>
      </p:sp>
      <p:sp>
        <p:nvSpPr>
          <p:cNvPr id="237" name="Diamond 236">
            <a:extLst>
              <a:ext uri="{FF2B5EF4-FFF2-40B4-BE49-F238E27FC236}">
                <a16:creationId xmlns:a16="http://schemas.microsoft.com/office/drawing/2014/main" id="{BB1B11A9-5C83-0C90-C878-E7794A2DD32D}"/>
              </a:ext>
            </a:extLst>
          </p:cNvPr>
          <p:cNvSpPr/>
          <p:nvPr/>
        </p:nvSpPr>
        <p:spPr>
          <a:xfrm>
            <a:off x="4912486" y="6548489"/>
            <a:ext cx="138345" cy="138345"/>
          </a:xfrm>
          <a:prstGeom prst="diamond">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238" name="Oval 237">
            <a:extLst>
              <a:ext uri="{FF2B5EF4-FFF2-40B4-BE49-F238E27FC236}">
                <a16:creationId xmlns:a16="http://schemas.microsoft.com/office/drawing/2014/main" id="{43B852EE-3F9F-BBE1-25FD-38B18AF40A6F}"/>
              </a:ext>
            </a:extLst>
          </p:cNvPr>
          <p:cNvSpPr/>
          <p:nvPr/>
        </p:nvSpPr>
        <p:spPr>
          <a:xfrm>
            <a:off x="4948613" y="6583076"/>
            <a:ext cx="69172" cy="69172"/>
          </a:xfrm>
          <a:prstGeom prst="ellipse">
            <a:avLst/>
          </a:prstGeom>
          <a:solidFill>
            <a:schemeClr val="tx2">
              <a:lumMod val="90000"/>
              <a:lumOff val="10000"/>
            </a:schemeClr>
          </a:solidFill>
          <a:ln w="9525"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accent2"/>
              </a:solidFill>
            </a:endParaRPr>
          </a:p>
        </p:txBody>
      </p:sp>
    </p:spTree>
    <p:extLst>
      <p:ext uri="{BB962C8B-B14F-4D97-AF65-F5344CB8AC3E}">
        <p14:creationId xmlns:p14="http://schemas.microsoft.com/office/powerpoint/2010/main" val="373558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 name="think-cell data - do not delete" hidden="1">
            <a:extLst>
              <a:ext uri="{FF2B5EF4-FFF2-40B4-BE49-F238E27FC236}">
                <a16:creationId xmlns:a16="http://schemas.microsoft.com/office/drawing/2014/main" id="{7204FADE-E35A-D7C3-9997-537443983F23}"/>
              </a:ext>
            </a:extLst>
          </p:cNvPr>
          <p:cNvGraphicFramePr>
            <a:graphicFrameLocks noChangeAspect="1"/>
          </p:cNvGraphicFramePr>
          <p:nvPr>
            <p:custDataLst>
              <p:tags r:id="rId1"/>
            </p:custDataLst>
            <p:extLst>
              <p:ext uri="{D42A27DB-BD31-4B8C-83A1-F6EECF244321}">
                <p14:modId xmlns:p14="http://schemas.microsoft.com/office/powerpoint/2010/main" val="36167076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84" imgH="486" progId="TCLayout.ActiveDocument.1">
                  <p:embed/>
                </p:oleObj>
              </mc:Choice>
              <mc:Fallback>
                <p:oleObj name="think-cell Slide" r:id="rId4" imgW="484" imgH="486" progId="TCLayout.ActiveDocument.1">
                  <p:embed/>
                  <p:pic>
                    <p:nvPicPr>
                      <p:cNvPr id="48" name="think-cell data - do not delete" hidden="1">
                        <a:extLst>
                          <a:ext uri="{FF2B5EF4-FFF2-40B4-BE49-F238E27FC236}">
                            <a16:creationId xmlns:a16="http://schemas.microsoft.com/office/drawing/2014/main" id="{7204FADE-E35A-D7C3-9997-537443983F2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68" name="Group 67">
            <a:extLst>
              <a:ext uri="{FF2B5EF4-FFF2-40B4-BE49-F238E27FC236}">
                <a16:creationId xmlns:a16="http://schemas.microsoft.com/office/drawing/2014/main" id="{A9E624F6-3E7D-E7EA-E08E-214953DB05B2}"/>
              </a:ext>
            </a:extLst>
          </p:cNvPr>
          <p:cNvGrpSpPr/>
          <p:nvPr/>
        </p:nvGrpSpPr>
        <p:grpSpPr>
          <a:xfrm>
            <a:off x="981986" y="3504541"/>
            <a:ext cx="942993" cy="381943"/>
            <a:chOff x="981986" y="3504541"/>
            <a:chExt cx="942993" cy="381943"/>
          </a:xfrm>
        </p:grpSpPr>
        <p:sp>
          <p:nvSpPr>
            <p:cNvPr id="93" name="Oval 92">
              <a:extLst>
                <a:ext uri="{FF2B5EF4-FFF2-40B4-BE49-F238E27FC236}">
                  <a16:creationId xmlns:a16="http://schemas.microsoft.com/office/drawing/2014/main" id="{85F626CC-9617-41D9-B799-1E57AE14FB0A}"/>
                </a:ext>
              </a:extLst>
            </p:cNvPr>
            <p:cNvSpPr/>
            <p:nvPr/>
          </p:nvSpPr>
          <p:spPr>
            <a:xfrm>
              <a:off x="1825463" y="3504541"/>
              <a:ext cx="99516" cy="99516"/>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pic>
          <p:nvPicPr>
            <p:cNvPr id="1026" name="Picture 2" descr="Titan Clean Fuels | Bunkering, Supply ...">
              <a:extLst>
                <a:ext uri="{FF2B5EF4-FFF2-40B4-BE49-F238E27FC236}">
                  <a16:creationId xmlns:a16="http://schemas.microsoft.com/office/drawing/2014/main" id="{2EA0F759-F5C5-3B6E-9613-AEA9609191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1986" y="3653815"/>
              <a:ext cx="930677" cy="232669"/>
            </a:xfrm>
            <a:prstGeom prst="rect">
              <a:avLst/>
            </a:prstGeom>
            <a:noFill/>
            <a:extLst>
              <a:ext uri="{909E8E84-426E-40DD-AFC4-6F175D3DCCD1}">
                <a14:hiddenFill xmlns:a14="http://schemas.microsoft.com/office/drawing/2010/main">
                  <a:solidFill>
                    <a:srgbClr val="FFFFFF"/>
                  </a:solidFill>
                </a14:hiddenFill>
              </a:ext>
            </a:extLst>
          </p:spPr>
        </p:pic>
      </p:grpSp>
      <p:sp>
        <p:nvSpPr>
          <p:cNvPr id="109" name="Rectangle 108">
            <a:extLst>
              <a:ext uri="{FF2B5EF4-FFF2-40B4-BE49-F238E27FC236}">
                <a16:creationId xmlns:a16="http://schemas.microsoft.com/office/drawing/2014/main" id="{649598BC-F16F-4CD2-9109-7BA2D8E6D94C}"/>
              </a:ext>
            </a:extLst>
          </p:cNvPr>
          <p:cNvSpPr/>
          <p:nvPr/>
        </p:nvSpPr>
        <p:spPr>
          <a:xfrm>
            <a:off x="7328988" y="6512850"/>
            <a:ext cx="2159954" cy="805269"/>
          </a:xfrm>
          <a:prstGeom prst="rect">
            <a:avLst/>
          </a:prstGeom>
          <a:noFill/>
          <a:ln w="12700">
            <a:solidFill>
              <a:schemeClr val="accent5"/>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29"/>
          </a:p>
        </p:txBody>
      </p:sp>
      <p:sp>
        <p:nvSpPr>
          <p:cNvPr id="35" name="Rectangle 34">
            <a:extLst>
              <a:ext uri="{FF2B5EF4-FFF2-40B4-BE49-F238E27FC236}">
                <a16:creationId xmlns:a16="http://schemas.microsoft.com/office/drawing/2014/main" id="{BA2C073A-2E3B-4C90-B70A-324E73DE3750}"/>
              </a:ext>
            </a:extLst>
          </p:cNvPr>
          <p:cNvSpPr/>
          <p:nvPr/>
        </p:nvSpPr>
        <p:spPr>
          <a:xfrm>
            <a:off x="393878" y="6994878"/>
            <a:ext cx="6468004" cy="424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GB" sz="900" b="1" dirty="0">
                <a:solidFill>
                  <a:srgbClr val="58595B"/>
                </a:solidFill>
              </a:rPr>
              <a:t>Sources:</a:t>
            </a:r>
            <a:r>
              <a:rPr lang="en-GB" sz="900" dirty="0">
                <a:solidFill>
                  <a:srgbClr val="58595B"/>
                </a:solidFill>
              </a:rPr>
              <a:t> FTI Consulting, based on market research. Non-exhaustive</a:t>
            </a:r>
          </a:p>
          <a:p>
            <a:r>
              <a:rPr lang="en-GB" sz="900" dirty="0">
                <a:solidFill>
                  <a:srgbClr val="58595B"/>
                </a:solidFill>
              </a:rPr>
              <a:t>Note: SHV energy is a holding that owns and operates several brands (</a:t>
            </a:r>
            <a:r>
              <a:rPr lang="en-GB" sz="900" dirty="0" err="1">
                <a:solidFill>
                  <a:srgbClr val="58595B"/>
                </a:solidFill>
              </a:rPr>
              <a:t>Calor</a:t>
            </a:r>
            <a:r>
              <a:rPr lang="en-GB" sz="900" dirty="0">
                <a:solidFill>
                  <a:srgbClr val="58595B"/>
                </a:solidFill>
              </a:rPr>
              <a:t>, </a:t>
            </a:r>
            <a:r>
              <a:rPr lang="en-GB" sz="900" dirty="0" err="1">
                <a:solidFill>
                  <a:srgbClr val="58595B"/>
                </a:solidFill>
              </a:rPr>
              <a:t>Primagas</a:t>
            </a:r>
            <a:r>
              <a:rPr lang="en-GB" sz="900" dirty="0">
                <a:solidFill>
                  <a:srgbClr val="58595B"/>
                </a:solidFill>
              </a:rPr>
              <a:t>, </a:t>
            </a:r>
            <a:r>
              <a:rPr lang="en-GB" sz="900" dirty="0" err="1">
                <a:solidFill>
                  <a:srgbClr val="58595B"/>
                </a:solidFill>
              </a:rPr>
              <a:t>Primagaz</a:t>
            </a:r>
            <a:r>
              <a:rPr lang="en-GB" sz="900" dirty="0">
                <a:solidFill>
                  <a:srgbClr val="58595B"/>
                </a:solidFill>
              </a:rPr>
              <a:t>, </a:t>
            </a:r>
            <a:r>
              <a:rPr lang="en-GB" sz="900" dirty="0" err="1">
                <a:solidFill>
                  <a:srgbClr val="58595B"/>
                </a:solidFill>
              </a:rPr>
              <a:t>PrimaLNG</a:t>
            </a:r>
            <a:r>
              <a:rPr lang="en-GB" sz="900" dirty="0">
                <a:solidFill>
                  <a:srgbClr val="58595B"/>
                </a:solidFill>
              </a:rPr>
              <a:t>, </a:t>
            </a:r>
            <a:r>
              <a:rPr lang="en-GB" sz="900" dirty="0" err="1">
                <a:solidFill>
                  <a:srgbClr val="58595B"/>
                </a:solidFill>
              </a:rPr>
              <a:t>Liquigas</a:t>
            </a:r>
            <a:r>
              <a:rPr lang="en-GB" sz="900" dirty="0">
                <a:solidFill>
                  <a:srgbClr val="58595B"/>
                </a:solidFill>
              </a:rPr>
              <a:t>); </a:t>
            </a:r>
            <a:r>
              <a:rPr lang="en-GB" sz="900" dirty="0" err="1">
                <a:solidFill>
                  <a:srgbClr val="58595B"/>
                </a:solidFill>
              </a:rPr>
              <a:t>PitPoint</a:t>
            </a:r>
            <a:r>
              <a:rPr lang="en-GB" sz="900" dirty="0">
                <a:solidFill>
                  <a:srgbClr val="58595B"/>
                </a:solidFill>
              </a:rPr>
              <a:t> has been acquired by Total in 2017; </a:t>
            </a:r>
            <a:r>
              <a:rPr lang="en-GB" sz="900" dirty="0" err="1">
                <a:solidFill>
                  <a:srgbClr val="58595B"/>
                </a:solidFill>
              </a:rPr>
              <a:t>Liqvis</a:t>
            </a:r>
            <a:r>
              <a:rPr lang="en-GB" sz="900" dirty="0">
                <a:solidFill>
                  <a:srgbClr val="58595B"/>
                </a:solidFill>
              </a:rPr>
              <a:t> is a subsidiary of </a:t>
            </a:r>
            <a:r>
              <a:rPr lang="en-GB" sz="900" dirty="0" err="1">
                <a:solidFill>
                  <a:srgbClr val="58595B"/>
                </a:solidFill>
              </a:rPr>
              <a:t>Uniper</a:t>
            </a:r>
            <a:endParaRPr lang="en-GB" sz="900" dirty="0">
              <a:solidFill>
                <a:srgbClr val="58595B"/>
              </a:solidFill>
            </a:endParaRPr>
          </a:p>
        </p:txBody>
      </p:sp>
      <p:grpSp>
        <p:nvGrpSpPr>
          <p:cNvPr id="66" name="Group 65">
            <a:extLst>
              <a:ext uri="{FF2B5EF4-FFF2-40B4-BE49-F238E27FC236}">
                <a16:creationId xmlns:a16="http://schemas.microsoft.com/office/drawing/2014/main" id="{F2D0A0B5-9F0E-418F-8B9B-18FDEAAE47C9}"/>
              </a:ext>
            </a:extLst>
          </p:cNvPr>
          <p:cNvGrpSpPr/>
          <p:nvPr/>
        </p:nvGrpSpPr>
        <p:grpSpPr>
          <a:xfrm>
            <a:off x="248586" y="1981855"/>
            <a:ext cx="6908730" cy="4912143"/>
            <a:chOff x="353996" y="1698429"/>
            <a:chExt cx="8510777" cy="5112939"/>
          </a:xfrm>
        </p:grpSpPr>
        <p:sp>
          <p:nvSpPr>
            <p:cNvPr id="15" name="Rectangle 14">
              <a:extLst>
                <a:ext uri="{FF2B5EF4-FFF2-40B4-BE49-F238E27FC236}">
                  <a16:creationId xmlns:a16="http://schemas.microsoft.com/office/drawing/2014/main" id="{FBC99B57-F0D0-4700-A6E0-3076DBE3B482}"/>
                </a:ext>
              </a:extLst>
            </p:cNvPr>
            <p:cNvSpPr/>
            <p:nvPr/>
          </p:nvSpPr>
          <p:spPr>
            <a:xfrm>
              <a:off x="353996" y="1817995"/>
              <a:ext cx="482491" cy="13208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100" b="1" dirty="0">
                  <a:solidFill>
                    <a:schemeClr val="tx2"/>
                  </a:solidFill>
                </a:rPr>
                <a:t>EUROPEAN</a:t>
              </a:r>
            </a:p>
          </p:txBody>
        </p:sp>
        <p:sp>
          <p:nvSpPr>
            <p:cNvPr id="16" name="Rectangle 15">
              <a:extLst>
                <a:ext uri="{FF2B5EF4-FFF2-40B4-BE49-F238E27FC236}">
                  <a16:creationId xmlns:a16="http://schemas.microsoft.com/office/drawing/2014/main" id="{EBA23B98-C4D8-4771-AF06-03C3F9FDC8C6}"/>
                </a:ext>
              </a:extLst>
            </p:cNvPr>
            <p:cNvSpPr/>
            <p:nvPr/>
          </p:nvSpPr>
          <p:spPr>
            <a:xfrm>
              <a:off x="353996" y="4937994"/>
              <a:ext cx="482491" cy="13208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100" b="1">
                  <a:solidFill>
                    <a:schemeClr val="tx2"/>
                  </a:solidFill>
                </a:rPr>
                <a:t>NATIONAL</a:t>
              </a:r>
            </a:p>
          </p:txBody>
        </p:sp>
        <p:sp>
          <p:nvSpPr>
            <p:cNvPr id="18" name="Rectangle 17">
              <a:extLst>
                <a:ext uri="{FF2B5EF4-FFF2-40B4-BE49-F238E27FC236}">
                  <a16:creationId xmlns:a16="http://schemas.microsoft.com/office/drawing/2014/main" id="{7AD5ADD8-7739-45CC-95BB-A16C9386EAE9}"/>
                </a:ext>
              </a:extLst>
            </p:cNvPr>
            <p:cNvSpPr/>
            <p:nvPr/>
          </p:nvSpPr>
          <p:spPr>
            <a:xfrm>
              <a:off x="1016951" y="6477002"/>
              <a:ext cx="1746074" cy="334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GB" sz="1100" b="1">
                  <a:solidFill>
                    <a:schemeClr val="tx2"/>
                  </a:solidFill>
                </a:rPr>
                <a:t>SPECIALISTS /</a:t>
              </a:r>
              <a:br>
                <a:rPr lang="en-GB" sz="1100" b="1">
                  <a:solidFill>
                    <a:schemeClr val="tx2"/>
                  </a:solidFill>
                </a:rPr>
              </a:br>
              <a:r>
                <a:rPr lang="en-GB" sz="1100" b="1">
                  <a:solidFill>
                    <a:schemeClr val="tx2"/>
                  </a:solidFill>
                </a:rPr>
                <a:t>PURE PLAYERS</a:t>
              </a:r>
            </a:p>
          </p:txBody>
        </p:sp>
        <p:sp>
          <p:nvSpPr>
            <p:cNvPr id="19" name="Rectangle 18">
              <a:extLst>
                <a:ext uri="{FF2B5EF4-FFF2-40B4-BE49-F238E27FC236}">
                  <a16:creationId xmlns:a16="http://schemas.microsoft.com/office/drawing/2014/main" id="{9666A6AB-D4A4-467B-B79E-D0C633F5F958}"/>
                </a:ext>
              </a:extLst>
            </p:cNvPr>
            <p:cNvSpPr/>
            <p:nvPr/>
          </p:nvSpPr>
          <p:spPr>
            <a:xfrm>
              <a:off x="3009747" y="6477002"/>
              <a:ext cx="1746074" cy="334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GB" sz="1100" b="1">
                  <a:solidFill>
                    <a:schemeClr val="tx2"/>
                  </a:solidFill>
                </a:rPr>
                <a:t>NATURAL GAS RETAILERS</a:t>
              </a:r>
            </a:p>
          </p:txBody>
        </p:sp>
        <p:sp>
          <p:nvSpPr>
            <p:cNvPr id="20" name="Rectangle 19">
              <a:extLst>
                <a:ext uri="{FF2B5EF4-FFF2-40B4-BE49-F238E27FC236}">
                  <a16:creationId xmlns:a16="http://schemas.microsoft.com/office/drawing/2014/main" id="{FF19065F-C1D7-4964-8008-C634C2D1E2B4}"/>
                </a:ext>
              </a:extLst>
            </p:cNvPr>
            <p:cNvSpPr/>
            <p:nvPr/>
          </p:nvSpPr>
          <p:spPr>
            <a:xfrm>
              <a:off x="5002543" y="6477002"/>
              <a:ext cx="1746074" cy="334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GB" sz="1100" b="1" dirty="0">
                  <a:solidFill>
                    <a:schemeClr val="tx2"/>
                  </a:solidFill>
                </a:rPr>
                <a:t>PETROLEUM FUEL RETAILERS WHICH DIVERSIFIED</a:t>
              </a:r>
            </a:p>
          </p:txBody>
        </p:sp>
        <p:sp>
          <p:nvSpPr>
            <p:cNvPr id="21" name="Rectangle 20">
              <a:extLst>
                <a:ext uri="{FF2B5EF4-FFF2-40B4-BE49-F238E27FC236}">
                  <a16:creationId xmlns:a16="http://schemas.microsoft.com/office/drawing/2014/main" id="{724C4483-1213-4010-A166-164187271292}"/>
                </a:ext>
              </a:extLst>
            </p:cNvPr>
            <p:cNvSpPr/>
            <p:nvPr/>
          </p:nvSpPr>
          <p:spPr>
            <a:xfrm>
              <a:off x="6995338" y="6477002"/>
              <a:ext cx="1746074" cy="334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GB" sz="1100" b="1">
                  <a:solidFill>
                    <a:schemeClr val="tx2"/>
                  </a:solidFill>
                </a:rPr>
                <a:t>LPG RETAILERS WHICH DIVERSIFIED</a:t>
              </a:r>
            </a:p>
          </p:txBody>
        </p:sp>
        <p:grpSp>
          <p:nvGrpSpPr>
            <p:cNvPr id="65" name="Group 64">
              <a:extLst>
                <a:ext uri="{FF2B5EF4-FFF2-40B4-BE49-F238E27FC236}">
                  <a16:creationId xmlns:a16="http://schemas.microsoft.com/office/drawing/2014/main" id="{BB49B341-4E0C-43D4-B49C-904B11CA4385}"/>
                </a:ext>
              </a:extLst>
            </p:cNvPr>
            <p:cNvGrpSpPr/>
            <p:nvPr/>
          </p:nvGrpSpPr>
          <p:grpSpPr>
            <a:xfrm>
              <a:off x="893590" y="1698429"/>
              <a:ext cx="7971183" cy="4680000"/>
              <a:chOff x="893590" y="1698429"/>
              <a:chExt cx="7971183" cy="4680000"/>
            </a:xfrm>
          </p:grpSpPr>
          <p:cxnSp>
            <p:nvCxnSpPr>
              <p:cNvPr id="8" name="Straight Arrow Connector 7">
                <a:extLst>
                  <a:ext uri="{FF2B5EF4-FFF2-40B4-BE49-F238E27FC236}">
                    <a16:creationId xmlns:a16="http://schemas.microsoft.com/office/drawing/2014/main" id="{C40C7465-2CCB-4D23-BCCB-04C253578078}"/>
                  </a:ext>
                </a:extLst>
              </p:cNvPr>
              <p:cNvCxnSpPr/>
              <p:nvPr/>
            </p:nvCxnSpPr>
            <p:spPr>
              <a:xfrm>
                <a:off x="893590" y="4818429"/>
                <a:ext cx="7971183" cy="0"/>
              </a:xfrm>
              <a:prstGeom prst="straightConnector1">
                <a:avLst/>
              </a:prstGeom>
              <a:ln w="9525">
                <a:solidFill>
                  <a:schemeClr val="bg1">
                    <a:lumMod val="9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8EB316E-8845-47FE-9071-6E18A6F2E562}"/>
                  </a:ext>
                </a:extLst>
              </p:cNvPr>
              <p:cNvCxnSpPr>
                <a:cxnSpLocks/>
              </p:cNvCxnSpPr>
              <p:nvPr/>
            </p:nvCxnSpPr>
            <p:spPr>
              <a:xfrm flipH="1" flipV="1">
                <a:off x="4879182" y="1698429"/>
                <a:ext cx="1" cy="4680000"/>
              </a:xfrm>
              <a:prstGeom prst="straightConnector1">
                <a:avLst/>
              </a:prstGeom>
              <a:ln w="9525">
                <a:solidFill>
                  <a:schemeClr val="bg1">
                    <a:lumMod val="9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1AA4EA8-A5BA-495F-89ED-272FFA01E3FB}"/>
                  </a:ext>
                </a:extLst>
              </p:cNvPr>
              <p:cNvCxnSpPr>
                <a:cxnSpLocks/>
              </p:cNvCxnSpPr>
              <p:nvPr/>
            </p:nvCxnSpPr>
            <p:spPr>
              <a:xfrm flipH="1" flipV="1">
                <a:off x="2886386" y="1698429"/>
                <a:ext cx="1" cy="4680000"/>
              </a:xfrm>
              <a:prstGeom prst="straightConnector1">
                <a:avLst/>
              </a:prstGeom>
              <a:ln w="9525">
                <a:solidFill>
                  <a:schemeClr val="bg1">
                    <a:lumMod val="9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040BB16-321D-43ED-BB08-5C5A089112CE}"/>
                  </a:ext>
                </a:extLst>
              </p:cNvPr>
              <p:cNvCxnSpPr>
                <a:cxnSpLocks/>
              </p:cNvCxnSpPr>
              <p:nvPr/>
            </p:nvCxnSpPr>
            <p:spPr>
              <a:xfrm flipH="1" flipV="1">
                <a:off x="6871978" y="1698429"/>
                <a:ext cx="1" cy="4680000"/>
              </a:xfrm>
              <a:prstGeom prst="straightConnector1">
                <a:avLst/>
              </a:prstGeom>
              <a:ln w="9525">
                <a:solidFill>
                  <a:schemeClr val="bg1">
                    <a:lumMod val="9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FEC911F-ACCE-4057-8915-C9A0CE0895C0}"/>
                  </a:ext>
                </a:extLst>
              </p:cNvPr>
              <p:cNvCxnSpPr/>
              <p:nvPr/>
            </p:nvCxnSpPr>
            <p:spPr>
              <a:xfrm>
                <a:off x="893590" y="3258429"/>
                <a:ext cx="7971183" cy="0"/>
              </a:xfrm>
              <a:prstGeom prst="straightConnector1">
                <a:avLst/>
              </a:prstGeom>
              <a:ln w="9525">
                <a:solidFill>
                  <a:schemeClr val="bg1">
                    <a:lumMod val="9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FF875E7-067F-46FE-8497-FCF3D5B284E6}"/>
                  </a:ext>
                </a:extLst>
              </p:cNvPr>
              <p:cNvCxnSpPr/>
              <p:nvPr/>
            </p:nvCxnSpPr>
            <p:spPr>
              <a:xfrm>
                <a:off x="893590" y="6378429"/>
                <a:ext cx="7971183" cy="0"/>
              </a:xfrm>
              <a:prstGeom prst="straightConnector1">
                <a:avLst/>
              </a:prstGeom>
              <a:ln w="28575">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560588B-0EFC-44F8-B642-3EF7C3FCB88D}"/>
                  </a:ext>
                </a:extLst>
              </p:cNvPr>
              <p:cNvCxnSpPr>
                <a:cxnSpLocks/>
              </p:cNvCxnSpPr>
              <p:nvPr/>
            </p:nvCxnSpPr>
            <p:spPr>
              <a:xfrm flipH="1" flipV="1">
                <a:off x="893590" y="1698429"/>
                <a:ext cx="1" cy="4680000"/>
              </a:xfrm>
              <a:prstGeom prst="straightConnector1">
                <a:avLst/>
              </a:prstGeom>
              <a:ln w="28575">
                <a:tailEnd type="none"/>
              </a:ln>
            </p:spPr>
            <p:style>
              <a:lnRef idx="1">
                <a:schemeClr val="accent1"/>
              </a:lnRef>
              <a:fillRef idx="0">
                <a:schemeClr val="accent1"/>
              </a:fillRef>
              <a:effectRef idx="0">
                <a:schemeClr val="accent1"/>
              </a:effectRef>
              <a:fontRef idx="minor">
                <a:schemeClr val="tx1"/>
              </a:fontRef>
            </p:style>
          </p:cxnSp>
        </p:grpSp>
        <p:sp>
          <p:nvSpPr>
            <p:cNvPr id="54" name="Rectangle 53">
              <a:extLst>
                <a:ext uri="{FF2B5EF4-FFF2-40B4-BE49-F238E27FC236}">
                  <a16:creationId xmlns:a16="http://schemas.microsoft.com/office/drawing/2014/main" id="{6B62745C-0857-4D6E-8F0E-B55FD4166DDA}"/>
                </a:ext>
              </a:extLst>
            </p:cNvPr>
            <p:cNvSpPr/>
            <p:nvPr/>
          </p:nvSpPr>
          <p:spPr>
            <a:xfrm>
              <a:off x="353996" y="3377995"/>
              <a:ext cx="482491" cy="13208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100" b="1">
                  <a:solidFill>
                    <a:schemeClr val="tx2"/>
                  </a:solidFill>
                </a:rPr>
                <a:t>REGIONAL / </a:t>
              </a:r>
              <a:br>
                <a:rPr lang="en-GB" sz="1100" b="1">
                  <a:solidFill>
                    <a:schemeClr val="tx2"/>
                  </a:solidFill>
                </a:rPr>
              </a:br>
              <a:r>
                <a:rPr lang="en-GB" sz="1100" b="1">
                  <a:solidFill>
                    <a:schemeClr val="tx2"/>
                  </a:solidFill>
                </a:rPr>
                <a:t>MULTI-COUNTRIES</a:t>
              </a:r>
            </a:p>
          </p:txBody>
        </p:sp>
      </p:grpSp>
      <p:sp>
        <p:nvSpPr>
          <p:cNvPr id="2" name="Title 1">
            <a:extLst>
              <a:ext uri="{FF2B5EF4-FFF2-40B4-BE49-F238E27FC236}">
                <a16:creationId xmlns:a16="http://schemas.microsoft.com/office/drawing/2014/main" id="{8CF45910-BDCD-40D5-92C0-05DD614531AD}"/>
              </a:ext>
            </a:extLst>
          </p:cNvPr>
          <p:cNvSpPr>
            <a:spLocks noGrp="1"/>
          </p:cNvSpPr>
          <p:nvPr>
            <p:ph type="title"/>
          </p:nvPr>
        </p:nvSpPr>
        <p:spPr/>
        <p:txBody>
          <a:bodyPr vert="horz"/>
          <a:lstStyle/>
          <a:p>
            <a:r>
              <a:rPr lang="en-GB" dirty="0"/>
              <a:t>Four types of players are active in the retail of LNG and gaseous fuels, with different geographical footprints and business models</a:t>
            </a:r>
          </a:p>
        </p:txBody>
      </p:sp>
      <p:sp>
        <p:nvSpPr>
          <p:cNvPr id="45" name="Text Placeholder 44">
            <a:extLst>
              <a:ext uri="{FF2B5EF4-FFF2-40B4-BE49-F238E27FC236}">
                <a16:creationId xmlns:a16="http://schemas.microsoft.com/office/drawing/2014/main" id="{600AD2FE-D2DD-E424-B11C-7FE0AEDEB88E}"/>
              </a:ext>
            </a:extLst>
          </p:cNvPr>
          <p:cNvSpPr>
            <a:spLocks noGrp="1"/>
          </p:cNvSpPr>
          <p:nvPr>
            <p:ph type="body" sz="quarter" idx="14"/>
          </p:nvPr>
        </p:nvSpPr>
        <p:spPr/>
        <p:txBody>
          <a:bodyPr/>
          <a:lstStyle/>
          <a:p>
            <a:r>
              <a:rPr lang="en-GB" dirty="0">
                <a:solidFill>
                  <a:schemeClr val="tx2"/>
                </a:solidFill>
              </a:rPr>
              <a:t>Overview of main market players in Europe and their dominant strategies </a:t>
            </a:r>
            <a:endParaRPr lang="en-GB" dirty="0">
              <a:solidFill>
                <a:schemeClr val="tx2"/>
              </a:solidFill>
              <a:highlight>
                <a:srgbClr val="FFFF00"/>
              </a:highlight>
            </a:endParaRPr>
          </a:p>
          <a:p>
            <a:endParaRPr lang="en-GB" dirty="0"/>
          </a:p>
        </p:txBody>
      </p:sp>
      <p:sp>
        <p:nvSpPr>
          <p:cNvPr id="3" name="Slide Number Placeholder 2">
            <a:extLst>
              <a:ext uri="{FF2B5EF4-FFF2-40B4-BE49-F238E27FC236}">
                <a16:creationId xmlns:a16="http://schemas.microsoft.com/office/drawing/2014/main" id="{8CCC474A-101A-4AED-9E0F-A9A59235287E}"/>
              </a:ext>
            </a:extLst>
          </p:cNvPr>
          <p:cNvSpPr>
            <a:spLocks noGrp="1"/>
          </p:cNvSpPr>
          <p:nvPr>
            <p:ph type="sldNum" sz="quarter" idx="4"/>
          </p:nvPr>
        </p:nvSpPr>
        <p:spPr/>
        <p:txBody>
          <a:bodyPr/>
          <a:lstStyle/>
          <a:p>
            <a:fld id="{0AF8A4B7-68D6-47C7-8DF0-E856C990106D}" type="slidenum">
              <a:rPr lang="en-US" smtClean="0"/>
              <a:pPr/>
              <a:t>10</a:t>
            </a:fld>
            <a:endParaRPr lang="en-US" dirty="0"/>
          </a:p>
        </p:txBody>
      </p:sp>
      <p:grpSp>
        <p:nvGrpSpPr>
          <p:cNvPr id="36" name="Group 35">
            <a:extLst>
              <a:ext uri="{FF2B5EF4-FFF2-40B4-BE49-F238E27FC236}">
                <a16:creationId xmlns:a16="http://schemas.microsoft.com/office/drawing/2014/main" id="{9372D33E-35DA-494E-975E-586D46AF4E2C}"/>
              </a:ext>
            </a:extLst>
          </p:cNvPr>
          <p:cNvGrpSpPr/>
          <p:nvPr/>
        </p:nvGrpSpPr>
        <p:grpSpPr>
          <a:xfrm>
            <a:off x="7412403" y="6595198"/>
            <a:ext cx="2105379" cy="228780"/>
            <a:chOff x="3409588" y="6972795"/>
            <a:chExt cx="2191442" cy="238132"/>
          </a:xfrm>
        </p:grpSpPr>
        <p:sp>
          <p:nvSpPr>
            <p:cNvPr id="27" name="Rectangle 26">
              <a:extLst>
                <a:ext uri="{FF2B5EF4-FFF2-40B4-BE49-F238E27FC236}">
                  <a16:creationId xmlns:a16="http://schemas.microsoft.com/office/drawing/2014/main" id="{96C53E30-6DC2-454E-B9AD-A7DE8B92FC3A}"/>
                </a:ext>
              </a:extLst>
            </p:cNvPr>
            <p:cNvSpPr/>
            <p:nvPr/>
          </p:nvSpPr>
          <p:spPr>
            <a:xfrm>
              <a:off x="4854211" y="6972795"/>
              <a:ext cx="746819" cy="238132"/>
            </a:xfrm>
            <a:prstGeom prst="rect">
              <a:avLst/>
            </a:prstGeom>
            <a:noFill/>
            <a:ln w="12700">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r>
                <a:rPr lang="fr-FR" sz="1050" dirty="0">
                  <a:solidFill>
                    <a:schemeClr val="accent5"/>
                  </a:solidFill>
                </a:rPr>
                <a:t>Transport</a:t>
              </a:r>
              <a:endParaRPr lang="en-GB" sz="1050" dirty="0">
                <a:solidFill>
                  <a:schemeClr val="accent5"/>
                </a:solidFill>
              </a:endParaRPr>
            </a:p>
          </p:txBody>
        </p:sp>
        <p:sp>
          <p:nvSpPr>
            <p:cNvPr id="111" name="Rectangle 110">
              <a:extLst>
                <a:ext uri="{FF2B5EF4-FFF2-40B4-BE49-F238E27FC236}">
                  <a16:creationId xmlns:a16="http://schemas.microsoft.com/office/drawing/2014/main" id="{2B43962E-B263-41D2-A872-5A34D15EE8AB}"/>
                </a:ext>
              </a:extLst>
            </p:cNvPr>
            <p:cNvSpPr/>
            <p:nvPr/>
          </p:nvSpPr>
          <p:spPr>
            <a:xfrm>
              <a:off x="3409588" y="6972795"/>
              <a:ext cx="1067492" cy="238132"/>
            </a:xfrm>
            <a:prstGeom prst="rect">
              <a:avLst/>
            </a:prstGeom>
            <a:noFill/>
            <a:ln w="12700">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fr-FR" sz="1153" b="1" dirty="0">
                  <a:solidFill>
                    <a:schemeClr val="accent5"/>
                  </a:solidFill>
                </a:rPr>
                <a:t>Segments</a:t>
              </a:r>
              <a:endParaRPr lang="en-GB" sz="1153" b="1" dirty="0">
                <a:solidFill>
                  <a:schemeClr val="accent5"/>
                </a:solidFill>
              </a:endParaRPr>
            </a:p>
          </p:txBody>
        </p:sp>
      </p:grpSp>
      <p:grpSp>
        <p:nvGrpSpPr>
          <p:cNvPr id="9" name="Group 8">
            <a:extLst>
              <a:ext uri="{FF2B5EF4-FFF2-40B4-BE49-F238E27FC236}">
                <a16:creationId xmlns:a16="http://schemas.microsoft.com/office/drawing/2014/main" id="{FDC3E345-73F8-4D71-8DD7-2B57DFF6B6FB}"/>
              </a:ext>
            </a:extLst>
          </p:cNvPr>
          <p:cNvGrpSpPr/>
          <p:nvPr/>
        </p:nvGrpSpPr>
        <p:grpSpPr>
          <a:xfrm>
            <a:off x="8492213" y="7006991"/>
            <a:ext cx="1025569" cy="228780"/>
            <a:chOff x="8879561" y="6953745"/>
            <a:chExt cx="1067492" cy="238132"/>
          </a:xfrm>
        </p:grpSpPr>
        <p:sp>
          <p:nvSpPr>
            <p:cNvPr id="31" name="Rectangle 30">
              <a:extLst>
                <a:ext uri="{FF2B5EF4-FFF2-40B4-BE49-F238E27FC236}">
                  <a16:creationId xmlns:a16="http://schemas.microsoft.com/office/drawing/2014/main" id="{080CDA32-AE4E-4B3E-99D3-794BAEB720E4}"/>
                </a:ext>
              </a:extLst>
            </p:cNvPr>
            <p:cNvSpPr/>
            <p:nvPr/>
          </p:nvSpPr>
          <p:spPr>
            <a:xfrm>
              <a:off x="9200234" y="6953745"/>
              <a:ext cx="746819" cy="238132"/>
            </a:xfrm>
            <a:prstGeom prst="rect">
              <a:avLst/>
            </a:prstGeom>
            <a:noFill/>
            <a:ln w="12700">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r>
                <a:rPr lang="en-GB" sz="1050" dirty="0">
                  <a:solidFill>
                    <a:schemeClr val="accent5"/>
                  </a:solidFill>
                </a:rPr>
                <a:t>Industry &amp; Residential</a:t>
              </a:r>
            </a:p>
          </p:txBody>
        </p:sp>
        <p:sp>
          <p:nvSpPr>
            <p:cNvPr id="33" name="Oval 32">
              <a:extLst>
                <a:ext uri="{FF2B5EF4-FFF2-40B4-BE49-F238E27FC236}">
                  <a16:creationId xmlns:a16="http://schemas.microsoft.com/office/drawing/2014/main" id="{0D129FC2-53D3-4C7F-9C58-F2702E738E35}"/>
                </a:ext>
              </a:extLst>
            </p:cNvPr>
            <p:cNvSpPr/>
            <p:nvPr/>
          </p:nvSpPr>
          <p:spPr>
            <a:xfrm>
              <a:off x="8879561" y="6953745"/>
              <a:ext cx="238132" cy="238132"/>
            </a:xfrm>
            <a:prstGeom prst="ellipse">
              <a:avLst/>
            </a:prstGeom>
            <a:gradFill>
              <a:gsLst>
                <a:gs pos="0">
                  <a:schemeClr val="bg1"/>
                </a:gs>
                <a:gs pos="50000">
                  <a:schemeClr val="bg1"/>
                </a:gs>
                <a:gs pos="51000">
                  <a:schemeClr val="accent5"/>
                </a:gs>
                <a:gs pos="100000">
                  <a:schemeClr val="accent5"/>
                </a:gs>
              </a:gsLst>
              <a:lin ang="2700000" scaled="0"/>
            </a:gradFill>
            <a:ln w="190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050"/>
            </a:p>
          </p:txBody>
        </p:sp>
      </p:grpSp>
      <p:sp>
        <p:nvSpPr>
          <p:cNvPr id="124" name="Oval 123">
            <a:extLst>
              <a:ext uri="{FF2B5EF4-FFF2-40B4-BE49-F238E27FC236}">
                <a16:creationId xmlns:a16="http://schemas.microsoft.com/office/drawing/2014/main" id="{D3A128D7-4D81-4444-889B-C4A958F817FF}"/>
              </a:ext>
            </a:extLst>
          </p:cNvPr>
          <p:cNvSpPr/>
          <p:nvPr/>
        </p:nvSpPr>
        <p:spPr>
          <a:xfrm>
            <a:off x="8492213" y="6595198"/>
            <a:ext cx="228780" cy="228780"/>
          </a:xfrm>
          <a:prstGeom prst="ellipse">
            <a:avLst/>
          </a:prstGeom>
          <a:gradFill>
            <a:gsLst>
              <a:gs pos="100000">
                <a:schemeClr val="bg1"/>
              </a:gs>
              <a:gs pos="51000">
                <a:schemeClr val="bg1"/>
              </a:gs>
              <a:gs pos="50000">
                <a:srgbClr val="FFFFFF"/>
              </a:gs>
              <a:gs pos="49000">
                <a:schemeClr val="accent5"/>
              </a:gs>
              <a:gs pos="0">
                <a:schemeClr val="accent5"/>
              </a:gs>
            </a:gsLst>
            <a:lin ang="2700000" scaled="0"/>
          </a:gradFill>
          <a:ln w="190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nvGrpSpPr>
          <p:cNvPr id="58" name="Group 57">
            <a:extLst>
              <a:ext uri="{FF2B5EF4-FFF2-40B4-BE49-F238E27FC236}">
                <a16:creationId xmlns:a16="http://schemas.microsoft.com/office/drawing/2014/main" id="{75B6C632-596A-459D-AC05-D6F2E7AEF163}"/>
              </a:ext>
            </a:extLst>
          </p:cNvPr>
          <p:cNvGrpSpPr/>
          <p:nvPr/>
        </p:nvGrpSpPr>
        <p:grpSpPr>
          <a:xfrm>
            <a:off x="7412403" y="7006991"/>
            <a:ext cx="1025569" cy="228780"/>
            <a:chOff x="8644058" y="6972795"/>
            <a:chExt cx="1067492" cy="238132"/>
          </a:xfrm>
        </p:grpSpPr>
        <p:sp>
          <p:nvSpPr>
            <p:cNvPr id="34" name="Rectangle 33">
              <a:extLst>
                <a:ext uri="{FF2B5EF4-FFF2-40B4-BE49-F238E27FC236}">
                  <a16:creationId xmlns:a16="http://schemas.microsoft.com/office/drawing/2014/main" id="{1D1B95BD-611E-4CE9-ACBC-8E88A58D20A3}"/>
                </a:ext>
              </a:extLst>
            </p:cNvPr>
            <p:cNvSpPr/>
            <p:nvPr/>
          </p:nvSpPr>
          <p:spPr>
            <a:xfrm>
              <a:off x="8964731" y="6972795"/>
              <a:ext cx="746819" cy="238132"/>
            </a:xfrm>
            <a:prstGeom prst="rect">
              <a:avLst/>
            </a:prstGeom>
            <a:noFill/>
            <a:ln w="12700">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r>
                <a:rPr lang="en-GB" sz="1050" dirty="0">
                  <a:solidFill>
                    <a:schemeClr val="accent5"/>
                  </a:solidFill>
                </a:rPr>
                <a:t>Both market segments</a:t>
              </a:r>
            </a:p>
          </p:txBody>
        </p:sp>
        <p:sp>
          <p:nvSpPr>
            <p:cNvPr id="56" name="Oval 55">
              <a:extLst>
                <a:ext uri="{FF2B5EF4-FFF2-40B4-BE49-F238E27FC236}">
                  <a16:creationId xmlns:a16="http://schemas.microsoft.com/office/drawing/2014/main" id="{E147ED7A-79CD-4756-8F22-23A5E6A36483}"/>
                </a:ext>
              </a:extLst>
            </p:cNvPr>
            <p:cNvSpPr/>
            <p:nvPr/>
          </p:nvSpPr>
          <p:spPr>
            <a:xfrm>
              <a:off x="8644058" y="6972795"/>
              <a:ext cx="238132" cy="238132"/>
            </a:xfrm>
            <a:prstGeom prst="ellipse">
              <a:avLst/>
            </a:prstGeom>
            <a:solidFill>
              <a:schemeClr val="accent5"/>
            </a:solidFill>
            <a:ln w="190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050"/>
            </a:p>
          </p:txBody>
        </p:sp>
      </p:grpSp>
      <p:sp>
        <p:nvSpPr>
          <p:cNvPr id="69" name="Rectangle 68">
            <a:extLst>
              <a:ext uri="{FF2B5EF4-FFF2-40B4-BE49-F238E27FC236}">
                <a16:creationId xmlns:a16="http://schemas.microsoft.com/office/drawing/2014/main" id="{26775DF1-8954-45F0-AA1E-3D81DF0FE48E}"/>
              </a:ext>
            </a:extLst>
          </p:cNvPr>
          <p:cNvSpPr/>
          <p:nvPr/>
        </p:nvSpPr>
        <p:spPr>
          <a:xfrm>
            <a:off x="7441246" y="1817824"/>
            <a:ext cx="2159954" cy="531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345" b="1" dirty="0">
                <a:solidFill>
                  <a:schemeClr val="tx2"/>
                </a:solidFill>
              </a:rPr>
              <a:t>Characteristics of each category’s business model</a:t>
            </a:r>
          </a:p>
        </p:txBody>
      </p:sp>
      <p:grpSp>
        <p:nvGrpSpPr>
          <p:cNvPr id="155" name="Group 154">
            <a:extLst>
              <a:ext uri="{FF2B5EF4-FFF2-40B4-BE49-F238E27FC236}">
                <a16:creationId xmlns:a16="http://schemas.microsoft.com/office/drawing/2014/main" id="{BA5D97FA-EA59-4A59-859B-A9C906E76EE4}"/>
              </a:ext>
            </a:extLst>
          </p:cNvPr>
          <p:cNvGrpSpPr/>
          <p:nvPr/>
        </p:nvGrpSpPr>
        <p:grpSpPr>
          <a:xfrm>
            <a:off x="2851071" y="4151489"/>
            <a:ext cx="833712" cy="298018"/>
            <a:chOff x="2709119" y="3955136"/>
            <a:chExt cx="867792" cy="310200"/>
          </a:xfrm>
        </p:grpSpPr>
        <p:pic>
          <p:nvPicPr>
            <p:cNvPr id="51" name="Picture 50" descr="A picture containing light&#10;&#10;Description automatically generated">
              <a:extLst>
                <a:ext uri="{FF2B5EF4-FFF2-40B4-BE49-F238E27FC236}">
                  <a16:creationId xmlns:a16="http://schemas.microsoft.com/office/drawing/2014/main" id="{3E68A938-1238-4876-9344-9B66EFB844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09119" y="4031336"/>
              <a:ext cx="692532" cy="234000"/>
            </a:xfrm>
            <a:prstGeom prst="rect">
              <a:avLst/>
            </a:prstGeom>
          </p:spPr>
        </p:pic>
        <p:sp>
          <p:nvSpPr>
            <p:cNvPr id="86" name="Oval 85">
              <a:extLst>
                <a:ext uri="{FF2B5EF4-FFF2-40B4-BE49-F238E27FC236}">
                  <a16:creationId xmlns:a16="http://schemas.microsoft.com/office/drawing/2014/main" id="{B4DA1341-4B8B-4631-BC5B-DCB1C70124C5}"/>
                </a:ext>
              </a:extLst>
            </p:cNvPr>
            <p:cNvSpPr/>
            <p:nvPr/>
          </p:nvSpPr>
          <p:spPr>
            <a:xfrm>
              <a:off x="3473327" y="3955136"/>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163" name="Group 162">
            <a:extLst>
              <a:ext uri="{FF2B5EF4-FFF2-40B4-BE49-F238E27FC236}">
                <a16:creationId xmlns:a16="http://schemas.microsoft.com/office/drawing/2014/main" id="{4B673EEA-C75C-4E8D-928E-133695149405}"/>
              </a:ext>
            </a:extLst>
          </p:cNvPr>
          <p:cNvGrpSpPr/>
          <p:nvPr/>
        </p:nvGrpSpPr>
        <p:grpSpPr>
          <a:xfrm>
            <a:off x="848162" y="2336384"/>
            <a:ext cx="534508" cy="439337"/>
            <a:chOff x="835314" y="2060331"/>
            <a:chExt cx="556357" cy="457296"/>
          </a:xfrm>
        </p:grpSpPr>
        <p:pic>
          <p:nvPicPr>
            <p:cNvPr id="24" name="Picture 23" descr="A close up of text on a white background&#10;&#10;Description automatically generated">
              <a:extLst>
                <a:ext uri="{FF2B5EF4-FFF2-40B4-BE49-F238E27FC236}">
                  <a16:creationId xmlns:a16="http://schemas.microsoft.com/office/drawing/2014/main" id="{6540D95A-C66A-4095-9B0A-C40F20E2113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5314" y="2136530"/>
              <a:ext cx="381097" cy="381097"/>
            </a:xfrm>
            <a:prstGeom prst="rect">
              <a:avLst/>
            </a:prstGeom>
          </p:spPr>
        </p:pic>
        <p:sp>
          <p:nvSpPr>
            <p:cNvPr id="89" name="Oval 88">
              <a:extLst>
                <a:ext uri="{FF2B5EF4-FFF2-40B4-BE49-F238E27FC236}">
                  <a16:creationId xmlns:a16="http://schemas.microsoft.com/office/drawing/2014/main" id="{26C50069-6376-40D5-ADC2-C5A698236921}"/>
                </a:ext>
              </a:extLst>
            </p:cNvPr>
            <p:cNvSpPr/>
            <p:nvPr/>
          </p:nvSpPr>
          <p:spPr>
            <a:xfrm>
              <a:off x="1288087" y="2060331"/>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162" name="Group 161">
            <a:extLst>
              <a:ext uri="{FF2B5EF4-FFF2-40B4-BE49-F238E27FC236}">
                <a16:creationId xmlns:a16="http://schemas.microsoft.com/office/drawing/2014/main" id="{F9DF4C2D-FD85-4863-9963-5C5AACB05605}"/>
              </a:ext>
            </a:extLst>
          </p:cNvPr>
          <p:cNvGrpSpPr/>
          <p:nvPr/>
        </p:nvGrpSpPr>
        <p:grpSpPr>
          <a:xfrm>
            <a:off x="1542212" y="2407676"/>
            <a:ext cx="645247" cy="298018"/>
            <a:chOff x="1575265" y="2121842"/>
            <a:chExt cx="671623" cy="310200"/>
          </a:xfrm>
        </p:grpSpPr>
        <p:pic>
          <p:nvPicPr>
            <p:cNvPr id="25" name="Picture 24" descr="A picture containing fish, playing&#10;&#10;Description automatically generated">
              <a:extLst>
                <a:ext uri="{FF2B5EF4-FFF2-40B4-BE49-F238E27FC236}">
                  <a16:creationId xmlns:a16="http://schemas.microsoft.com/office/drawing/2014/main" id="{E75FF3A4-BC9C-4E17-B233-774D137102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75265" y="2198042"/>
              <a:ext cx="496363" cy="234000"/>
            </a:xfrm>
            <a:prstGeom prst="rect">
              <a:avLst/>
            </a:prstGeom>
          </p:spPr>
        </p:pic>
        <p:sp>
          <p:nvSpPr>
            <p:cNvPr id="91" name="Oval 90">
              <a:extLst>
                <a:ext uri="{FF2B5EF4-FFF2-40B4-BE49-F238E27FC236}">
                  <a16:creationId xmlns:a16="http://schemas.microsoft.com/office/drawing/2014/main" id="{EBAD91FC-7491-4BAD-8BE7-3B8E50CA2E0C}"/>
                </a:ext>
              </a:extLst>
            </p:cNvPr>
            <p:cNvSpPr/>
            <p:nvPr/>
          </p:nvSpPr>
          <p:spPr>
            <a:xfrm>
              <a:off x="2143304" y="2121842"/>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23" name="Group 22">
            <a:extLst>
              <a:ext uri="{FF2B5EF4-FFF2-40B4-BE49-F238E27FC236}">
                <a16:creationId xmlns:a16="http://schemas.microsoft.com/office/drawing/2014/main" id="{DEA9DF64-7D67-44E0-975B-F715B8243395}"/>
              </a:ext>
            </a:extLst>
          </p:cNvPr>
          <p:cNvGrpSpPr/>
          <p:nvPr/>
        </p:nvGrpSpPr>
        <p:grpSpPr>
          <a:xfrm>
            <a:off x="5836864" y="5927852"/>
            <a:ext cx="674199" cy="298018"/>
            <a:chOff x="6075460" y="5805729"/>
            <a:chExt cx="701759" cy="310200"/>
          </a:xfrm>
        </p:grpSpPr>
        <p:pic>
          <p:nvPicPr>
            <p:cNvPr id="84" name="Picture 83" descr="A picture containing clock, drawing&#10;&#10;Description automatically generated">
              <a:extLst>
                <a:ext uri="{FF2B5EF4-FFF2-40B4-BE49-F238E27FC236}">
                  <a16:creationId xmlns:a16="http://schemas.microsoft.com/office/drawing/2014/main" id="{184C493F-93DD-4196-A7E7-53D2F37C8C5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75460" y="5881929"/>
              <a:ext cx="526499" cy="234000"/>
            </a:xfrm>
            <a:prstGeom prst="rect">
              <a:avLst/>
            </a:prstGeom>
          </p:spPr>
        </p:pic>
        <p:sp>
          <p:nvSpPr>
            <p:cNvPr id="94" name="Oval 93">
              <a:extLst>
                <a:ext uri="{FF2B5EF4-FFF2-40B4-BE49-F238E27FC236}">
                  <a16:creationId xmlns:a16="http://schemas.microsoft.com/office/drawing/2014/main" id="{0BF7C026-02EC-46CD-8CD9-EC547DDA9A45}"/>
                </a:ext>
              </a:extLst>
            </p:cNvPr>
            <p:cNvSpPr/>
            <p:nvPr/>
          </p:nvSpPr>
          <p:spPr>
            <a:xfrm>
              <a:off x="6673635" y="5805729"/>
              <a:ext cx="103584" cy="103584"/>
            </a:xfrm>
            <a:prstGeom prst="ellipse">
              <a:avLst/>
            </a:prstGeom>
            <a:gradFill>
              <a:gsLst>
                <a:gs pos="0">
                  <a:schemeClr val="bg1"/>
                </a:gs>
                <a:gs pos="50000">
                  <a:schemeClr val="bg1"/>
                </a:gs>
                <a:gs pos="51000">
                  <a:schemeClr val="accent5"/>
                </a:gs>
                <a:gs pos="100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151" name="Group 150">
            <a:extLst>
              <a:ext uri="{FF2B5EF4-FFF2-40B4-BE49-F238E27FC236}">
                <a16:creationId xmlns:a16="http://schemas.microsoft.com/office/drawing/2014/main" id="{3C12A16B-D362-4AF5-8966-AB5E59913938}"/>
              </a:ext>
            </a:extLst>
          </p:cNvPr>
          <p:cNvGrpSpPr/>
          <p:nvPr/>
        </p:nvGrpSpPr>
        <p:grpSpPr>
          <a:xfrm>
            <a:off x="5669177" y="2306656"/>
            <a:ext cx="1192705" cy="368066"/>
            <a:chOff x="6266439" y="2120510"/>
            <a:chExt cx="1241460" cy="383112"/>
          </a:xfrm>
        </p:grpSpPr>
        <p:pic>
          <p:nvPicPr>
            <p:cNvPr id="50" name="Picture 49">
              <a:extLst>
                <a:ext uri="{FF2B5EF4-FFF2-40B4-BE49-F238E27FC236}">
                  <a16:creationId xmlns:a16="http://schemas.microsoft.com/office/drawing/2014/main" id="{AB57E377-B800-4F32-A892-FE4427FF6568}"/>
                </a:ext>
              </a:extLst>
            </p:cNvPr>
            <p:cNvPicPr>
              <a:picLocks noChangeAspect="1"/>
            </p:cNvPicPr>
            <p:nvPr/>
          </p:nvPicPr>
          <p:blipFill>
            <a:blip r:embed="rId11"/>
            <a:stretch>
              <a:fillRect/>
            </a:stretch>
          </p:blipFill>
          <p:spPr>
            <a:xfrm>
              <a:off x="6266439" y="2147803"/>
              <a:ext cx="1193972" cy="355819"/>
            </a:xfrm>
            <a:prstGeom prst="rect">
              <a:avLst/>
            </a:prstGeom>
          </p:spPr>
        </p:pic>
        <p:sp>
          <p:nvSpPr>
            <p:cNvPr id="97" name="Oval 96">
              <a:extLst>
                <a:ext uri="{FF2B5EF4-FFF2-40B4-BE49-F238E27FC236}">
                  <a16:creationId xmlns:a16="http://schemas.microsoft.com/office/drawing/2014/main" id="{AAA3E3EC-3D04-4B1E-954C-5F12E85AF12D}"/>
                </a:ext>
              </a:extLst>
            </p:cNvPr>
            <p:cNvSpPr/>
            <p:nvPr/>
          </p:nvSpPr>
          <p:spPr>
            <a:xfrm>
              <a:off x="7404315" y="2120510"/>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12" name="Group 11">
            <a:extLst>
              <a:ext uri="{FF2B5EF4-FFF2-40B4-BE49-F238E27FC236}">
                <a16:creationId xmlns:a16="http://schemas.microsoft.com/office/drawing/2014/main" id="{5136C570-BF3A-4310-871A-37B41199327E}"/>
              </a:ext>
            </a:extLst>
          </p:cNvPr>
          <p:cNvGrpSpPr/>
          <p:nvPr/>
        </p:nvGrpSpPr>
        <p:grpSpPr>
          <a:xfrm>
            <a:off x="6461127" y="5258833"/>
            <a:ext cx="638749" cy="298018"/>
            <a:chOff x="6725241" y="5109362"/>
            <a:chExt cx="664859" cy="310200"/>
          </a:xfrm>
        </p:grpSpPr>
        <p:pic>
          <p:nvPicPr>
            <p:cNvPr id="83" name="Picture 82" descr="A picture containing drawing&#10;&#10;Description automatically generated">
              <a:extLst>
                <a:ext uri="{FF2B5EF4-FFF2-40B4-BE49-F238E27FC236}">
                  <a16:creationId xmlns:a16="http://schemas.microsoft.com/office/drawing/2014/main" id="{8F5CDA3A-8208-4BDE-8D87-D3393384765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725241" y="5185562"/>
              <a:ext cx="489599" cy="234000"/>
            </a:xfrm>
            <a:prstGeom prst="rect">
              <a:avLst/>
            </a:prstGeom>
          </p:spPr>
        </p:pic>
        <p:sp>
          <p:nvSpPr>
            <p:cNvPr id="99" name="Oval 98">
              <a:extLst>
                <a:ext uri="{FF2B5EF4-FFF2-40B4-BE49-F238E27FC236}">
                  <a16:creationId xmlns:a16="http://schemas.microsoft.com/office/drawing/2014/main" id="{E6942FC9-D018-43A4-B1A5-9C2026EE45D6}"/>
                </a:ext>
              </a:extLst>
            </p:cNvPr>
            <p:cNvSpPr/>
            <p:nvPr/>
          </p:nvSpPr>
          <p:spPr>
            <a:xfrm>
              <a:off x="7286516" y="5109362"/>
              <a:ext cx="103584" cy="103584"/>
            </a:xfrm>
            <a:prstGeom prst="ellipse">
              <a:avLst/>
            </a:prstGeom>
            <a:gradFill>
              <a:gsLst>
                <a:gs pos="0">
                  <a:schemeClr val="bg1"/>
                </a:gs>
                <a:gs pos="50000">
                  <a:schemeClr val="bg1"/>
                </a:gs>
                <a:gs pos="51000">
                  <a:schemeClr val="accent5"/>
                </a:gs>
                <a:gs pos="100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38" name="Group 37">
            <a:extLst>
              <a:ext uri="{FF2B5EF4-FFF2-40B4-BE49-F238E27FC236}">
                <a16:creationId xmlns:a16="http://schemas.microsoft.com/office/drawing/2014/main" id="{AEFEF482-5623-4B32-B799-C3CBAD385FBD}"/>
              </a:ext>
            </a:extLst>
          </p:cNvPr>
          <p:cNvGrpSpPr/>
          <p:nvPr/>
        </p:nvGrpSpPr>
        <p:grpSpPr>
          <a:xfrm>
            <a:off x="4024446" y="5579006"/>
            <a:ext cx="705589" cy="398604"/>
            <a:chOff x="4188955" y="5442623"/>
            <a:chExt cx="734432" cy="414898"/>
          </a:xfrm>
        </p:grpSpPr>
        <p:pic>
          <p:nvPicPr>
            <p:cNvPr id="61" name="Picture 60">
              <a:extLst>
                <a:ext uri="{FF2B5EF4-FFF2-40B4-BE49-F238E27FC236}">
                  <a16:creationId xmlns:a16="http://schemas.microsoft.com/office/drawing/2014/main" id="{600C2B76-8E80-40FB-91D9-F69502D6398E}"/>
                </a:ext>
              </a:extLst>
            </p:cNvPr>
            <p:cNvPicPr>
              <a:picLocks noChangeAspect="1"/>
            </p:cNvPicPr>
            <p:nvPr/>
          </p:nvPicPr>
          <p:blipFill>
            <a:blip r:embed="rId13"/>
            <a:stretch>
              <a:fillRect/>
            </a:stretch>
          </p:blipFill>
          <p:spPr>
            <a:xfrm>
              <a:off x="4188955" y="5518822"/>
              <a:ext cx="559172" cy="338699"/>
            </a:xfrm>
            <a:prstGeom prst="rect">
              <a:avLst/>
            </a:prstGeom>
          </p:spPr>
        </p:pic>
        <p:sp>
          <p:nvSpPr>
            <p:cNvPr id="103" name="Oval 102">
              <a:extLst>
                <a:ext uri="{FF2B5EF4-FFF2-40B4-BE49-F238E27FC236}">
                  <a16:creationId xmlns:a16="http://schemas.microsoft.com/office/drawing/2014/main" id="{CBA0ADD5-2CF2-4BC0-A945-2CBF6CA29338}"/>
                </a:ext>
              </a:extLst>
            </p:cNvPr>
            <p:cNvSpPr/>
            <p:nvPr/>
          </p:nvSpPr>
          <p:spPr>
            <a:xfrm>
              <a:off x="4819803" y="5442623"/>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44" name="Group 43">
            <a:extLst>
              <a:ext uri="{FF2B5EF4-FFF2-40B4-BE49-F238E27FC236}">
                <a16:creationId xmlns:a16="http://schemas.microsoft.com/office/drawing/2014/main" id="{6C771983-B22F-406F-9F73-DCFCEE6D63CE}"/>
              </a:ext>
            </a:extLst>
          </p:cNvPr>
          <p:cNvGrpSpPr/>
          <p:nvPr/>
        </p:nvGrpSpPr>
        <p:grpSpPr>
          <a:xfrm>
            <a:off x="3992206" y="5020762"/>
            <a:ext cx="1004665" cy="298018"/>
            <a:chOff x="4155397" y="4861559"/>
            <a:chExt cx="1045733" cy="310200"/>
          </a:xfrm>
        </p:grpSpPr>
        <p:pic>
          <p:nvPicPr>
            <p:cNvPr id="76" name="Picture 75">
              <a:extLst>
                <a:ext uri="{FF2B5EF4-FFF2-40B4-BE49-F238E27FC236}">
                  <a16:creationId xmlns:a16="http://schemas.microsoft.com/office/drawing/2014/main" id="{5277F701-943B-47B1-98FF-DE19FBC3119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155397" y="4937759"/>
              <a:ext cx="870473" cy="234000"/>
            </a:xfrm>
            <a:prstGeom prst="rect">
              <a:avLst/>
            </a:prstGeom>
          </p:spPr>
        </p:pic>
        <p:sp>
          <p:nvSpPr>
            <p:cNvPr id="105" name="Oval 104">
              <a:extLst>
                <a:ext uri="{FF2B5EF4-FFF2-40B4-BE49-F238E27FC236}">
                  <a16:creationId xmlns:a16="http://schemas.microsoft.com/office/drawing/2014/main" id="{6F5E1E2E-26EE-4408-A0A7-91716A5CC01C}"/>
                </a:ext>
              </a:extLst>
            </p:cNvPr>
            <p:cNvSpPr/>
            <p:nvPr/>
          </p:nvSpPr>
          <p:spPr>
            <a:xfrm>
              <a:off x="5097546" y="4861559"/>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43" name="Group 42">
            <a:extLst>
              <a:ext uri="{FF2B5EF4-FFF2-40B4-BE49-F238E27FC236}">
                <a16:creationId xmlns:a16="http://schemas.microsoft.com/office/drawing/2014/main" id="{B7BD3610-60A4-4EC1-B384-D7A2D56BB0F6}"/>
              </a:ext>
            </a:extLst>
          </p:cNvPr>
          <p:cNvGrpSpPr/>
          <p:nvPr/>
        </p:nvGrpSpPr>
        <p:grpSpPr>
          <a:xfrm>
            <a:off x="4859857" y="5181660"/>
            <a:ext cx="566099" cy="476563"/>
            <a:chOff x="5058516" y="5029034"/>
            <a:chExt cx="589240" cy="496044"/>
          </a:xfrm>
        </p:grpSpPr>
        <p:pic>
          <p:nvPicPr>
            <p:cNvPr id="60" name="Picture 59" descr="A close up of a sign&#10;&#10;Description automatically generated">
              <a:extLst>
                <a:ext uri="{FF2B5EF4-FFF2-40B4-BE49-F238E27FC236}">
                  <a16:creationId xmlns:a16="http://schemas.microsoft.com/office/drawing/2014/main" id="{262EA32C-8BF2-4D0E-ABFF-287BC7227A6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058516" y="5105234"/>
              <a:ext cx="413980" cy="419844"/>
            </a:xfrm>
            <a:prstGeom prst="rect">
              <a:avLst/>
            </a:prstGeom>
          </p:spPr>
        </p:pic>
        <p:sp>
          <p:nvSpPr>
            <p:cNvPr id="107" name="Oval 106">
              <a:extLst>
                <a:ext uri="{FF2B5EF4-FFF2-40B4-BE49-F238E27FC236}">
                  <a16:creationId xmlns:a16="http://schemas.microsoft.com/office/drawing/2014/main" id="{FBADB6C9-B264-4BA1-A59C-6972DE40539D}"/>
                </a:ext>
              </a:extLst>
            </p:cNvPr>
            <p:cNvSpPr/>
            <p:nvPr/>
          </p:nvSpPr>
          <p:spPr>
            <a:xfrm>
              <a:off x="5544172" y="5029034"/>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156" name="Group 155">
            <a:extLst>
              <a:ext uri="{FF2B5EF4-FFF2-40B4-BE49-F238E27FC236}">
                <a16:creationId xmlns:a16="http://schemas.microsoft.com/office/drawing/2014/main" id="{BCA34D1B-8C9C-4704-BC7D-F103C77C3FAA}"/>
              </a:ext>
            </a:extLst>
          </p:cNvPr>
          <p:cNvGrpSpPr/>
          <p:nvPr/>
        </p:nvGrpSpPr>
        <p:grpSpPr>
          <a:xfrm>
            <a:off x="2647532" y="3502211"/>
            <a:ext cx="855994" cy="308385"/>
            <a:chOff x="2502157" y="3624791"/>
            <a:chExt cx="890985" cy="320991"/>
          </a:xfrm>
        </p:grpSpPr>
        <p:pic>
          <p:nvPicPr>
            <p:cNvPr id="39" name="Picture 38" descr="A picture containing clock&#10;&#10;Description automatically generated">
              <a:extLst>
                <a:ext uri="{FF2B5EF4-FFF2-40B4-BE49-F238E27FC236}">
                  <a16:creationId xmlns:a16="http://schemas.microsoft.com/office/drawing/2014/main" id="{2BCB68E7-B027-4CFD-9776-33DCCF51C00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502157" y="3624791"/>
              <a:ext cx="715725" cy="320991"/>
            </a:xfrm>
            <a:prstGeom prst="rect">
              <a:avLst/>
            </a:prstGeom>
          </p:spPr>
        </p:pic>
        <p:sp>
          <p:nvSpPr>
            <p:cNvPr id="112" name="Oval 111">
              <a:extLst>
                <a:ext uri="{FF2B5EF4-FFF2-40B4-BE49-F238E27FC236}">
                  <a16:creationId xmlns:a16="http://schemas.microsoft.com/office/drawing/2014/main" id="{0DD82488-5948-4E01-9AFE-FE1F23060D1D}"/>
                </a:ext>
              </a:extLst>
            </p:cNvPr>
            <p:cNvSpPr/>
            <p:nvPr/>
          </p:nvSpPr>
          <p:spPr>
            <a:xfrm>
              <a:off x="3289558" y="3679008"/>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4" name="Group 3">
            <a:extLst>
              <a:ext uri="{FF2B5EF4-FFF2-40B4-BE49-F238E27FC236}">
                <a16:creationId xmlns:a16="http://schemas.microsoft.com/office/drawing/2014/main" id="{76BD280C-0E9A-4154-8D67-30439E4656E0}"/>
              </a:ext>
            </a:extLst>
          </p:cNvPr>
          <p:cNvGrpSpPr/>
          <p:nvPr/>
        </p:nvGrpSpPr>
        <p:grpSpPr>
          <a:xfrm>
            <a:off x="2495089" y="3824526"/>
            <a:ext cx="999449" cy="247465"/>
            <a:chOff x="2597082" y="3616423"/>
            <a:chExt cx="1040304" cy="257581"/>
          </a:xfrm>
        </p:grpSpPr>
        <p:pic>
          <p:nvPicPr>
            <p:cNvPr id="40" name="Graphic 39">
              <a:extLst>
                <a:ext uri="{FF2B5EF4-FFF2-40B4-BE49-F238E27FC236}">
                  <a16:creationId xmlns:a16="http://schemas.microsoft.com/office/drawing/2014/main" id="{1C2555DD-5C63-483F-ABD4-8DD3FD930B6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597082" y="3692623"/>
              <a:ext cx="865044" cy="181381"/>
            </a:xfrm>
            <a:prstGeom prst="rect">
              <a:avLst/>
            </a:prstGeom>
          </p:spPr>
        </p:pic>
        <p:sp>
          <p:nvSpPr>
            <p:cNvPr id="114" name="Oval 113">
              <a:extLst>
                <a:ext uri="{FF2B5EF4-FFF2-40B4-BE49-F238E27FC236}">
                  <a16:creationId xmlns:a16="http://schemas.microsoft.com/office/drawing/2014/main" id="{D753922D-9752-464F-88D2-CA6D91C81495}"/>
                </a:ext>
              </a:extLst>
            </p:cNvPr>
            <p:cNvSpPr/>
            <p:nvPr/>
          </p:nvSpPr>
          <p:spPr>
            <a:xfrm>
              <a:off x="3533802" y="3616423"/>
              <a:ext cx="103584" cy="103584"/>
            </a:xfrm>
            <a:prstGeom prst="ellipse">
              <a:avLst/>
            </a:prstGeom>
            <a:gradFill>
              <a:gsLst>
                <a:gs pos="0">
                  <a:schemeClr val="bg1"/>
                </a:gs>
                <a:gs pos="50000">
                  <a:schemeClr val="bg1"/>
                </a:gs>
                <a:gs pos="51000">
                  <a:schemeClr val="accent5"/>
                </a:gs>
                <a:gs pos="100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87849" tIns="43924" rIns="87849" bIns="43924" numCol="1" spcCol="0" rtlCol="0" fromWordArt="0" anchor="ctr" anchorCtr="0" forceAA="0" compatLnSpc="1">
              <a:prstTxWarp prst="textNoShape">
                <a:avLst/>
              </a:prstTxWarp>
              <a:noAutofit/>
            </a:bodyPr>
            <a:lstStyle/>
            <a:p>
              <a:pPr algn="ctr"/>
              <a:endParaRPr lang="en-GB" sz="1729"/>
            </a:p>
          </p:txBody>
        </p:sp>
      </p:grpSp>
      <p:grpSp>
        <p:nvGrpSpPr>
          <p:cNvPr id="154" name="Group 153">
            <a:extLst>
              <a:ext uri="{FF2B5EF4-FFF2-40B4-BE49-F238E27FC236}">
                <a16:creationId xmlns:a16="http://schemas.microsoft.com/office/drawing/2014/main" id="{1C44A61F-8CFB-4A5D-9DB6-84A13D9AD16C}"/>
              </a:ext>
            </a:extLst>
          </p:cNvPr>
          <p:cNvGrpSpPr/>
          <p:nvPr/>
        </p:nvGrpSpPr>
        <p:grpSpPr>
          <a:xfrm>
            <a:off x="2462818" y="4545542"/>
            <a:ext cx="721427" cy="332869"/>
            <a:chOff x="2890281" y="4285323"/>
            <a:chExt cx="750917" cy="346476"/>
          </a:xfrm>
        </p:grpSpPr>
        <p:pic>
          <p:nvPicPr>
            <p:cNvPr id="41" name="Picture 40" descr="A close up of a logo&#10;&#10;Description automatically generated">
              <a:extLst>
                <a:ext uri="{FF2B5EF4-FFF2-40B4-BE49-F238E27FC236}">
                  <a16:creationId xmlns:a16="http://schemas.microsoft.com/office/drawing/2014/main" id="{B419004C-443B-40E3-860A-CAB010E7E2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890281" y="4361522"/>
              <a:ext cx="575657" cy="270277"/>
            </a:xfrm>
            <a:prstGeom prst="rect">
              <a:avLst/>
            </a:prstGeom>
          </p:spPr>
        </p:pic>
        <p:sp>
          <p:nvSpPr>
            <p:cNvPr id="116" name="Oval 115">
              <a:extLst>
                <a:ext uri="{FF2B5EF4-FFF2-40B4-BE49-F238E27FC236}">
                  <a16:creationId xmlns:a16="http://schemas.microsoft.com/office/drawing/2014/main" id="{18D84770-2E28-4F7E-AA30-36F8CE5AB941}"/>
                </a:ext>
              </a:extLst>
            </p:cNvPr>
            <p:cNvSpPr/>
            <p:nvPr/>
          </p:nvSpPr>
          <p:spPr>
            <a:xfrm>
              <a:off x="3537614" y="4285323"/>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55" name="Group 54">
            <a:extLst>
              <a:ext uri="{FF2B5EF4-FFF2-40B4-BE49-F238E27FC236}">
                <a16:creationId xmlns:a16="http://schemas.microsoft.com/office/drawing/2014/main" id="{0210A2EE-7B37-4ADE-A1C1-EC9036070050}"/>
              </a:ext>
            </a:extLst>
          </p:cNvPr>
          <p:cNvGrpSpPr/>
          <p:nvPr/>
        </p:nvGrpSpPr>
        <p:grpSpPr>
          <a:xfrm>
            <a:off x="3534495" y="4535502"/>
            <a:ext cx="805542" cy="338149"/>
            <a:chOff x="3678975" y="4356463"/>
            <a:chExt cx="838471" cy="351972"/>
          </a:xfrm>
        </p:grpSpPr>
        <p:pic>
          <p:nvPicPr>
            <p:cNvPr id="77" name="Graphic 76">
              <a:extLst>
                <a:ext uri="{FF2B5EF4-FFF2-40B4-BE49-F238E27FC236}">
                  <a16:creationId xmlns:a16="http://schemas.microsoft.com/office/drawing/2014/main" id="{81136788-C520-47D3-A4E9-0FA8A6AB26F5}"/>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678975" y="4474435"/>
              <a:ext cx="744572" cy="234000"/>
            </a:xfrm>
            <a:prstGeom prst="rect">
              <a:avLst/>
            </a:prstGeom>
          </p:spPr>
        </p:pic>
        <p:sp>
          <p:nvSpPr>
            <p:cNvPr id="119" name="Oval 118">
              <a:extLst>
                <a:ext uri="{FF2B5EF4-FFF2-40B4-BE49-F238E27FC236}">
                  <a16:creationId xmlns:a16="http://schemas.microsoft.com/office/drawing/2014/main" id="{5FD96F0C-4E39-4846-B088-28F05EBB6233}"/>
                </a:ext>
              </a:extLst>
            </p:cNvPr>
            <p:cNvSpPr/>
            <p:nvPr/>
          </p:nvSpPr>
          <p:spPr>
            <a:xfrm>
              <a:off x="4413862" y="4356463"/>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46" name="Group 45">
            <a:extLst>
              <a:ext uri="{FF2B5EF4-FFF2-40B4-BE49-F238E27FC236}">
                <a16:creationId xmlns:a16="http://schemas.microsoft.com/office/drawing/2014/main" id="{734272EF-0214-428C-ABD3-526DA43FC476}"/>
              </a:ext>
            </a:extLst>
          </p:cNvPr>
          <p:cNvGrpSpPr/>
          <p:nvPr/>
        </p:nvGrpSpPr>
        <p:grpSpPr>
          <a:xfrm>
            <a:off x="3720801" y="3643100"/>
            <a:ext cx="476709" cy="427105"/>
            <a:chOff x="4202835" y="3550132"/>
            <a:chExt cx="496196" cy="444564"/>
          </a:xfrm>
        </p:grpSpPr>
        <p:pic>
          <p:nvPicPr>
            <p:cNvPr id="59" name="Picture 58" descr="A close up of a logo&#10;&#10;Description automatically generated">
              <a:extLst>
                <a:ext uri="{FF2B5EF4-FFF2-40B4-BE49-F238E27FC236}">
                  <a16:creationId xmlns:a16="http://schemas.microsoft.com/office/drawing/2014/main" id="{3D279C50-BE1E-485B-89C1-01E3329E6E81}"/>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202835" y="3673709"/>
              <a:ext cx="346076" cy="320987"/>
            </a:xfrm>
            <a:prstGeom prst="rect">
              <a:avLst/>
            </a:prstGeom>
          </p:spPr>
        </p:pic>
        <p:sp>
          <p:nvSpPr>
            <p:cNvPr id="121" name="Oval 120">
              <a:extLst>
                <a:ext uri="{FF2B5EF4-FFF2-40B4-BE49-F238E27FC236}">
                  <a16:creationId xmlns:a16="http://schemas.microsoft.com/office/drawing/2014/main" id="{8D178E2A-336C-4B67-A90D-477B297B77DE}"/>
                </a:ext>
              </a:extLst>
            </p:cNvPr>
            <p:cNvSpPr/>
            <p:nvPr/>
          </p:nvSpPr>
          <p:spPr>
            <a:xfrm>
              <a:off x="4595447" y="3550132"/>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142" name="Group 141">
            <a:extLst>
              <a:ext uri="{FF2B5EF4-FFF2-40B4-BE49-F238E27FC236}">
                <a16:creationId xmlns:a16="http://schemas.microsoft.com/office/drawing/2014/main" id="{632B199C-9E9F-44BF-9AD4-DD220FB0C757}"/>
              </a:ext>
            </a:extLst>
          </p:cNvPr>
          <p:cNvGrpSpPr/>
          <p:nvPr/>
        </p:nvGrpSpPr>
        <p:grpSpPr>
          <a:xfrm>
            <a:off x="2637405" y="5112575"/>
            <a:ext cx="1076695" cy="298018"/>
            <a:chOff x="3009561" y="5157964"/>
            <a:chExt cx="1120708" cy="310200"/>
          </a:xfrm>
        </p:grpSpPr>
        <p:pic>
          <p:nvPicPr>
            <p:cNvPr id="49" name="Picture 48" descr="A picture containing clock&#10;&#10;Description automatically generated">
              <a:extLst>
                <a:ext uri="{FF2B5EF4-FFF2-40B4-BE49-F238E27FC236}">
                  <a16:creationId xmlns:a16="http://schemas.microsoft.com/office/drawing/2014/main" id="{C3C78218-095B-46BF-B789-F4B6F758B198}"/>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3009561" y="5234164"/>
              <a:ext cx="945448" cy="234000"/>
            </a:xfrm>
            <a:prstGeom prst="rect">
              <a:avLst/>
            </a:prstGeom>
          </p:spPr>
        </p:pic>
        <p:sp>
          <p:nvSpPr>
            <p:cNvPr id="128" name="Oval 127">
              <a:extLst>
                <a:ext uri="{FF2B5EF4-FFF2-40B4-BE49-F238E27FC236}">
                  <a16:creationId xmlns:a16="http://schemas.microsoft.com/office/drawing/2014/main" id="{678B52F5-5AAB-4598-857C-C9B4220390DE}"/>
                </a:ext>
              </a:extLst>
            </p:cNvPr>
            <p:cNvSpPr/>
            <p:nvPr/>
          </p:nvSpPr>
          <p:spPr>
            <a:xfrm>
              <a:off x="4026685" y="5157964"/>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143" name="Group 142">
            <a:extLst>
              <a:ext uri="{FF2B5EF4-FFF2-40B4-BE49-F238E27FC236}">
                <a16:creationId xmlns:a16="http://schemas.microsoft.com/office/drawing/2014/main" id="{1CAB2DCF-13F2-405E-95D7-2635B8D1E1CA}"/>
              </a:ext>
            </a:extLst>
          </p:cNvPr>
          <p:cNvGrpSpPr/>
          <p:nvPr/>
        </p:nvGrpSpPr>
        <p:grpSpPr>
          <a:xfrm>
            <a:off x="2975246" y="5522465"/>
            <a:ext cx="556088" cy="312114"/>
            <a:chOff x="3170269" y="5714900"/>
            <a:chExt cx="552679" cy="310200"/>
          </a:xfrm>
        </p:grpSpPr>
        <p:pic>
          <p:nvPicPr>
            <p:cNvPr id="81" name="Graphic 80">
              <a:extLst>
                <a:ext uri="{FF2B5EF4-FFF2-40B4-BE49-F238E27FC236}">
                  <a16:creationId xmlns:a16="http://schemas.microsoft.com/office/drawing/2014/main" id="{140773D7-EE55-49C7-AF7E-4678C23CB45E}"/>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3170269" y="5791100"/>
              <a:ext cx="377419" cy="234000"/>
            </a:xfrm>
            <a:prstGeom prst="rect">
              <a:avLst/>
            </a:prstGeom>
          </p:spPr>
        </p:pic>
        <p:sp>
          <p:nvSpPr>
            <p:cNvPr id="129" name="Oval 128">
              <a:extLst>
                <a:ext uri="{FF2B5EF4-FFF2-40B4-BE49-F238E27FC236}">
                  <a16:creationId xmlns:a16="http://schemas.microsoft.com/office/drawing/2014/main" id="{6FD2C98E-7691-4250-9DFF-DF18E11A2E36}"/>
                </a:ext>
              </a:extLst>
            </p:cNvPr>
            <p:cNvSpPr/>
            <p:nvPr/>
          </p:nvSpPr>
          <p:spPr>
            <a:xfrm>
              <a:off x="3619364" y="5714900"/>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32" name="Group 31">
            <a:extLst>
              <a:ext uri="{FF2B5EF4-FFF2-40B4-BE49-F238E27FC236}">
                <a16:creationId xmlns:a16="http://schemas.microsoft.com/office/drawing/2014/main" id="{650629DC-3AB0-4EA6-939F-0D4EB8C3345A}"/>
              </a:ext>
            </a:extLst>
          </p:cNvPr>
          <p:cNvGrpSpPr/>
          <p:nvPr/>
        </p:nvGrpSpPr>
        <p:grpSpPr>
          <a:xfrm>
            <a:off x="1564933" y="5739556"/>
            <a:ext cx="708393" cy="354372"/>
            <a:chOff x="1628903" y="5609736"/>
            <a:chExt cx="737350" cy="368858"/>
          </a:xfrm>
        </p:grpSpPr>
        <p:pic>
          <p:nvPicPr>
            <p:cNvPr id="79" name="Picture 78">
              <a:extLst>
                <a:ext uri="{FF2B5EF4-FFF2-40B4-BE49-F238E27FC236}">
                  <a16:creationId xmlns:a16="http://schemas.microsoft.com/office/drawing/2014/main" id="{E4BF651C-F31C-445A-BC37-879AD048B97C}"/>
                </a:ext>
              </a:extLst>
            </p:cNvPr>
            <p:cNvPicPr>
              <a:picLocks noChangeAspect="1"/>
            </p:cNvPicPr>
            <p:nvPr/>
          </p:nvPicPr>
          <p:blipFill>
            <a:blip r:embed="rId26"/>
            <a:stretch>
              <a:fillRect/>
            </a:stretch>
          </p:blipFill>
          <p:spPr>
            <a:xfrm>
              <a:off x="1628903" y="5685935"/>
              <a:ext cx="562090" cy="292659"/>
            </a:xfrm>
            <a:prstGeom prst="rect">
              <a:avLst/>
            </a:prstGeom>
          </p:spPr>
        </p:pic>
        <p:sp>
          <p:nvSpPr>
            <p:cNvPr id="130" name="Oval 129">
              <a:extLst>
                <a:ext uri="{FF2B5EF4-FFF2-40B4-BE49-F238E27FC236}">
                  <a16:creationId xmlns:a16="http://schemas.microsoft.com/office/drawing/2014/main" id="{7E23618F-E821-4A56-ABEE-7F65E34928D0}"/>
                </a:ext>
              </a:extLst>
            </p:cNvPr>
            <p:cNvSpPr/>
            <p:nvPr/>
          </p:nvSpPr>
          <p:spPr>
            <a:xfrm>
              <a:off x="2262669" y="5609736"/>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37" name="Group 36">
            <a:extLst>
              <a:ext uri="{FF2B5EF4-FFF2-40B4-BE49-F238E27FC236}">
                <a16:creationId xmlns:a16="http://schemas.microsoft.com/office/drawing/2014/main" id="{96311EB8-8733-4BC4-9582-0D9FFD8B0BDA}"/>
              </a:ext>
            </a:extLst>
          </p:cNvPr>
          <p:cNvGrpSpPr/>
          <p:nvPr/>
        </p:nvGrpSpPr>
        <p:grpSpPr>
          <a:xfrm>
            <a:off x="819597" y="6122633"/>
            <a:ext cx="824758" cy="298018"/>
            <a:chOff x="853100" y="6008472"/>
            <a:chExt cx="858472" cy="310200"/>
          </a:xfrm>
        </p:grpSpPr>
        <p:pic>
          <p:nvPicPr>
            <p:cNvPr id="85" name="Picture 84" descr="A picture containing drawing&#10;&#10;Description automatically generated">
              <a:extLst>
                <a:ext uri="{FF2B5EF4-FFF2-40B4-BE49-F238E27FC236}">
                  <a16:creationId xmlns:a16="http://schemas.microsoft.com/office/drawing/2014/main" id="{698CA6DB-6C3D-41D8-953F-3D2D41660F12}"/>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853100" y="6084672"/>
              <a:ext cx="683212" cy="234000"/>
            </a:xfrm>
            <a:prstGeom prst="rect">
              <a:avLst/>
            </a:prstGeom>
          </p:spPr>
        </p:pic>
        <p:sp>
          <p:nvSpPr>
            <p:cNvPr id="131" name="Oval 130">
              <a:extLst>
                <a:ext uri="{FF2B5EF4-FFF2-40B4-BE49-F238E27FC236}">
                  <a16:creationId xmlns:a16="http://schemas.microsoft.com/office/drawing/2014/main" id="{AF6F92D4-51F0-40BB-B5DB-7201CB654422}"/>
                </a:ext>
              </a:extLst>
            </p:cNvPr>
            <p:cNvSpPr/>
            <p:nvPr/>
          </p:nvSpPr>
          <p:spPr>
            <a:xfrm>
              <a:off x="1607988" y="6008472"/>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139" name="Group 138">
            <a:extLst>
              <a:ext uri="{FF2B5EF4-FFF2-40B4-BE49-F238E27FC236}">
                <a16:creationId xmlns:a16="http://schemas.microsoft.com/office/drawing/2014/main" id="{8C585443-0E68-48B7-BE5B-EC8779807F36}"/>
              </a:ext>
            </a:extLst>
          </p:cNvPr>
          <p:cNvGrpSpPr/>
          <p:nvPr/>
        </p:nvGrpSpPr>
        <p:grpSpPr>
          <a:xfrm>
            <a:off x="764304" y="5711540"/>
            <a:ext cx="727096" cy="298018"/>
            <a:chOff x="1769611" y="5293153"/>
            <a:chExt cx="756818" cy="310200"/>
          </a:xfrm>
        </p:grpSpPr>
        <p:pic>
          <p:nvPicPr>
            <p:cNvPr id="82" name="Picture 81" descr="A picture containing drawing&#10;&#10;Description automatically generated">
              <a:extLst>
                <a:ext uri="{FF2B5EF4-FFF2-40B4-BE49-F238E27FC236}">
                  <a16:creationId xmlns:a16="http://schemas.microsoft.com/office/drawing/2014/main" id="{B6145B67-6B88-433C-92BF-54F264A1C39E}"/>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769611" y="5369353"/>
              <a:ext cx="581558" cy="234000"/>
            </a:xfrm>
            <a:prstGeom prst="rect">
              <a:avLst/>
            </a:prstGeom>
          </p:spPr>
        </p:pic>
        <p:sp>
          <p:nvSpPr>
            <p:cNvPr id="132" name="Oval 131">
              <a:extLst>
                <a:ext uri="{FF2B5EF4-FFF2-40B4-BE49-F238E27FC236}">
                  <a16:creationId xmlns:a16="http://schemas.microsoft.com/office/drawing/2014/main" id="{4D3B30A7-998B-40D2-93CC-9C8B84411334}"/>
                </a:ext>
              </a:extLst>
            </p:cNvPr>
            <p:cNvSpPr/>
            <p:nvPr/>
          </p:nvSpPr>
          <p:spPr>
            <a:xfrm>
              <a:off x="2422845" y="5293153"/>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5" name="Group 4">
            <a:extLst>
              <a:ext uri="{FF2B5EF4-FFF2-40B4-BE49-F238E27FC236}">
                <a16:creationId xmlns:a16="http://schemas.microsoft.com/office/drawing/2014/main" id="{59CADC5C-D77C-47B5-9D44-FC45022D398F}"/>
              </a:ext>
            </a:extLst>
          </p:cNvPr>
          <p:cNvGrpSpPr/>
          <p:nvPr/>
        </p:nvGrpSpPr>
        <p:grpSpPr>
          <a:xfrm>
            <a:off x="5730621" y="4517865"/>
            <a:ext cx="669879" cy="298018"/>
            <a:chOff x="5964874" y="4950848"/>
            <a:chExt cx="697262" cy="310200"/>
          </a:xfrm>
        </p:grpSpPr>
        <p:pic>
          <p:nvPicPr>
            <p:cNvPr id="64" name="Picture 63" descr="A picture containing drawing&#10;&#10;Description automatically generated">
              <a:extLst>
                <a:ext uri="{FF2B5EF4-FFF2-40B4-BE49-F238E27FC236}">
                  <a16:creationId xmlns:a16="http://schemas.microsoft.com/office/drawing/2014/main" id="{BA225A28-12BA-47E5-99E6-6512879EEACF}"/>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5964874" y="5027048"/>
              <a:ext cx="522002" cy="234000"/>
            </a:xfrm>
            <a:prstGeom prst="rect">
              <a:avLst/>
            </a:prstGeom>
          </p:spPr>
        </p:pic>
        <p:sp>
          <p:nvSpPr>
            <p:cNvPr id="133" name="Oval 132">
              <a:extLst>
                <a:ext uri="{FF2B5EF4-FFF2-40B4-BE49-F238E27FC236}">
                  <a16:creationId xmlns:a16="http://schemas.microsoft.com/office/drawing/2014/main" id="{69BC71F1-291D-4A86-BBE5-4AB2224BDE28}"/>
                </a:ext>
              </a:extLst>
            </p:cNvPr>
            <p:cNvSpPr/>
            <p:nvPr/>
          </p:nvSpPr>
          <p:spPr>
            <a:xfrm>
              <a:off x="6558552" y="4950848"/>
              <a:ext cx="103584" cy="103584"/>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87849" tIns="43924" rIns="87849" bIns="43924" numCol="1" spcCol="0" rtlCol="0" fromWordArt="0" anchor="ctr" anchorCtr="0" forceAA="0" compatLnSpc="1">
              <a:prstTxWarp prst="textNoShape">
                <a:avLst/>
              </a:prstTxWarp>
              <a:noAutofit/>
            </a:bodyPr>
            <a:lstStyle/>
            <a:p>
              <a:pPr algn="ctr"/>
              <a:endParaRPr lang="en-GB" sz="1729"/>
            </a:p>
          </p:txBody>
        </p:sp>
      </p:grpSp>
      <p:grpSp>
        <p:nvGrpSpPr>
          <p:cNvPr id="29" name="Group 28">
            <a:extLst>
              <a:ext uri="{FF2B5EF4-FFF2-40B4-BE49-F238E27FC236}">
                <a16:creationId xmlns:a16="http://schemas.microsoft.com/office/drawing/2014/main" id="{B8A95EE6-9302-4763-90CE-D4DFDE698419}"/>
              </a:ext>
            </a:extLst>
          </p:cNvPr>
          <p:cNvGrpSpPr/>
          <p:nvPr/>
        </p:nvGrpSpPr>
        <p:grpSpPr>
          <a:xfrm>
            <a:off x="787987" y="5043277"/>
            <a:ext cx="1057669" cy="298018"/>
            <a:chOff x="820198" y="4884995"/>
            <a:chExt cx="1100904" cy="310200"/>
          </a:xfrm>
        </p:grpSpPr>
        <p:pic>
          <p:nvPicPr>
            <p:cNvPr id="78" name="Picture 77" descr="A picture containing drawing, plate&#10;&#10;Description automatically generated">
              <a:extLst>
                <a:ext uri="{FF2B5EF4-FFF2-40B4-BE49-F238E27FC236}">
                  <a16:creationId xmlns:a16="http://schemas.microsoft.com/office/drawing/2014/main" id="{8F4ACDA5-A7CF-4D72-AEAE-0AB65FF51C2C}"/>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820198" y="4961195"/>
              <a:ext cx="925644" cy="234000"/>
            </a:xfrm>
            <a:prstGeom prst="rect">
              <a:avLst/>
            </a:prstGeom>
          </p:spPr>
        </p:pic>
        <p:sp>
          <p:nvSpPr>
            <p:cNvPr id="134" name="Oval 133">
              <a:extLst>
                <a:ext uri="{FF2B5EF4-FFF2-40B4-BE49-F238E27FC236}">
                  <a16:creationId xmlns:a16="http://schemas.microsoft.com/office/drawing/2014/main" id="{332D8D3D-A653-45FA-A2E5-A19E3DFE32BF}"/>
                </a:ext>
              </a:extLst>
            </p:cNvPr>
            <p:cNvSpPr/>
            <p:nvPr/>
          </p:nvSpPr>
          <p:spPr>
            <a:xfrm>
              <a:off x="1817518" y="4884995"/>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30" name="Group 29">
            <a:extLst>
              <a:ext uri="{FF2B5EF4-FFF2-40B4-BE49-F238E27FC236}">
                <a16:creationId xmlns:a16="http://schemas.microsoft.com/office/drawing/2014/main" id="{252D2B17-E0A6-446B-B2FD-3DF97444E83E}"/>
              </a:ext>
            </a:extLst>
          </p:cNvPr>
          <p:cNvGrpSpPr/>
          <p:nvPr/>
        </p:nvGrpSpPr>
        <p:grpSpPr>
          <a:xfrm>
            <a:off x="1124763" y="5375725"/>
            <a:ext cx="1067200" cy="226756"/>
            <a:chOff x="1170740" y="5231032"/>
            <a:chExt cx="1110825" cy="236025"/>
          </a:xfrm>
        </p:grpSpPr>
        <p:pic>
          <p:nvPicPr>
            <p:cNvPr id="80" name="Picture 79" descr="A picture containing drawing&#10;&#10;Description automatically generated">
              <a:extLst>
                <a:ext uri="{FF2B5EF4-FFF2-40B4-BE49-F238E27FC236}">
                  <a16:creationId xmlns:a16="http://schemas.microsoft.com/office/drawing/2014/main" id="{7A278A62-2A6D-4F7C-A428-46AD79D0A64F}"/>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170740" y="5307232"/>
              <a:ext cx="935565" cy="159825"/>
            </a:xfrm>
            <a:prstGeom prst="rect">
              <a:avLst/>
            </a:prstGeom>
          </p:spPr>
        </p:pic>
        <p:sp>
          <p:nvSpPr>
            <p:cNvPr id="135" name="Oval 134">
              <a:extLst>
                <a:ext uri="{FF2B5EF4-FFF2-40B4-BE49-F238E27FC236}">
                  <a16:creationId xmlns:a16="http://schemas.microsoft.com/office/drawing/2014/main" id="{518F80B4-1BFE-4B98-8161-D3CCDEF183CF}"/>
                </a:ext>
              </a:extLst>
            </p:cNvPr>
            <p:cNvSpPr/>
            <p:nvPr/>
          </p:nvSpPr>
          <p:spPr>
            <a:xfrm>
              <a:off x="2177981" y="5231032"/>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26" name="Group 25">
            <a:extLst>
              <a:ext uri="{FF2B5EF4-FFF2-40B4-BE49-F238E27FC236}">
                <a16:creationId xmlns:a16="http://schemas.microsoft.com/office/drawing/2014/main" id="{0896AC5D-3EDC-47F3-80AE-6CC900ADB9E0}"/>
              </a:ext>
            </a:extLst>
          </p:cNvPr>
          <p:cNvGrpSpPr/>
          <p:nvPr/>
        </p:nvGrpSpPr>
        <p:grpSpPr>
          <a:xfrm>
            <a:off x="1023303" y="4462508"/>
            <a:ext cx="1063137" cy="324720"/>
            <a:chOff x="1065133" y="4280485"/>
            <a:chExt cx="1106595" cy="337994"/>
          </a:xfrm>
        </p:grpSpPr>
        <p:pic>
          <p:nvPicPr>
            <p:cNvPr id="71" name="Picture 70" descr="A picture containing object, clock&#10;&#10;Description automatically generated">
              <a:extLst>
                <a:ext uri="{FF2B5EF4-FFF2-40B4-BE49-F238E27FC236}">
                  <a16:creationId xmlns:a16="http://schemas.microsoft.com/office/drawing/2014/main" id="{DAA1312B-8FA7-49BB-8EA2-C5E4F4405596}"/>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1065133" y="4356685"/>
              <a:ext cx="931335" cy="261794"/>
            </a:xfrm>
            <a:prstGeom prst="rect">
              <a:avLst/>
            </a:prstGeom>
          </p:spPr>
        </p:pic>
        <p:sp>
          <p:nvSpPr>
            <p:cNvPr id="136" name="Oval 135">
              <a:extLst>
                <a:ext uri="{FF2B5EF4-FFF2-40B4-BE49-F238E27FC236}">
                  <a16:creationId xmlns:a16="http://schemas.microsoft.com/office/drawing/2014/main" id="{44A64584-9C82-4CA8-A07E-A23C3B782DC6}"/>
                </a:ext>
              </a:extLst>
            </p:cNvPr>
            <p:cNvSpPr/>
            <p:nvPr/>
          </p:nvSpPr>
          <p:spPr>
            <a:xfrm>
              <a:off x="2068144" y="4280485"/>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sp>
        <p:nvSpPr>
          <p:cNvPr id="165" name="Rectangle 164">
            <a:extLst>
              <a:ext uri="{FF2B5EF4-FFF2-40B4-BE49-F238E27FC236}">
                <a16:creationId xmlns:a16="http://schemas.microsoft.com/office/drawing/2014/main" id="{F8CF26E2-1A76-4F53-89C3-3DCAC1247D58}"/>
              </a:ext>
            </a:extLst>
          </p:cNvPr>
          <p:cNvSpPr/>
          <p:nvPr/>
        </p:nvSpPr>
        <p:spPr>
          <a:xfrm>
            <a:off x="7441246" y="2435022"/>
            <a:ext cx="2160000" cy="34660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buClr>
                <a:schemeClr val="accent2"/>
              </a:buClr>
            </a:pPr>
            <a:r>
              <a:rPr lang="en-GB" sz="1300" b="1" dirty="0">
                <a:solidFill>
                  <a:schemeClr val="tx1"/>
                </a:solidFill>
              </a:rPr>
              <a:t>Specialists / pure players: </a:t>
            </a:r>
          </a:p>
          <a:p>
            <a:pPr marL="180975" lvl="1" indent="-180975">
              <a:buClr>
                <a:schemeClr val="accent2"/>
              </a:buClr>
              <a:buFont typeface="Wingdings" panose="05000000000000000000" pitchFamily="2" charset="2"/>
              <a:buChar char="§"/>
            </a:pPr>
            <a:r>
              <a:rPr lang="en-GB" sz="1000" dirty="0">
                <a:solidFill>
                  <a:schemeClr val="tx1"/>
                </a:solidFill>
              </a:rPr>
              <a:t>Specialisation, usually with integrated logistics capabilities</a:t>
            </a:r>
          </a:p>
          <a:p>
            <a:pPr marL="180975" lvl="1" indent="-180975">
              <a:buClr>
                <a:schemeClr val="accent2"/>
              </a:buClr>
              <a:buFont typeface="Wingdings" panose="05000000000000000000" pitchFamily="2" charset="2"/>
              <a:buChar char="§"/>
            </a:pPr>
            <a:r>
              <a:rPr lang="en-GB" sz="1000" dirty="0">
                <a:solidFill>
                  <a:schemeClr val="tx1"/>
                </a:solidFill>
              </a:rPr>
              <a:t>Active in all market segments or focus on niche markets (ex: bunkering; LNG fuelling stations)</a:t>
            </a:r>
          </a:p>
          <a:p>
            <a:pPr>
              <a:buClr>
                <a:schemeClr val="accent2"/>
              </a:buClr>
            </a:pPr>
            <a:r>
              <a:rPr lang="en-GB" sz="1300" b="1" dirty="0">
                <a:solidFill>
                  <a:schemeClr val="tx1"/>
                </a:solidFill>
              </a:rPr>
              <a:t>Integrated gas players (majors):</a:t>
            </a:r>
          </a:p>
          <a:p>
            <a:pPr marL="180975" lvl="1" indent="-180975">
              <a:buClr>
                <a:schemeClr val="accent2"/>
              </a:buClr>
              <a:buFont typeface="Wingdings" panose="05000000000000000000" pitchFamily="2" charset="2"/>
              <a:buChar char="§"/>
            </a:pPr>
            <a:r>
              <a:rPr lang="en-GB" sz="1000" dirty="0">
                <a:solidFill>
                  <a:schemeClr val="tx1"/>
                </a:solidFill>
              </a:rPr>
              <a:t>Integration with midstream and or downstream gas activities (clients portfolio and expertise in natural gas retail)</a:t>
            </a:r>
          </a:p>
          <a:p>
            <a:pPr marL="180975" lvl="1" indent="-180975">
              <a:buClr>
                <a:schemeClr val="accent2"/>
              </a:buClr>
              <a:buFont typeface="Wingdings" panose="05000000000000000000" pitchFamily="2" charset="2"/>
              <a:buChar char="§"/>
            </a:pPr>
            <a:r>
              <a:rPr lang="en-GB" sz="1000" dirty="0">
                <a:solidFill>
                  <a:schemeClr val="tx1"/>
                </a:solidFill>
              </a:rPr>
              <a:t>Brand recognition</a:t>
            </a:r>
          </a:p>
          <a:p>
            <a:pPr>
              <a:buClr>
                <a:schemeClr val="accent2"/>
              </a:buClr>
            </a:pPr>
            <a:r>
              <a:rPr lang="en-GB" sz="1300" b="1" dirty="0">
                <a:solidFill>
                  <a:schemeClr val="tx1"/>
                </a:solidFill>
              </a:rPr>
              <a:t>LPG retailers which have diversified: </a:t>
            </a:r>
          </a:p>
          <a:p>
            <a:pPr marL="180975" lvl="1" indent="-180975">
              <a:buClr>
                <a:schemeClr val="accent2"/>
              </a:buClr>
              <a:buFont typeface="Wingdings" panose="05000000000000000000" pitchFamily="2" charset="2"/>
              <a:buChar char="§"/>
            </a:pPr>
            <a:r>
              <a:rPr lang="en-GB" sz="1000" dirty="0">
                <a:solidFill>
                  <a:schemeClr val="tx1"/>
                </a:solidFill>
              </a:rPr>
              <a:t>Expertise in gas retail to industrial clients</a:t>
            </a:r>
          </a:p>
          <a:p>
            <a:pPr marL="180975" lvl="1" indent="-180975">
              <a:buClr>
                <a:schemeClr val="accent2"/>
              </a:buClr>
              <a:buFont typeface="Wingdings" panose="05000000000000000000" pitchFamily="2" charset="2"/>
              <a:buChar char="§"/>
            </a:pPr>
            <a:r>
              <a:rPr lang="en-GB" sz="1000" dirty="0">
                <a:solidFill>
                  <a:schemeClr val="tx1"/>
                </a:solidFill>
              </a:rPr>
              <a:t>Clients portfolio</a:t>
            </a:r>
          </a:p>
          <a:p>
            <a:pPr>
              <a:buClr>
                <a:schemeClr val="accent2"/>
              </a:buClr>
            </a:pPr>
            <a:r>
              <a:rPr lang="en-GB" sz="1300" b="1" dirty="0">
                <a:solidFill>
                  <a:schemeClr val="tx1"/>
                </a:solidFill>
              </a:rPr>
              <a:t>Petroleum fuel retailers which have diversified: </a:t>
            </a:r>
          </a:p>
          <a:p>
            <a:pPr marL="180975" lvl="1" indent="-180975">
              <a:buClr>
                <a:schemeClr val="accent2"/>
              </a:buClr>
              <a:buFont typeface="Wingdings" panose="05000000000000000000" pitchFamily="2" charset="2"/>
              <a:buChar char="§"/>
            </a:pPr>
            <a:r>
              <a:rPr lang="en-GB" sz="1000" dirty="0">
                <a:solidFill>
                  <a:schemeClr val="tx1"/>
                </a:solidFill>
              </a:rPr>
              <a:t>Expertise in fuel retail</a:t>
            </a:r>
          </a:p>
          <a:p>
            <a:pPr marL="180975" lvl="1" indent="-180975">
              <a:buClr>
                <a:schemeClr val="accent2"/>
              </a:buClr>
              <a:buFont typeface="Wingdings" panose="05000000000000000000" pitchFamily="2" charset="2"/>
              <a:buChar char="§"/>
            </a:pPr>
            <a:r>
              <a:rPr lang="en-GB" sz="1000" dirty="0">
                <a:solidFill>
                  <a:schemeClr val="tx1"/>
                </a:solidFill>
              </a:rPr>
              <a:t>Brand recognition</a:t>
            </a:r>
          </a:p>
          <a:p>
            <a:pPr marL="180975" lvl="1" indent="-180975">
              <a:buClr>
                <a:schemeClr val="accent2"/>
              </a:buClr>
              <a:buFont typeface="Wingdings" panose="05000000000000000000" pitchFamily="2" charset="2"/>
              <a:buChar char="§"/>
            </a:pPr>
            <a:r>
              <a:rPr lang="en-GB" sz="1000" dirty="0">
                <a:solidFill>
                  <a:schemeClr val="tx1"/>
                </a:solidFill>
              </a:rPr>
              <a:t>Geographical footprint (existing network of stations)</a:t>
            </a:r>
          </a:p>
        </p:txBody>
      </p:sp>
      <p:cxnSp>
        <p:nvCxnSpPr>
          <p:cNvPr id="167" name="Straight Connector 166">
            <a:extLst>
              <a:ext uri="{FF2B5EF4-FFF2-40B4-BE49-F238E27FC236}">
                <a16:creationId xmlns:a16="http://schemas.microsoft.com/office/drawing/2014/main" id="{B56C1B42-83A3-4704-9BA7-536926B3DAA5}"/>
              </a:ext>
            </a:extLst>
          </p:cNvPr>
          <p:cNvCxnSpPr>
            <a:cxnSpLocks/>
          </p:cNvCxnSpPr>
          <p:nvPr/>
        </p:nvCxnSpPr>
        <p:spPr>
          <a:xfrm>
            <a:off x="7441246" y="2349662"/>
            <a:ext cx="2160000"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AE6CDF6B-F910-46A4-B185-834231E2654C}"/>
              </a:ext>
            </a:extLst>
          </p:cNvPr>
          <p:cNvSpPr/>
          <p:nvPr/>
        </p:nvSpPr>
        <p:spPr>
          <a:xfrm>
            <a:off x="719290" y="3365721"/>
            <a:ext cx="1584820" cy="3092445"/>
          </a:xfrm>
          <a:custGeom>
            <a:avLst/>
            <a:gdLst>
              <a:gd name="connsiteX0" fmla="*/ 1574378 w 1681608"/>
              <a:gd name="connsiteY0" fmla="*/ 129908 h 3258398"/>
              <a:gd name="connsiteX1" fmla="*/ 1599092 w 1681608"/>
              <a:gd name="connsiteY1" fmla="*/ 1464438 h 3258398"/>
              <a:gd name="connsiteX2" fmla="*/ 1656757 w 1681608"/>
              <a:gd name="connsiteY2" fmla="*/ 2873108 h 3258398"/>
              <a:gd name="connsiteX3" fmla="*/ 1178962 w 1681608"/>
              <a:gd name="connsiteY3" fmla="*/ 3177908 h 3258398"/>
              <a:gd name="connsiteX4" fmla="*/ 99805 w 1681608"/>
              <a:gd name="connsiteY4" fmla="*/ 3177908 h 3258398"/>
              <a:gd name="connsiteX5" fmla="*/ 42140 w 1681608"/>
              <a:gd name="connsiteY5" fmla="*/ 2263508 h 3258398"/>
              <a:gd name="connsiteX6" fmla="*/ 50378 w 1681608"/>
              <a:gd name="connsiteY6" fmla="*/ 582990 h 3258398"/>
              <a:gd name="connsiteX7" fmla="*/ 198659 w 1681608"/>
              <a:gd name="connsiteY7" fmla="*/ 105195 h 3258398"/>
              <a:gd name="connsiteX8" fmla="*/ 1574378 w 1681608"/>
              <a:gd name="connsiteY8" fmla="*/ 129908 h 325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1608" h="3258398">
                <a:moveTo>
                  <a:pt x="1574378" y="129908"/>
                </a:moveTo>
                <a:cubicBezTo>
                  <a:pt x="1807783" y="356448"/>
                  <a:pt x="1585362" y="1007238"/>
                  <a:pt x="1599092" y="1464438"/>
                </a:cubicBezTo>
                <a:cubicBezTo>
                  <a:pt x="1612822" y="1921638"/>
                  <a:pt x="1726779" y="2587530"/>
                  <a:pt x="1656757" y="2873108"/>
                </a:cubicBezTo>
                <a:cubicBezTo>
                  <a:pt x="1586735" y="3158686"/>
                  <a:pt x="1438454" y="3127108"/>
                  <a:pt x="1178962" y="3177908"/>
                </a:cubicBezTo>
                <a:cubicBezTo>
                  <a:pt x="919470" y="3228708"/>
                  <a:pt x="289275" y="3330308"/>
                  <a:pt x="99805" y="3177908"/>
                </a:cubicBezTo>
                <a:cubicBezTo>
                  <a:pt x="-89665" y="3025508"/>
                  <a:pt x="50378" y="2695994"/>
                  <a:pt x="42140" y="2263508"/>
                </a:cubicBezTo>
                <a:cubicBezTo>
                  <a:pt x="33902" y="1831022"/>
                  <a:pt x="24292" y="942709"/>
                  <a:pt x="50378" y="582990"/>
                </a:cubicBezTo>
                <a:cubicBezTo>
                  <a:pt x="76464" y="223271"/>
                  <a:pt x="-49849" y="184827"/>
                  <a:pt x="198659" y="105195"/>
                </a:cubicBezTo>
                <a:cubicBezTo>
                  <a:pt x="447167" y="25563"/>
                  <a:pt x="1340973" y="-96632"/>
                  <a:pt x="1574378" y="129908"/>
                </a:cubicBezTo>
                <a:close/>
              </a:path>
            </a:pathLst>
          </a:custGeom>
          <a:noFill/>
          <a:ln w="1270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29"/>
          </a:p>
        </p:txBody>
      </p:sp>
      <p:sp>
        <p:nvSpPr>
          <p:cNvPr id="28" name="Freeform: Shape 27">
            <a:extLst>
              <a:ext uri="{FF2B5EF4-FFF2-40B4-BE49-F238E27FC236}">
                <a16:creationId xmlns:a16="http://schemas.microsoft.com/office/drawing/2014/main" id="{70D53585-C474-44D3-8E74-AB05792F704A}"/>
              </a:ext>
            </a:extLst>
          </p:cNvPr>
          <p:cNvSpPr/>
          <p:nvPr/>
        </p:nvSpPr>
        <p:spPr>
          <a:xfrm>
            <a:off x="736028" y="2111186"/>
            <a:ext cx="1709873" cy="855422"/>
          </a:xfrm>
          <a:custGeom>
            <a:avLst/>
            <a:gdLst>
              <a:gd name="connsiteX0" fmla="*/ 32955 w 1779768"/>
              <a:gd name="connsiteY0" fmla="*/ 119321 h 890390"/>
              <a:gd name="connsiteX1" fmla="*/ 98858 w 1779768"/>
              <a:gd name="connsiteY1" fmla="*/ 827775 h 890390"/>
              <a:gd name="connsiteX2" fmla="*/ 963831 w 1779768"/>
              <a:gd name="connsiteY2" fmla="*/ 811299 h 890390"/>
              <a:gd name="connsiteX3" fmla="*/ 1771139 w 1779768"/>
              <a:gd name="connsiteY3" fmla="*/ 440596 h 890390"/>
              <a:gd name="connsiteX4" fmla="*/ 1318058 w 1779768"/>
              <a:gd name="connsiteY4" fmla="*/ 69894 h 890390"/>
              <a:gd name="connsiteX5" fmla="*/ 222426 w 1779768"/>
              <a:gd name="connsiteY5" fmla="*/ 3991 h 890390"/>
              <a:gd name="connsiteX6" fmla="*/ 32955 w 1779768"/>
              <a:gd name="connsiteY6" fmla="*/ 119321 h 890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9768" h="890390">
                <a:moveTo>
                  <a:pt x="32955" y="119321"/>
                </a:moveTo>
                <a:cubicBezTo>
                  <a:pt x="12360" y="256618"/>
                  <a:pt x="-56288" y="712445"/>
                  <a:pt x="98858" y="827775"/>
                </a:cubicBezTo>
                <a:cubicBezTo>
                  <a:pt x="254004" y="943105"/>
                  <a:pt x="685118" y="875829"/>
                  <a:pt x="963831" y="811299"/>
                </a:cubicBezTo>
                <a:cubicBezTo>
                  <a:pt x="1242544" y="746769"/>
                  <a:pt x="1712101" y="564163"/>
                  <a:pt x="1771139" y="440596"/>
                </a:cubicBezTo>
                <a:cubicBezTo>
                  <a:pt x="1830177" y="317029"/>
                  <a:pt x="1576177" y="142662"/>
                  <a:pt x="1318058" y="69894"/>
                </a:cubicBezTo>
                <a:cubicBezTo>
                  <a:pt x="1059939" y="-2874"/>
                  <a:pt x="435237" y="-5620"/>
                  <a:pt x="222426" y="3991"/>
                </a:cubicBezTo>
                <a:cubicBezTo>
                  <a:pt x="9615" y="13602"/>
                  <a:pt x="53550" y="-17976"/>
                  <a:pt x="32955" y="119321"/>
                </a:cubicBezTo>
                <a:close/>
              </a:path>
            </a:pathLst>
          </a:custGeom>
          <a:noFill/>
          <a:ln w="1270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29"/>
          </a:p>
        </p:txBody>
      </p:sp>
      <p:sp>
        <p:nvSpPr>
          <p:cNvPr id="126" name="Rectangle 125">
            <a:extLst>
              <a:ext uri="{FF2B5EF4-FFF2-40B4-BE49-F238E27FC236}">
                <a16:creationId xmlns:a16="http://schemas.microsoft.com/office/drawing/2014/main" id="{00F59AA8-3CA1-4A95-96DB-88042AB4E1FA}"/>
              </a:ext>
            </a:extLst>
          </p:cNvPr>
          <p:cNvSpPr/>
          <p:nvPr/>
        </p:nvSpPr>
        <p:spPr>
          <a:xfrm>
            <a:off x="2440175" y="2314068"/>
            <a:ext cx="1656844" cy="288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9" b="1" dirty="0">
                <a:solidFill>
                  <a:schemeClr val="accent6"/>
                </a:solidFill>
              </a:rPr>
              <a:t>Strategy of pan-European specialised leadership</a:t>
            </a:r>
          </a:p>
        </p:txBody>
      </p:sp>
      <p:sp>
        <p:nvSpPr>
          <p:cNvPr id="127" name="Rectangle 126">
            <a:extLst>
              <a:ext uri="{FF2B5EF4-FFF2-40B4-BE49-F238E27FC236}">
                <a16:creationId xmlns:a16="http://schemas.microsoft.com/office/drawing/2014/main" id="{4F483208-2A04-44D7-8BC2-9E167550D612}"/>
              </a:ext>
            </a:extLst>
          </p:cNvPr>
          <p:cNvSpPr/>
          <p:nvPr/>
        </p:nvSpPr>
        <p:spPr>
          <a:xfrm>
            <a:off x="5723579" y="3648032"/>
            <a:ext cx="1352412" cy="288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9" b="1" dirty="0">
                <a:solidFill>
                  <a:schemeClr val="accent6"/>
                </a:solidFill>
              </a:rPr>
              <a:t>Strategy of expansion on existing adjacent fuels footprint</a:t>
            </a:r>
          </a:p>
        </p:txBody>
      </p:sp>
      <p:sp>
        <p:nvSpPr>
          <p:cNvPr id="160" name="Rectangle 159">
            <a:extLst>
              <a:ext uri="{FF2B5EF4-FFF2-40B4-BE49-F238E27FC236}">
                <a16:creationId xmlns:a16="http://schemas.microsoft.com/office/drawing/2014/main" id="{1BCED3DE-8BDE-4976-AB77-97DCABED16DD}"/>
              </a:ext>
            </a:extLst>
          </p:cNvPr>
          <p:cNvSpPr/>
          <p:nvPr/>
        </p:nvSpPr>
        <p:spPr>
          <a:xfrm>
            <a:off x="833294" y="4052015"/>
            <a:ext cx="1201602" cy="4235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09" b="1" dirty="0">
                <a:solidFill>
                  <a:schemeClr val="accent6"/>
                </a:solidFill>
              </a:rPr>
              <a:t>Strategy of specific target market(s) penetration</a:t>
            </a:r>
          </a:p>
        </p:txBody>
      </p:sp>
      <p:grpSp>
        <p:nvGrpSpPr>
          <p:cNvPr id="42" name="Group 41">
            <a:extLst>
              <a:ext uri="{FF2B5EF4-FFF2-40B4-BE49-F238E27FC236}">
                <a16:creationId xmlns:a16="http://schemas.microsoft.com/office/drawing/2014/main" id="{67E0A6F9-83B7-4F17-AED9-273B7AC262B7}"/>
              </a:ext>
            </a:extLst>
          </p:cNvPr>
          <p:cNvGrpSpPr/>
          <p:nvPr/>
        </p:nvGrpSpPr>
        <p:grpSpPr>
          <a:xfrm>
            <a:off x="4545201" y="5989599"/>
            <a:ext cx="955211" cy="298018"/>
            <a:chOff x="4730997" y="5870000"/>
            <a:chExt cx="994258" cy="310200"/>
          </a:xfrm>
        </p:grpSpPr>
        <p:pic>
          <p:nvPicPr>
            <p:cNvPr id="62" name="Picture 61" descr="A picture containing drawing, table&#10;&#10;Description automatically generated">
              <a:extLst>
                <a:ext uri="{FF2B5EF4-FFF2-40B4-BE49-F238E27FC236}">
                  <a16:creationId xmlns:a16="http://schemas.microsoft.com/office/drawing/2014/main" id="{DE9D531D-D75A-4B31-AACB-83F3EE44E4EA}"/>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4730997" y="5946200"/>
              <a:ext cx="818998" cy="234000"/>
            </a:xfrm>
            <a:prstGeom prst="rect">
              <a:avLst/>
            </a:prstGeom>
          </p:spPr>
        </p:pic>
        <p:sp>
          <p:nvSpPr>
            <p:cNvPr id="161" name="Oval 160">
              <a:extLst>
                <a:ext uri="{FF2B5EF4-FFF2-40B4-BE49-F238E27FC236}">
                  <a16:creationId xmlns:a16="http://schemas.microsoft.com/office/drawing/2014/main" id="{34BBA29C-063F-4F1C-BF1C-3DB680E49A14}"/>
                </a:ext>
              </a:extLst>
            </p:cNvPr>
            <p:cNvSpPr/>
            <p:nvPr/>
          </p:nvSpPr>
          <p:spPr>
            <a:xfrm>
              <a:off x="5621671" y="5870000"/>
              <a:ext cx="103584" cy="103584"/>
            </a:xfrm>
            <a:prstGeom prst="ellipse">
              <a:avLst/>
            </a:prstGeom>
            <a:gradFill>
              <a:gsLst>
                <a:gs pos="100000">
                  <a:schemeClr val="bg1"/>
                </a:gs>
                <a:gs pos="50000">
                  <a:schemeClr val="bg1"/>
                </a:gs>
                <a:gs pos="0">
                  <a:schemeClr val="accent5"/>
                </a:gs>
                <a:gs pos="49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a:p>
          </p:txBody>
        </p:sp>
      </p:grpSp>
      <p:grpSp>
        <p:nvGrpSpPr>
          <p:cNvPr id="53" name="Group 52">
            <a:extLst>
              <a:ext uri="{FF2B5EF4-FFF2-40B4-BE49-F238E27FC236}">
                <a16:creationId xmlns:a16="http://schemas.microsoft.com/office/drawing/2014/main" id="{EA275432-9E1B-4298-8037-92CC6F9AA1AC}"/>
              </a:ext>
            </a:extLst>
          </p:cNvPr>
          <p:cNvGrpSpPr/>
          <p:nvPr/>
        </p:nvGrpSpPr>
        <p:grpSpPr>
          <a:xfrm>
            <a:off x="4624922" y="4539559"/>
            <a:ext cx="672099" cy="295539"/>
            <a:chOff x="4871085" y="4356463"/>
            <a:chExt cx="699573" cy="307620"/>
          </a:xfrm>
        </p:grpSpPr>
        <p:pic>
          <p:nvPicPr>
            <p:cNvPr id="122" name="Graphic 121">
              <a:extLst>
                <a:ext uri="{FF2B5EF4-FFF2-40B4-BE49-F238E27FC236}">
                  <a16:creationId xmlns:a16="http://schemas.microsoft.com/office/drawing/2014/main" id="{0A3A13D2-3C31-4C45-9AF9-D673A0BDB81C}"/>
                </a:ext>
              </a:extLst>
            </p:cNvPr>
            <p:cNvPicPr>
              <a:picLocks noChangeAspect="1"/>
            </p:cNvPicPr>
            <p:nvPr/>
          </p:nvPicPr>
          <p:blipFill>
            <a:blip r:embed="rId34" cstate="print">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4871085" y="4518788"/>
              <a:ext cx="568087" cy="145295"/>
            </a:xfrm>
            <a:prstGeom prst="rect">
              <a:avLst/>
            </a:prstGeom>
          </p:spPr>
        </p:pic>
        <p:sp>
          <p:nvSpPr>
            <p:cNvPr id="123" name="Oval 122">
              <a:extLst>
                <a:ext uri="{FF2B5EF4-FFF2-40B4-BE49-F238E27FC236}">
                  <a16:creationId xmlns:a16="http://schemas.microsoft.com/office/drawing/2014/main" id="{AAE725E5-10EE-480E-8334-80F9D5173BF1}"/>
                </a:ext>
              </a:extLst>
            </p:cNvPr>
            <p:cNvSpPr/>
            <p:nvPr/>
          </p:nvSpPr>
          <p:spPr>
            <a:xfrm>
              <a:off x="5467074" y="4356463"/>
              <a:ext cx="103584" cy="103584"/>
            </a:xfrm>
            <a:prstGeom prst="ellipse">
              <a:avLst/>
            </a:prstGeom>
            <a:gradFill>
              <a:gsLst>
                <a:gs pos="0">
                  <a:schemeClr val="bg1"/>
                </a:gs>
                <a:gs pos="50000">
                  <a:schemeClr val="bg1"/>
                </a:gs>
                <a:gs pos="51000">
                  <a:schemeClr val="accent5"/>
                </a:gs>
                <a:gs pos="100000">
                  <a:schemeClr val="accent5"/>
                </a:gs>
              </a:gsLst>
              <a:lin ang="2700000" scaled="0"/>
            </a:gra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87849" tIns="43924" rIns="87849" bIns="43924" numCol="1" spcCol="0" rtlCol="0" fromWordArt="0" anchor="ctr" anchorCtr="0" forceAA="0" compatLnSpc="1">
              <a:prstTxWarp prst="textNoShape">
                <a:avLst/>
              </a:prstTxWarp>
              <a:noAutofit/>
            </a:bodyPr>
            <a:lstStyle/>
            <a:p>
              <a:pPr algn="ctr"/>
              <a:endParaRPr lang="en-GB" sz="1729"/>
            </a:p>
          </p:txBody>
        </p:sp>
      </p:grpSp>
      <p:sp>
        <p:nvSpPr>
          <p:cNvPr id="14" name="Freeform: Shape 13">
            <a:extLst>
              <a:ext uri="{FF2B5EF4-FFF2-40B4-BE49-F238E27FC236}">
                <a16:creationId xmlns:a16="http://schemas.microsoft.com/office/drawing/2014/main" id="{7183F625-E262-45A5-98EC-E52184EDA72C}"/>
              </a:ext>
            </a:extLst>
          </p:cNvPr>
          <p:cNvSpPr/>
          <p:nvPr/>
        </p:nvSpPr>
        <p:spPr>
          <a:xfrm>
            <a:off x="2337044" y="1865889"/>
            <a:ext cx="4886729" cy="4548591"/>
          </a:xfrm>
          <a:custGeom>
            <a:avLst/>
            <a:gdLst>
              <a:gd name="connsiteX0" fmla="*/ 4840969 w 5151923"/>
              <a:gd name="connsiteY0" fmla="*/ 234601 h 4734526"/>
              <a:gd name="connsiteX1" fmla="*/ 3053358 w 5151923"/>
              <a:gd name="connsiteY1" fmla="*/ 374645 h 4734526"/>
              <a:gd name="connsiteX2" fmla="*/ 334872 w 5151923"/>
              <a:gd name="connsiteY2" fmla="*/ 1610320 h 4734526"/>
              <a:gd name="connsiteX3" fmla="*/ 46547 w 5151923"/>
              <a:gd name="connsiteY3" fmla="*/ 2714191 h 4734526"/>
              <a:gd name="connsiteX4" fmla="*/ 359585 w 5151923"/>
              <a:gd name="connsiteY4" fmla="*/ 4246428 h 4734526"/>
              <a:gd name="connsiteX5" fmla="*/ 1150418 w 5151923"/>
              <a:gd name="connsiteY5" fmla="*/ 4683034 h 4734526"/>
              <a:gd name="connsiteX6" fmla="*/ 3613531 w 5151923"/>
              <a:gd name="connsiteY6" fmla="*/ 4699509 h 4734526"/>
              <a:gd name="connsiteX7" fmla="*/ 4775066 w 5151923"/>
              <a:gd name="connsiteY7" fmla="*/ 4444136 h 4734526"/>
              <a:gd name="connsiteX8" fmla="*/ 5145769 w 5151923"/>
              <a:gd name="connsiteY8" fmla="*/ 3340266 h 4734526"/>
              <a:gd name="connsiteX9" fmla="*/ 4840969 w 5151923"/>
              <a:gd name="connsiteY9" fmla="*/ 234601 h 473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1923" h="4734526">
                <a:moveTo>
                  <a:pt x="4840969" y="234601"/>
                </a:moveTo>
                <a:cubicBezTo>
                  <a:pt x="4492234" y="-259669"/>
                  <a:pt x="3804374" y="145359"/>
                  <a:pt x="3053358" y="374645"/>
                </a:cubicBezTo>
                <a:cubicBezTo>
                  <a:pt x="2302342" y="603931"/>
                  <a:pt x="836007" y="1220396"/>
                  <a:pt x="334872" y="1610320"/>
                </a:cubicBezTo>
                <a:cubicBezTo>
                  <a:pt x="-166263" y="2000244"/>
                  <a:pt x="42428" y="2274840"/>
                  <a:pt x="46547" y="2714191"/>
                </a:cubicBezTo>
                <a:cubicBezTo>
                  <a:pt x="50666" y="3153542"/>
                  <a:pt x="175607" y="3918288"/>
                  <a:pt x="359585" y="4246428"/>
                </a:cubicBezTo>
                <a:cubicBezTo>
                  <a:pt x="543563" y="4574568"/>
                  <a:pt x="608094" y="4607520"/>
                  <a:pt x="1150418" y="4683034"/>
                </a:cubicBezTo>
                <a:cubicBezTo>
                  <a:pt x="1692742" y="4758548"/>
                  <a:pt x="3009423" y="4739325"/>
                  <a:pt x="3613531" y="4699509"/>
                </a:cubicBezTo>
                <a:cubicBezTo>
                  <a:pt x="4217639" y="4659693"/>
                  <a:pt x="4519693" y="4670677"/>
                  <a:pt x="4775066" y="4444136"/>
                </a:cubicBezTo>
                <a:cubicBezTo>
                  <a:pt x="5030439" y="4217596"/>
                  <a:pt x="5134785" y="4041855"/>
                  <a:pt x="5145769" y="3340266"/>
                </a:cubicBezTo>
                <a:cubicBezTo>
                  <a:pt x="5156753" y="2638677"/>
                  <a:pt x="5189704" y="728871"/>
                  <a:pt x="4840969" y="234601"/>
                </a:cubicBezTo>
                <a:close/>
              </a:path>
            </a:pathLst>
          </a:custGeom>
          <a:noFill/>
          <a:ln w="1270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29"/>
          </a:p>
        </p:txBody>
      </p:sp>
      <p:grpSp>
        <p:nvGrpSpPr>
          <p:cNvPr id="57" name="Group 56">
            <a:extLst>
              <a:ext uri="{FF2B5EF4-FFF2-40B4-BE49-F238E27FC236}">
                <a16:creationId xmlns:a16="http://schemas.microsoft.com/office/drawing/2014/main" id="{D481992A-38CA-48EB-A2E0-4BBEB88D418D}"/>
              </a:ext>
            </a:extLst>
          </p:cNvPr>
          <p:cNvGrpSpPr/>
          <p:nvPr/>
        </p:nvGrpSpPr>
        <p:grpSpPr>
          <a:xfrm>
            <a:off x="2997294" y="5881396"/>
            <a:ext cx="776393" cy="323424"/>
            <a:chOff x="3153107" y="5716956"/>
            <a:chExt cx="808130" cy="336645"/>
          </a:xfrm>
        </p:grpSpPr>
        <p:pic>
          <p:nvPicPr>
            <p:cNvPr id="137" name="Picture 136">
              <a:extLst>
                <a:ext uri="{FF2B5EF4-FFF2-40B4-BE49-F238E27FC236}">
                  <a16:creationId xmlns:a16="http://schemas.microsoft.com/office/drawing/2014/main" id="{D387909B-87BC-40B6-94AA-922670732503}"/>
                </a:ext>
              </a:extLst>
            </p:cNvPr>
            <p:cNvPicPr>
              <a:picLocks noChangeAspect="1"/>
            </p:cNvPicPr>
            <p:nvPr/>
          </p:nvPicPr>
          <p:blipFill>
            <a:blip r:embed="rId36"/>
            <a:stretch>
              <a:fillRect/>
            </a:stretch>
          </p:blipFill>
          <p:spPr>
            <a:xfrm>
              <a:off x="3153107" y="5796201"/>
              <a:ext cx="713701" cy="257400"/>
            </a:xfrm>
            <a:prstGeom prst="rect">
              <a:avLst/>
            </a:prstGeom>
          </p:spPr>
        </p:pic>
        <p:sp>
          <p:nvSpPr>
            <p:cNvPr id="138" name="Oval 137">
              <a:extLst>
                <a:ext uri="{FF2B5EF4-FFF2-40B4-BE49-F238E27FC236}">
                  <a16:creationId xmlns:a16="http://schemas.microsoft.com/office/drawing/2014/main" id="{04BF42B6-0AF5-4DA2-BB0C-C9388581244B}"/>
                </a:ext>
              </a:extLst>
            </p:cNvPr>
            <p:cNvSpPr/>
            <p:nvPr/>
          </p:nvSpPr>
          <p:spPr>
            <a:xfrm>
              <a:off x="3852754" y="5716956"/>
              <a:ext cx="108483" cy="108483"/>
            </a:xfrm>
            <a:prstGeom prst="ellipse">
              <a:avLst/>
            </a:prstGeom>
            <a:solidFill>
              <a:schemeClr val="accent5"/>
            </a:solidFill>
            <a:ln w="6350">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729" dirty="0"/>
            </a:p>
          </p:txBody>
        </p:sp>
      </p:grpSp>
    </p:spTree>
    <p:extLst>
      <p:ext uri="{BB962C8B-B14F-4D97-AF65-F5344CB8AC3E}">
        <p14:creationId xmlns:p14="http://schemas.microsoft.com/office/powerpoint/2010/main" val="613744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C276668-E3B1-ECE7-7C16-628DBF1A4709}"/>
              </a:ext>
            </a:extLst>
          </p:cNvPr>
          <p:cNvGraphicFramePr>
            <a:graphicFrameLocks noChangeAspect="1"/>
          </p:cNvGraphicFramePr>
          <p:nvPr>
            <p:custDataLst>
              <p:tags r:id="rId1"/>
            </p:custDataLst>
            <p:extLst>
              <p:ext uri="{D42A27DB-BD31-4B8C-83A1-F6EECF244321}">
                <p14:modId xmlns:p14="http://schemas.microsoft.com/office/powerpoint/2010/main" val="61724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8" name="think-cell data - do not delete" hidden="1">
                        <a:extLst>
                          <a:ext uri="{FF2B5EF4-FFF2-40B4-BE49-F238E27FC236}">
                            <a16:creationId xmlns:a16="http://schemas.microsoft.com/office/drawing/2014/main" id="{EC276668-E3B1-ECE7-7C16-628DBF1A470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0A470F1-0BCC-E677-B470-00C572DB3C56}"/>
              </a:ext>
            </a:extLst>
          </p:cNvPr>
          <p:cNvSpPr>
            <a:spLocks noGrp="1"/>
          </p:cNvSpPr>
          <p:nvPr>
            <p:ph type="title"/>
          </p:nvPr>
        </p:nvSpPr>
        <p:spPr/>
        <p:txBody>
          <a:bodyPr vert="horz"/>
          <a:lstStyle/>
          <a:p>
            <a:r>
              <a:rPr lang="en-GB" dirty="0"/>
              <a:t>Successful </a:t>
            </a:r>
            <a:r>
              <a:rPr lang="en-GB" dirty="0" err="1"/>
              <a:t>ssLNG</a:t>
            </a:r>
            <a:r>
              <a:rPr lang="en-GB" dirty="0"/>
              <a:t> projects are not opportunistic, they align supply access, logistics efficiency and bankable demand within viable corridors</a:t>
            </a:r>
          </a:p>
        </p:txBody>
      </p:sp>
      <p:sp>
        <p:nvSpPr>
          <p:cNvPr id="3" name="Text Placeholder 2">
            <a:extLst>
              <a:ext uri="{FF2B5EF4-FFF2-40B4-BE49-F238E27FC236}">
                <a16:creationId xmlns:a16="http://schemas.microsoft.com/office/drawing/2014/main" id="{00D26171-FCC6-4CED-B71F-2318A702712A}"/>
              </a:ext>
            </a:extLst>
          </p:cNvPr>
          <p:cNvSpPr>
            <a:spLocks noGrp="1"/>
          </p:cNvSpPr>
          <p:nvPr>
            <p:ph type="body" sz="quarter" idx="14"/>
          </p:nvPr>
        </p:nvSpPr>
        <p:spPr/>
        <p:txBody>
          <a:bodyPr/>
          <a:lstStyle/>
          <a:p>
            <a:r>
              <a:rPr lang="en-GB" dirty="0"/>
              <a:t>How structural realities translate into project requirements</a:t>
            </a:r>
          </a:p>
        </p:txBody>
      </p:sp>
      <p:sp>
        <p:nvSpPr>
          <p:cNvPr id="5" name="Slide Number Placeholder 4">
            <a:extLst>
              <a:ext uri="{FF2B5EF4-FFF2-40B4-BE49-F238E27FC236}">
                <a16:creationId xmlns:a16="http://schemas.microsoft.com/office/drawing/2014/main" id="{141AC9AD-4F35-E66E-F091-6662A678B879}"/>
              </a:ext>
            </a:extLst>
          </p:cNvPr>
          <p:cNvSpPr>
            <a:spLocks noGrp="1"/>
          </p:cNvSpPr>
          <p:nvPr>
            <p:ph type="sldNum" sz="quarter" idx="4"/>
          </p:nvPr>
        </p:nvSpPr>
        <p:spPr/>
        <p:txBody>
          <a:bodyPr/>
          <a:lstStyle/>
          <a:p>
            <a:fld id="{495CDFE8-06BB-8C4A-81DE-67EF32F50FC9}" type="slidenum">
              <a:rPr lang="en-US" smtClean="0"/>
              <a:pPr/>
              <a:t>11</a:t>
            </a:fld>
            <a:endParaRPr lang="en-US" dirty="0"/>
          </a:p>
        </p:txBody>
      </p:sp>
      <p:sp>
        <p:nvSpPr>
          <p:cNvPr id="6" name="Footer Placeholder 5">
            <a:extLst>
              <a:ext uri="{FF2B5EF4-FFF2-40B4-BE49-F238E27FC236}">
                <a16:creationId xmlns:a16="http://schemas.microsoft.com/office/drawing/2014/main" id="{AED1E12E-0723-1576-DAC9-5078A324611D}"/>
              </a:ext>
            </a:extLst>
          </p:cNvPr>
          <p:cNvSpPr>
            <a:spLocks noGrp="1"/>
          </p:cNvSpPr>
          <p:nvPr>
            <p:ph type="ftr" sz="quarter" idx="3"/>
          </p:nvPr>
        </p:nvSpPr>
        <p:spPr/>
        <p:txBody>
          <a:bodyPr/>
          <a:lstStyle/>
          <a:p>
            <a:pPr algn="l"/>
            <a:r>
              <a:rPr lang="en-US" dirty="0"/>
              <a:t>Source: </a:t>
            </a:r>
            <a:r>
              <a:rPr lang="en-US" b="0" dirty="0"/>
              <a:t>FTI Consulting</a:t>
            </a:r>
            <a:endParaRPr lang="en-US" dirty="0"/>
          </a:p>
        </p:txBody>
      </p:sp>
      <p:grpSp>
        <p:nvGrpSpPr>
          <p:cNvPr id="13" name="Group 12">
            <a:extLst>
              <a:ext uri="{FF2B5EF4-FFF2-40B4-BE49-F238E27FC236}">
                <a16:creationId xmlns:a16="http://schemas.microsoft.com/office/drawing/2014/main" id="{BA5A5B13-C99C-6D8B-5B68-274CA7D0E87F}"/>
              </a:ext>
            </a:extLst>
          </p:cNvPr>
          <p:cNvGrpSpPr/>
          <p:nvPr/>
        </p:nvGrpSpPr>
        <p:grpSpPr>
          <a:xfrm>
            <a:off x="457200" y="2604303"/>
            <a:ext cx="2952000" cy="1099050"/>
            <a:chOff x="2501900" y="4365375"/>
            <a:chExt cx="2540000" cy="1099050"/>
          </a:xfrm>
          <a:solidFill>
            <a:schemeClr val="tx2"/>
          </a:solidFill>
        </p:grpSpPr>
        <p:pic>
          <p:nvPicPr>
            <p:cNvPr id="14" name="Picture 13">
              <a:extLst>
                <a:ext uri="{FF2B5EF4-FFF2-40B4-BE49-F238E27FC236}">
                  <a16:creationId xmlns:a16="http://schemas.microsoft.com/office/drawing/2014/main" id="{45F86510-ABCC-2210-B46B-8D5D31ABEBDC}"/>
                </a:ext>
              </a:extLst>
            </p:cNvPr>
            <p:cNvPicPr>
              <a:picLocks noChangeAspect="1"/>
            </p:cNvPicPr>
            <p:nvPr/>
          </p:nvPicPr>
          <p:blipFill>
            <a:blip r:embed="rId5"/>
            <a:stretch>
              <a:fillRect/>
            </a:stretch>
          </p:blipFill>
          <p:spPr>
            <a:xfrm>
              <a:off x="2501900" y="4365375"/>
              <a:ext cx="2540000" cy="1099050"/>
            </a:xfrm>
            <a:prstGeom prst="rect">
              <a:avLst/>
            </a:prstGeom>
            <a:grpFill/>
          </p:spPr>
        </p:pic>
        <p:sp>
          <p:nvSpPr>
            <p:cNvPr id="15" name="TextBox 14">
              <a:extLst>
                <a:ext uri="{FF2B5EF4-FFF2-40B4-BE49-F238E27FC236}">
                  <a16:creationId xmlns:a16="http://schemas.microsoft.com/office/drawing/2014/main" id="{7D00A8A3-C307-EB2E-9174-6E1663804D6B}"/>
                </a:ext>
              </a:extLst>
            </p:cNvPr>
            <p:cNvSpPr txBox="1"/>
            <p:nvPr/>
          </p:nvSpPr>
          <p:spPr>
            <a:xfrm>
              <a:off x="2501900" y="4365375"/>
              <a:ext cx="2540000" cy="1099050"/>
            </a:xfrm>
            <a:prstGeom prst="rect">
              <a:avLst/>
            </a:prstGeom>
            <a:grpFill/>
          </p:spPr>
          <p:txBody>
            <a:bodyPr vert="horz" lIns="91440" tIns="91440" rIns="91440" bIns="91440" rtlCol="0" anchor="ctr" anchorCtr="0">
              <a:noAutofit/>
            </a:bodyPr>
            <a:lstStyle/>
            <a:p>
              <a:pPr algn="ctr" defTabSz="128016">
                <a:spcAft>
                  <a:spcPts val="450"/>
                </a:spcAft>
              </a:pPr>
              <a:r>
                <a:rPr lang="en-GB" b="1" dirty="0">
                  <a:solidFill>
                    <a:schemeClr val="lt1"/>
                  </a:solidFill>
                  <a:latin typeface="Calibri" panose="020F0502020204030204" pitchFamily="34" charset="0"/>
                </a:rPr>
                <a:t>Logistics first</a:t>
              </a:r>
            </a:p>
          </p:txBody>
        </p:sp>
      </p:grpSp>
      <p:grpSp>
        <p:nvGrpSpPr>
          <p:cNvPr id="16" name="Group 15">
            <a:extLst>
              <a:ext uri="{FF2B5EF4-FFF2-40B4-BE49-F238E27FC236}">
                <a16:creationId xmlns:a16="http://schemas.microsoft.com/office/drawing/2014/main" id="{82C77ADE-74F0-71B6-F117-9427DC452BD4}"/>
              </a:ext>
            </a:extLst>
          </p:cNvPr>
          <p:cNvGrpSpPr/>
          <p:nvPr/>
        </p:nvGrpSpPr>
        <p:grpSpPr>
          <a:xfrm>
            <a:off x="3567292" y="2604303"/>
            <a:ext cx="2952000" cy="1099050"/>
            <a:chOff x="2501900" y="4365375"/>
            <a:chExt cx="2540000" cy="1099050"/>
          </a:xfrm>
        </p:grpSpPr>
        <p:pic>
          <p:nvPicPr>
            <p:cNvPr id="17" name="Picture 16">
              <a:extLst>
                <a:ext uri="{FF2B5EF4-FFF2-40B4-BE49-F238E27FC236}">
                  <a16:creationId xmlns:a16="http://schemas.microsoft.com/office/drawing/2014/main" id="{4094F4C4-E82E-4CA7-02E8-7222369AB520}"/>
                </a:ext>
              </a:extLst>
            </p:cNvPr>
            <p:cNvPicPr>
              <a:picLocks noChangeAspect="1"/>
            </p:cNvPicPr>
            <p:nvPr/>
          </p:nvPicPr>
          <p:blipFill>
            <a:blip r:embed="rId5"/>
            <a:stretch>
              <a:fillRect/>
            </a:stretch>
          </p:blipFill>
          <p:spPr>
            <a:xfrm>
              <a:off x="2501900" y="4365375"/>
              <a:ext cx="2540000" cy="1099050"/>
            </a:xfrm>
            <a:prstGeom prst="rect">
              <a:avLst/>
            </a:prstGeom>
          </p:spPr>
        </p:pic>
        <p:sp>
          <p:nvSpPr>
            <p:cNvPr id="18" name="TextBox 17">
              <a:extLst>
                <a:ext uri="{FF2B5EF4-FFF2-40B4-BE49-F238E27FC236}">
                  <a16:creationId xmlns:a16="http://schemas.microsoft.com/office/drawing/2014/main" id="{4FA25834-AF6E-CF78-50DA-C19C5D549735}"/>
                </a:ext>
              </a:extLst>
            </p:cNvPr>
            <p:cNvSpPr txBox="1"/>
            <p:nvPr/>
          </p:nvSpPr>
          <p:spPr>
            <a:xfrm>
              <a:off x="2501900" y="4365375"/>
              <a:ext cx="2540000" cy="1099050"/>
            </a:xfrm>
            <a:prstGeom prst="rect">
              <a:avLst/>
            </a:prstGeom>
            <a:noFill/>
          </p:spPr>
          <p:txBody>
            <a:bodyPr vert="horz" lIns="91440" tIns="91440" rIns="91440" bIns="91440" rtlCol="0" anchor="ctr" anchorCtr="0">
              <a:noAutofit/>
            </a:bodyPr>
            <a:lstStyle/>
            <a:p>
              <a:pPr algn="ctr" defTabSz="128016">
                <a:spcAft>
                  <a:spcPts val="450"/>
                </a:spcAft>
              </a:pPr>
              <a:r>
                <a:rPr lang="en-GB" b="1" dirty="0">
                  <a:solidFill>
                    <a:schemeClr val="lt1"/>
                  </a:solidFill>
                  <a:latin typeface="Calibri" panose="020F0502020204030204" pitchFamily="34" charset="0"/>
                </a:rPr>
                <a:t>Scale before expansion</a:t>
              </a:r>
            </a:p>
          </p:txBody>
        </p:sp>
      </p:grpSp>
      <p:grpSp>
        <p:nvGrpSpPr>
          <p:cNvPr id="19" name="Group 18">
            <a:extLst>
              <a:ext uri="{FF2B5EF4-FFF2-40B4-BE49-F238E27FC236}">
                <a16:creationId xmlns:a16="http://schemas.microsoft.com/office/drawing/2014/main" id="{5EC47268-1BE7-E7E8-E97E-0145C7555B68}"/>
              </a:ext>
            </a:extLst>
          </p:cNvPr>
          <p:cNvGrpSpPr/>
          <p:nvPr/>
        </p:nvGrpSpPr>
        <p:grpSpPr>
          <a:xfrm>
            <a:off x="6677384" y="2604303"/>
            <a:ext cx="2952000" cy="1099050"/>
            <a:chOff x="2501900" y="4365375"/>
            <a:chExt cx="2540000" cy="1099050"/>
          </a:xfrm>
        </p:grpSpPr>
        <p:pic>
          <p:nvPicPr>
            <p:cNvPr id="20" name="Picture 19">
              <a:extLst>
                <a:ext uri="{FF2B5EF4-FFF2-40B4-BE49-F238E27FC236}">
                  <a16:creationId xmlns:a16="http://schemas.microsoft.com/office/drawing/2014/main" id="{EAC6FE79-0822-083F-B09B-E6FB67BF3FDF}"/>
                </a:ext>
              </a:extLst>
            </p:cNvPr>
            <p:cNvPicPr>
              <a:picLocks noChangeAspect="1"/>
            </p:cNvPicPr>
            <p:nvPr/>
          </p:nvPicPr>
          <p:blipFill>
            <a:blip r:embed="rId5"/>
            <a:stretch>
              <a:fillRect/>
            </a:stretch>
          </p:blipFill>
          <p:spPr>
            <a:xfrm>
              <a:off x="2501900" y="4365375"/>
              <a:ext cx="2540000" cy="1099050"/>
            </a:xfrm>
            <a:prstGeom prst="rect">
              <a:avLst/>
            </a:prstGeom>
          </p:spPr>
        </p:pic>
        <p:sp>
          <p:nvSpPr>
            <p:cNvPr id="21" name="TextBox 20">
              <a:extLst>
                <a:ext uri="{FF2B5EF4-FFF2-40B4-BE49-F238E27FC236}">
                  <a16:creationId xmlns:a16="http://schemas.microsoft.com/office/drawing/2014/main" id="{049A93A5-0FA0-EDAF-318F-643407AED512}"/>
                </a:ext>
              </a:extLst>
            </p:cNvPr>
            <p:cNvSpPr txBox="1"/>
            <p:nvPr/>
          </p:nvSpPr>
          <p:spPr>
            <a:xfrm>
              <a:off x="2501900" y="4365375"/>
              <a:ext cx="2540000" cy="1099050"/>
            </a:xfrm>
            <a:prstGeom prst="rect">
              <a:avLst/>
            </a:prstGeom>
            <a:solidFill>
              <a:schemeClr val="accent3"/>
            </a:solidFill>
          </p:spPr>
          <p:txBody>
            <a:bodyPr vert="horz" lIns="91440" tIns="91440" rIns="91440" bIns="91440" rtlCol="0" anchor="ctr" anchorCtr="0">
              <a:noAutofit/>
            </a:bodyPr>
            <a:lstStyle/>
            <a:p>
              <a:pPr algn="ctr" defTabSz="128016">
                <a:spcAft>
                  <a:spcPts val="450"/>
                </a:spcAft>
              </a:pPr>
              <a:r>
                <a:rPr lang="en-GB" b="1" dirty="0">
                  <a:solidFill>
                    <a:schemeClr val="lt1"/>
                  </a:solidFill>
                  <a:latin typeface="Calibri" panose="020F0502020204030204" pitchFamily="34" charset="0"/>
                </a:rPr>
                <a:t>Risk premium in early markets </a:t>
              </a:r>
            </a:p>
          </p:txBody>
        </p:sp>
      </p:grpSp>
      <p:sp>
        <p:nvSpPr>
          <p:cNvPr id="22" name="Text Placeholder 3">
            <a:extLst>
              <a:ext uri="{FF2B5EF4-FFF2-40B4-BE49-F238E27FC236}">
                <a16:creationId xmlns:a16="http://schemas.microsoft.com/office/drawing/2014/main" id="{FD58DDB6-B4AA-6C54-E2F2-473336D03A2C}"/>
              </a:ext>
            </a:extLst>
          </p:cNvPr>
          <p:cNvSpPr txBox="1">
            <a:spLocks/>
          </p:cNvSpPr>
          <p:nvPr/>
        </p:nvSpPr>
        <p:spPr>
          <a:xfrm>
            <a:off x="457200" y="3886200"/>
            <a:ext cx="2923817" cy="2954866"/>
          </a:xfrm>
          <a:prstGeom prst="rect">
            <a:avLst/>
          </a:prstGeom>
          <a:ln w="12700">
            <a:noFill/>
            <a:prstDash val="dash"/>
          </a:ln>
        </p:spPr>
        <p:txBody>
          <a:bodyPr vert="horz" lIns="36000" tIns="36000" rIns="36000" bIns="36000" rtlCol="0" anchor="t" anchorCtr="0">
            <a:noAutofit/>
          </a:bodyPr>
          <a:lstStyle>
            <a:defPPr>
              <a:defRPr lang="en-US"/>
            </a:defPPr>
            <a:lvl1pPr indent="0" defTabSz="978682">
              <a:lnSpc>
                <a:spcPct val="100000"/>
              </a:lnSpc>
              <a:spcBef>
                <a:spcPts val="450"/>
              </a:spcBef>
              <a:spcAft>
                <a:spcPts val="0"/>
              </a:spcAft>
              <a:buClr>
                <a:schemeClr val="accent2"/>
              </a:buClr>
              <a:buFont typeface="System Font Regular"/>
              <a:buNone/>
              <a:tabLst/>
              <a:defRPr sz="1400" b="1">
                <a:solidFill>
                  <a:schemeClr val="accent2"/>
                </a:solidFill>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pPr defTabSz="1005840">
              <a:spcBef>
                <a:spcPts val="0"/>
              </a:spcBef>
              <a:spcAft>
                <a:spcPts val="450"/>
              </a:spcAft>
            </a:pPr>
            <a:r>
              <a:rPr lang="en-US" sz="1200" dirty="0">
                <a:solidFill>
                  <a:schemeClr val="tx1"/>
                </a:solidFill>
                <a:latin typeface="Calibri" panose="020F0502020204030204" pitchFamily="34" charset="0"/>
              </a:rPr>
              <a:t>Market reality</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Deployment develops along viable corridors</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Delivered cost is highly distance-sensitive</a:t>
            </a:r>
          </a:p>
          <a:p>
            <a:pPr defTabSz="1005840">
              <a:spcBef>
                <a:spcPts val="0"/>
              </a:spcBef>
              <a:spcAft>
                <a:spcPts val="450"/>
              </a:spcAft>
            </a:pPr>
            <a:endParaRPr lang="en-US" sz="1200" b="0" dirty="0">
              <a:solidFill>
                <a:schemeClr val="tx1"/>
              </a:solidFill>
              <a:latin typeface="Calibri" panose="020F0502020204030204" pitchFamily="34" charset="0"/>
            </a:endParaRPr>
          </a:p>
          <a:p>
            <a:pPr defTabSz="1005840">
              <a:spcBef>
                <a:spcPts val="0"/>
              </a:spcBef>
              <a:spcAft>
                <a:spcPts val="450"/>
              </a:spcAft>
            </a:pPr>
            <a:r>
              <a:rPr lang="en-US" sz="1200" dirty="0">
                <a:solidFill>
                  <a:schemeClr val="tx1"/>
                </a:solidFill>
                <a:latin typeface="Calibri" panose="020F0502020204030204" pitchFamily="34" charset="0"/>
              </a:rPr>
              <a:t>Implication in practice</a:t>
            </a:r>
          </a:p>
          <a:p>
            <a:pPr marL="182880" indent="-182880" defTabSz="1005840">
              <a:spcBef>
                <a:spcPts val="0"/>
              </a:spcBef>
              <a:spcAft>
                <a:spcPts val="450"/>
              </a:spcAft>
              <a:buFont typeface="System Font Regular"/>
              <a:buChar char="■"/>
            </a:pPr>
            <a:r>
              <a:rPr lang="en-US" sz="1200" b="0" i="1" dirty="0">
                <a:solidFill>
                  <a:schemeClr val="tx2"/>
                </a:solidFill>
                <a:latin typeface="Calibri" panose="020F0502020204030204" pitchFamily="34" charset="0"/>
              </a:rPr>
              <a:t>Requires corridor infrastructure – storage, vaporization and reload access</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Access to reload-capable terminals</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Economically viable trucking distance</a:t>
            </a:r>
          </a:p>
          <a:p>
            <a:pPr marL="182880" indent="-182880" defTabSz="1005840">
              <a:spcBef>
                <a:spcPts val="0"/>
              </a:spcBef>
              <a:spcAft>
                <a:spcPts val="450"/>
              </a:spcAft>
              <a:buFont typeface="System Font Regular"/>
              <a:buChar char="■"/>
            </a:pPr>
            <a:r>
              <a:rPr lang="en-US" sz="1200" b="0" dirty="0" err="1">
                <a:solidFill>
                  <a:schemeClr val="tx1"/>
                </a:solidFill>
                <a:latin typeface="Calibri" panose="020F0502020204030204" pitchFamily="34" charset="0"/>
              </a:rPr>
              <a:t>Optimised</a:t>
            </a:r>
            <a:r>
              <a:rPr lang="en-US" sz="1200" b="0" dirty="0">
                <a:solidFill>
                  <a:schemeClr val="tx1"/>
                </a:solidFill>
                <a:latin typeface="Calibri" panose="020F0502020204030204" pitchFamily="34" charset="0"/>
              </a:rPr>
              <a:t> fleet </a:t>
            </a:r>
            <a:r>
              <a:rPr lang="en-US" sz="1200" b="0" dirty="0" err="1">
                <a:solidFill>
                  <a:schemeClr val="tx1"/>
                </a:solidFill>
                <a:latin typeface="Calibri" panose="020F0502020204030204" pitchFamily="34" charset="0"/>
              </a:rPr>
              <a:t>utilisation</a:t>
            </a:r>
            <a:endParaRPr lang="en-US" sz="12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AAA10973-B98B-60EE-C3FB-F8F8A69B7839}"/>
              </a:ext>
            </a:extLst>
          </p:cNvPr>
          <p:cNvSpPr/>
          <p:nvPr/>
        </p:nvSpPr>
        <p:spPr>
          <a:xfrm>
            <a:off x="672249" y="2457441"/>
            <a:ext cx="266314" cy="266314"/>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345" b="1" dirty="0"/>
              <a:t>1</a:t>
            </a:r>
            <a:endParaRPr lang="en-GB" sz="1345" b="1" dirty="0"/>
          </a:p>
        </p:txBody>
      </p:sp>
      <p:sp>
        <p:nvSpPr>
          <p:cNvPr id="24" name="Rectangle 23">
            <a:extLst>
              <a:ext uri="{FF2B5EF4-FFF2-40B4-BE49-F238E27FC236}">
                <a16:creationId xmlns:a16="http://schemas.microsoft.com/office/drawing/2014/main" id="{12A50179-8F67-0EE0-DC6C-4D02659361B5}"/>
              </a:ext>
            </a:extLst>
          </p:cNvPr>
          <p:cNvSpPr/>
          <p:nvPr/>
        </p:nvSpPr>
        <p:spPr>
          <a:xfrm>
            <a:off x="3827493" y="2476684"/>
            <a:ext cx="266314" cy="266314"/>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345" b="1" dirty="0"/>
              <a:t>2</a:t>
            </a:r>
          </a:p>
        </p:txBody>
      </p:sp>
      <p:sp>
        <p:nvSpPr>
          <p:cNvPr id="25" name="Rectangle 24">
            <a:extLst>
              <a:ext uri="{FF2B5EF4-FFF2-40B4-BE49-F238E27FC236}">
                <a16:creationId xmlns:a16="http://schemas.microsoft.com/office/drawing/2014/main" id="{00A9DAD7-0FBD-7376-8709-E81EB434AC19}"/>
              </a:ext>
            </a:extLst>
          </p:cNvPr>
          <p:cNvSpPr/>
          <p:nvPr/>
        </p:nvSpPr>
        <p:spPr>
          <a:xfrm>
            <a:off x="6892425" y="2495927"/>
            <a:ext cx="266314" cy="26631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345" b="1" dirty="0"/>
              <a:t>3</a:t>
            </a:r>
          </a:p>
        </p:txBody>
      </p:sp>
      <p:sp>
        <p:nvSpPr>
          <p:cNvPr id="26" name="Text Placeholder 3">
            <a:extLst>
              <a:ext uri="{FF2B5EF4-FFF2-40B4-BE49-F238E27FC236}">
                <a16:creationId xmlns:a16="http://schemas.microsoft.com/office/drawing/2014/main" id="{91B5702D-9128-A333-4782-E66CC0EB6663}"/>
              </a:ext>
            </a:extLst>
          </p:cNvPr>
          <p:cNvSpPr txBox="1">
            <a:spLocks/>
          </p:cNvSpPr>
          <p:nvPr/>
        </p:nvSpPr>
        <p:spPr>
          <a:xfrm>
            <a:off x="3572892" y="3886201"/>
            <a:ext cx="2923817" cy="2954866"/>
          </a:xfrm>
          <a:prstGeom prst="rect">
            <a:avLst/>
          </a:prstGeom>
          <a:ln w="12700">
            <a:noFill/>
            <a:prstDash val="dash"/>
          </a:ln>
        </p:spPr>
        <p:txBody>
          <a:bodyPr vert="horz" lIns="36000" tIns="36000" rIns="36000" bIns="36000" rtlCol="0" anchor="t" anchorCtr="0">
            <a:noAutofit/>
          </a:bodyPr>
          <a:lstStyle>
            <a:defPPr>
              <a:defRPr lang="en-US"/>
            </a:defPPr>
            <a:lvl1pPr indent="0" defTabSz="978682">
              <a:lnSpc>
                <a:spcPct val="100000"/>
              </a:lnSpc>
              <a:spcBef>
                <a:spcPts val="450"/>
              </a:spcBef>
              <a:spcAft>
                <a:spcPts val="0"/>
              </a:spcAft>
              <a:buClr>
                <a:schemeClr val="accent2"/>
              </a:buClr>
              <a:buFont typeface="System Font Regular"/>
              <a:buNone/>
              <a:tabLst/>
              <a:defRPr sz="1400" b="1">
                <a:solidFill>
                  <a:schemeClr val="accent2"/>
                </a:solidFill>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pPr defTabSz="1005840">
              <a:spcBef>
                <a:spcPts val="0"/>
              </a:spcBef>
              <a:spcAft>
                <a:spcPts val="450"/>
              </a:spcAft>
            </a:pPr>
            <a:r>
              <a:rPr lang="en-US" sz="1200" dirty="0">
                <a:solidFill>
                  <a:schemeClr val="tx1"/>
                </a:solidFill>
                <a:latin typeface="Calibri" panose="020F0502020204030204" pitchFamily="34" charset="0"/>
              </a:rPr>
              <a:t>Market reality</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Early projects require stable anchor volumes </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Isolated sites are structurally more expensive </a:t>
            </a:r>
          </a:p>
          <a:p>
            <a:pPr defTabSz="1005840">
              <a:spcBef>
                <a:spcPts val="0"/>
              </a:spcBef>
              <a:spcAft>
                <a:spcPts val="450"/>
              </a:spcAft>
            </a:pPr>
            <a:endParaRPr lang="en-US" sz="1200" b="0" dirty="0">
              <a:solidFill>
                <a:schemeClr val="tx1"/>
              </a:solidFill>
              <a:latin typeface="Calibri" panose="020F0502020204030204" pitchFamily="34" charset="0"/>
            </a:endParaRPr>
          </a:p>
          <a:p>
            <a:pPr defTabSz="1005840">
              <a:spcBef>
                <a:spcPts val="0"/>
              </a:spcBef>
              <a:spcAft>
                <a:spcPts val="450"/>
              </a:spcAft>
            </a:pPr>
            <a:r>
              <a:rPr lang="en-US" sz="1200" dirty="0">
                <a:solidFill>
                  <a:schemeClr val="tx1"/>
                </a:solidFill>
                <a:latin typeface="Calibri" panose="020F0502020204030204" pitchFamily="34" charset="0"/>
              </a:rPr>
              <a:t>Implication in practice</a:t>
            </a:r>
          </a:p>
          <a:p>
            <a:pPr marL="182880" indent="-182880" defTabSz="1005840">
              <a:spcBef>
                <a:spcPts val="0"/>
              </a:spcBef>
              <a:spcAft>
                <a:spcPts val="450"/>
              </a:spcAft>
              <a:buFont typeface="System Font Regular"/>
              <a:buChar char="■"/>
            </a:pPr>
            <a:r>
              <a:rPr lang="en-US" sz="1200" b="0" i="1" dirty="0">
                <a:latin typeface="Calibri" panose="020F0502020204030204" pitchFamily="34" charset="0"/>
              </a:rPr>
              <a:t>Demand aggregation is critical to create anchor volumes </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Minimum annual offtake commitments</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Creditworthy counterparties</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Demand clustering where possible</a:t>
            </a:r>
          </a:p>
        </p:txBody>
      </p:sp>
      <p:sp>
        <p:nvSpPr>
          <p:cNvPr id="27" name="Text Placeholder 3">
            <a:extLst>
              <a:ext uri="{FF2B5EF4-FFF2-40B4-BE49-F238E27FC236}">
                <a16:creationId xmlns:a16="http://schemas.microsoft.com/office/drawing/2014/main" id="{1EB6DA62-637A-130B-E92E-16E8AFB3BD3D}"/>
              </a:ext>
            </a:extLst>
          </p:cNvPr>
          <p:cNvSpPr txBox="1">
            <a:spLocks/>
          </p:cNvSpPr>
          <p:nvPr/>
        </p:nvSpPr>
        <p:spPr>
          <a:xfrm>
            <a:off x="6688584" y="3840347"/>
            <a:ext cx="2912616" cy="3000719"/>
          </a:xfrm>
          <a:prstGeom prst="rect">
            <a:avLst/>
          </a:prstGeom>
          <a:ln w="12700">
            <a:noFill/>
            <a:prstDash val="dash"/>
          </a:ln>
        </p:spPr>
        <p:txBody>
          <a:bodyPr vert="horz" lIns="36000" tIns="36000" rIns="36000" bIns="36000" rtlCol="0" anchor="t" anchorCtr="0">
            <a:noAutofit/>
          </a:bodyPr>
          <a:lstStyle>
            <a:defPPr>
              <a:defRPr lang="en-US"/>
            </a:defPPr>
            <a:lvl1pPr indent="0" defTabSz="978682">
              <a:lnSpc>
                <a:spcPct val="100000"/>
              </a:lnSpc>
              <a:spcBef>
                <a:spcPts val="450"/>
              </a:spcBef>
              <a:spcAft>
                <a:spcPts val="0"/>
              </a:spcAft>
              <a:buClr>
                <a:schemeClr val="accent2"/>
              </a:buClr>
              <a:buFont typeface="System Font Regular"/>
              <a:buNone/>
              <a:tabLst/>
              <a:defRPr sz="1400" b="1">
                <a:solidFill>
                  <a:schemeClr val="accent2"/>
                </a:solidFill>
                <a:cs typeface="Calibri" panose="020F0502020204030204" pitchFamily="34" charset="0"/>
              </a:defRPr>
            </a:lvl1pPr>
            <a:lvl2pPr marL="180975" lvl="1" indent="-180975" defTabSz="978682">
              <a:lnSpc>
                <a:spcPct val="100000"/>
              </a:lnSpc>
              <a:spcBef>
                <a:spcPts val="450"/>
              </a:spcBef>
              <a:spcAft>
                <a:spcPts val="0"/>
              </a:spcAft>
              <a:buClr>
                <a:schemeClr val="accent2"/>
              </a:buClr>
              <a:buFont typeface="Tahoma" panose="020B0604030504040204" pitchFamily="34" charset="0"/>
              <a:buChar char="■"/>
              <a:tabLst/>
              <a:defRPr sz="1100">
                <a:cs typeface="Calibri" panose="020F0502020204030204" pitchFamily="34" charset="0"/>
              </a:defRPr>
            </a:lvl2pPr>
            <a:lvl3pPr marL="396000" indent="-216000" defTabSz="978682">
              <a:lnSpc>
                <a:spcPct val="100000"/>
              </a:lnSpc>
              <a:spcBef>
                <a:spcPts val="450"/>
              </a:spcBef>
              <a:spcAft>
                <a:spcPts val="0"/>
              </a:spcAft>
              <a:buClr>
                <a:schemeClr val="accent2"/>
              </a:buClr>
              <a:buFont typeface="Calibri" panose="020F0502020204030204" pitchFamily="34" charset="0"/>
              <a:buChar char="—"/>
              <a:tabLst/>
              <a:defRPr sz="1200">
                <a:cs typeface="Calibri" panose="020F0502020204030204" pitchFamily="34" charset="0"/>
              </a:defRPr>
            </a:lvl3pPr>
            <a:lvl4pPr marL="57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4pPr>
            <a:lvl5pPr marL="756000" indent="-180975" defTabSz="978682">
              <a:lnSpc>
                <a:spcPct val="100000"/>
              </a:lnSpc>
              <a:spcBef>
                <a:spcPts val="450"/>
              </a:spcBef>
              <a:spcAft>
                <a:spcPts val="0"/>
              </a:spcAft>
              <a:buClr>
                <a:schemeClr val="accent2"/>
              </a:buClr>
              <a:buFont typeface="System Font Regular"/>
              <a:buChar char="○"/>
              <a:tabLst/>
              <a:defRPr sz="1200">
                <a:cs typeface="Calibri" panose="020F0502020204030204" pitchFamily="34" charset="0"/>
              </a:defRPr>
            </a:lvl5pPr>
            <a:lvl6pPr marL="780042" marR="0" indent="-135928" defTabSz="978682" fontAlgn="auto">
              <a:lnSpc>
                <a:spcPct val="110000"/>
              </a:lnSpc>
              <a:spcBef>
                <a:spcPts val="535"/>
              </a:spcBef>
              <a:spcAft>
                <a:spcPts val="0"/>
              </a:spcAft>
              <a:buClrTx/>
              <a:buSzTx/>
              <a:buFont typeface="System Font Regular"/>
              <a:buChar char="–"/>
              <a:tabLst/>
              <a:defRPr sz="1168">
                <a:solidFill>
                  <a:schemeClr val="tx2"/>
                </a:solidFill>
              </a:defRPr>
            </a:lvl6pPr>
            <a:lvl7pPr marL="1007104" indent="-166821" defTabSz="978682">
              <a:lnSpc>
                <a:spcPct val="110000"/>
              </a:lnSpc>
              <a:spcBef>
                <a:spcPts val="535"/>
              </a:spcBef>
              <a:buFont typeface="System Font Regular"/>
              <a:buChar char="–"/>
              <a:tabLst/>
              <a:defRPr sz="1168">
                <a:solidFill>
                  <a:schemeClr val="tx2"/>
                </a:solidFill>
              </a:defRPr>
            </a:lvl7pPr>
            <a:lvl8pPr marL="3670059" indent="-244671" defTabSz="978682">
              <a:lnSpc>
                <a:spcPct val="90000"/>
              </a:lnSpc>
              <a:spcBef>
                <a:spcPts val="535"/>
              </a:spcBef>
              <a:buFont typeface="Arial" panose="020B0604020202020204" pitchFamily="34" charset="0"/>
              <a:buChar char="•"/>
              <a:defRPr sz="1927"/>
            </a:lvl8pPr>
            <a:lvl9pPr marL="4159400" indent="-244671" defTabSz="978682">
              <a:lnSpc>
                <a:spcPct val="90000"/>
              </a:lnSpc>
              <a:spcBef>
                <a:spcPts val="535"/>
              </a:spcBef>
              <a:buFont typeface="Arial" panose="020B0604020202020204" pitchFamily="34" charset="0"/>
              <a:buChar char="•"/>
              <a:defRPr sz="1927"/>
            </a:lvl9pPr>
          </a:lstStyle>
          <a:p>
            <a:pPr defTabSz="1005840">
              <a:spcBef>
                <a:spcPts val="0"/>
              </a:spcBef>
              <a:spcAft>
                <a:spcPts val="450"/>
              </a:spcAft>
            </a:pPr>
            <a:r>
              <a:rPr lang="en-US" sz="1200" dirty="0">
                <a:solidFill>
                  <a:schemeClr val="tx1"/>
                </a:solidFill>
                <a:latin typeface="Calibri" panose="020F0502020204030204" pitchFamily="34" charset="0"/>
              </a:rPr>
              <a:t>Market reality</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Early-stage markets include higher uncertainty</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Infrastructure CAPEX often embedded in price </a:t>
            </a:r>
          </a:p>
          <a:p>
            <a:pPr defTabSz="1005840">
              <a:spcBef>
                <a:spcPts val="0"/>
              </a:spcBef>
              <a:spcAft>
                <a:spcPts val="450"/>
              </a:spcAft>
            </a:pPr>
            <a:endParaRPr lang="en-US" sz="1200" b="0" dirty="0">
              <a:solidFill>
                <a:schemeClr val="tx1"/>
              </a:solidFill>
              <a:latin typeface="Calibri" panose="020F0502020204030204" pitchFamily="34" charset="0"/>
            </a:endParaRPr>
          </a:p>
          <a:p>
            <a:pPr defTabSz="1005840">
              <a:spcBef>
                <a:spcPts val="0"/>
              </a:spcBef>
              <a:spcAft>
                <a:spcPts val="450"/>
              </a:spcAft>
            </a:pPr>
            <a:r>
              <a:rPr lang="en-US" sz="1200" dirty="0">
                <a:solidFill>
                  <a:schemeClr val="tx1"/>
                </a:solidFill>
                <a:latin typeface="Calibri" panose="020F0502020204030204" pitchFamily="34" charset="0"/>
              </a:rPr>
              <a:t>Implication in practice</a:t>
            </a:r>
          </a:p>
          <a:p>
            <a:pPr marL="182880" indent="-182880" defTabSz="1005840">
              <a:spcBef>
                <a:spcPts val="0"/>
              </a:spcBef>
              <a:spcAft>
                <a:spcPts val="450"/>
              </a:spcAft>
              <a:buFont typeface="System Font Regular"/>
              <a:buChar char="■"/>
            </a:pPr>
            <a:r>
              <a:rPr lang="en-GB" sz="1200" b="0" i="1" dirty="0">
                <a:solidFill>
                  <a:schemeClr val="accent3"/>
                </a:solidFill>
              </a:rPr>
              <a:t>Early projects prioritise bankability over pricing optimisation</a:t>
            </a:r>
            <a:endParaRPr lang="en-US" sz="1200" b="0" i="1" dirty="0">
              <a:solidFill>
                <a:schemeClr val="accent3"/>
              </a:solidFill>
              <a:latin typeface="Calibri" panose="020F0502020204030204" pitchFamily="34" charset="0"/>
            </a:endParaRP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Clear and transparent indexation</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Longer tenors where needed</a:t>
            </a:r>
          </a:p>
          <a:p>
            <a:pPr marL="182880" indent="-182880" defTabSz="1005840">
              <a:spcBef>
                <a:spcPts val="0"/>
              </a:spcBef>
              <a:spcAft>
                <a:spcPts val="450"/>
              </a:spcAft>
              <a:buFont typeface="System Font Regular"/>
              <a:buChar char="■"/>
            </a:pPr>
            <a:r>
              <a:rPr lang="en-US" sz="1200" b="0" dirty="0">
                <a:solidFill>
                  <a:schemeClr val="tx1"/>
                </a:solidFill>
                <a:latin typeface="Calibri" panose="020F0502020204030204" pitchFamily="34" charset="0"/>
              </a:rPr>
              <a:t>Regulatory and permitting clarity </a:t>
            </a:r>
          </a:p>
        </p:txBody>
      </p:sp>
    </p:spTree>
    <p:extLst>
      <p:ext uri="{BB962C8B-B14F-4D97-AF65-F5344CB8AC3E}">
        <p14:creationId xmlns:p14="http://schemas.microsoft.com/office/powerpoint/2010/main" val="837194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69FCD42-826C-EB84-617B-B8B1F0F3B5FD}"/>
              </a:ext>
            </a:extLst>
          </p:cNvPr>
          <p:cNvGraphicFramePr>
            <a:graphicFrameLocks noChangeAspect="1"/>
          </p:cNvGraphicFramePr>
          <p:nvPr>
            <p:custDataLst>
              <p:tags r:id="rId1"/>
            </p:custDataLst>
            <p:extLst>
              <p:ext uri="{D42A27DB-BD31-4B8C-83A1-F6EECF244321}">
                <p14:modId xmlns:p14="http://schemas.microsoft.com/office/powerpoint/2010/main" val="33888325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86" progId="TCLayout.ActiveDocument.1">
                  <p:embed/>
                </p:oleObj>
              </mc:Choice>
              <mc:Fallback>
                <p:oleObj name="think-cell Slide" r:id="rId3" imgW="484" imgH="486" progId="TCLayout.ActiveDocument.1">
                  <p:embed/>
                  <p:pic>
                    <p:nvPicPr>
                      <p:cNvPr id="7" name="think-cell data - do not delete" hidden="1">
                        <a:extLst>
                          <a:ext uri="{FF2B5EF4-FFF2-40B4-BE49-F238E27FC236}">
                            <a16:creationId xmlns:a16="http://schemas.microsoft.com/office/drawing/2014/main" id="{669FCD42-826C-EB84-617B-B8B1F0F3B5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D1DB2C68-D7C5-227C-9C77-9C0942065845}"/>
              </a:ext>
            </a:extLst>
          </p:cNvPr>
          <p:cNvSpPr txBox="1"/>
          <p:nvPr/>
        </p:nvSpPr>
        <p:spPr>
          <a:xfrm>
            <a:off x="5074356" y="4663907"/>
            <a:ext cx="3149901" cy="307777"/>
          </a:xfrm>
          <a:prstGeom prst="rect">
            <a:avLst/>
          </a:prstGeom>
          <a:noFill/>
        </p:spPr>
        <p:txBody>
          <a:bodyPr wrap="none" rtlCol="0">
            <a:spAutoFit/>
          </a:bodyPr>
          <a:lstStyle/>
          <a:p>
            <a:r>
              <a:rPr lang="en-GB" sz="1400" dirty="0"/>
              <a:t>Senior Managing Director, FTI Consulting</a:t>
            </a:r>
          </a:p>
        </p:txBody>
      </p:sp>
      <p:sp>
        <p:nvSpPr>
          <p:cNvPr id="9" name="TextBox 8">
            <a:extLst>
              <a:ext uri="{FF2B5EF4-FFF2-40B4-BE49-F238E27FC236}">
                <a16:creationId xmlns:a16="http://schemas.microsoft.com/office/drawing/2014/main" id="{F895F5A9-D7BC-035B-F8F5-9DA3AA12AD12}"/>
              </a:ext>
            </a:extLst>
          </p:cNvPr>
          <p:cNvSpPr txBox="1"/>
          <p:nvPr/>
        </p:nvSpPr>
        <p:spPr>
          <a:xfrm>
            <a:off x="5074356" y="4195109"/>
            <a:ext cx="1474314" cy="307777"/>
          </a:xfrm>
          <a:prstGeom prst="rect">
            <a:avLst/>
          </a:prstGeom>
          <a:noFill/>
        </p:spPr>
        <p:txBody>
          <a:bodyPr wrap="none" rtlCol="0">
            <a:spAutoFit/>
          </a:bodyPr>
          <a:lstStyle/>
          <a:p>
            <a:r>
              <a:rPr lang="en-GB" sz="1400" b="1" dirty="0"/>
              <a:t>Emmanuel Grand</a:t>
            </a:r>
          </a:p>
        </p:txBody>
      </p:sp>
      <p:sp>
        <p:nvSpPr>
          <p:cNvPr id="10" name="TextBox 9">
            <a:extLst>
              <a:ext uri="{FF2B5EF4-FFF2-40B4-BE49-F238E27FC236}">
                <a16:creationId xmlns:a16="http://schemas.microsoft.com/office/drawing/2014/main" id="{91D110D6-8C64-E124-69BB-E19716245313}"/>
              </a:ext>
            </a:extLst>
          </p:cNvPr>
          <p:cNvSpPr txBox="1"/>
          <p:nvPr/>
        </p:nvSpPr>
        <p:spPr>
          <a:xfrm>
            <a:off x="5074356" y="4950720"/>
            <a:ext cx="4317336" cy="307777"/>
          </a:xfrm>
          <a:prstGeom prst="rect">
            <a:avLst/>
          </a:prstGeom>
          <a:noFill/>
        </p:spPr>
        <p:txBody>
          <a:bodyPr wrap="none" rtlCol="0">
            <a:spAutoFit/>
          </a:bodyPr>
          <a:lstStyle/>
          <a:p>
            <a:r>
              <a:rPr lang="en-GB" sz="1400" dirty="0"/>
              <a:t>emmanuel.grand@fticonsulting.com | +33 </a:t>
            </a:r>
            <a:r>
              <a:rPr lang="en-GB" sz="1400"/>
              <a:t>6 88 </a:t>
            </a:r>
            <a:r>
              <a:rPr lang="en-GB" sz="1400" dirty="0"/>
              <a:t>40 </a:t>
            </a:r>
            <a:r>
              <a:rPr lang="en-GB" sz="1400"/>
              <a:t>86 23</a:t>
            </a:r>
            <a:endParaRPr lang="en-GB" sz="1400" dirty="0"/>
          </a:p>
        </p:txBody>
      </p:sp>
      <p:pic>
        <p:nvPicPr>
          <p:cNvPr id="11" name="Picture 10">
            <a:extLst>
              <a:ext uri="{FF2B5EF4-FFF2-40B4-BE49-F238E27FC236}">
                <a16:creationId xmlns:a16="http://schemas.microsoft.com/office/drawing/2014/main" id="{3F331CBE-61D5-D486-680A-73BD6E45A95E}"/>
              </a:ext>
            </a:extLst>
          </p:cNvPr>
          <p:cNvPicPr>
            <a:picLocks noChangeAspect="1"/>
          </p:cNvPicPr>
          <p:nvPr/>
        </p:nvPicPr>
        <p:blipFill>
          <a:blip r:embed="rId5"/>
          <a:stretch>
            <a:fillRect/>
          </a:stretch>
        </p:blipFill>
        <p:spPr>
          <a:xfrm>
            <a:off x="5161018" y="4535844"/>
            <a:ext cx="635000" cy="108415"/>
          </a:xfrm>
          <a:prstGeom prst="rect">
            <a:avLst/>
          </a:prstGeom>
        </p:spPr>
      </p:pic>
      <p:sp>
        <p:nvSpPr>
          <p:cNvPr id="12" name="TextBox 11">
            <a:extLst>
              <a:ext uri="{FF2B5EF4-FFF2-40B4-BE49-F238E27FC236}">
                <a16:creationId xmlns:a16="http://schemas.microsoft.com/office/drawing/2014/main" id="{5576661B-2EFB-2154-8088-9F3BAD88C5D5}"/>
              </a:ext>
            </a:extLst>
          </p:cNvPr>
          <p:cNvSpPr txBox="1"/>
          <p:nvPr/>
        </p:nvSpPr>
        <p:spPr>
          <a:xfrm>
            <a:off x="5074356" y="5935316"/>
            <a:ext cx="2594941" cy="307777"/>
          </a:xfrm>
          <a:prstGeom prst="rect">
            <a:avLst/>
          </a:prstGeom>
          <a:noFill/>
        </p:spPr>
        <p:txBody>
          <a:bodyPr wrap="none" rtlCol="0">
            <a:spAutoFit/>
          </a:bodyPr>
          <a:lstStyle/>
          <a:p>
            <a:r>
              <a:rPr lang="en-GB" sz="1400" dirty="0"/>
              <a:t>Senior Consultant, FTI Consulting</a:t>
            </a:r>
          </a:p>
        </p:txBody>
      </p:sp>
      <p:sp>
        <p:nvSpPr>
          <p:cNvPr id="13" name="TextBox 12">
            <a:extLst>
              <a:ext uri="{FF2B5EF4-FFF2-40B4-BE49-F238E27FC236}">
                <a16:creationId xmlns:a16="http://schemas.microsoft.com/office/drawing/2014/main" id="{2C4A88B4-6B75-465E-F82C-DD122850F7B8}"/>
              </a:ext>
            </a:extLst>
          </p:cNvPr>
          <p:cNvSpPr txBox="1"/>
          <p:nvPr/>
        </p:nvSpPr>
        <p:spPr>
          <a:xfrm>
            <a:off x="5074356" y="5489096"/>
            <a:ext cx="1276311" cy="307777"/>
          </a:xfrm>
          <a:prstGeom prst="rect">
            <a:avLst/>
          </a:prstGeom>
          <a:noFill/>
        </p:spPr>
        <p:txBody>
          <a:bodyPr wrap="none" rtlCol="0">
            <a:spAutoFit/>
          </a:bodyPr>
          <a:lstStyle/>
          <a:p>
            <a:r>
              <a:rPr lang="en-GB" sz="1400" b="1" dirty="0"/>
              <a:t>Amani Al-Saidi</a:t>
            </a:r>
          </a:p>
        </p:txBody>
      </p:sp>
      <p:sp>
        <p:nvSpPr>
          <p:cNvPr id="14" name="TextBox 13">
            <a:extLst>
              <a:ext uri="{FF2B5EF4-FFF2-40B4-BE49-F238E27FC236}">
                <a16:creationId xmlns:a16="http://schemas.microsoft.com/office/drawing/2014/main" id="{D85290A0-4E27-94B3-5E83-1A228F5A22A4}"/>
              </a:ext>
            </a:extLst>
          </p:cNvPr>
          <p:cNvSpPr txBox="1"/>
          <p:nvPr/>
        </p:nvSpPr>
        <p:spPr>
          <a:xfrm>
            <a:off x="5074356" y="6222129"/>
            <a:ext cx="4083426" cy="307777"/>
          </a:xfrm>
          <a:prstGeom prst="rect">
            <a:avLst/>
          </a:prstGeom>
          <a:noFill/>
        </p:spPr>
        <p:txBody>
          <a:bodyPr wrap="none" rtlCol="0">
            <a:spAutoFit/>
          </a:bodyPr>
          <a:lstStyle/>
          <a:p>
            <a:r>
              <a:rPr lang="en-GB" sz="1400" dirty="0"/>
              <a:t>amani.al-saidi@fticonsulting.com | +33 6 98 35 69 40</a:t>
            </a:r>
          </a:p>
        </p:txBody>
      </p:sp>
      <p:pic>
        <p:nvPicPr>
          <p:cNvPr id="15" name="Picture 14">
            <a:extLst>
              <a:ext uri="{FF2B5EF4-FFF2-40B4-BE49-F238E27FC236}">
                <a16:creationId xmlns:a16="http://schemas.microsoft.com/office/drawing/2014/main" id="{CEB47BC7-218A-521D-C22B-30D5B0A70504}"/>
              </a:ext>
            </a:extLst>
          </p:cNvPr>
          <p:cNvPicPr>
            <a:picLocks noChangeAspect="1"/>
          </p:cNvPicPr>
          <p:nvPr/>
        </p:nvPicPr>
        <p:blipFill>
          <a:blip r:embed="rId5"/>
          <a:stretch>
            <a:fillRect/>
          </a:stretch>
        </p:blipFill>
        <p:spPr>
          <a:xfrm>
            <a:off x="5161018" y="5807253"/>
            <a:ext cx="635000" cy="108415"/>
          </a:xfrm>
          <a:prstGeom prst="rect">
            <a:avLst/>
          </a:prstGeom>
        </p:spPr>
      </p:pic>
    </p:spTree>
    <p:extLst>
      <p:ext uri="{BB962C8B-B14F-4D97-AF65-F5344CB8AC3E}">
        <p14:creationId xmlns:p14="http://schemas.microsoft.com/office/powerpoint/2010/main" val="38665980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EASYCOUNT" val=";934."/>
</p:tagLst>
</file>

<file path=ppt/tags/tag8.xml><?xml version="1.0" encoding="utf-8"?>
<p:tagLst xmlns:a="http://schemas.openxmlformats.org/drawingml/2006/main" xmlns:r="http://schemas.openxmlformats.org/officeDocument/2006/relationships" xmlns:p="http://schemas.openxmlformats.org/presentationml/2006/main">
  <p:tag name="EASYCOUNT" val=";935."/>
</p:tagLst>
</file>

<file path=ppt/tags/tag9.xml><?xml version="1.0" encoding="utf-8"?>
<p:tagLst xmlns:a="http://schemas.openxmlformats.org/drawingml/2006/main" xmlns:r="http://schemas.openxmlformats.org/officeDocument/2006/relationships" xmlns:p="http://schemas.openxmlformats.org/presentationml/2006/main">
  <p:tag name="EASYCOUNT" val=";936."/>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FILLCOLOR" val="7"/>
  <p:tag name="LINECOLOR" val="14"/>
</p:tagLst>
</file>

<file path=ppt/tags/tag14.xml><?xml version="1.0" encoding="utf-8"?>
<p:tagLst xmlns:a="http://schemas.openxmlformats.org/drawingml/2006/main" xmlns:r="http://schemas.openxmlformats.org/officeDocument/2006/relationships" xmlns:p="http://schemas.openxmlformats.org/presentationml/2006/main">
  <p:tag name="FILLCOLOR" val="7"/>
  <p:tag name="LINECOLOR" val="14"/>
</p:tagLst>
</file>

<file path=ppt/tags/tag15.xml><?xml version="1.0" encoding="utf-8"?>
<p:tagLst xmlns:a="http://schemas.openxmlformats.org/drawingml/2006/main" xmlns:r="http://schemas.openxmlformats.org/officeDocument/2006/relationships" xmlns:p="http://schemas.openxmlformats.org/presentationml/2006/main">
  <p:tag name="FILLCOLOR" val="7"/>
  <p:tag name="LINECOLOR" val="14"/>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8s5ZfXKy1U.Y_1jt7pp_3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R2i05pLALU6E.dFr1VMx6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E1TfhnpNcES1lhdsJlVJl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SBlOiEJt90SOHCYhaP4h_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2ex8iGNkP0.jwAbn8UEY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fdasOXx22U.Mbj9A4wtX3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_VjE6wtKDUmQPy5GprAV6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5u7LLpD3hEGCQJr.vhR2g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QiCdXJgnWkyHoZxWdxn1k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wO0VlweHP0a1UG1sDx0zT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cNnNDvPTOUOTuSjKyPF1K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w08W2EsbT0uaK3B5XZfBU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b9Q5sF5gYkWTOCldDE1.3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s8vgPhbxq0uvuII7BkHM9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4dkQ0CTLC0i_VAmRmVDaT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dzYmNs0czkqKyUO0P84ZG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daxDDqaVHkubE92d.0ZVb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SyH5o5pS3UyGUwbev6mjP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Y3MJmZZ690yEcjC5bzReV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QUBqWOPO_U6q8rdosrcfB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0vG.wCPKX0uCxYYQ8vP_E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Z7BE5TNPkmUHRK1D0o1_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fKmmQd0Tn0y7HCQc5Ddey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lqrm5sXM0ONEl6ysHqY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yrr81ISNQESC2FL104haD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wangBTF32E6KSLzC1Vhg6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0ZkfC3BYGUGKskeIUZ89A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7lafau_zE0.pukp.Jn47F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yr.OeDSxhUaer_B0miFqE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6P79L.WDUuqohmeURrau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fxCf5tvEOvfZ9nKTPQG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1oTLDx4lUGXkH9Df1Tsz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CtmyrOIq7E67Q02qLTW3Rg"/>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GLG0FsLx1EmZMZftZlcau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RYLpw6I.Q0e6_Fg_ux0l7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5cWmtquQjkO3x2LU619MG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enEBErmYZEOl8tNPi7yXi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EDMCLRklEkCGOineH2arE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B2UAvd6jSka1It3EwQmW5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FL39KvisvUSXON6ntUX0f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jb5RXjOoBka58qB.jphDs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2Y5j5mc5_ECk.yTN0xX1r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g_MwCb3U.YEequfLgvT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FTI Colors">
      <a:dk1>
        <a:srgbClr val="000000"/>
      </a:dk1>
      <a:lt1>
        <a:srgbClr val="FFFFFF"/>
      </a:lt1>
      <a:dk2>
        <a:srgbClr val="003763"/>
      </a:dk2>
      <a:lt2>
        <a:srgbClr val="FFFFFF"/>
      </a:lt2>
      <a:accent1>
        <a:srgbClr val="003763"/>
      </a:accent1>
      <a:accent2>
        <a:srgbClr val="0067B1"/>
      </a:accent2>
      <a:accent3>
        <a:srgbClr val="00C9D4"/>
      </a:accent3>
      <a:accent4>
        <a:srgbClr val="AFB2B3"/>
      </a:accent4>
      <a:accent5>
        <a:srgbClr val="1BB680"/>
      </a:accent5>
      <a:accent6>
        <a:srgbClr val="008FBE"/>
      </a:accent6>
      <a:hlink>
        <a:srgbClr val="71B7E4"/>
      </a:hlink>
      <a:folHlink>
        <a:srgbClr val="E1523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ogo Corporate Blue">
      <a:srgbClr val="003863"/>
    </a:custClr>
    <a:custClr name="Medium Blue">
      <a:srgbClr val="0066B0"/>
    </a:custClr>
    <a:custClr name="Light Teal Blue">
      <a:srgbClr val="00C9D4"/>
    </a:custClr>
    <a:custClr name="Medium Gray">
      <a:srgbClr val="AFB2B3"/>
    </a:custClr>
    <a:custClr name="Green">
      <a:srgbClr val="1BB680"/>
    </a:custClr>
    <a:custClr name="Teal Blue">
      <a:srgbClr val="008FBF"/>
    </a:custClr>
    <a:custClr name="Slate">
      <a:srgbClr val="5781A6"/>
    </a:custClr>
    <a:custClr name="Text Gray">
      <a:srgbClr val="595A5C"/>
    </a:custClr>
    <a:custClr name="Black">
      <a:srgbClr val="000000"/>
    </a:custClr>
    <a:custClr name="Background Gray">
      <a:srgbClr val="F5F5F7"/>
    </a:custClr>
    <a:custClr name="Box Outline Gray">
      <a:srgbClr val="CFD1D1"/>
    </a:custClr>
    <a:custClr name="Tangerine">
      <a:srgbClr val="E0503D"/>
    </a:custClr>
  </a:custClrLst>
  <a:extLst>
    <a:ext uri="{05A4C25C-085E-4340-85A3-A5531E510DB2}">
      <thm15:themeFamily xmlns:thm15="http://schemas.microsoft.com/office/thememl/2012/main" name="FTI Consulting PowerPoint Template - Letter.potx" id="{361CFEED-8BFB-4AAF-B735-DE119E92624A}" vid="{117B9B7B-8651-4E88-B954-CA91E6DDB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item1.xml><?xml version="1.0" encoding="utf-8"?>
<XMLData LayoutName="SingleCaseStudy"/>
</file>

<file path=customXml/item2.xml><?xml version="1.0" encoding="utf-8"?>
<XMLData LayoutName="SingleCaseStudy"/>
</file>

<file path=customXml/item3.xml><?xml version="1.0" encoding="utf-8"?>
<XMLData LayoutName="SingleBioWithoutPhoto"/>
</file>

<file path=customXml/item4.xml><?xml version="1.0" encoding="utf-8"?>
<XMLData LayoutName="SingleBioWithoutPhoto"/>
</file>

<file path=customXml/item5.xml><?xml version="1.0" encoding="utf-8"?>
<XMLData LayoutName="ThreeBoxesCombinedRight"/>
</file>

<file path=customXml/item6.xml><?xml version="1.0" encoding="utf-8"?>
<XMLData LayoutName="CaseStudy4"/>
</file>

<file path=customXml/item7.xml><?xml version="1.0" encoding="utf-8"?>
<XMLData LayoutName="SingleBioWithPhoto"/>
</file>

<file path=customXml/item8.xml><?xml version="1.0" encoding="utf-8"?>
<XMLData LayoutName="ThreeBoxesCombinedRight_Subheader"/>
</file>

<file path=customXml/item9.xml><?xml version="1.0" encoding="utf-8"?>
<XMLData LayoutName="SingleBioWithPhoto"/>
</file>

<file path=customXml/item10.xml><?xml version="1.0" encoding="utf-8"?>
<XMLData LayoutName="TwoCaseStudies"/>
</file>

<file path=customXml/item11.xml><?xml version="1.0" encoding="utf-8"?>
<XMLData LayoutName="ThreeColumnContentPane_KeyMessage"/>
</file>

<file path=customXml/item12.xml><?xml version="1.0" encoding="utf-8"?>
<XMLData PageSize="Letter"/>
</file>

<file path=customXml/item13.xml><?xml version="1.0" encoding="utf-8"?>
<XMLData LayoutName="CoverPageWithImage"/>
</file>

<file path=customXml/item14.xml><?xml version="1.0" encoding="utf-8"?>
<XMLData LayoutName="CoverPageWithoutImage"/>
</file>

<file path=customXml/item15.xml><?xml version="1.0" encoding="utf-8"?>
<XMLData LayoutName="SectionDividerWithImage"/>
</file>

<file path=customXml/item16.xml><?xml version="1.0" encoding="utf-8"?>
<XMLData LayoutName="SectionDividerWithoutImage"/>
</file>

<file path=customXml/item17.xml><?xml version="1.0" encoding="utf-8"?>
<XMLData LayoutName="SubsectionDivider"/>
</file>

<file path=customXml/item18.xml><?xml version="1.0" encoding="utf-8"?>
<XMLData LayoutName="TableOfContents"/>
</file>

<file path=customXml/item19.xml><?xml version="1.0" encoding="utf-8"?>
<XMLData LayoutName="Blank"/>
</file>

<file path=customXml/item20.xml><?xml version="1.0" encoding="utf-8"?>
<XMLData LayoutName="Blank_Subheader"/>
</file>

<file path=customXml/item21.xml><?xml version="1.0" encoding="utf-8"?>
<XMLData LayoutName="Blank_KeyMessage"/>
</file>

<file path=customXml/item22.xml><?xml version="1.0" encoding="utf-8"?>
<XMLData LayoutName="SingleColumnPane"/>
</file>

<file path=customXml/item23.xml><?xml version="1.0" encoding="utf-8"?>
<XMLData LayoutName="SingleColumnPane_Subheader"/>
</file>

<file path=customXml/item24.xml><?xml version="1.0" encoding="utf-8"?>
<XMLData LayoutName="SingleColumnPane_Table"/>
</file>

<file path=customXml/item25.xml><?xml version="1.0" encoding="utf-8"?>
<XMLData LayoutName="SingleColumnPane_Table_Subheader"/>
</file>

<file path=customXml/item26.xml><?xml version="1.0" encoding="utf-8"?>
<XMLData LayoutName="SingleColumnPane_KeyMessage"/>
</file>

<file path=customXml/item27.xml><?xml version="1.0" encoding="utf-8"?>
<XMLData LayoutName="TwoColumnContentPane"/>
</file>

<file path=customXml/item28.xml><?xml version="1.0" encoding="utf-8"?>
<XMLData LayoutName="TwoColumnsWithChart"/>
</file>

<file path=customXml/item29.xml><?xml version="1.0" encoding="utf-8"?>
<XMLData LayoutName="TwoColumns_Subheader"/>
</file>

<file path=customXml/item30.xml><?xml version="1.0" encoding="utf-8"?>
<XMLData LayoutName="TwoColumnsWithChart_Subheader"/>
</file>

<file path=customXml/item31.xml><?xml version="1.0" encoding="utf-8"?>
<XMLData LayoutName="TwoColumnContentPane_KeyMessage"/>
</file>

<file path=customXml/item32.xml><?xml version="1.0" encoding="utf-8"?>
<XMLData LayoutName="TwoColumnsWithChart_KeyMessage"/>
</file>

<file path=customXml/item33.xml><?xml version="1.0" encoding="utf-8"?>
<XMLData LayoutName="TwoRows"/>
</file>

<file path=customXml/item34.xml><?xml version="1.0" encoding="utf-8"?>
<XMLData LayoutName="TwoRows_Subheader"/>
</file>

<file path=customXml/item35.xml><?xml version="1.0" encoding="utf-8"?>
<XMLData LayoutName="TwoRows_KeyMessage"/>
</file>

<file path=customXml/item36.xml><?xml version="1.0" encoding="utf-8"?>
<XMLData LayoutName="ThreeColumnContentPane"/>
</file>

<file path=customXml/item37.xml><?xml version="1.0" encoding="utf-8"?>
<XMLData LayoutName="ThreeColumnContentPane_Subheader"/>
</file>

<file path=customXml/item38.xml><?xml version="1.0" encoding="utf-8"?>
<XMLData LayoutName="ThreeColumnContentPane_KeyMessage"/>
</file>

<file path=customXml/item39.xml><?xml version="1.0" encoding="utf-8"?>
<XMLData LayoutName="ThreeBoxesCombinedLeft"/>
</file>

<file path=customXml/item40.xml><?xml version="1.0" encoding="utf-8"?>
<XMLData LayoutName="ThreeBoxesCombinedLeft_Subheader"/>
</file>

<file path=customXml/item41.xml><?xml version="1.0" encoding="utf-8"?>
<XMLData LayoutName="ThreeBoxesCombinedLeft_KeyMessage"/>
</file>

<file path=customXml/item42.xml><?xml version="1.0" encoding="utf-8"?>
<XMLData LayoutName="ThreeBoxesCombinedRight"/>
</file>

<file path=customXml/item43.xml><?xml version="1.0" encoding="utf-8"?>
<XMLData LayoutName="ThreeBoxesCombinedRight_Subheader"/>
</file>

<file path=customXml/item44.xml><?xml version="1.0" encoding="utf-8"?>
<XMLData LayoutName="ThreeBoxesCombinedRight_KeyMessage"/>
</file>

<file path=customXml/item45.xml><?xml version="1.0" encoding="utf-8"?>
<XMLData LayoutName="FourBoxes_KeyMessage"/>
</file>

<file path=customXml/item46.xml><?xml version="1.0" encoding="utf-8"?>
<XMLData LayoutName="FourBoxes"/>
</file>

<file path=customXml/item47.xml><?xml version="1.0" encoding="utf-8"?>
<XMLData LayoutName="FourBoxes_Subheader"/>
</file>

<file path=customXml/item48.xml><?xml version="1.0" encoding="utf-8"?>
<XMLData LayoutName="SixBoxes"/>
</file>

<file path=customXml/item49.xml><?xml version="1.0" encoding="utf-8"?>
<XMLData LayoutName="SixBoxes_Subheader"/>
</file>

<file path=customXml/item50.xml><?xml version="1.0" encoding="utf-8"?>
<XMLData LayoutName="SampleBio"/>
</file>

<file path=customXml/item51.xml><?xml version="1.0" encoding="utf-8"?>
<XMLData LayoutName="SingleBioWithPhoto"/>
</file>

<file path=customXml/item52.xml><?xml version="1.0" encoding="utf-8"?>
<XMLData LayoutName="SingleBioWithoutPhoto"/>
</file>

<file path=customXml/item53.xml><?xml version="1.0" encoding="utf-8"?>
<XMLData LayoutName="TeamBioTwoWithPhoto"/>
</file>

<file path=customXml/item54.xml><?xml version="1.0" encoding="utf-8"?>
<XMLData LayoutName="TeamBioThreeWithPhoto"/>
</file>

<file path=customXml/item55.xml><?xml version="1.0" encoding="utf-8"?>
<XMLData LayoutName="TeamBioFourWithPhoto"/>
</file>

<file path=customXml/item56.xml><?xml version="1.0" encoding="utf-8"?>
<XMLData LayoutName="TeamBioFiveWithPhoto"/>
</file>

<file path=customXml/item57.xml><?xml version="1.0" encoding="utf-8"?>
<XMLData LayoutName="TeamBioSixWithPhoto"/>
</file>

<file path=customXml/item58.xml><?xml version="1.0" encoding="utf-8"?>
<XMLData LayoutName="TeamBioSevenWithPhoto"/>
</file>

<file path=customXml/item59.xml><?xml version="1.0" encoding="utf-8"?>
<XMLData LayoutName="TeamBioEightWithPhoto"/>
</file>

<file path=customXml/item60.xml><?xml version="1.0" encoding="utf-8"?>
<XMLData ShapeName="ChapterMarker"/>
</file>

<file path=customXml/item61.xml><?xml version="1.0" encoding="utf-8"?>
<XMLData LayoutName="SampleCaseStudy"/>
</file>

<file path=customXml/item62.xml><?xml version="1.0" encoding="utf-8"?>
<XMLData LayoutName="SingleCaseStudy"/>
</file>

<file path=customXml/item63.xml><?xml version="1.0" encoding="utf-8"?>
<XMLData LayoutName="SingleCaseStudyNoIcons"/>
</file>

<file path=customXml/item64.xml><?xml version="1.0" encoding="utf-8"?>
<XMLData LayoutName="TwoCaseStudies"/>
</file>

<file path=customXml/item65.xml><?xml version="1.0" encoding="utf-8"?>
<XMLData LayoutName="TwoCaseStudiesNoIcons"/>
</file>

<file path=customXml/item66.xml><?xml version="1.0" encoding="utf-8"?>
<XMLData LayoutName="CaseStudy4"/>
</file>

<file path=customXml/item67.xml><?xml version="1.0" encoding="utf-8"?>
<XMLData LayoutName="TombstoneSmall"/>
</file>

<file path=customXml/item68.xml><?xml version="1.0" encoding="utf-8"?>
<XMLData LayoutName="TombstoneLarge"/>
</file>

<file path=customXml/item69.xml><?xml version="1.0" encoding="utf-8"?>
<XMLData LayoutName="Tombstone20"/>
</file>

<file path=customXml/item70.xml><?xml version="1.0" encoding="utf-8"?>
<XMLData LayoutName="TombstoneSmall_Subheader"/>
</file>

<file path=customXml/item71.xml><?xml version="1.0" encoding="utf-8"?>
<XMLData LayoutName="TombstoneLarge_Subheader"/>
</file>

<file path=customXml/item72.xml><?xml version="1.0" encoding="utf-8"?>
<XMLData LayoutName="Tombstone20_Subheader"/>
</file>

<file path=customXml/item73.xml><?xml version="1.0" encoding="utf-8"?>
<XMLData LayoutName="ExpertsWithImpact"/>
</file>

<file path=customXml/item74.xml><?xml version="1.0" encoding="utf-8"?>
<XMLData LayoutName="SixBoxes_Subheader"/>
</file>

<file path=customXml/item75.xml><?xml version="1.0" encoding="utf-8"?>
<XMLData LayoutName="ColorPalette"/>
</file>

<file path=customXml/itemProps1.xml><?xml version="1.0" encoding="utf-8"?>
<ds:datastoreItem xmlns:ds="http://schemas.openxmlformats.org/officeDocument/2006/customXml" ds:itemID="{4DDF6499-AF9E-4D20-A68D-64B4194F88CF}">
  <ds:schemaRefs/>
</ds:datastoreItem>
</file>

<file path=customXml/itemProps2.xml><?xml version="1.0" encoding="utf-8"?>
<ds:datastoreItem xmlns:ds="http://schemas.openxmlformats.org/officeDocument/2006/customXml" ds:itemID="{0D8020A5-9238-4674-B8FF-6D1669440841}">
  <ds:schemaRefs/>
</ds:datastoreItem>
</file>

<file path=customXml/itemProps3.xml><?xml version="1.0" encoding="utf-8"?>
<ds:datastoreItem xmlns:ds="http://schemas.openxmlformats.org/officeDocument/2006/customXml" ds:itemID="{5685FF0E-F983-4B48-B2CB-C07E00E7C0D8}">
  <ds:schemaRefs/>
</ds:datastoreItem>
</file>

<file path=customXml/itemProps4.xml><?xml version="1.0" encoding="utf-8"?>
<ds:datastoreItem xmlns:ds="http://schemas.openxmlformats.org/officeDocument/2006/customXml" ds:itemID="{B2942427-7FCB-4387-9DCA-A929109C376D}">
  <ds:schemaRefs/>
</ds:datastoreItem>
</file>

<file path=customXml/itemProps5.xml><?xml version="1.0" encoding="utf-8"?>
<ds:datastoreItem xmlns:ds="http://schemas.openxmlformats.org/officeDocument/2006/customXml" ds:itemID="{1FD0B28C-AE9E-416E-99A7-D688DF5C261D}">
  <ds:schemaRefs/>
</ds:datastoreItem>
</file>

<file path=customXml/itemProps6.xml><?xml version="1.0" encoding="utf-8"?>
<ds:datastoreItem xmlns:ds="http://schemas.openxmlformats.org/officeDocument/2006/customXml" ds:itemID="{C801D638-3CB0-4014-9D67-58B2EF96BE1A}">
  <ds:schemaRefs/>
</ds:datastoreItem>
</file>

<file path=customXml/itemProps7.xml><?xml version="1.0" encoding="utf-8"?>
<ds:datastoreItem xmlns:ds="http://schemas.openxmlformats.org/officeDocument/2006/customXml" ds:itemID="{7DA5500A-99E4-4572-9FF0-DD6261F7F73D}">
  <ds:schemaRefs/>
</ds:datastoreItem>
</file>

<file path=customXml/itemProps8.xml><?xml version="1.0" encoding="utf-8"?>
<ds:datastoreItem xmlns:ds="http://schemas.openxmlformats.org/officeDocument/2006/customXml" ds:itemID="{FC73877E-3EDA-42DF-B9B2-64CCF09C24BB}">
  <ds:schemaRefs/>
</ds:datastoreItem>
</file>

<file path=customXml/itemProps9.xml><?xml version="1.0" encoding="utf-8"?>
<ds:datastoreItem xmlns:ds="http://schemas.openxmlformats.org/officeDocument/2006/customXml" ds:itemID="{588CBA8A-78B1-4513-9CC5-9DA5B543D93B}">
  <ds:schemaRefs/>
</ds:datastoreItem>
</file>

<file path=customXml/itemProps10.xml><?xml version="1.0" encoding="utf-8"?>
<ds:datastoreItem xmlns:ds="http://schemas.openxmlformats.org/officeDocument/2006/customXml" ds:itemID="{41A740B8-B034-4EB7-A836-B37538D8E64C}">
  <ds:schemaRefs/>
</ds:datastoreItem>
</file>

<file path=customXml/itemProps11.xml><?xml version="1.0" encoding="utf-8"?>
<ds:datastoreItem xmlns:ds="http://schemas.openxmlformats.org/officeDocument/2006/customXml" ds:itemID="{677F7211-823A-4B40-9527-18F595486497}">
  <ds:schemaRefs/>
</ds:datastoreItem>
</file>

<file path=customXml/itemProps12.xml><?xml version="1.0" encoding="utf-8"?>
<ds:datastoreItem xmlns:ds="http://schemas.openxmlformats.org/officeDocument/2006/customXml" ds:itemID="{BF95A77E-8FBF-4475-AE31-E14A69D24B29}">
  <ds:schemaRefs/>
</ds:datastoreItem>
</file>

<file path=customXml/itemProps13.xml><?xml version="1.0" encoding="utf-8"?>
<ds:datastoreItem xmlns:ds="http://schemas.openxmlformats.org/officeDocument/2006/customXml" ds:itemID="{0E7A61CB-2903-4F21-9C4E-E6A623793CEF}">
  <ds:schemaRefs/>
</ds:datastoreItem>
</file>

<file path=customXml/itemProps14.xml><?xml version="1.0" encoding="utf-8"?>
<ds:datastoreItem xmlns:ds="http://schemas.openxmlformats.org/officeDocument/2006/customXml" ds:itemID="{0D40B1EC-6A4E-417C-B2DC-8871BA2DB7C8}">
  <ds:schemaRefs/>
</ds:datastoreItem>
</file>

<file path=customXml/itemProps15.xml><?xml version="1.0" encoding="utf-8"?>
<ds:datastoreItem xmlns:ds="http://schemas.openxmlformats.org/officeDocument/2006/customXml" ds:itemID="{974B1352-6B43-46A5-AF0F-335812EC9720}">
  <ds:schemaRefs/>
</ds:datastoreItem>
</file>

<file path=customXml/itemProps16.xml><?xml version="1.0" encoding="utf-8"?>
<ds:datastoreItem xmlns:ds="http://schemas.openxmlformats.org/officeDocument/2006/customXml" ds:itemID="{FFFF88CE-B802-46D0-BE15-4B731B23C794}">
  <ds:schemaRefs/>
</ds:datastoreItem>
</file>

<file path=customXml/itemProps17.xml><?xml version="1.0" encoding="utf-8"?>
<ds:datastoreItem xmlns:ds="http://schemas.openxmlformats.org/officeDocument/2006/customXml" ds:itemID="{92C214C9-EDC7-4010-B9A0-8EBAB3610825}">
  <ds:schemaRefs/>
</ds:datastoreItem>
</file>

<file path=customXml/itemProps18.xml><?xml version="1.0" encoding="utf-8"?>
<ds:datastoreItem xmlns:ds="http://schemas.openxmlformats.org/officeDocument/2006/customXml" ds:itemID="{BE649298-460F-4857-AFA7-C0AE23C2F6E2}">
  <ds:schemaRefs/>
</ds:datastoreItem>
</file>

<file path=customXml/itemProps19.xml><?xml version="1.0" encoding="utf-8"?>
<ds:datastoreItem xmlns:ds="http://schemas.openxmlformats.org/officeDocument/2006/customXml" ds:itemID="{D4BD84A6-0388-45CB-A579-F3CD7037C632}">
  <ds:schemaRefs/>
</ds:datastoreItem>
</file>

<file path=customXml/itemProps20.xml><?xml version="1.0" encoding="utf-8"?>
<ds:datastoreItem xmlns:ds="http://schemas.openxmlformats.org/officeDocument/2006/customXml" ds:itemID="{778297AF-0C18-49A4-8CCF-9A04EA011617}">
  <ds:schemaRefs/>
</ds:datastoreItem>
</file>

<file path=customXml/itemProps21.xml><?xml version="1.0" encoding="utf-8"?>
<ds:datastoreItem xmlns:ds="http://schemas.openxmlformats.org/officeDocument/2006/customXml" ds:itemID="{EE4D63DA-871D-44A5-8BC0-2FE5042F2519}">
  <ds:schemaRefs/>
</ds:datastoreItem>
</file>

<file path=customXml/itemProps22.xml><?xml version="1.0" encoding="utf-8"?>
<ds:datastoreItem xmlns:ds="http://schemas.openxmlformats.org/officeDocument/2006/customXml" ds:itemID="{5CADF725-B52A-4732-A2E6-FE2CFA9A4CB8}">
  <ds:schemaRefs/>
</ds:datastoreItem>
</file>

<file path=customXml/itemProps23.xml><?xml version="1.0" encoding="utf-8"?>
<ds:datastoreItem xmlns:ds="http://schemas.openxmlformats.org/officeDocument/2006/customXml" ds:itemID="{1F1CDF8B-4744-4BF5-B688-3F6554EC4E23}">
  <ds:schemaRefs/>
</ds:datastoreItem>
</file>

<file path=customXml/itemProps24.xml><?xml version="1.0" encoding="utf-8"?>
<ds:datastoreItem xmlns:ds="http://schemas.openxmlformats.org/officeDocument/2006/customXml" ds:itemID="{CA33792A-A902-4B0E-B739-F84338781713}">
  <ds:schemaRefs/>
</ds:datastoreItem>
</file>

<file path=customXml/itemProps25.xml><?xml version="1.0" encoding="utf-8"?>
<ds:datastoreItem xmlns:ds="http://schemas.openxmlformats.org/officeDocument/2006/customXml" ds:itemID="{2478663B-7FD6-49B1-A821-4F937535D279}">
  <ds:schemaRefs/>
</ds:datastoreItem>
</file>

<file path=customXml/itemProps26.xml><?xml version="1.0" encoding="utf-8"?>
<ds:datastoreItem xmlns:ds="http://schemas.openxmlformats.org/officeDocument/2006/customXml" ds:itemID="{9F2A85DB-246D-44F6-AD4E-EB36E9828C2A}">
  <ds:schemaRefs/>
</ds:datastoreItem>
</file>

<file path=customXml/itemProps27.xml><?xml version="1.0" encoding="utf-8"?>
<ds:datastoreItem xmlns:ds="http://schemas.openxmlformats.org/officeDocument/2006/customXml" ds:itemID="{25650CB8-33E8-4D55-AFAF-54C494CE447F}">
  <ds:schemaRefs/>
</ds:datastoreItem>
</file>

<file path=customXml/itemProps28.xml><?xml version="1.0" encoding="utf-8"?>
<ds:datastoreItem xmlns:ds="http://schemas.openxmlformats.org/officeDocument/2006/customXml" ds:itemID="{73B25340-C373-4E67-8269-BD9C740038A6}">
  <ds:schemaRefs/>
</ds:datastoreItem>
</file>

<file path=customXml/itemProps29.xml><?xml version="1.0" encoding="utf-8"?>
<ds:datastoreItem xmlns:ds="http://schemas.openxmlformats.org/officeDocument/2006/customXml" ds:itemID="{080B4A7E-07AF-4BBC-8862-121B37B41453}">
  <ds:schemaRefs/>
</ds:datastoreItem>
</file>

<file path=customXml/itemProps30.xml><?xml version="1.0" encoding="utf-8"?>
<ds:datastoreItem xmlns:ds="http://schemas.openxmlformats.org/officeDocument/2006/customXml" ds:itemID="{74591863-DAD1-4D70-85E2-EAA2E1CEF262}">
  <ds:schemaRefs/>
</ds:datastoreItem>
</file>

<file path=customXml/itemProps31.xml><?xml version="1.0" encoding="utf-8"?>
<ds:datastoreItem xmlns:ds="http://schemas.openxmlformats.org/officeDocument/2006/customXml" ds:itemID="{CABBEC80-4E45-4B3D-8F9F-15EB7A1783B0}">
  <ds:schemaRefs/>
</ds:datastoreItem>
</file>

<file path=customXml/itemProps32.xml><?xml version="1.0" encoding="utf-8"?>
<ds:datastoreItem xmlns:ds="http://schemas.openxmlformats.org/officeDocument/2006/customXml" ds:itemID="{414CE046-9E0D-4DF5-AC77-EA9D357E2C70}">
  <ds:schemaRefs/>
</ds:datastoreItem>
</file>

<file path=customXml/itemProps33.xml><?xml version="1.0" encoding="utf-8"?>
<ds:datastoreItem xmlns:ds="http://schemas.openxmlformats.org/officeDocument/2006/customXml" ds:itemID="{6BDD87D1-B182-4946-BE9A-E3AA59971A5E}">
  <ds:schemaRefs/>
</ds:datastoreItem>
</file>

<file path=customXml/itemProps34.xml><?xml version="1.0" encoding="utf-8"?>
<ds:datastoreItem xmlns:ds="http://schemas.openxmlformats.org/officeDocument/2006/customXml" ds:itemID="{F602E91B-8609-4CA6-8FAF-FF3FECFC3880}">
  <ds:schemaRefs/>
</ds:datastoreItem>
</file>

<file path=customXml/itemProps35.xml><?xml version="1.0" encoding="utf-8"?>
<ds:datastoreItem xmlns:ds="http://schemas.openxmlformats.org/officeDocument/2006/customXml" ds:itemID="{5FBB74ED-227F-45EC-ADE8-A08DFF01A17E}">
  <ds:schemaRefs/>
</ds:datastoreItem>
</file>

<file path=customXml/itemProps36.xml><?xml version="1.0" encoding="utf-8"?>
<ds:datastoreItem xmlns:ds="http://schemas.openxmlformats.org/officeDocument/2006/customXml" ds:itemID="{A61B2E6F-B2B5-4F41-9A85-51FED2B46922}">
  <ds:schemaRefs/>
</ds:datastoreItem>
</file>

<file path=customXml/itemProps37.xml><?xml version="1.0" encoding="utf-8"?>
<ds:datastoreItem xmlns:ds="http://schemas.openxmlformats.org/officeDocument/2006/customXml" ds:itemID="{FC8A81CC-DD84-4D16-9621-120E22598C03}">
  <ds:schemaRefs/>
</ds:datastoreItem>
</file>

<file path=customXml/itemProps38.xml><?xml version="1.0" encoding="utf-8"?>
<ds:datastoreItem xmlns:ds="http://schemas.openxmlformats.org/officeDocument/2006/customXml" ds:itemID="{0A522E3B-945E-4E4A-8B7F-AB77E70D9DC7}">
  <ds:schemaRefs/>
</ds:datastoreItem>
</file>

<file path=customXml/itemProps39.xml><?xml version="1.0" encoding="utf-8"?>
<ds:datastoreItem xmlns:ds="http://schemas.openxmlformats.org/officeDocument/2006/customXml" ds:itemID="{F96799B1-36A4-4E3B-9198-22C2C4AB3BC1}">
  <ds:schemaRefs/>
</ds:datastoreItem>
</file>

<file path=customXml/itemProps40.xml><?xml version="1.0" encoding="utf-8"?>
<ds:datastoreItem xmlns:ds="http://schemas.openxmlformats.org/officeDocument/2006/customXml" ds:itemID="{9B693A3A-BAD4-4DF8-98B3-DA13207B34ED}">
  <ds:schemaRefs/>
</ds:datastoreItem>
</file>

<file path=customXml/itemProps41.xml><?xml version="1.0" encoding="utf-8"?>
<ds:datastoreItem xmlns:ds="http://schemas.openxmlformats.org/officeDocument/2006/customXml" ds:itemID="{153CCD01-C81F-44B7-A8F0-6ADDF3D15B1F}">
  <ds:schemaRefs/>
</ds:datastoreItem>
</file>

<file path=customXml/itemProps42.xml><?xml version="1.0" encoding="utf-8"?>
<ds:datastoreItem xmlns:ds="http://schemas.openxmlformats.org/officeDocument/2006/customXml" ds:itemID="{360D81A9-4C9D-43CE-9726-F6287CE08584}">
  <ds:schemaRefs/>
</ds:datastoreItem>
</file>

<file path=customXml/itemProps43.xml><?xml version="1.0" encoding="utf-8"?>
<ds:datastoreItem xmlns:ds="http://schemas.openxmlformats.org/officeDocument/2006/customXml" ds:itemID="{E546D084-8AFD-4606-8903-8BDC774EC473}">
  <ds:schemaRefs/>
</ds:datastoreItem>
</file>

<file path=customXml/itemProps44.xml><?xml version="1.0" encoding="utf-8"?>
<ds:datastoreItem xmlns:ds="http://schemas.openxmlformats.org/officeDocument/2006/customXml" ds:itemID="{994EDD5C-B1D0-478A-A65C-29CD2B37C90F}">
  <ds:schemaRefs/>
</ds:datastoreItem>
</file>

<file path=customXml/itemProps45.xml><?xml version="1.0" encoding="utf-8"?>
<ds:datastoreItem xmlns:ds="http://schemas.openxmlformats.org/officeDocument/2006/customXml" ds:itemID="{808AC609-53E3-4902-B1E4-1B3E2BD5DCDF}">
  <ds:schemaRefs/>
</ds:datastoreItem>
</file>

<file path=customXml/itemProps46.xml><?xml version="1.0" encoding="utf-8"?>
<ds:datastoreItem xmlns:ds="http://schemas.openxmlformats.org/officeDocument/2006/customXml" ds:itemID="{6589EEEE-50A5-4840-8DC2-B249FEEE7D90}">
  <ds:schemaRefs/>
</ds:datastoreItem>
</file>

<file path=customXml/itemProps47.xml><?xml version="1.0" encoding="utf-8"?>
<ds:datastoreItem xmlns:ds="http://schemas.openxmlformats.org/officeDocument/2006/customXml" ds:itemID="{16211442-332D-4C8D-954D-2A866C57D777}">
  <ds:schemaRefs/>
</ds:datastoreItem>
</file>

<file path=customXml/itemProps48.xml><?xml version="1.0" encoding="utf-8"?>
<ds:datastoreItem xmlns:ds="http://schemas.openxmlformats.org/officeDocument/2006/customXml" ds:itemID="{8D553D16-9A83-4902-A982-6B3A0A86A93A}">
  <ds:schemaRefs/>
</ds:datastoreItem>
</file>

<file path=customXml/itemProps49.xml><?xml version="1.0" encoding="utf-8"?>
<ds:datastoreItem xmlns:ds="http://schemas.openxmlformats.org/officeDocument/2006/customXml" ds:itemID="{DB6FE71F-87D6-4C82-A4D7-9E484F613CFD}">
  <ds:schemaRefs/>
</ds:datastoreItem>
</file>

<file path=customXml/itemProps50.xml><?xml version="1.0" encoding="utf-8"?>
<ds:datastoreItem xmlns:ds="http://schemas.openxmlformats.org/officeDocument/2006/customXml" ds:itemID="{2D1D83F2-C984-4FE8-80C6-2383CC7E65D9}">
  <ds:schemaRefs/>
</ds:datastoreItem>
</file>

<file path=customXml/itemProps51.xml><?xml version="1.0" encoding="utf-8"?>
<ds:datastoreItem xmlns:ds="http://schemas.openxmlformats.org/officeDocument/2006/customXml" ds:itemID="{D6EF719E-A583-4B79-AB39-345396B346CD}">
  <ds:schemaRefs/>
</ds:datastoreItem>
</file>

<file path=customXml/itemProps52.xml><?xml version="1.0" encoding="utf-8"?>
<ds:datastoreItem xmlns:ds="http://schemas.openxmlformats.org/officeDocument/2006/customXml" ds:itemID="{04EC808A-6E69-407E-84A2-5259C85D7457}">
  <ds:schemaRefs/>
</ds:datastoreItem>
</file>

<file path=customXml/itemProps53.xml><?xml version="1.0" encoding="utf-8"?>
<ds:datastoreItem xmlns:ds="http://schemas.openxmlformats.org/officeDocument/2006/customXml" ds:itemID="{866547CE-7B52-41FC-A837-0363D2EAEFC2}">
  <ds:schemaRefs/>
</ds:datastoreItem>
</file>

<file path=customXml/itemProps54.xml><?xml version="1.0" encoding="utf-8"?>
<ds:datastoreItem xmlns:ds="http://schemas.openxmlformats.org/officeDocument/2006/customXml" ds:itemID="{FD22C91C-E099-422D-972D-F1436EF1A33E}">
  <ds:schemaRefs/>
</ds:datastoreItem>
</file>

<file path=customXml/itemProps55.xml><?xml version="1.0" encoding="utf-8"?>
<ds:datastoreItem xmlns:ds="http://schemas.openxmlformats.org/officeDocument/2006/customXml" ds:itemID="{4061B7BF-9B1E-422D-9119-F314EA04798E}">
  <ds:schemaRefs/>
</ds:datastoreItem>
</file>

<file path=customXml/itemProps56.xml><?xml version="1.0" encoding="utf-8"?>
<ds:datastoreItem xmlns:ds="http://schemas.openxmlformats.org/officeDocument/2006/customXml" ds:itemID="{D4A6135F-58BA-4513-848A-417ECD3A1C88}">
  <ds:schemaRefs/>
</ds:datastoreItem>
</file>

<file path=customXml/itemProps57.xml><?xml version="1.0" encoding="utf-8"?>
<ds:datastoreItem xmlns:ds="http://schemas.openxmlformats.org/officeDocument/2006/customXml" ds:itemID="{F20226F8-10BC-4D11-9187-73C176D50793}">
  <ds:schemaRefs/>
</ds:datastoreItem>
</file>

<file path=customXml/itemProps58.xml><?xml version="1.0" encoding="utf-8"?>
<ds:datastoreItem xmlns:ds="http://schemas.openxmlformats.org/officeDocument/2006/customXml" ds:itemID="{F3F3FCE1-D414-44E6-973E-8B846A0EBB42}">
  <ds:schemaRefs/>
</ds:datastoreItem>
</file>

<file path=customXml/itemProps59.xml><?xml version="1.0" encoding="utf-8"?>
<ds:datastoreItem xmlns:ds="http://schemas.openxmlformats.org/officeDocument/2006/customXml" ds:itemID="{0D83401F-1998-4406-A0BC-1E25D1F0E85F}">
  <ds:schemaRefs/>
</ds:datastoreItem>
</file>

<file path=customXml/itemProps60.xml><?xml version="1.0" encoding="utf-8"?>
<ds:datastoreItem xmlns:ds="http://schemas.openxmlformats.org/officeDocument/2006/customXml" ds:itemID="{58D3204D-6554-4328-BDA2-C545BC7502D2}">
  <ds:schemaRefs/>
</ds:datastoreItem>
</file>

<file path=customXml/itemProps61.xml><?xml version="1.0" encoding="utf-8"?>
<ds:datastoreItem xmlns:ds="http://schemas.openxmlformats.org/officeDocument/2006/customXml" ds:itemID="{A910CC51-DC40-4EED-935C-1F48F608387E}">
  <ds:schemaRefs/>
</ds:datastoreItem>
</file>

<file path=customXml/itemProps62.xml><?xml version="1.0" encoding="utf-8"?>
<ds:datastoreItem xmlns:ds="http://schemas.openxmlformats.org/officeDocument/2006/customXml" ds:itemID="{FB913AE6-F3F5-4FD8-8EDE-778CC2FD4932}">
  <ds:schemaRefs/>
</ds:datastoreItem>
</file>

<file path=customXml/itemProps63.xml><?xml version="1.0" encoding="utf-8"?>
<ds:datastoreItem xmlns:ds="http://schemas.openxmlformats.org/officeDocument/2006/customXml" ds:itemID="{A3B2CCD8-C9A8-49B8-9F7C-04417B51FB56}">
  <ds:schemaRefs/>
</ds:datastoreItem>
</file>

<file path=customXml/itemProps64.xml><?xml version="1.0" encoding="utf-8"?>
<ds:datastoreItem xmlns:ds="http://schemas.openxmlformats.org/officeDocument/2006/customXml" ds:itemID="{33C37D2A-2A38-43B9-9A2C-4C51CF2B7082}">
  <ds:schemaRefs/>
</ds:datastoreItem>
</file>

<file path=customXml/itemProps65.xml><?xml version="1.0" encoding="utf-8"?>
<ds:datastoreItem xmlns:ds="http://schemas.openxmlformats.org/officeDocument/2006/customXml" ds:itemID="{84784B4E-6BDC-4AFB-B12E-068709A25BF9}">
  <ds:schemaRefs/>
</ds:datastoreItem>
</file>

<file path=customXml/itemProps66.xml><?xml version="1.0" encoding="utf-8"?>
<ds:datastoreItem xmlns:ds="http://schemas.openxmlformats.org/officeDocument/2006/customXml" ds:itemID="{A506B7B9-6FA7-4E01-9910-BF3A7CE42AEE}">
  <ds:schemaRefs/>
</ds:datastoreItem>
</file>

<file path=customXml/itemProps67.xml><?xml version="1.0" encoding="utf-8"?>
<ds:datastoreItem xmlns:ds="http://schemas.openxmlformats.org/officeDocument/2006/customXml" ds:itemID="{9D7DE9E7-31F8-46EC-9C7B-A67F0CEA8B04}">
  <ds:schemaRefs/>
</ds:datastoreItem>
</file>

<file path=customXml/itemProps68.xml><?xml version="1.0" encoding="utf-8"?>
<ds:datastoreItem xmlns:ds="http://schemas.openxmlformats.org/officeDocument/2006/customXml" ds:itemID="{310EB221-A0CD-4ED0-AAED-5EA02359F15E}">
  <ds:schemaRefs/>
</ds:datastoreItem>
</file>

<file path=customXml/itemProps69.xml><?xml version="1.0" encoding="utf-8"?>
<ds:datastoreItem xmlns:ds="http://schemas.openxmlformats.org/officeDocument/2006/customXml" ds:itemID="{997FF716-CF75-42AB-ABFA-6ADBDD175AC0}">
  <ds:schemaRefs/>
</ds:datastoreItem>
</file>

<file path=customXml/itemProps70.xml><?xml version="1.0" encoding="utf-8"?>
<ds:datastoreItem xmlns:ds="http://schemas.openxmlformats.org/officeDocument/2006/customXml" ds:itemID="{FB65036D-AE32-4001-9EB3-79C16837058B}">
  <ds:schemaRefs/>
</ds:datastoreItem>
</file>

<file path=customXml/itemProps71.xml><?xml version="1.0" encoding="utf-8"?>
<ds:datastoreItem xmlns:ds="http://schemas.openxmlformats.org/officeDocument/2006/customXml" ds:itemID="{036EADBC-073F-4B43-841A-B6C2EC193AF4}">
  <ds:schemaRefs/>
</ds:datastoreItem>
</file>

<file path=customXml/itemProps72.xml><?xml version="1.0" encoding="utf-8"?>
<ds:datastoreItem xmlns:ds="http://schemas.openxmlformats.org/officeDocument/2006/customXml" ds:itemID="{FE4E8BAC-FD9B-45DD-B766-F13DAE9797D0}">
  <ds:schemaRefs/>
</ds:datastoreItem>
</file>

<file path=customXml/itemProps73.xml><?xml version="1.0" encoding="utf-8"?>
<ds:datastoreItem xmlns:ds="http://schemas.openxmlformats.org/officeDocument/2006/customXml" ds:itemID="{7F06255E-4BB3-473A-BC25-4D3000B8D48A}">
  <ds:schemaRefs/>
</ds:datastoreItem>
</file>

<file path=customXml/itemProps74.xml><?xml version="1.0" encoding="utf-8"?>
<ds:datastoreItem xmlns:ds="http://schemas.openxmlformats.org/officeDocument/2006/customXml" ds:itemID="{09B67CA3-E932-4456-B85F-DEADD438996A}">
  <ds:schemaRefs/>
</ds:datastoreItem>
</file>

<file path=customXml/itemProps75.xml><?xml version="1.0" encoding="utf-8"?>
<ds:datastoreItem xmlns:ds="http://schemas.openxmlformats.org/officeDocument/2006/customXml" ds:itemID="{80C8C302-285F-4C36-925C-724FD00A8A6C}">
  <ds:schemaRefs/>
</ds:datastoreItem>
</file>

<file path=docMetadata/LabelInfo.xml><?xml version="1.0" encoding="utf-8"?>
<clbl:labelList xmlns:clbl="http://schemas.microsoft.com/office/2020/mipLabelMetadata">
  <clbl:label id="{9fe8e0a5-234e-414e-9e26-a63cbcb4ac41}" enabled="0" method="" siteId="{9fe8e0a5-234e-414e-9e26-a63cbcb4ac41}" removed="1"/>
</clbl:labelList>
</file>

<file path=docProps/app.xml><?xml version="1.0" encoding="utf-8"?>
<Properties xmlns="http://schemas.openxmlformats.org/officeDocument/2006/extended-properties" xmlns:vt="http://schemas.openxmlformats.org/officeDocument/2006/docPropsVTypes">
  <Template>FTI Consulting PowerPoint Template - Letter</Template>
  <TotalTime>0</TotalTime>
  <Words>1674</Words>
  <Application>Microsoft Office PowerPoint</Application>
  <PresentationFormat>Custom</PresentationFormat>
  <Paragraphs>303</Paragraphs>
  <Slides>12</Slides>
  <Notes>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4" baseType="lpstr">
      <vt:lpstr>AppleMyungjo Regular</vt:lpstr>
      <vt:lpstr>Calibri (Body)</vt:lpstr>
      <vt:lpstr>ＭＳ Ｐゴシック</vt:lpstr>
      <vt:lpstr>System Font Regular</vt:lpstr>
      <vt:lpstr>Vollkorn Regular</vt:lpstr>
      <vt:lpstr>Arial</vt:lpstr>
      <vt:lpstr>Arial Black</vt:lpstr>
      <vt:lpstr>Calibri</vt:lpstr>
      <vt:lpstr>Helvetica</vt:lpstr>
      <vt:lpstr>Wingdings</vt:lpstr>
      <vt:lpstr>Office Theme</vt:lpstr>
      <vt:lpstr>think-cell Slide</vt:lpstr>
      <vt:lpstr>Small-scale LNG: Commercial models, market players and pricing</vt:lpstr>
      <vt:lpstr>FTI Consulting’s Energy Team combines economic expertise in regulation, modelling, contracts and financing</vt:lpstr>
      <vt:lpstr>ssLNG covers end-use markets supplied through a logistics chain using small transport vectors, with infrastructure capacity below 1 mtpa</vt:lpstr>
      <vt:lpstr>Small-scale LNG serves distinct end-use segments, each with different demand profiles, pricing sensitivities, and contractual structures</vt:lpstr>
      <vt:lpstr>ssLNG competitiveness emerges where favourable fuel spreads align with logistics efficiency and sufficient scale</vt:lpstr>
      <vt:lpstr>Ukraine is no longer a corridor but a constrained end-market where ssLNG could provide flexibility and decentralised resilience </vt:lpstr>
      <vt:lpstr>Small-scale LNG contracts are typically tailored, shorter-term, and involve close operational coordination between supplier and buyer</vt:lpstr>
      <vt:lpstr>Delivered small-scale LNG prices are built by layering logistics and commercial costs on top of a hub-indexed gas price</vt:lpstr>
      <vt:lpstr>Molecule access in Ukraine exists, but ssLNG viability depends on corridor distance and utilisation </vt:lpstr>
      <vt:lpstr>Four types of players are active in the retail of LNG and gaseous fuels, with different geographical footprints and business models</vt:lpstr>
      <vt:lpstr>Successful ssLNG projects are not opportunistic, they align supply access, logistics efficiency and bankable demand within viable corridors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Al-Saidi, Amani</dc:creator>
  <cp:lastModifiedBy>Al-Saidi, Amani</cp:lastModifiedBy>
  <cp:revision>2</cp:revision>
  <cp:lastPrinted>2019-09-23T20:27:59Z</cp:lastPrinted>
  <dcterms:created xsi:type="dcterms:W3CDTF">2026-02-20T14:24:46Z</dcterms:created>
  <dcterms:modified xsi:type="dcterms:W3CDTF">2026-02-25T21:55:19Z</dcterms:modified>
</cp:coreProperties>
</file>