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430000" cy="11430000"/>
  <p:notesSz cx="6858000" cy="9144000"/>
  <p:embeddedFontLst>
    <p:embeddedFont>
      <p:font typeface="Public Sans" panose="020B0604020202020204" charset="0"/>
      <p:regular r:id="rId3"/>
    </p:embeddedFont>
    <p:embeddedFont>
      <p:font typeface="Public Sans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14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85465" y="-212864"/>
            <a:ext cx="17794714" cy="11855728"/>
          </a:xfrm>
          <a:custGeom>
            <a:avLst/>
            <a:gdLst/>
            <a:ahLst/>
            <a:cxnLst/>
            <a:rect l="l" t="t" r="r" b="b"/>
            <a:pathLst>
              <a:path w="17794714" h="11855728">
                <a:moveTo>
                  <a:pt x="0" y="0"/>
                </a:moveTo>
                <a:lnTo>
                  <a:pt x="17794714" y="0"/>
                </a:lnTo>
                <a:lnTo>
                  <a:pt x="17794714" y="11855728"/>
                </a:lnTo>
                <a:lnTo>
                  <a:pt x="0" y="11855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849107">
            <a:off x="-5578334" y="-9823821"/>
            <a:ext cx="22854094" cy="20701929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685465" y="-212864"/>
            <a:ext cx="5898684" cy="11855728"/>
          </a:xfrm>
          <a:custGeom>
            <a:avLst/>
            <a:gdLst/>
            <a:ahLst/>
            <a:cxnLst/>
            <a:rect l="l" t="t" r="r" b="b"/>
            <a:pathLst>
              <a:path w="5898684" h="11855728">
                <a:moveTo>
                  <a:pt x="0" y="0"/>
                </a:moveTo>
                <a:lnTo>
                  <a:pt x="5898684" y="0"/>
                </a:lnTo>
                <a:lnTo>
                  <a:pt x="5898684" y="11855728"/>
                </a:lnTo>
                <a:lnTo>
                  <a:pt x="0" y="11855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016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217337" y="808361"/>
            <a:ext cx="3934718" cy="3934718"/>
            <a:chOff x="34727" y="-166434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34727" y="-16643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43000" y="319333"/>
            <a:ext cx="4053452" cy="2093768"/>
          </a:xfrm>
          <a:custGeom>
            <a:avLst/>
            <a:gdLst/>
            <a:ahLst/>
            <a:cxnLst/>
            <a:rect l="l" t="t" r="r" b="b"/>
            <a:pathLst>
              <a:path w="4053452" h="2093768">
                <a:moveTo>
                  <a:pt x="0" y="0"/>
                </a:moveTo>
                <a:lnTo>
                  <a:pt x="4053452" y="0"/>
                </a:lnTo>
                <a:lnTo>
                  <a:pt x="4053452" y="2093768"/>
                </a:lnTo>
                <a:lnTo>
                  <a:pt x="0" y="2093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914280" y="4983731"/>
            <a:ext cx="2540831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BFD42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Speaker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81013" y="3010135"/>
            <a:ext cx="3271343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B067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Session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81013" y="3514742"/>
            <a:ext cx="4030879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B0671"/>
                </a:solidFill>
                <a:latin typeface="Public Sans"/>
                <a:ea typeface="Public Sans"/>
                <a:cs typeface="Public Sans"/>
                <a:sym typeface="Public Sans"/>
              </a:rPr>
              <a:t>Title of the presentation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1013" y="2588078"/>
            <a:ext cx="3271343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BFD42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1224" y="5841110"/>
            <a:ext cx="2540831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0B067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LOGO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Public Sans</vt:lpstr>
      <vt:lpstr>Calibri</vt:lpstr>
      <vt:lpstr>Arial</vt:lpstr>
      <vt:lpstr>Public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speakers template/card</dc:title>
  <dc:creator>Constança Magalhães</dc:creator>
  <cp:lastModifiedBy>Constança Magalhães</cp:lastModifiedBy>
  <cp:revision>2</cp:revision>
  <dcterms:created xsi:type="dcterms:W3CDTF">2006-08-16T00:00:00Z</dcterms:created>
  <dcterms:modified xsi:type="dcterms:W3CDTF">2025-09-02T09:27:33Z</dcterms:modified>
  <dc:identifier>DAGxLJotqrQ</dc:identifier>
</cp:coreProperties>
</file>