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32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77.jpg" ContentType="image/jpeg"/>
  <Override PartName="/ppt/media/image89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9" r:id="rId4"/>
    <p:sldId id="288" r:id="rId5"/>
    <p:sldId id="258" r:id="rId6"/>
    <p:sldId id="259" r:id="rId7"/>
    <p:sldId id="270" r:id="rId8"/>
    <p:sldId id="292" r:id="rId9"/>
    <p:sldId id="304" r:id="rId10"/>
    <p:sldId id="263" r:id="rId11"/>
    <p:sldId id="303" r:id="rId12"/>
    <p:sldId id="282" r:id="rId13"/>
    <p:sldId id="283" r:id="rId14"/>
    <p:sldId id="266" r:id="rId15"/>
    <p:sldId id="271" r:id="rId16"/>
  </p:sldIdLst>
  <p:sldSz cx="20104100" cy="11309350"/>
  <p:notesSz cx="20104100" cy="113093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9548"/>
    <a:srgbClr val="3598DB"/>
    <a:srgbClr val="56524A"/>
    <a:srgbClr val="46A7C3"/>
    <a:srgbClr val="C4D4B4"/>
    <a:srgbClr val="51A3A3"/>
    <a:srgbClr val="617B4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0" autoAdjust="0"/>
    <p:restoredTop sz="94660"/>
  </p:normalViewPr>
  <p:slideViewPr>
    <p:cSldViewPr>
      <p:cViewPr varScale="1">
        <p:scale>
          <a:sx n="50" d="100"/>
          <a:sy n="50" d="100"/>
        </p:scale>
        <p:origin x="480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86AEE7-F3FF-4129-B4C3-BC966D929FCC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0E36D-9D34-4AA2-B9D3-269ABB26F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207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5A1C6-1575-424E-9430-B9BCD35A222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23713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5A1C6-1575-424E-9430-B9BCD35A222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57928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5A1C6-1575-424E-9430-B9BCD35A222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30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925" y="0"/>
            <a:ext cx="1457798" cy="11308556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2365780" y="757850"/>
            <a:ext cx="594995" cy="694055"/>
          </a:xfrm>
          <a:custGeom>
            <a:avLst/>
            <a:gdLst/>
            <a:ahLst/>
            <a:cxnLst/>
            <a:rect l="l" t="t" r="r" b="b"/>
            <a:pathLst>
              <a:path w="594994" h="694055">
                <a:moveTo>
                  <a:pt x="594474" y="0"/>
                </a:moveTo>
                <a:lnTo>
                  <a:pt x="592746" y="0"/>
                </a:lnTo>
                <a:lnTo>
                  <a:pt x="591877" y="858"/>
                </a:lnTo>
                <a:lnTo>
                  <a:pt x="563513" y="15932"/>
                </a:lnTo>
                <a:lnTo>
                  <a:pt x="534335" y="29233"/>
                </a:lnTo>
                <a:lnTo>
                  <a:pt x="504508" y="41243"/>
                </a:lnTo>
                <a:lnTo>
                  <a:pt x="474194" y="52448"/>
                </a:lnTo>
                <a:lnTo>
                  <a:pt x="367601" y="90055"/>
                </a:lnTo>
                <a:lnTo>
                  <a:pt x="298712" y="115781"/>
                </a:lnTo>
                <a:lnTo>
                  <a:pt x="232867" y="143568"/>
                </a:lnTo>
                <a:lnTo>
                  <a:pt x="168834" y="177074"/>
                </a:lnTo>
                <a:lnTo>
                  <a:pt x="108879" y="218558"/>
                </a:lnTo>
                <a:lnTo>
                  <a:pt x="65789" y="259457"/>
                </a:lnTo>
                <a:lnTo>
                  <a:pt x="39237" y="295573"/>
                </a:lnTo>
                <a:lnTo>
                  <a:pt x="17033" y="340674"/>
                </a:lnTo>
                <a:lnTo>
                  <a:pt x="2756" y="393799"/>
                </a:lnTo>
                <a:lnTo>
                  <a:pt x="0" y="421327"/>
                </a:lnTo>
                <a:lnTo>
                  <a:pt x="163" y="448748"/>
                </a:lnTo>
                <a:lnTo>
                  <a:pt x="9245" y="501980"/>
                </a:lnTo>
                <a:lnTo>
                  <a:pt x="30511" y="554714"/>
                </a:lnTo>
                <a:lnTo>
                  <a:pt x="63314" y="602434"/>
                </a:lnTo>
                <a:lnTo>
                  <a:pt x="98039" y="635296"/>
                </a:lnTo>
                <a:lnTo>
                  <a:pt x="145377" y="665529"/>
                </a:lnTo>
                <a:lnTo>
                  <a:pt x="189211" y="682794"/>
                </a:lnTo>
                <a:lnTo>
                  <a:pt x="233856" y="692078"/>
                </a:lnTo>
                <a:lnTo>
                  <a:pt x="279475" y="693462"/>
                </a:lnTo>
                <a:lnTo>
                  <a:pt x="326230" y="687026"/>
                </a:lnTo>
                <a:lnTo>
                  <a:pt x="368561" y="673671"/>
                </a:lnTo>
                <a:lnTo>
                  <a:pt x="407242" y="654351"/>
                </a:lnTo>
                <a:lnTo>
                  <a:pt x="442192" y="629228"/>
                </a:lnTo>
                <a:lnTo>
                  <a:pt x="473325" y="598463"/>
                </a:lnTo>
                <a:lnTo>
                  <a:pt x="496119" y="566642"/>
                </a:lnTo>
                <a:lnTo>
                  <a:pt x="100373" y="566642"/>
                </a:lnTo>
                <a:lnTo>
                  <a:pt x="93183" y="558113"/>
                </a:lnTo>
                <a:lnTo>
                  <a:pt x="65423" y="507339"/>
                </a:lnTo>
                <a:lnTo>
                  <a:pt x="53388" y="457631"/>
                </a:lnTo>
                <a:lnTo>
                  <a:pt x="51914" y="431651"/>
                </a:lnTo>
                <a:lnTo>
                  <a:pt x="53567" y="409384"/>
                </a:lnTo>
                <a:lnTo>
                  <a:pt x="63358" y="366471"/>
                </a:lnTo>
                <a:lnTo>
                  <a:pt x="82516" y="325657"/>
                </a:lnTo>
                <a:lnTo>
                  <a:pt x="109422" y="289188"/>
                </a:lnTo>
                <a:lnTo>
                  <a:pt x="148969" y="252514"/>
                </a:lnTo>
                <a:lnTo>
                  <a:pt x="200184" y="218525"/>
                </a:lnTo>
                <a:lnTo>
                  <a:pt x="237311" y="198759"/>
                </a:lnTo>
                <a:lnTo>
                  <a:pt x="256783" y="189030"/>
                </a:lnTo>
                <a:lnTo>
                  <a:pt x="266515" y="184004"/>
                </a:lnTo>
                <a:lnTo>
                  <a:pt x="268253" y="184004"/>
                </a:lnTo>
                <a:lnTo>
                  <a:pt x="271709" y="182287"/>
                </a:lnTo>
                <a:lnTo>
                  <a:pt x="574932" y="182287"/>
                </a:lnTo>
                <a:lnTo>
                  <a:pt x="577165" y="136718"/>
                </a:lnTo>
                <a:lnTo>
                  <a:pt x="581818" y="75019"/>
                </a:lnTo>
                <a:lnTo>
                  <a:pt x="591018" y="14617"/>
                </a:lnTo>
                <a:lnTo>
                  <a:pt x="591877" y="9455"/>
                </a:lnTo>
                <a:lnTo>
                  <a:pt x="593615" y="5151"/>
                </a:lnTo>
                <a:lnTo>
                  <a:pt x="594474" y="0"/>
                </a:lnTo>
                <a:close/>
              </a:path>
              <a:path w="594994" h="694055">
                <a:moveTo>
                  <a:pt x="574932" y="182287"/>
                </a:moveTo>
                <a:lnTo>
                  <a:pt x="271709" y="182287"/>
                </a:lnTo>
                <a:lnTo>
                  <a:pt x="242503" y="208941"/>
                </a:lnTo>
                <a:lnTo>
                  <a:pt x="214600" y="235594"/>
                </a:lnTo>
                <a:lnTo>
                  <a:pt x="172846" y="281818"/>
                </a:lnTo>
                <a:lnTo>
                  <a:pt x="137587" y="331906"/>
                </a:lnTo>
                <a:lnTo>
                  <a:pt x="108137" y="393799"/>
                </a:lnTo>
                <a:lnTo>
                  <a:pt x="91724" y="460017"/>
                </a:lnTo>
                <a:lnTo>
                  <a:pt x="88374" y="501980"/>
                </a:lnTo>
                <a:lnTo>
                  <a:pt x="88348" y="507339"/>
                </a:lnTo>
                <a:lnTo>
                  <a:pt x="90261" y="529307"/>
                </a:lnTo>
                <a:lnTo>
                  <a:pt x="95180" y="552025"/>
                </a:lnTo>
                <a:lnTo>
                  <a:pt x="96918" y="556328"/>
                </a:lnTo>
                <a:lnTo>
                  <a:pt x="99515" y="560621"/>
                </a:lnTo>
                <a:lnTo>
                  <a:pt x="100373" y="566642"/>
                </a:lnTo>
                <a:lnTo>
                  <a:pt x="496119" y="566642"/>
                </a:lnTo>
                <a:lnTo>
                  <a:pt x="501667" y="557938"/>
                </a:lnTo>
                <a:lnTo>
                  <a:pt x="523523" y="514193"/>
                </a:lnTo>
                <a:lnTo>
                  <a:pt x="542771" y="456690"/>
                </a:lnTo>
                <a:lnTo>
                  <a:pt x="555532" y="397254"/>
                </a:lnTo>
                <a:lnTo>
                  <a:pt x="563755" y="341254"/>
                </a:lnTo>
                <a:lnTo>
                  <a:pt x="569385" y="284609"/>
                </a:lnTo>
                <a:lnTo>
                  <a:pt x="573678" y="208941"/>
                </a:lnTo>
                <a:lnTo>
                  <a:pt x="574932" y="182287"/>
                </a:lnTo>
                <a:close/>
              </a:path>
            </a:pathLst>
          </a:custGeom>
          <a:solidFill>
            <a:srgbClr val="46A7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651028" y="753550"/>
            <a:ext cx="612140" cy="817880"/>
          </a:xfrm>
          <a:custGeom>
            <a:avLst/>
            <a:gdLst/>
            <a:ahLst/>
            <a:cxnLst/>
            <a:rect l="l" t="t" r="r" b="b"/>
            <a:pathLst>
              <a:path w="612139" h="817880">
                <a:moveTo>
                  <a:pt x="102970" y="0"/>
                </a:moveTo>
                <a:lnTo>
                  <a:pt x="94072" y="48943"/>
                </a:lnTo>
                <a:lnTo>
                  <a:pt x="80308" y="96193"/>
                </a:lnTo>
                <a:lnTo>
                  <a:pt x="63543" y="142316"/>
                </a:lnTo>
                <a:lnTo>
                  <a:pt x="45642" y="187875"/>
                </a:lnTo>
                <a:lnTo>
                  <a:pt x="28472" y="233434"/>
                </a:lnTo>
                <a:lnTo>
                  <a:pt x="13898" y="279558"/>
                </a:lnTo>
                <a:lnTo>
                  <a:pt x="3785" y="326811"/>
                </a:lnTo>
                <a:lnTo>
                  <a:pt x="0" y="375758"/>
                </a:lnTo>
                <a:lnTo>
                  <a:pt x="3026" y="420428"/>
                </a:lnTo>
                <a:lnTo>
                  <a:pt x="13192" y="462924"/>
                </a:lnTo>
                <a:lnTo>
                  <a:pt x="30172" y="503325"/>
                </a:lnTo>
                <a:lnTo>
                  <a:pt x="53642" y="541711"/>
                </a:lnTo>
                <a:lnTo>
                  <a:pt x="86527" y="579975"/>
                </a:lnTo>
                <a:lnTo>
                  <a:pt x="124603" y="613080"/>
                </a:lnTo>
                <a:lnTo>
                  <a:pt x="176196" y="646934"/>
                </a:lnTo>
                <a:lnTo>
                  <a:pt x="231040" y="674984"/>
                </a:lnTo>
                <a:lnTo>
                  <a:pt x="284361" y="697769"/>
                </a:lnTo>
                <a:lnTo>
                  <a:pt x="338335" y="717978"/>
                </a:lnTo>
                <a:lnTo>
                  <a:pt x="446146" y="753286"/>
                </a:lnTo>
                <a:lnTo>
                  <a:pt x="511656" y="775172"/>
                </a:lnTo>
                <a:lnTo>
                  <a:pt x="540929" y="785798"/>
                </a:lnTo>
                <a:lnTo>
                  <a:pt x="569714" y="797554"/>
                </a:lnTo>
                <a:lnTo>
                  <a:pt x="597929" y="810844"/>
                </a:lnTo>
                <a:lnTo>
                  <a:pt x="606588" y="816006"/>
                </a:lnTo>
                <a:lnTo>
                  <a:pt x="611782" y="817723"/>
                </a:lnTo>
                <a:lnTo>
                  <a:pt x="611782" y="816006"/>
                </a:lnTo>
                <a:lnTo>
                  <a:pt x="603234" y="784257"/>
                </a:lnTo>
                <a:lnTo>
                  <a:pt x="596633" y="752267"/>
                </a:lnTo>
                <a:lnTo>
                  <a:pt x="591332" y="720116"/>
                </a:lnTo>
                <a:lnTo>
                  <a:pt x="586683" y="687884"/>
                </a:lnTo>
                <a:lnTo>
                  <a:pt x="582399" y="649849"/>
                </a:lnTo>
                <a:lnTo>
                  <a:pt x="574148" y="574101"/>
                </a:lnTo>
                <a:lnTo>
                  <a:pt x="569375" y="536549"/>
                </a:lnTo>
                <a:lnTo>
                  <a:pt x="558670" y="464857"/>
                </a:lnTo>
                <a:lnTo>
                  <a:pt x="543418" y="393809"/>
                </a:lnTo>
                <a:lnTo>
                  <a:pt x="521353" y="323089"/>
                </a:lnTo>
                <a:lnTo>
                  <a:pt x="488906" y="256233"/>
                </a:lnTo>
                <a:lnTo>
                  <a:pt x="455424" y="212449"/>
                </a:lnTo>
                <a:lnTo>
                  <a:pt x="416429" y="178740"/>
                </a:lnTo>
                <a:lnTo>
                  <a:pt x="372569" y="150674"/>
                </a:lnTo>
                <a:lnTo>
                  <a:pt x="102970" y="0"/>
                </a:lnTo>
                <a:close/>
              </a:path>
            </a:pathLst>
          </a:custGeom>
          <a:solidFill>
            <a:srgbClr val="6F95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730091" y="939282"/>
            <a:ext cx="130810" cy="383540"/>
          </a:xfrm>
          <a:custGeom>
            <a:avLst/>
            <a:gdLst/>
            <a:ahLst/>
            <a:cxnLst/>
            <a:rect l="l" t="t" r="r" b="b"/>
            <a:pathLst>
              <a:path w="130810" h="383540">
                <a:moveTo>
                  <a:pt x="24768" y="0"/>
                </a:moveTo>
                <a:lnTo>
                  <a:pt x="11749" y="46063"/>
                </a:lnTo>
                <a:lnTo>
                  <a:pt x="1854" y="102749"/>
                </a:lnTo>
                <a:lnTo>
                  <a:pt x="0" y="144451"/>
                </a:lnTo>
                <a:lnTo>
                  <a:pt x="3823" y="186796"/>
                </a:lnTo>
                <a:lnTo>
                  <a:pt x="14381" y="230432"/>
                </a:lnTo>
                <a:lnTo>
                  <a:pt x="33231" y="275390"/>
                </a:lnTo>
                <a:lnTo>
                  <a:pt x="59381" y="316639"/>
                </a:lnTo>
                <a:lnTo>
                  <a:pt x="92020" y="353051"/>
                </a:lnTo>
                <a:lnTo>
                  <a:pt x="130336" y="383496"/>
                </a:lnTo>
                <a:lnTo>
                  <a:pt x="96804" y="354490"/>
                </a:lnTo>
                <a:lnTo>
                  <a:pt x="70651" y="318401"/>
                </a:lnTo>
                <a:lnTo>
                  <a:pt x="51050" y="276806"/>
                </a:lnTo>
                <a:lnTo>
                  <a:pt x="37174" y="231285"/>
                </a:lnTo>
                <a:lnTo>
                  <a:pt x="28198" y="183414"/>
                </a:lnTo>
                <a:lnTo>
                  <a:pt x="23296" y="134772"/>
                </a:lnTo>
                <a:lnTo>
                  <a:pt x="21641" y="86937"/>
                </a:lnTo>
                <a:lnTo>
                  <a:pt x="22407" y="41487"/>
                </a:lnTo>
                <a:lnTo>
                  <a:pt x="247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2499908" y="1578205"/>
            <a:ext cx="675005" cy="444500"/>
          </a:xfrm>
          <a:custGeom>
            <a:avLst/>
            <a:gdLst/>
            <a:ahLst/>
            <a:cxnLst/>
            <a:rect l="l" t="t" r="r" b="b"/>
            <a:pathLst>
              <a:path w="675005" h="444500">
                <a:moveTo>
                  <a:pt x="354464" y="0"/>
                </a:moveTo>
                <a:lnTo>
                  <a:pt x="306902" y="1543"/>
                </a:lnTo>
                <a:lnTo>
                  <a:pt x="259401" y="10160"/>
                </a:lnTo>
                <a:lnTo>
                  <a:pt x="212862" y="25740"/>
                </a:lnTo>
                <a:lnTo>
                  <a:pt x="155860" y="52507"/>
                </a:lnTo>
                <a:lnTo>
                  <a:pt x="102101" y="85078"/>
                </a:lnTo>
                <a:lnTo>
                  <a:pt x="82740" y="96900"/>
                </a:lnTo>
                <a:lnTo>
                  <a:pt x="51050" y="113881"/>
                </a:lnTo>
                <a:lnTo>
                  <a:pt x="19360" y="127638"/>
                </a:lnTo>
                <a:lnTo>
                  <a:pt x="0" y="129789"/>
                </a:lnTo>
                <a:lnTo>
                  <a:pt x="18899" y="145142"/>
                </a:lnTo>
                <a:lnTo>
                  <a:pt x="37640" y="162996"/>
                </a:lnTo>
                <a:lnTo>
                  <a:pt x="130726" y="259409"/>
                </a:lnTo>
                <a:lnTo>
                  <a:pt x="150560" y="279397"/>
                </a:lnTo>
                <a:lnTo>
                  <a:pt x="188311" y="317345"/>
                </a:lnTo>
                <a:lnTo>
                  <a:pt x="229312" y="353353"/>
                </a:lnTo>
                <a:lnTo>
                  <a:pt x="274307" y="386884"/>
                </a:lnTo>
                <a:lnTo>
                  <a:pt x="324492" y="415257"/>
                </a:lnTo>
                <a:lnTo>
                  <a:pt x="375357" y="434489"/>
                </a:lnTo>
                <a:lnTo>
                  <a:pt x="433158" y="444041"/>
                </a:lnTo>
                <a:lnTo>
                  <a:pt x="473219" y="443637"/>
                </a:lnTo>
                <a:lnTo>
                  <a:pt x="512470" y="436783"/>
                </a:lnTo>
                <a:lnTo>
                  <a:pt x="550339" y="422995"/>
                </a:lnTo>
                <a:lnTo>
                  <a:pt x="587445" y="403008"/>
                </a:lnTo>
                <a:lnTo>
                  <a:pt x="625516" y="375867"/>
                </a:lnTo>
                <a:lnTo>
                  <a:pt x="649854" y="355070"/>
                </a:lnTo>
                <a:lnTo>
                  <a:pt x="663591" y="343462"/>
                </a:lnTo>
                <a:lnTo>
                  <a:pt x="670176" y="336448"/>
                </a:lnTo>
                <a:lnTo>
                  <a:pt x="674084" y="329270"/>
                </a:lnTo>
                <a:lnTo>
                  <a:pt x="674463" y="322016"/>
                </a:lnTo>
                <a:lnTo>
                  <a:pt x="672571" y="313794"/>
                </a:lnTo>
                <a:lnTo>
                  <a:pt x="654723" y="262852"/>
                </a:lnTo>
                <a:lnTo>
                  <a:pt x="623654" y="195133"/>
                </a:lnTo>
                <a:lnTo>
                  <a:pt x="584120" y="131935"/>
                </a:lnTo>
                <a:lnTo>
                  <a:pt x="527267" y="66782"/>
                </a:lnTo>
                <a:lnTo>
                  <a:pt x="488488" y="38921"/>
                </a:lnTo>
                <a:lnTo>
                  <a:pt x="446159" y="18578"/>
                </a:lnTo>
                <a:lnTo>
                  <a:pt x="401184" y="5641"/>
                </a:lnTo>
                <a:lnTo>
                  <a:pt x="354464" y="0"/>
                </a:lnTo>
                <a:close/>
              </a:path>
            </a:pathLst>
          </a:custGeom>
          <a:solidFill>
            <a:srgbClr val="4A79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602571" y="1632608"/>
            <a:ext cx="614680" cy="419734"/>
          </a:xfrm>
          <a:custGeom>
            <a:avLst/>
            <a:gdLst/>
            <a:ahLst/>
            <a:cxnLst/>
            <a:rect l="l" t="t" r="r" b="b"/>
            <a:pathLst>
              <a:path w="614680" h="419735">
                <a:moveTo>
                  <a:pt x="280075" y="0"/>
                </a:moveTo>
                <a:lnTo>
                  <a:pt x="226509" y="4324"/>
                </a:lnTo>
                <a:lnTo>
                  <a:pt x="183975" y="14909"/>
                </a:lnTo>
                <a:lnTo>
                  <a:pt x="139315" y="35832"/>
                </a:lnTo>
                <a:lnTo>
                  <a:pt x="98249" y="69337"/>
                </a:lnTo>
                <a:lnTo>
                  <a:pt x="66514" y="110422"/>
                </a:lnTo>
                <a:lnTo>
                  <a:pt x="43055" y="156991"/>
                </a:lnTo>
                <a:lnTo>
                  <a:pt x="26815" y="206947"/>
                </a:lnTo>
                <a:lnTo>
                  <a:pt x="15458" y="260466"/>
                </a:lnTo>
                <a:lnTo>
                  <a:pt x="8648" y="315289"/>
                </a:lnTo>
                <a:lnTo>
                  <a:pt x="2372" y="367305"/>
                </a:lnTo>
                <a:lnTo>
                  <a:pt x="130" y="393879"/>
                </a:lnTo>
                <a:lnTo>
                  <a:pt x="0" y="419328"/>
                </a:lnTo>
                <a:lnTo>
                  <a:pt x="12855" y="412101"/>
                </a:lnTo>
                <a:lnTo>
                  <a:pt x="24983" y="404067"/>
                </a:lnTo>
                <a:lnTo>
                  <a:pt x="37598" y="396354"/>
                </a:lnTo>
                <a:lnTo>
                  <a:pt x="51914" y="390093"/>
                </a:lnTo>
                <a:lnTo>
                  <a:pt x="83066" y="384839"/>
                </a:lnTo>
                <a:lnTo>
                  <a:pt x="291811" y="384839"/>
                </a:lnTo>
                <a:lnTo>
                  <a:pt x="315704" y="377743"/>
                </a:lnTo>
                <a:lnTo>
                  <a:pt x="357577" y="357592"/>
                </a:lnTo>
                <a:lnTo>
                  <a:pt x="395877" y="331169"/>
                </a:lnTo>
                <a:lnTo>
                  <a:pt x="429818" y="299089"/>
                </a:lnTo>
                <a:lnTo>
                  <a:pt x="458614" y="261971"/>
                </a:lnTo>
                <a:lnTo>
                  <a:pt x="496148" y="206405"/>
                </a:lnTo>
                <a:lnTo>
                  <a:pt x="533030" y="150195"/>
                </a:lnTo>
                <a:lnTo>
                  <a:pt x="567540" y="96668"/>
                </a:lnTo>
                <a:lnTo>
                  <a:pt x="585969" y="70870"/>
                </a:lnTo>
                <a:lnTo>
                  <a:pt x="606588" y="47004"/>
                </a:lnTo>
                <a:lnTo>
                  <a:pt x="614368" y="39266"/>
                </a:lnTo>
                <a:lnTo>
                  <a:pt x="613510" y="38408"/>
                </a:lnTo>
                <a:lnTo>
                  <a:pt x="612641" y="38408"/>
                </a:lnTo>
                <a:lnTo>
                  <a:pt x="588911" y="38032"/>
                </a:lnTo>
                <a:lnTo>
                  <a:pt x="565588" y="36045"/>
                </a:lnTo>
                <a:lnTo>
                  <a:pt x="542429" y="33090"/>
                </a:lnTo>
                <a:lnTo>
                  <a:pt x="519188" y="29811"/>
                </a:lnTo>
                <a:lnTo>
                  <a:pt x="410155" y="10890"/>
                </a:lnTo>
                <a:lnTo>
                  <a:pt x="384696" y="7226"/>
                </a:lnTo>
                <a:lnTo>
                  <a:pt x="358995" y="4123"/>
                </a:lnTo>
                <a:lnTo>
                  <a:pt x="333131" y="1826"/>
                </a:lnTo>
                <a:lnTo>
                  <a:pt x="307184" y="576"/>
                </a:lnTo>
                <a:lnTo>
                  <a:pt x="280075" y="0"/>
                </a:lnTo>
                <a:close/>
              </a:path>
              <a:path w="614680" h="419735">
                <a:moveTo>
                  <a:pt x="291811" y="384839"/>
                </a:moveTo>
                <a:lnTo>
                  <a:pt x="83066" y="384839"/>
                </a:lnTo>
                <a:lnTo>
                  <a:pt x="114216" y="385472"/>
                </a:lnTo>
                <a:lnTo>
                  <a:pt x="145366" y="389491"/>
                </a:lnTo>
                <a:lnTo>
                  <a:pt x="176518" y="394397"/>
                </a:lnTo>
                <a:lnTo>
                  <a:pt x="224388" y="396762"/>
                </a:lnTo>
                <a:lnTo>
                  <a:pt x="271045" y="391006"/>
                </a:lnTo>
                <a:lnTo>
                  <a:pt x="291811" y="384839"/>
                </a:lnTo>
                <a:close/>
              </a:path>
            </a:pathLst>
          </a:custGeom>
          <a:solidFill>
            <a:srgbClr val="6F954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bg 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29767" y="1682829"/>
            <a:ext cx="238830" cy="74176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2243797" y="50585"/>
            <a:ext cx="1745614" cy="2541270"/>
          </a:xfrm>
          <a:custGeom>
            <a:avLst/>
            <a:gdLst/>
            <a:ahLst/>
            <a:cxnLst/>
            <a:rect l="l" t="t" r="r" b="b"/>
            <a:pathLst>
              <a:path w="1745614" h="2541270">
                <a:moveTo>
                  <a:pt x="1552656" y="0"/>
                </a:moveTo>
                <a:lnTo>
                  <a:pt x="1480782" y="7792"/>
                </a:lnTo>
                <a:lnTo>
                  <a:pt x="1413813" y="30979"/>
                </a:lnTo>
                <a:lnTo>
                  <a:pt x="1351751" y="63117"/>
                </a:lnTo>
                <a:lnTo>
                  <a:pt x="1276272" y="112308"/>
                </a:lnTo>
                <a:lnTo>
                  <a:pt x="1231941" y="145396"/>
                </a:lnTo>
                <a:lnTo>
                  <a:pt x="1189103" y="180340"/>
                </a:lnTo>
                <a:lnTo>
                  <a:pt x="1147677" y="216935"/>
                </a:lnTo>
                <a:lnTo>
                  <a:pt x="1107579" y="254976"/>
                </a:lnTo>
                <a:lnTo>
                  <a:pt x="1149651" y="219100"/>
                </a:lnTo>
                <a:lnTo>
                  <a:pt x="1192842" y="184878"/>
                </a:lnTo>
                <a:lnTo>
                  <a:pt x="1237236" y="152514"/>
                </a:lnTo>
                <a:lnTo>
                  <a:pt x="1282918" y="122214"/>
                </a:lnTo>
                <a:lnTo>
                  <a:pt x="1329970" y="94185"/>
                </a:lnTo>
                <a:lnTo>
                  <a:pt x="1390221" y="63121"/>
                </a:lnTo>
                <a:lnTo>
                  <a:pt x="1453715" y="39150"/>
                </a:lnTo>
                <a:lnTo>
                  <a:pt x="1518611" y="27215"/>
                </a:lnTo>
                <a:lnTo>
                  <a:pt x="1550574" y="27659"/>
                </a:lnTo>
                <a:lnTo>
                  <a:pt x="1608636" y="47156"/>
                </a:lnTo>
                <a:lnTo>
                  <a:pt x="1650765" y="90582"/>
                </a:lnTo>
                <a:lnTo>
                  <a:pt x="1675626" y="148660"/>
                </a:lnTo>
                <a:lnTo>
                  <a:pt x="1689068" y="212697"/>
                </a:lnTo>
                <a:lnTo>
                  <a:pt x="1694496" y="298837"/>
                </a:lnTo>
                <a:lnTo>
                  <a:pt x="1693415" y="352401"/>
                </a:lnTo>
                <a:lnTo>
                  <a:pt x="1689802" y="406048"/>
                </a:lnTo>
                <a:lnTo>
                  <a:pt x="1684152" y="459615"/>
                </a:lnTo>
                <a:lnTo>
                  <a:pt x="1676965" y="512936"/>
                </a:lnTo>
                <a:lnTo>
                  <a:pt x="1669207" y="561667"/>
                </a:lnTo>
                <a:lnTo>
                  <a:pt x="1660598" y="610302"/>
                </a:lnTo>
                <a:lnTo>
                  <a:pt x="1651190" y="658829"/>
                </a:lnTo>
                <a:lnTo>
                  <a:pt x="1641033" y="707235"/>
                </a:lnTo>
                <a:lnTo>
                  <a:pt x="1630178" y="755511"/>
                </a:lnTo>
                <a:lnTo>
                  <a:pt x="1618676" y="803643"/>
                </a:lnTo>
                <a:lnTo>
                  <a:pt x="1606576" y="851621"/>
                </a:lnTo>
                <a:lnTo>
                  <a:pt x="1593930" y="899431"/>
                </a:lnTo>
                <a:lnTo>
                  <a:pt x="1580788" y="947064"/>
                </a:lnTo>
                <a:lnTo>
                  <a:pt x="1567201" y="994507"/>
                </a:lnTo>
                <a:lnTo>
                  <a:pt x="1553220" y="1041747"/>
                </a:lnTo>
                <a:lnTo>
                  <a:pt x="1538349" y="1088794"/>
                </a:lnTo>
                <a:lnTo>
                  <a:pt x="1522974" y="1135647"/>
                </a:lnTo>
                <a:lnTo>
                  <a:pt x="1507065" y="1182283"/>
                </a:lnTo>
                <a:lnTo>
                  <a:pt x="1490589" y="1228678"/>
                </a:lnTo>
                <a:lnTo>
                  <a:pt x="1473516" y="1274810"/>
                </a:lnTo>
                <a:lnTo>
                  <a:pt x="1455816" y="1320655"/>
                </a:lnTo>
                <a:lnTo>
                  <a:pt x="1437455" y="1366190"/>
                </a:lnTo>
                <a:lnTo>
                  <a:pt x="1418404" y="1411392"/>
                </a:lnTo>
                <a:lnTo>
                  <a:pt x="1398632" y="1456238"/>
                </a:lnTo>
                <a:lnTo>
                  <a:pt x="1378106" y="1500705"/>
                </a:lnTo>
                <a:lnTo>
                  <a:pt x="1356797" y="1544769"/>
                </a:lnTo>
                <a:lnTo>
                  <a:pt x="1332824" y="1592529"/>
                </a:lnTo>
                <a:lnTo>
                  <a:pt x="1307689" y="1639793"/>
                </a:lnTo>
                <a:lnTo>
                  <a:pt x="1281474" y="1686480"/>
                </a:lnTo>
                <a:lnTo>
                  <a:pt x="1254260" y="1732506"/>
                </a:lnTo>
                <a:lnTo>
                  <a:pt x="1226131" y="1777788"/>
                </a:lnTo>
                <a:lnTo>
                  <a:pt x="1197051" y="1822753"/>
                </a:lnTo>
                <a:lnTo>
                  <a:pt x="1166890" y="1866770"/>
                </a:lnTo>
                <a:lnTo>
                  <a:pt x="1135608" y="1909715"/>
                </a:lnTo>
                <a:lnTo>
                  <a:pt x="1103161" y="1951465"/>
                </a:lnTo>
                <a:lnTo>
                  <a:pt x="1069507" y="1991896"/>
                </a:lnTo>
                <a:lnTo>
                  <a:pt x="1035139" y="2031496"/>
                </a:lnTo>
                <a:lnTo>
                  <a:pt x="999524" y="2069734"/>
                </a:lnTo>
                <a:lnTo>
                  <a:pt x="962661" y="2106486"/>
                </a:lnTo>
                <a:lnTo>
                  <a:pt x="924552" y="2141630"/>
                </a:lnTo>
                <a:lnTo>
                  <a:pt x="885199" y="2175043"/>
                </a:lnTo>
                <a:lnTo>
                  <a:pt x="844956" y="2206470"/>
                </a:lnTo>
                <a:lnTo>
                  <a:pt x="803343" y="2235589"/>
                </a:lnTo>
                <a:lnTo>
                  <a:pt x="760651" y="2262149"/>
                </a:lnTo>
                <a:lnTo>
                  <a:pt x="717172" y="2285902"/>
                </a:lnTo>
                <a:lnTo>
                  <a:pt x="673195" y="2306599"/>
                </a:lnTo>
                <a:lnTo>
                  <a:pt x="616623" y="2327021"/>
                </a:lnTo>
                <a:lnTo>
                  <a:pt x="560695" y="2340996"/>
                </a:lnTo>
                <a:lnTo>
                  <a:pt x="505968" y="2346907"/>
                </a:lnTo>
                <a:lnTo>
                  <a:pt x="479900" y="2346677"/>
                </a:lnTo>
                <a:lnTo>
                  <a:pt x="432092" y="2339381"/>
                </a:lnTo>
                <a:lnTo>
                  <a:pt x="396292" y="2325520"/>
                </a:lnTo>
                <a:lnTo>
                  <a:pt x="382439" y="2318640"/>
                </a:lnTo>
                <a:lnTo>
                  <a:pt x="376387" y="2314337"/>
                </a:lnTo>
                <a:lnTo>
                  <a:pt x="369466" y="2310044"/>
                </a:lnTo>
                <a:lnTo>
                  <a:pt x="336217" y="2282686"/>
                </a:lnTo>
                <a:lnTo>
                  <a:pt x="306621" y="2249849"/>
                </a:lnTo>
                <a:lnTo>
                  <a:pt x="280757" y="2213789"/>
                </a:lnTo>
                <a:lnTo>
                  <a:pt x="258705" y="2176760"/>
                </a:lnTo>
                <a:lnTo>
                  <a:pt x="240329" y="2137960"/>
                </a:lnTo>
                <a:lnTo>
                  <a:pt x="225279" y="2097871"/>
                </a:lnTo>
                <a:lnTo>
                  <a:pt x="213311" y="2056814"/>
                </a:lnTo>
                <a:lnTo>
                  <a:pt x="204183" y="2015110"/>
                </a:lnTo>
                <a:lnTo>
                  <a:pt x="194670" y="1943634"/>
                </a:lnTo>
                <a:lnTo>
                  <a:pt x="190340" y="1871513"/>
                </a:lnTo>
                <a:lnTo>
                  <a:pt x="189495" y="1820484"/>
                </a:lnTo>
                <a:lnTo>
                  <a:pt x="189482" y="1803578"/>
                </a:lnTo>
                <a:lnTo>
                  <a:pt x="190277" y="1796244"/>
                </a:lnTo>
                <a:lnTo>
                  <a:pt x="192522" y="1765129"/>
                </a:lnTo>
                <a:lnTo>
                  <a:pt x="193806" y="1751988"/>
                </a:lnTo>
                <a:lnTo>
                  <a:pt x="176444" y="1761151"/>
                </a:lnTo>
                <a:lnTo>
                  <a:pt x="158111" y="1767895"/>
                </a:lnTo>
                <a:lnTo>
                  <a:pt x="138804" y="1772060"/>
                </a:lnTo>
                <a:lnTo>
                  <a:pt x="118520" y="1773484"/>
                </a:lnTo>
                <a:lnTo>
                  <a:pt x="89561" y="1770663"/>
                </a:lnTo>
                <a:lnTo>
                  <a:pt x="62708" y="1762523"/>
                </a:lnTo>
                <a:lnTo>
                  <a:pt x="38451" y="1749546"/>
                </a:lnTo>
                <a:lnTo>
                  <a:pt x="17277" y="1732219"/>
                </a:lnTo>
                <a:lnTo>
                  <a:pt x="7300" y="1786291"/>
                </a:lnTo>
                <a:lnTo>
                  <a:pt x="1702" y="1841093"/>
                </a:lnTo>
                <a:lnTo>
                  <a:pt x="0" y="1896059"/>
                </a:lnTo>
                <a:lnTo>
                  <a:pt x="1707" y="1950620"/>
                </a:lnTo>
                <a:lnTo>
                  <a:pt x="5400" y="1999923"/>
                </a:lnTo>
                <a:lnTo>
                  <a:pt x="11458" y="2050019"/>
                </a:lnTo>
                <a:lnTo>
                  <a:pt x="20130" y="2100362"/>
                </a:lnTo>
                <a:lnTo>
                  <a:pt x="31666" y="2150409"/>
                </a:lnTo>
                <a:lnTo>
                  <a:pt x="46315" y="2199613"/>
                </a:lnTo>
                <a:lnTo>
                  <a:pt x="64325" y="2247430"/>
                </a:lnTo>
                <a:lnTo>
                  <a:pt x="85947" y="2293316"/>
                </a:lnTo>
                <a:lnTo>
                  <a:pt x="111430" y="2336724"/>
                </a:lnTo>
                <a:lnTo>
                  <a:pt x="141022" y="2377110"/>
                </a:lnTo>
                <a:lnTo>
                  <a:pt x="166857" y="2406679"/>
                </a:lnTo>
                <a:lnTo>
                  <a:pt x="195858" y="2435040"/>
                </a:lnTo>
                <a:lnTo>
                  <a:pt x="227294" y="2460661"/>
                </a:lnTo>
                <a:lnTo>
                  <a:pt x="260432" y="2482007"/>
                </a:lnTo>
                <a:lnTo>
                  <a:pt x="300243" y="2503504"/>
                </a:lnTo>
                <a:lnTo>
                  <a:pt x="364841" y="2526793"/>
                </a:lnTo>
                <a:lnTo>
                  <a:pt x="409566" y="2536168"/>
                </a:lnTo>
                <a:lnTo>
                  <a:pt x="475898" y="2540977"/>
                </a:lnTo>
                <a:lnTo>
                  <a:pt x="518732" y="2539084"/>
                </a:lnTo>
                <a:lnTo>
                  <a:pt x="560268" y="2533806"/>
                </a:lnTo>
                <a:lnTo>
                  <a:pt x="600506" y="2525870"/>
                </a:lnTo>
                <a:lnTo>
                  <a:pt x="639459" y="2514985"/>
                </a:lnTo>
                <a:lnTo>
                  <a:pt x="677196" y="2502005"/>
                </a:lnTo>
                <a:lnTo>
                  <a:pt x="713796" y="2487413"/>
                </a:lnTo>
                <a:lnTo>
                  <a:pt x="749339" y="2471693"/>
                </a:lnTo>
                <a:lnTo>
                  <a:pt x="794494" y="2447479"/>
                </a:lnTo>
                <a:lnTo>
                  <a:pt x="837848" y="2421360"/>
                </a:lnTo>
                <a:lnTo>
                  <a:pt x="879478" y="2393473"/>
                </a:lnTo>
                <a:lnTo>
                  <a:pt x="919458" y="2363957"/>
                </a:lnTo>
                <a:lnTo>
                  <a:pt x="957864" y="2332948"/>
                </a:lnTo>
                <a:lnTo>
                  <a:pt x="994770" y="2300583"/>
                </a:lnTo>
                <a:lnTo>
                  <a:pt x="1030252" y="2267001"/>
                </a:lnTo>
                <a:lnTo>
                  <a:pt x="1064385" y="2232337"/>
                </a:lnTo>
                <a:lnTo>
                  <a:pt x="1097243" y="2196731"/>
                </a:lnTo>
                <a:lnTo>
                  <a:pt x="1128903" y="2160317"/>
                </a:lnTo>
                <a:lnTo>
                  <a:pt x="1159440" y="2123235"/>
                </a:lnTo>
                <a:lnTo>
                  <a:pt x="1188928" y="2085621"/>
                </a:lnTo>
                <a:lnTo>
                  <a:pt x="1217347" y="2047435"/>
                </a:lnTo>
                <a:lnTo>
                  <a:pt x="1244659" y="2008581"/>
                </a:lnTo>
                <a:lnTo>
                  <a:pt x="1270913" y="1969107"/>
                </a:lnTo>
                <a:lnTo>
                  <a:pt x="1296158" y="1929060"/>
                </a:lnTo>
                <a:lnTo>
                  <a:pt x="1320442" y="1888489"/>
                </a:lnTo>
                <a:lnTo>
                  <a:pt x="1343813" y="1847440"/>
                </a:lnTo>
                <a:lnTo>
                  <a:pt x="1366376" y="1806021"/>
                </a:lnTo>
                <a:lnTo>
                  <a:pt x="1388170" y="1764315"/>
                </a:lnTo>
                <a:lnTo>
                  <a:pt x="1409146" y="1722324"/>
                </a:lnTo>
                <a:lnTo>
                  <a:pt x="1429257" y="1680046"/>
                </a:lnTo>
                <a:lnTo>
                  <a:pt x="1448454" y="1637481"/>
                </a:lnTo>
                <a:lnTo>
                  <a:pt x="1466689" y="1594631"/>
                </a:lnTo>
                <a:lnTo>
                  <a:pt x="1480901" y="1562256"/>
                </a:lnTo>
                <a:lnTo>
                  <a:pt x="1494060" y="1529717"/>
                </a:lnTo>
                <a:lnTo>
                  <a:pt x="1519483" y="1464803"/>
                </a:lnTo>
                <a:lnTo>
                  <a:pt x="1530889" y="1431907"/>
                </a:lnTo>
                <a:lnTo>
                  <a:pt x="1542624" y="1399015"/>
                </a:lnTo>
                <a:lnTo>
                  <a:pt x="1554036" y="1366125"/>
                </a:lnTo>
                <a:lnTo>
                  <a:pt x="1564476" y="1333236"/>
                </a:lnTo>
                <a:lnTo>
                  <a:pt x="1586109" y="1266170"/>
                </a:lnTo>
                <a:lnTo>
                  <a:pt x="1614947" y="1166428"/>
                </a:lnTo>
                <a:lnTo>
                  <a:pt x="1640621" y="1065820"/>
                </a:lnTo>
                <a:lnTo>
                  <a:pt x="1652416" y="1016764"/>
                </a:lnTo>
                <a:lnTo>
                  <a:pt x="1663709" y="967620"/>
                </a:lnTo>
                <a:lnTo>
                  <a:pt x="1674466" y="918382"/>
                </a:lnTo>
                <a:lnTo>
                  <a:pt x="1684659" y="869048"/>
                </a:lnTo>
                <a:lnTo>
                  <a:pt x="1694254" y="819613"/>
                </a:lnTo>
                <a:lnTo>
                  <a:pt x="1703221" y="770074"/>
                </a:lnTo>
                <a:lnTo>
                  <a:pt x="1711528" y="720426"/>
                </a:lnTo>
                <a:lnTo>
                  <a:pt x="1719145" y="670666"/>
                </a:lnTo>
                <a:lnTo>
                  <a:pt x="1726040" y="620790"/>
                </a:lnTo>
                <a:lnTo>
                  <a:pt x="1732182" y="570794"/>
                </a:lnTo>
                <a:lnTo>
                  <a:pt x="1737539" y="520674"/>
                </a:lnTo>
                <a:lnTo>
                  <a:pt x="1741085" y="474237"/>
                </a:lnTo>
                <a:lnTo>
                  <a:pt x="1743694" y="427776"/>
                </a:lnTo>
                <a:lnTo>
                  <a:pt x="1745004" y="381268"/>
                </a:lnTo>
                <a:lnTo>
                  <a:pt x="1744655" y="334687"/>
                </a:lnTo>
                <a:lnTo>
                  <a:pt x="1742287" y="288012"/>
                </a:lnTo>
                <a:lnTo>
                  <a:pt x="1737539" y="241217"/>
                </a:lnTo>
                <a:lnTo>
                  <a:pt x="1724346" y="170707"/>
                </a:lnTo>
                <a:lnTo>
                  <a:pt x="1699467" y="102781"/>
                </a:lnTo>
                <a:lnTo>
                  <a:pt x="1669165" y="55742"/>
                </a:lnTo>
                <a:lnTo>
                  <a:pt x="1641288" y="29676"/>
                </a:lnTo>
                <a:lnTo>
                  <a:pt x="1589565" y="5611"/>
                </a:lnTo>
                <a:lnTo>
                  <a:pt x="1552656" y="0"/>
                </a:lnTo>
                <a:close/>
              </a:path>
            </a:pathLst>
          </a:custGeom>
          <a:solidFill>
            <a:srgbClr val="56524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bg object 2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21805" y="1646942"/>
            <a:ext cx="208538" cy="116080"/>
          </a:xfrm>
          <a:prstGeom prst="rect">
            <a:avLst/>
          </a:prstGeom>
        </p:spPr>
      </p:pic>
      <p:sp>
        <p:nvSpPr>
          <p:cNvPr id="25" name="bg object 25"/>
          <p:cNvSpPr/>
          <p:nvPr/>
        </p:nvSpPr>
        <p:spPr>
          <a:xfrm>
            <a:off x="2329436" y="2130181"/>
            <a:ext cx="1029969" cy="412115"/>
          </a:xfrm>
          <a:custGeom>
            <a:avLst/>
            <a:gdLst/>
            <a:ahLst/>
            <a:cxnLst/>
            <a:rect l="l" t="t" r="r" b="b"/>
            <a:pathLst>
              <a:path w="1029970" h="412114">
                <a:moveTo>
                  <a:pt x="1029738" y="0"/>
                </a:moveTo>
                <a:lnTo>
                  <a:pt x="1000175" y="39183"/>
                </a:lnTo>
                <a:lnTo>
                  <a:pt x="966022" y="76718"/>
                </a:lnTo>
                <a:lnTo>
                  <a:pt x="928601" y="112534"/>
                </a:lnTo>
                <a:lnTo>
                  <a:pt x="889232" y="146559"/>
                </a:lnTo>
                <a:lnTo>
                  <a:pt x="849239" y="178720"/>
                </a:lnTo>
                <a:lnTo>
                  <a:pt x="809943" y="208946"/>
                </a:lnTo>
                <a:lnTo>
                  <a:pt x="768739" y="237766"/>
                </a:lnTo>
                <a:lnTo>
                  <a:pt x="725781" y="264104"/>
                </a:lnTo>
                <a:lnTo>
                  <a:pt x="681333" y="288054"/>
                </a:lnTo>
                <a:lnTo>
                  <a:pt x="635660" y="309710"/>
                </a:lnTo>
                <a:lnTo>
                  <a:pt x="589024" y="329168"/>
                </a:lnTo>
                <a:lnTo>
                  <a:pt x="541690" y="346523"/>
                </a:lnTo>
                <a:lnTo>
                  <a:pt x="469220" y="365441"/>
                </a:lnTo>
                <a:lnTo>
                  <a:pt x="395453" y="374040"/>
                </a:lnTo>
                <a:lnTo>
                  <a:pt x="343470" y="372641"/>
                </a:lnTo>
                <a:lnTo>
                  <a:pt x="294669" y="365362"/>
                </a:lnTo>
                <a:lnTo>
                  <a:pt x="249060" y="352505"/>
                </a:lnTo>
                <a:lnTo>
                  <a:pt x="206649" y="334372"/>
                </a:lnTo>
                <a:lnTo>
                  <a:pt x="167446" y="311266"/>
                </a:lnTo>
                <a:lnTo>
                  <a:pt x="131456" y="283489"/>
                </a:lnTo>
                <a:lnTo>
                  <a:pt x="98689" y="251343"/>
                </a:lnTo>
                <a:lnTo>
                  <a:pt x="69152" y="215132"/>
                </a:lnTo>
                <a:lnTo>
                  <a:pt x="42853" y="175158"/>
                </a:lnTo>
                <a:lnTo>
                  <a:pt x="19800" y="131722"/>
                </a:lnTo>
                <a:lnTo>
                  <a:pt x="0" y="85128"/>
                </a:lnTo>
                <a:lnTo>
                  <a:pt x="18199" y="130730"/>
                </a:lnTo>
                <a:lnTo>
                  <a:pt x="38183" y="174418"/>
                </a:lnTo>
                <a:lnTo>
                  <a:pt x="60601" y="215809"/>
                </a:lnTo>
                <a:lnTo>
                  <a:pt x="86100" y="254519"/>
                </a:lnTo>
                <a:lnTo>
                  <a:pt x="115332" y="290166"/>
                </a:lnTo>
                <a:lnTo>
                  <a:pt x="148944" y="322367"/>
                </a:lnTo>
                <a:lnTo>
                  <a:pt x="187587" y="350739"/>
                </a:lnTo>
                <a:lnTo>
                  <a:pt x="231909" y="374899"/>
                </a:lnTo>
                <a:lnTo>
                  <a:pt x="276875" y="392499"/>
                </a:lnTo>
                <a:lnTo>
                  <a:pt x="321981" y="404270"/>
                </a:lnTo>
                <a:lnTo>
                  <a:pt x="367094" y="410575"/>
                </a:lnTo>
                <a:lnTo>
                  <a:pt x="412081" y="411779"/>
                </a:lnTo>
                <a:lnTo>
                  <a:pt x="456811" y="408248"/>
                </a:lnTo>
                <a:lnTo>
                  <a:pt x="501150" y="400344"/>
                </a:lnTo>
                <a:lnTo>
                  <a:pt x="544965" y="388433"/>
                </a:lnTo>
                <a:lnTo>
                  <a:pt x="588124" y="372880"/>
                </a:lnTo>
                <a:lnTo>
                  <a:pt x="630495" y="354048"/>
                </a:lnTo>
                <a:lnTo>
                  <a:pt x="671944" y="332302"/>
                </a:lnTo>
                <a:lnTo>
                  <a:pt x="712339" y="308006"/>
                </a:lnTo>
                <a:lnTo>
                  <a:pt x="751548" y="281526"/>
                </a:lnTo>
                <a:lnTo>
                  <a:pt x="789437" y="253225"/>
                </a:lnTo>
                <a:lnTo>
                  <a:pt x="825874" y="223468"/>
                </a:lnTo>
                <a:lnTo>
                  <a:pt x="860727" y="192620"/>
                </a:lnTo>
                <a:lnTo>
                  <a:pt x="893863" y="161044"/>
                </a:lnTo>
                <a:lnTo>
                  <a:pt x="925149" y="129106"/>
                </a:lnTo>
                <a:lnTo>
                  <a:pt x="954452" y="97169"/>
                </a:lnTo>
                <a:lnTo>
                  <a:pt x="993717" y="49550"/>
                </a:lnTo>
                <a:lnTo>
                  <a:pt x="1012254" y="24977"/>
                </a:lnTo>
                <a:lnTo>
                  <a:pt x="10297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rgbClr val="56524A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rgbClr val="56524A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rgbClr val="56524A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33484" y="393455"/>
            <a:ext cx="19083720" cy="1370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904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449278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6501" y="796422"/>
            <a:ext cx="4439920" cy="406265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277" y="3563622"/>
            <a:ext cx="6901917" cy="950300"/>
          </a:xfrm>
        </p:spPr>
        <p:txBody>
          <a:bodyPr anchor="b">
            <a:noAutofit/>
          </a:bodyPr>
          <a:lstStyle>
            <a:lvl1pPr marL="0" indent="0">
              <a:buNone/>
              <a:defRPr sz="3957" b="0"/>
            </a:lvl1pPr>
            <a:lvl2pPr marL="753900" indent="0">
              <a:buNone/>
              <a:defRPr sz="3298" b="1"/>
            </a:lvl2pPr>
            <a:lvl3pPr marL="1507800" indent="0">
              <a:buNone/>
              <a:defRPr sz="2968" b="1"/>
            </a:lvl3pPr>
            <a:lvl4pPr marL="2261700" indent="0">
              <a:buNone/>
              <a:defRPr sz="2638" b="1"/>
            </a:lvl4pPr>
            <a:lvl5pPr marL="3015600" indent="0">
              <a:buNone/>
              <a:defRPr sz="2638" b="1"/>
            </a:lvl5pPr>
            <a:lvl6pPr marL="3769500" indent="0">
              <a:buNone/>
              <a:defRPr sz="2638" b="1"/>
            </a:lvl6pPr>
            <a:lvl7pPr marL="4523400" indent="0">
              <a:buNone/>
              <a:defRPr sz="2638" b="1"/>
            </a:lvl7pPr>
            <a:lvl8pPr marL="5277300" indent="0">
              <a:buNone/>
              <a:defRPr sz="2638" b="1"/>
            </a:lvl8pPr>
            <a:lvl9pPr marL="6031200" indent="0">
              <a:buNone/>
              <a:defRPr sz="26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4277" y="4513920"/>
            <a:ext cx="6901917" cy="54487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390531" y="3563622"/>
            <a:ext cx="6901911" cy="950300"/>
          </a:xfrm>
        </p:spPr>
        <p:txBody>
          <a:bodyPr anchor="b">
            <a:noAutofit/>
          </a:bodyPr>
          <a:lstStyle>
            <a:lvl1pPr marL="0" indent="0">
              <a:buNone/>
              <a:defRPr sz="3957" b="0"/>
            </a:lvl1pPr>
            <a:lvl2pPr marL="753900" indent="0">
              <a:buNone/>
              <a:defRPr sz="3298" b="1"/>
            </a:lvl2pPr>
            <a:lvl3pPr marL="1507800" indent="0">
              <a:buNone/>
              <a:defRPr sz="2968" b="1"/>
            </a:lvl3pPr>
            <a:lvl4pPr marL="2261700" indent="0">
              <a:buNone/>
              <a:defRPr sz="2638" b="1"/>
            </a:lvl4pPr>
            <a:lvl5pPr marL="3015600" indent="0">
              <a:buNone/>
              <a:defRPr sz="2638" b="1"/>
            </a:lvl5pPr>
            <a:lvl6pPr marL="3769500" indent="0">
              <a:buNone/>
              <a:defRPr sz="2638" b="1"/>
            </a:lvl6pPr>
            <a:lvl7pPr marL="4523400" indent="0">
              <a:buNone/>
              <a:defRPr sz="2638" b="1"/>
            </a:lvl7pPr>
            <a:lvl8pPr marL="5277300" indent="0">
              <a:buNone/>
              <a:defRPr sz="2638" b="1"/>
            </a:lvl8pPr>
            <a:lvl9pPr marL="6031200" indent="0">
              <a:buNone/>
              <a:defRPr sz="26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390534" y="4513920"/>
            <a:ext cx="6901909" cy="54487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/>
          <a:p>
            <a:fld id="{B117A6EE-08D9-428D-B2CC-3F44131A59E5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fld id="{D5672B6A-4A0F-4F98-AB7E-D623AB3D5A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70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956501" y="796422"/>
            <a:ext cx="4439920" cy="10312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0" i="0">
                <a:solidFill>
                  <a:srgbClr val="56524A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629378" y="5418563"/>
            <a:ext cx="14596744" cy="23501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jpeg"/><Relationship Id="rId18" Type="http://schemas.openxmlformats.org/officeDocument/2006/relationships/image" Target="../media/image67.png"/><Relationship Id="rId26" Type="http://schemas.openxmlformats.org/officeDocument/2006/relationships/image" Target="../media/image75.png"/><Relationship Id="rId3" Type="http://schemas.openxmlformats.org/officeDocument/2006/relationships/image" Target="../media/image3.png"/><Relationship Id="rId21" Type="http://schemas.openxmlformats.org/officeDocument/2006/relationships/image" Target="../media/image70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5" Type="http://schemas.openxmlformats.org/officeDocument/2006/relationships/image" Target="../media/image74.png"/><Relationship Id="rId2" Type="http://schemas.openxmlformats.org/officeDocument/2006/relationships/image" Target="../media/image2.pn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24" Type="http://schemas.openxmlformats.org/officeDocument/2006/relationships/image" Target="../media/image73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23" Type="http://schemas.openxmlformats.org/officeDocument/2006/relationships/image" Target="../media/image72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image" Target="../media/image7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71.png"/><Relationship Id="rId27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7" Type="http://schemas.openxmlformats.org/officeDocument/2006/relationships/image" Target="../media/image8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2.png"/><Relationship Id="rId7" Type="http://schemas.openxmlformats.org/officeDocument/2006/relationships/image" Target="../media/image8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g"/><Relationship Id="rId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9.png"/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12" Type="http://schemas.openxmlformats.org/officeDocument/2006/relationships/image" Target="../media/image7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11" Type="http://schemas.openxmlformats.org/officeDocument/2006/relationships/image" Target="../media/image2.png"/><Relationship Id="rId5" Type="http://schemas.openxmlformats.org/officeDocument/2006/relationships/image" Target="../media/image23.jpg"/><Relationship Id="rId10" Type="http://schemas.openxmlformats.org/officeDocument/2006/relationships/image" Target="../media/image28.png"/><Relationship Id="rId4" Type="http://schemas.openxmlformats.org/officeDocument/2006/relationships/image" Target="../media/image22.jpg"/><Relationship Id="rId9" Type="http://schemas.openxmlformats.org/officeDocument/2006/relationships/image" Target="../media/image27.png"/><Relationship Id="rId1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9.png"/><Relationship Id="rId18" Type="http://schemas.openxmlformats.org/officeDocument/2006/relationships/image" Target="../media/image41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7.png"/><Relationship Id="rId17" Type="http://schemas.openxmlformats.org/officeDocument/2006/relationships/image" Target="../media/image40.png"/><Relationship Id="rId2" Type="http://schemas.openxmlformats.org/officeDocument/2006/relationships/image" Target="../media/image29.pn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2.png"/><Relationship Id="rId5" Type="http://schemas.openxmlformats.org/officeDocument/2006/relationships/image" Target="../media/image32.jpg"/><Relationship Id="rId15" Type="http://schemas.openxmlformats.org/officeDocument/2006/relationships/image" Target="../media/image38.png"/><Relationship Id="rId10" Type="http://schemas.openxmlformats.org/officeDocument/2006/relationships/image" Target="../media/image37.png"/><Relationship Id="rId19" Type="http://schemas.openxmlformats.org/officeDocument/2006/relationships/image" Target="../media/image4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6.png"/><Relationship Id="rId7" Type="http://schemas.openxmlformats.org/officeDocument/2006/relationships/image" Target="../media/image45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875"/>
            <a:ext cx="20104100" cy="11308715"/>
            <a:chOff x="0" y="0"/>
            <a:chExt cx="20104100" cy="11308715"/>
          </a:xfrm>
        </p:grpSpPr>
        <p:sp>
          <p:nvSpPr>
            <p:cNvPr id="3" name="object 3"/>
            <p:cNvSpPr/>
            <p:nvPr/>
          </p:nvSpPr>
          <p:spPr>
            <a:xfrm>
              <a:off x="2470458" y="0"/>
              <a:ext cx="17633950" cy="11308715"/>
            </a:xfrm>
            <a:custGeom>
              <a:avLst/>
              <a:gdLst/>
              <a:ahLst/>
              <a:cxnLst/>
              <a:rect l="l" t="t" r="r" b="b"/>
              <a:pathLst>
                <a:path w="17633950" h="11308715">
                  <a:moveTo>
                    <a:pt x="17633641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641" y="11308556"/>
                  </a:lnTo>
                  <a:lnTo>
                    <a:pt x="17633641" y="0"/>
                  </a:lnTo>
                  <a:close/>
                </a:path>
              </a:pathLst>
            </a:custGeom>
            <a:solidFill>
              <a:srgbClr val="6F9548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70458" cy="1130855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70459" y="0"/>
              <a:ext cx="11308556" cy="1130855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613783" y="2747015"/>
              <a:ext cx="12423775" cy="4533900"/>
            </a:xfrm>
            <a:custGeom>
              <a:avLst/>
              <a:gdLst/>
              <a:ahLst/>
              <a:cxnLst/>
              <a:rect l="l" t="t" r="r" b="b"/>
              <a:pathLst>
                <a:path w="12423775" h="4533900">
                  <a:moveTo>
                    <a:pt x="1102156" y="2884436"/>
                  </a:moveTo>
                  <a:lnTo>
                    <a:pt x="1100594" y="2882900"/>
                  </a:lnTo>
                  <a:lnTo>
                    <a:pt x="1099045" y="2882900"/>
                  </a:lnTo>
                  <a:lnTo>
                    <a:pt x="1056474" y="2882227"/>
                  </a:lnTo>
                  <a:lnTo>
                    <a:pt x="1014641" y="2878658"/>
                  </a:lnTo>
                  <a:lnTo>
                    <a:pt x="973086" y="2873362"/>
                  </a:lnTo>
                  <a:lnTo>
                    <a:pt x="931392" y="2867482"/>
                  </a:lnTo>
                  <a:lnTo>
                    <a:pt x="735799" y="2833547"/>
                  </a:lnTo>
                  <a:lnTo>
                    <a:pt x="690130" y="2826969"/>
                  </a:lnTo>
                  <a:lnTo>
                    <a:pt x="644017" y="2821394"/>
                  </a:lnTo>
                  <a:lnTo>
                    <a:pt x="597623" y="2817279"/>
                  </a:lnTo>
                  <a:lnTo>
                    <a:pt x="551078" y="2815031"/>
                  </a:lnTo>
                  <a:lnTo>
                    <a:pt x="502450" y="2814002"/>
                  </a:lnTo>
                  <a:lnTo>
                    <a:pt x="454253" y="2815996"/>
                  </a:lnTo>
                  <a:lnTo>
                    <a:pt x="406349" y="2821762"/>
                  </a:lnTo>
                  <a:lnTo>
                    <a:pt x="358597" y="2831998"/>
                  </a:lnTo>
                  <a:lnTo>
                    <a:pt x="302514" y="2851086"/>
                  </a:lnTo>
                  <a:lnTo>
                    <a:pt x="249923" y="2878277"/>
                  </a:lnTo>
                  <a:lnTo>
                    <a:pt x="210883" y="2906395"/>
                  </a:lnTo>
                  <a:lnTo>
                    <a:pt x="176263" y="2938386"/>
                  </a:lnTo>
                  <a:lnTo>
                    <a:pt x="145821" y="2973768"/>
                  </a:lnTo>
                  <a:lnTo>
                    <a:pt x="119341" y="3012084"/>
                  </a:lnTo>
                  <a:lnTo>
                    <a:pt x="96558" y="3052864"/>
                  </a:lnTo>
                  <a:lnTo>
                    <a:pt x="77254" y="3095625"/>
                  </a:lnTo>
                  <a:lnTo>
                    <a:pt x="61188" y="3139910"/>
                  </a:lnTo>
                  <a:lnTo>
                    <a:pt x="48133" y="3185236"/>
                  </a:lnTo>
                  <a:lnTo>
                    <a:pt x="36703" y="3232962"/>
                  </a:lnTo>
                  <a:lnTo>
                    <a:pt x="27749" y="3281261"/>
                  </a:lnTo>
                  <a:lnTo>
                    <a:pt x="20840" y="3330130"/>
                  </a:lnTo>
                  <a:lnTo>
                    <a:pt x="15519" y="3379584"/>
                  </a:lnTo>
                  <a:lnTo>
                    <a:pt x="10045" y="3425240"/>
                  </a:lnTo>
                  <a:lnTo>
                    <a:pt x="4267" y="3472916"/>
                  </a:lnTo>
                  <a:lnTo>
                    <a:pt x="241" y="3520579"/>
                  </a:lnTo>
                  <a:lnTo>
                    <a:pt x="0" y="3566236"/>
                  </a:lnTo>
                  <a:lnTo>
                    <a:pt x="23075" y="3553269"/>
                  </a:lnTo>
                  <a:lnTo>
                    <a:pt x="44831" y="3538855"/>
                  </a:lnTo>
                  <a:lnTo>
                    <a:pt x="67487" y="3525012"/>
                  </a:lnTo>
                  <a:lnTo>
                    <a:pt x="93141" y="3513798"/>
                  </a:lnTo>
                  <a:lnTo>
                    <a:pt x="137845" y="3505263"/>
                  </a:lnTo>
                  <a:lnTo>
                    <a:pt x="182562" y="3504069"/>
                  </a:lnTo>
                  <a:lnTo>
                    <a:pt x="227266" y="3507905"/>
                  </a:lnTo>
                  <a:lnTo>
                    <a:pt x="316674" y="3521506"/>
                  </a:lnTo>
                  <a:lnTo>
                    <a:pt x="366953" y="3525812"/>
                  </a:lnTo>
                  <a:lnTo>
                    <a:pt x="416687" y="3525012"/>
                  </a:lnTo>
                  <a:lnTo>
                    <a:pt x="465594" y="3519309"/>
                  </a:lnTo>
                  <a:lnTo>
                    <a:pt x="513410" y="3508933"/>
                  </a:lnTo>
                  <a:lnTo>
                    <a:pt x="559854" y="3494100"/>
                  </a:lnTo>
                  <a:lnTo>
                    <a:pt x="604634" y="3475037"/>
                  </a:lnTo>
                  <a:lnTo>
                    <a:pt x="647458" y="3451949"/>
                  </a:lnTo>
                  <a:lnTo>
                    <a:pt x="688073" y="3425075"/>
                  </a:lnTo>
                  <a:lnTo>
                    <a:pt x="726198" y="3394608"/>
                  </a:lnTo>
                  <a:lnTo>
                    <a:pt x="761530" y="3360788"/>
                  </a:lnTo>
                  <a:lnTo>
                    <a:pt x="793800" y="3323831"/>
                  </a:lnTo>
                  <a:lnTo>
                    <a:pt x="822718" y="3283953"/>
                  </a:lnTo>
                  <a:lnTo>
                    <a:pt x="876655" y="3204260"/>
                  </a:lnTo>
                  <a:lnTo>
                    <a:pt x="903427" y="3164230"/>
                  </a:lnTo>
                  <a:lnTo>
                    <a:pt x="929970" y="3123984"/>
                  </a:lnTo>
                  <a:lnTo>
                    <a:pt x="980986" y="3045079"/>
                  </a:lnTo>
                  <a:lnTo>
                    <a:pt x="1005586" y="3006496"/>
                  </a:lnTo>
                  <a:lnTo>
                    <a:pt x="1030998" y="2968587"/>
                  </a:lnTo>
                  <a:lnTo>
                    <a:pt x="1058214" y="2932239"/>
                  </a:lnTo>
                  <a:lnTo>
                    <a:pt x="1088174" y="2898330"/>
                  </a:lnTo>
                  <a:lnTo>
                    <a:pt x="1102156" y="2884436"/>
                  </a:lnTo>
                  <a:close/>
                </a:path>
                <a:path w="12423775" h="4533900">
                  <a:moveTo>
                    <a:pt x="1184414" y="2700896"/>
                  </a:moveTo>
                  <a:lnTo>
                    <a:pt x="1171841" y="2655366"/>
                  </a:lnTo>
                  <a:lnTo>
                    <a:pt x="1161643" y="2609545"/>
                  </a:lnTo>
                  <a:lnTo>
                    <a:pt x="1153236" y="2563507"/>
                  </a:lnTo>
                  <a:lnTo>
                    <a:pt x="1146022" y="2517317"/>
                  </a:lnTo>
                  <a:lnTo>
                    <a:pt x="1139405" y="2471051"/>
                  </a:lnTo>
                  <a:lnTo>
                    <a:pt x="1133195" y="2416454"/>
                  </a:lnTo>
                  <a:lnTo>
                    <a:pt x="1121511" y="2307577"/>
                  </a:lnTo>
                  <a:lnTo>
                    <a:pt x="1115314" y="2253424"/>
                  </a:lnTo>
                  <a:lnTo>
                    <a:pt x="1108354" y="2199576"/>
                  </a:lnTo>
                  <a:lnTo>
                    <a:pt x="1101420" y="2147913"/>
                  </a:lnTo>
                  <a:lnTo>
                    <a:pt x="1093520" y="2096554"/>
                  </a:lnTo>
                  <a:lnTo>
                    <a:pt x="1084440" y="2045423"/>
                  </a:lnTo>
                  <a:lnTo>
                    <a:pt x="1073937" y="1994433"/>
                  </a:lnTo>
                  <a:lnTo>
                    <a:pt x="1061796" y="1943506"/>
                  </a:lnTo>
                  <a:lnTo>
                    <a:pt x="1047737" y="1892084"/>
                  </a:lnTo>
                  <a:lnTo>
                    <a:pt x="1031379" y="1841538"/>
                  </a:lnTo>
                  <a:lnTo>
                    <a:pt x="1012278" y="1792033"/>
                  </a:lnTo>
                  <a:lnTo>
                    <a:pt x="989952" y="1743710"/>
                  </a:lnTo>
                  <a:lnTo>
                    <a:pt x="963993" y="1696707"/>
                  </a:lnTo>
                  <a:lnTo>
                    <a:pt x="935278" y="1654683"/>
                  </a:lnTo>
                  <a:lnTo>
                    <a:pt x="903935" y="1618170"/>
                  </a:lnTo>
                  <a:lnTo>
                    <a:pt x="870127" y="1586166"/>
                  </a:lnTo>
                  <a:lnTo>
                    <a:pt x="833983" y="1557693"/>
                  </a:lnTo>
                  <a:lnTo>
                    <a:pt x="795655" y="1531747"/>
                  </a:lnTo>
                  <a:lnTo>
                    <a:pt x="755294" y="1507350"/>
                  </a:lnTo>
                  <a:lnTo>
                    <a:pt x="713041" y="1483487"/>
                  </a:lnTo>
                  <a:lnTo>
                    <a:pt x="669048" y="1459166"/>
                  </a:lnTo>
                  <a:lnTo>
                    <a:pt x="271653" y="1237043"/>
                  </a:lnTo>
                  <a:lnTo>
                    <a:pt x="263804" y="1287640"/>
                  </a:lnTo>
                  <a:lnTo>
                    <a:pt x="252628" y="1337119"/>
                  </a:lnTo>
                  <a:lnTo>
                    <a:pt x="238760" y="1385646"/>
                  </a:lnTo>
                  <a:lnTo>
                    <a:pt x="222821" y="1433410"/>
                  </a:lnTo>
                  <a:lnTo>
                    <a:pt x="205435" y="1480616"/>
                  </a:lnTo>
                  <a:lnTo>
                    <a:pt x="187223" y="1527441"/>
                  </a:lnTo>
                  <a:lnTo>
                    <a:pt x="168821" y="1574076"/>
                  </a:lnTo>
                  <a:lnTo>
                    <a:pt x="150837" y="1620723"/>
                  </a:lnTo>
                  <a:lnTo>
                    <a:pt x="133908" y="1667548"/>
                  </a:lnTo>
                  <a:lnTo>
                    <a:pt x="118668" y="1714754"/>
                  </a:lnTo>
                  <a:lnTo>
                    <a:pt x="105714" y="1762518"/>
                  </a:lnTo>
                  <a:lnTo>
                    <a:pt x="95694" y="1811045"/>
                  </a:lnTo>
                  <a:lnTo>
                    <a:pt x="89230" y="1860524"/>
                  </a:lnTo>
                  <a:lnTo>
                    <a:pt x="86931" y="1911121"/>
                  </a:lnTo>
                  <a:lnTo>
                    <a:pt x="89103" y="1964994"/>
                  </a:lnTo>
                  <a:lnTo>
                    <a:pt x="97053" y="2017102"/>
                  </a:lnTo>
                  <a:lnTo>
                    <a:pt x="110604" y="2067496"/>
                  </a:lnTo>
                  <a:lnTo>
                    <a:pt x="129590" y="2116213"/>
                  </a:lnTo>
                  <a:lnTo>
                    <a:pt x="153847" y="2163318"/>
                  </a:lnTo>
                  <a:lnTo>
                    <a:pt x="183184" y="2208834"/>
                  </a:lnTo>
                  <a:lnTo>
                    <a:pt x="211366" y="2244458"/>
                  </a:lnTo>
                  <a:lnTo>
                    <a:pt x="242163" y="2277465"/>
                  </a:lnTo>
                  <a:lnTo>
                    <a:pt x="275297" y="2308174"/>
                  </a:lnTo>
                  <a:lnTo>
                    <a:pt x="310464" y="2336863"/>
                  </a:lnTo>
                  <a:lnTo>
                    <a:pt x="355803" y="2368740"/>
                  </a:lnTo>
                  <a:lnTo>
                    <a:pt x="403021" y="2397595"/>
                  </a:lnTo>
                  <a:lnTo>
                    <a:pt x="451700" y="2423833"/>
                  </a:lnTo>
                  <a:lnTo>
                    <a:pt x="501396" y="2447912"/>
                  </a:lnTo>
                  <a:lnTo>
                    <a:pt x="549160" y="2469070"/>
                  </a:lnTo>
                  <a:lnTo>
                    <a:pt x="597065" y="2488793"/>
                  </a:lnTo>
                  <a:lnTo>
                    <a:pt x="645261" y="2507348"/>
                  </a:lnTo>
                  <a:lnTo>
                    <a:pt x="693889" y="2525039"/>
                  </a:lnTo>
                  <a:lnTo>
                    <a:pt x="745274" y="2542311"/>
                  </a:lnTo>
                  <a:lnTo>
                    <a:pt x="900188" y="2592616"/>
                  </a:lnTo>
                  <a:lnTo>
                    <a:pt x="1004811" y="2627642"/>
                  </a:lnTo>
                  <a:lnTo>
                    <a:pt x="1057325" y="2646705"/>
                  </a:lnTo>
                  <a:lnTo>
                    <a:pt x="1108951" y="2667800"/>
                  </a:lnTo>
                  <a:lnTo>
                    <a:pt x="1159573" y="2691638"/>
                  </a:lnTo>
                  <a:lnTo>
                    <a:pt x="1171422" y="2698381"/>
                  </a:lnTo>
                  <a:lnTo>
                    <a:pt x="1177696" y="2701391"/>
                  </a:lnTo>
                  <a:lnTo>
                    <a:pt x="1184414" y="2703982"/>
                  </a:lnTo>
                  <a:lnTo>
                    <a:pt x="1184414" y="2700896"/>
                  </a:lnTo>
                  <a:close/>
                </a:path>
                <a:path w="12423775" h="4533900">
                  <a:moveTo>
                    <a:pt x="2435580" y="1244752"/>
                  </a:moveTo>
                  <a:lnTo>
                    <a:pt x="2432469" y="1244752"/>
                  </a:lnTo>
                  <a:lnTo>
                    <a:pt x="2430919" y="1246301"/>
                  </a:lnTo>
                  <a:lnTo>
                    <a:pt x="2390343" y="1268222"/>
                  </a:lnTo>
                  <a:lnTo>
                    <a:pt x="2348788" y="1287983"/>
                  </a:lnTo>
                  <a:lnTo>
                    <a:pt x="2306421" y="1306042"/>
                  </a:lnTo>
                  <a:lnTo>
                    <a:pt x="2263368" y="1322857"/>
                  </a:lnTo>
                  <a:lnTo>
                    <a:pt x="2219807" y="1338846"/>
                  </a:lnTo>
                  <a:lnTo>
                    <a:pt x="2015845" y="1410919"/>
                  </a:lnTo>
                  <a:lnTo>
                    <a:pt x="1917001" y="1447838"/>
                  </a:lnTo>
                  <a:lnTo>
                    <a:pt x="1869211" y="1466710"/>
                  </a:lnTo>
                  <a:lnTo>
                    <a:pt x="1856562" y="1472044"/>
                  </a:lnTo>
                  <a:lnTo>
                    <a:pt x="1856562" y="1571764"/>
                  </a:lnTo>
                  <a:lnTo>
                    <a:pt x="1804174" y="1619580"/>
                  </a:lnTo>
                  <a:lnTo>
                    <a:pt x="1754111" y="1667395"/>
                  </a:lnTo>
                  <a:lnTo>
                    <a:pt x="1715503" y="1708277"/>
                  </a:lnTo>
                  <a:lnTo>
                    <a:pt x="1679219" y="1750314"/>
                  </a:lnTo>
                  <a:lnTo>
                    <a:pt x="1645843" y="1794090"/>
                  </a:lnTo>
                  <a:lnTo>
                    <a:pt x="1615960" y="1840166"/>
                  </a:lnTo>
                  <a:lnTo>
                    <a:pt x="1591906" y="1883473"/>
                  </a:lnTo>
                  <a:lnTo>
                    <a:pt x="1571802" y="1928177"/>
                  </a:lnTo>
                  <a:lnTo>
                    <a:pt x="1555496" y="1974215"/>
                  </a:lnTo>
                  <a:lnTo>
                    <a:pt x="1542834" y="2021509"/>
                  </a:lnTo>
                  <a:lnTo>
                    <a:pt x="1533690" y="2069998"/>
                  </a:lnTo>
                  <a:lnTo>
                    <a:pt x="1528546" y="2111629"/>
                  </a:lnTo>
                  <a:lnTo>
                    <a:pt x="1527479" y="2153107"/>
                  </a:lnTo>
                  <a:lnTo>
                    <a:pt x="1531073" y="2194293"/>
                  </a:lnTo>
                  <a:lnTo>
                    <a:pt x="1539887" y="2235047"/>
                  </a:lnTo>
                  <a:lnTo>
                    <a:pt x="1545132" y="2246998"/>
                  </a:lnTo>
                  <a:lnTo>
                    <a:pt x="1547545" y="2253704"/>
                  </a:lnTo>
                  <a:lnTo>
                    <a:pt x="1515160" y="2214207"/>
                  </a:lnTo>
                  <a:lnTo>
                    <a:pt x="1486509" y="2154885"/>
                  </a:lnTo>
                  <a:lnTo>
                    <a:pt x="1472958" y="2110879"/>
                  </a:lnTo>
                  <a:lnTo>
                    <a:pt x="1464932" y="2065705"/>
                  </a:lnTo>
                  <a:lnTo>
                    <a:pt x="1462278" y="2019096"/>
                  </a:lnTo>
                  <a:lnTo>
                    <a:pt x="1465237" y="1979155"/>
                  </a:lnTo>
                  <a:lnTo>
                    <a:pt x="1471980" y="1940242"/>
                  </a:lnTo>
                  <a:lnTo>
                    <a:pt x="1482801" y="1902180"/>
                  </a:lnTo>
                  <a:lnTo>
                    <a:pt x="1497990" y="1864855"/>
                  </a:lnTo>
                  <a:lnTo>
                    <a:pt x="1517167" y="1828965"/>
                  </a:lnTo>
                  <a:lnTo>
                    <a:pt x="1539709" y="1795246"/>
                  </a:lnTo>
                  <a:lnTo>
                    <a:pt x="1565440" y="1763547"/>
                  </a:lnTo>
                  <a:lnTo>
                    <a:pt x="1594231" y="1733740"/>
                  </a:lnTo>
                  <a:lnTo>
                    <a:pt x="1636382" y="1697748"/>
                  </a:lnTo>
                  <a:lnTo>
                    <a:pt x="1681162" y="1665668"/>
                  </a:lnTo>
                  <a:lnTo>
                    <a:pt x="1728266" y="1636776"/>
                  </a:lnTo>
                  <a:lnTo>
                    <a:pt x="1777403" y="1610334"/>
                  </a:lnTo>
                  <a:lnTo>
                    <a:pt x="1829790" y="1583867"/>
                  </a:lnTo>
                  <a:lnTo>
                    <a:pt x="1847253" y="1574863"/>
                  </a:lnTo>
                  <a:lnTo>
                    <a:pt x="1850351" y="1574863"/>
                  </a:lnTo>
                  <a:lnTo>
                    <a:pt x="1856562" y="1571764"/>
                  </a:lnTo>
                  <a:lnTo>
                    <a:pt x="1856562" y="1472044"/>
                  </a:lnTo>
                  <a:lnTo>
                    <a:pt x="1821942" y="1486611"/>
                  </a:lnTo>
                  <a:lnTo>
                    <a:pt x="1775282" y="1507693"/>
                  </a:lnTo>
                  <a:lnTo>
                    <a:pt x="1729282" y="1530121"/>
                  </a:lnTo>
                  <a:lnTo>
                    <a:pt x="1683308" y="1555762"/>
                  </a:lnTo>
                  <a:lnTo>
                    <a:pt x="1638668" y="1583105"/>
                  </a:lnTo>
                  <a:lnTo>
                    <a:pt x="1595602" y="1612747"/>
                  </a:lnTo>
                  <a:lnTo>
                    <a:pt x="1554327" y="1645272"/>
                  </a:lnTo>
                  <a:lnTo>
                    <a:pt x="1515059" y="1681289"/>
                  </a:lnTo>
                  <a:lnTo>
                    <a:pt x="1487170" y="1710207"/>
                  </a:lnTo>
                  <a:lnTo>
                    <a:pt x="1461897" y="1741449"/>
                  </a:lnTo>
                  <a:lnTo>
                    <a:pt x="1439532" y="1775002"/>
                  </a:lnTo>
                  <a:lnTo>
                    <a:pt x="1420368" y="1810867"/>
                  </a:lnTo>
                  <a:lnTo>
                    <a:pt x="1399705" y="1855914"/>
                  </a:lnTo>
                  <a:lnTo>
                    <a:pt x="1384274" y="1902828"/>
                  </a:lnTo>
                  <a:lnTo>
                    <a:pt x="1374089" y="1951202"/>
                  </a:lnTo>
                  <a:lnTo>
                    <a:pt x="1369148" y="2000580"/>
                  </a:lnTo>
                  <a:lnTo>
                    <a:pt x="1369428" y="2049780"/>
                  </a:lnTo>
                  <a:lnTo>
                    <a:pt x="1374965" y="2097963"/>
                  </a:lnTo>
                  <a:lnTo>
                    <a:pt x="1385735" y="2145271"/>
                  </a:lnTo>
                  <a:lnTo>
                    <a:pt x="1401737" y="2191855"/>
                  </a:lnTo>
                  <a:lnTo>
                    <a:pt x="1423885" y="2239873"/>
                  </a:lnTo>
                  <a:lnTo>
                    <a:pt x="1450835" y="2284412"/>
                  </a:lnTo>
                  <a:lnTo>
                    <a:pt x="1482725" y="2325471"/>
                  </a:lnTo>
                  <a:lnTo>
                    <a:pt x="1519720" y="2363076"/>
                  </a:lnTo>
                  <a:lnTo>
                    <a:pt x="1571917" y="2404338"/>
                  </a:lnTo>
                  <a:lnTo>
                    <a:pt x="1629930" y="2438666"/>
                  </a:lnTo>
                  <a:lnTo>
                    <a:pt x="1674710" y="2458123"/>
                  </a:lnTo>
                  <a:lnTo>
                    <a:pt x="1719910" y="2472880"/>
                  </a:lnTo>
                  <a:lnTo>
                    <a:pt x="1765604" y="2482977"/>
                  </a:lnTo>
                  <a:lnTo>
                    <a:pt x="1811845" y="2488438"/>
                  </a:lnTo>
                  <a:lnTo>
                    <a:pt x="1858683" y="2489276"/>
                  </a:lnTo>
                  <a:lnTo>
                    <a:pt x="1906168" y="2485529"/>
                  </a:lnTo>
                  <a:lnTo>
                    <a:pt x="1954364" y="2477224"/>
                  </a:lnTo>
                  <a:lnTo>
                    <a:pt x="2005711" y="2462453"/>
                  </a:lnTo>
                  <a:lnTo>
                    <a:pt x="2054174" y="2442883"/>
                  </a:lnTo>
                  <a:lnTo>
                    <a:pt x="2099703" y="2418600"/>
                  </a:lnTo>
                  <a:lnTo>
                    <a:pt x="2142248" y="2389695"/>
                  </a:lnTo>
                  <a:lnTo>
                    <a:pt x="2181783" y="2356243"/>
                  </a:lnTo>
                  <a:lnTo>
                    <a:pt x="2218258" y="2318347"/>
                  </a:lnTo>
                  <a:lnTo>
                    <a:pt x="2245423" y="2282799"/>
                  </a:lnTo>
                  <a:lnTo>
                    <a:pt x="2269096" y="2245652"/>
                  </a:lnTo>
                  <a:lnTo>
                    <a:pt x="2289860" y="2207069"/>
                  </a:lnTo>
                  <a:lnTo>
                    <a:pt x="2308288" y="2167178"/>
                  </a:lnTo>
                  <a:lnTo>
                    <a:pt x="2327313" y="2115959"/>
                  </a:lnTo>
                  <a:lnTo>
                    <a:pt x="2342832" y="2064016"/>
                  </a:lnTo>
                  <a:lnTo>
                    <a:pt x="2355443" y="2011222"/>
                  </a:lnTo>
                  <a:lnTo>
                    <a:pt x="2365730" y="1957400"/>
                  </a:lnTo>
                  <a:lnTo>
                    <a:pt x="2373973" y="1907387"/>
                  </a:lnTo>
                  <a:lnTo>
                    <a:pt x="2380475" y="1856943"/>
                  </a:lnTo>
                  <a:lnTo>
                    <a:pt x="2385809" y="1806206"/>
                  </a:lnTo>
                  <a:lnTo>
                    <a:pt x="2390571" y="1755330"/>
                  </a:lnTo>
                  <a:lnTo>
                    <a:pt x="2393962" y="1702409"/>
                  </a:lnTo>
                  <a:lnTo>
                    <a:pt x="2396820" y="1649272"/>
                  </a:lnTo>
                  <a:lnTo>
                    <a:pt x="2399411" y="1595818"/>
                  </a:lnTo>
                  <a:lnTo>
                    <a:pt x="2401887" y="1542923"/>
                  </a:lnTo>
                  <a:lnTo>
                    <a:pt x="2404541" y="1490014"/>
                  </a:lnTo>
                  <a:lnTo>
                    <a:pt x="2408199" y="1434528"/>
                  </a:lnTo>
                  <a:lnTo>
                    <a:pt x="2412885" y="1379334"/>
                  </a:lnTo>
                  <a:lnTo>
                    <a:pt x="2419604" y="1324724"/>
                  </a:lnTo>
                  <a:lnTo>
                    <a:pt x="2429370" y="1270977"/>
                  </a:lnTo>
                  <a:lnTo>
                    <a:pt x="2434183" y="1251458"/>
                  </a:lnTo>
                  <a:lnTo>
                    <a:pt x="2435580" y="1244752"/>
                  </a:lnTo>
                  <a:close/>
                </a:path>
                <a:path w="12423775" h="4533900">
                  <a:moveTo>
                    <a:pt x="2819679" y="3294075"/>
                  </a:moveTo>
                  <a:lnTo>
                    <a:pt x="2816288" y="3279330"/>
                  </a:lnTo>
                  <a:lnTo>
                    <a:pt x="2806585" y="3251568"/>
                  </a:lnTo>
                  <a:lnTo>
                    <a:pt x="2795790" y="3219462"/>
                  </a:lnTo>
                  <a:lnTo>
                    <a:pt x="2771876" y="3156991"/>
                  </a:lnTo>
                  <a:lnTo>
                    <a:pt x="2734830" y="3078315"/>
                  </a:lnTo>
                  <a:lnTo>
                    <a:pt x="2708732" y="3031477"/>
                  </a:lnTo>
                  <a:lnTo>
                    <a:pt x="2680335" y="2986125"/>
                  </a:lnTo>
                  <a:lnTo>
                    <a:pt x="2649766" y="2942259"/>
                  </a:lnTo>
                  <a:lnTo>
                    <a:pt x="2617190" y="2899880"/>
                  </a:lnTo>
                  <a:lnTo>
                    <a:pt x="2585453" y="2864205"/>
                  </a:lnTo>
                  <a:lnTo>
                    <a:pt x="2551214" y="2832455"/>
                  </a:lnTo>
                  <a:lnTo>
                    <a:pt x="2514739" y="2804591"/>
                  </a:lnTo>
                  <a:lnTo>
                    <a:pt x="2476258" y="2780588"/>
                  </a:lnTo>
                  <a:lnTo>
                    <a:pt x="2436037" y="2760421"/>
                  </a:lnTo>
                  <a:lnTo>
                    <a:pt x="2394318" y="2744038"/>
                  </a:lnTo>
                  <a:lnTo>
                    <a:pt x="2351328" y="2731427"/>
                  </a:lnTo>
                  <a:lnTo>
                    <a:pt x="2307336" y="2722562"/>
                  </a:lnTo>
                  <a:lnTo>
                    <a:pt x="2262568" y="2717393"/>
                  </a:lnTo>
                  <a:lnTo>
                    <a:pt x="2217280" y="2715920"/>
                  </a:lnTo>
                  <a:lnTo>
                    <a:pt x="2171725" y="2718079"/>
                  </a:lnTo>
                  <a:lnTo>
                    <a:pt x="2126132" y="2723858"/>
                  </a:lnTo>
                  <a:lnTo>
                    <a:pt x="2080755" y="2733217"/>
                  </a:lnTo>
                  <a:lnTo>
                    <a:pt x="2035835" y="2746146"/>
                  </a:lnTo>
                  <a:lnTo>
                    <a:pt x="1991626" y="2762593"/>
                  </a:lnTo>
                  <a:lnTo>
                    <a:pt x="1940280" y="2785516"/>
                  </a:lnTo>
                  <a:lnTo>
                    <a:pt x="1889366" y="2810599"/>
                  </a:lnTo>
                  <a:lnTo>
                    <a:pt x="1839912" y="2838285"/>
                  </a:lnTo>
                  <a:lnTo>
                    <a:pt x="1792922" y="2869019"/>
                  </a:lnTo>
                  <a:lnTo>
                    <a:pt x="1758188" y="2890228"/>
                  </a:lnTo>
                  <a:lnTo>
                    <a:pt x="1701342" y="2920695"/>
                  </a:lnTo>
                  <a:lnTo>
                    <a:pt x="1644484" y="2945384"/>
                  </a:lnTo>
                  <a:lnTo>
                    <a:pt x="1609750" y="2949232"/>
                  </a:lnTo>
                  <a:lnTo>
                    <a:pt x="1643659" y="2976778"/>
                  </a:lnTo>
                  <a:lnTo>
                    <a:pt x="1677276" y="3008807"/>
                  </a:lnTo>
                  <a:lnTo>
                    <a:pt x="1709724" y="3042285"/>
                  </a:lnTo>
                  <a:lnTo>
                    <a:pt x="1740141" y="3074174"/>
                  </a:lnTo>
                  <a:lnTo>
                    <a:pt x="1809419" y="3145904"/>
                  </a:lnTo>
                  <a:lnTo>
                    <a:pt x="1844268" y="3181769"/>
                  </a:lnTo>
                  <a:lnTo>
                    <a:pt x="1879854" y="3217621"/>
                  </a:lnTo>
                  <a:lnTo>
                    <a:pt x="1913064" y="3252025"/>
                  </a:lnTo>
                  <a:lnTo>
                    <a:pt x="1947570" y="3285693"/>
                  </a:lnTo>
                  <a:lnTo>
                    <a:pt x="1983536" y="3318497"/>
                  </a:lnTo>
                  <a:lnTo>
                    <a:pt x="2021116" y="3350285"/>
                  </a:lnTo>
                  <a:lnTo>
                    <a:pt x="2060460" y="3381083"/>
                  </a:lnTo>
                  <a:lnTo>
                    <a:pt x="2101837" y="3410445"/>
                  </a:lnTo>
                  <a:lnTo>
                    <a:pt x="2145538" y="3437483"/>
                  </a:lnTo>
                  <a:lnTo>
                    <a:pt x="2191867" y="3461347"/>
                  </a:lnTo>
                  <a:lnTo>
                    <a:pt x="2252014" y="3486226"/>
                  </a:lnTo>
                  <a:lnTo>
                    <a:pt x="2314498" y="3502990"/>
                  </a:lnTo>
                  <a:lnTo>
                    <a:pt x="2362708" y="3510788"/>
                  </a:lnTo>
                  <a:lnTo>
                    <a:pt x="2410853" y="3513963"/>
                  </a:lnTo>
                  <a:lnTo>
                    <a:pt x="2458669" y="3512248"/>
                  </a:lnTo>
                  <a:lnTo>
                    <a:pt x="2505837" y="3505390"/>
                  </a:lnTo>
                  <a:lnTo>
                    <a:pt x="2552052" y="3493135"/>
                  </a:lnTo>
                  <a:lnTo>
                    <a:pt x="2597023" y="3475228"/>
                  </a:lnTo>
                  <a:lnTo>
                    <a:pt x="2631097" y="3458159"/>
                  </a:lnTo>
                  <a:lnTo>
                    <a:pt x="2694597" y="3418827"/>
                  </a:lnTo>
                  <a:lnTo>
                    <a:pt x="2731884" y="3390684"/>
                  </a:lnTo>
                  <a:lnTo>
                    <a:pt x="2775534" y="3353371"/>
                  </a:lnTo>
                  <a:lnTo>
                    <a:pt x="2786913" y="3343973"/>
                  </a:lnTo>
                  <a:lnTo>
                    <a:pt x="2800185" y="3332543"/>
                  </a:lnTo>
                  <a:lnTo>
                    <a:pt x="2811996" y="3319970"/>
                  </a:lnTo>
                  <a:lnTo>
                    <a:pt x="2819006" y="3307105"/>
                  </a:lnTo>
                  <a:lnTo>
                    <a:pt x="2819679" y="3294075"/>
                  </a:lnTo>
                  <a:close/>
                </a:path>
                <a:path w="12423775" h="4533900">
                  <a:moveTo>
                    <a:pt x="4280725" y="622300"/>
                  </a:moveTo>
                  <a:lnTo>
                    <a:pt x="4279531" y="571500"/>
                  </a:lnTo>
                  <a:lnTo>
                    <a:pt x="4276991" y="520700"/>
                  </a:lnTo>
                  <a:lnTo>
                    <a:pt x="4272966" y="469900"/>
                  </a:lnTo>
                  <a:lnTo>
                    <a:pt x="4267314" y="419100"/>
                  </a:lnTo>
                  <a:lnTo>
                    <a:pt x="4259758" y="368300"/>
                  </a:lnTo>
                  <a:lnTo>
                    <a:pt x="4249750" y="317500"/>
                  </a:lnTo>
                  <a:lnTo>
                    <a:pt x="4236682" y="266700"/>
                  </a:lnTo>
                  <a:lnTo>
                    <a:pt x="4219968" y="215900"/>
                  </a:lnTo>
                  <a:lnTo>
                    <a:pt x="4199001" y="165100"/>
                  </a:lnTo>
                  <a:lnTo>
                    <a:pt x="4165435" y="114300"/>
                  </a:lnTo>
                  <a:lnTo>
                    <a:pt x="4144645" y="76200"/>
                  </a:lnTo>
                  <a:lnTo>
                    <a:pt x="4121391" y="63500"/>
                  </a:lnTo>
                  <a:lnTo>
                    <a:pt x="4094632" y="38100"/>
                  </a:lnTo>
                  <a:lnTo>
                    <a:pt x="4080167" y="25400"/>
                  </a:lnTo>
                  <a:lnTo>
                    <a:pt x="4065701" y="12700"/>
                  </a:lnTo>
                  <a:lnTo>
                    <a:pt x="4034726" y="0"/>
                  </a:lnTo>
                  <a:lnTo>
                    <a:pt x="3794277" y="0"/>
                  </a:lnTo>
                  <a:lnTo>
                    <a:pt x="3745738" y="12700"/>
                  </a:lnTo>
                  <a:lnTo>
                    <a:pt x="3698189" y="38100"/>
                  </a:lnTo>
                  <a:lnTo>
                    <a:pt x="3652291" y="50800"/>
                  </a:lnTo>
                  <a:lnTo>
                    <a:pt x="3607816" y="76200"/>
                  </a:lnTo>
                  <a:lnTo>
                    <a:pt x="3564521" y="101600"/>
                  </a:lnTo>
                  <a:lnTo>
                    <a:pt x="3522205" y="127000"/>
                  </a:lnTo>
                  <a:lnTo>
                    <a:pt x="3480651" y="152400"/>
                  </a:lnTo>
                  <a:lnTo>
                    <a:pt x="3439833" y="177800"/>
                  </a:lnTo>
                  <a:lnTo>
                    <a:pt x="3399726" y="215900"/>
                  </a:lnTo>
                  <a:lnTo>
                    <a:pt x="3360305" y="241300"/>
                  </a:lnTo>
                  <a:lnTo>
                    <a:pt x="3321558" y="279400"/>
                  </a:lnTo>
                  <a:lnTo>
                    <a:pt x="3283470" y="304800"/>
                  </a:lnTo>
                  <a:lnTo>
                    <a:pt x="3246005" y="342900"/>
                  </a:lnTo>
                  <a:lnTo>
                    <a:pt x="3209150" y="368300"/>
                  </a:lnTo>
                  <a:lnTo>
                    <a:pt x="3172904" y="406400"/>
                  </a:lnTo>
                  <a:lnTo>
                    <a:pt x="3137230" y="444500"/>
                  </a:lnTo>
                  <a:lnTo>
                    <a:pt x="3174720" y="406400"/>
                  </a:lnTo>
                  <a:lnTo>
                    <a:pt x="3212693" y="381000"/>
                  </a:lnTo>
                  <a:lnTo>
                    <a:pt x="3251174" y="342900"/>
                  </a:lnTo>
                  <a:lnTo>
                    <a:pt x="3290176" y="317500"/>
                  </a:lnTo>
                  <a:lnTo>
                    <a:pt x="3329711" y="279400"/>
                  </a:lnTo>
                  <a:lnTo>
                    <a:pt x="3410483" y="228600"/>
                  </a:lnTo>
                  <a:lnTo>
                    <a:pt x="3493643" y="177800"/>
                  </a:lnTo>
                  <a:lnTo>
                    <a:pt x="3578631" y="127000"/>
                  </a:lnTo>
                  <a:lnTo>
                    <a:pt x="3622129" y="101600"/>
                  </a:lnTo>
                  <a:lnTo>
                    <a:pt x="3666604" y="88900"/>
                  </a:lnTo>
                  <a:lnTo>
                    <a:pt x="3711968" y="63500"/>
                  </a:lnTo>
                  <a:lnTo>
                    <a:pt x="3804386" y="38100"/>
                  </a:lnTo>
                  <a:lnTo>
                    <a:pt x="3851211" y="38100"/>
                  </a:lnTo>
                  <a:lnTo>
                    <a:pt x="3897744" y="25400"/>
                  </a:lnTo>
                  <a:lnTo>
                    <a:pt x="3943083" y="38100"/>
                  </a:lnTo>
                  <a:lnTo>
                    <a:pt x="3986339" y="38100"/>
                  </a:lnTo>
                  <a:lnTo>
                    <a:pt x="4036060" y="63500"/>
                  </a:lnTo>
                  <a:lnTo>
                    <a:pt x="4077919" y="101600"/>
                  </a:lnTo>
                  <a:lnTo>
                    <a:pt x="4111637" y="139700"/>
                  </a:lnTo>
                  <a:lnTo>
                    <a:pt x="4136910" y="190500"/>
                  </a:lnTo>
                  <a:lnTo>
                    <a:pt x="4152811" y="241300"/>
                  </a:lnTo>
                  <a:lnTo>
                    <a:pt x="4165358" y="279400"/>
                  </a:lnTo>
                  <a:lnTo>
                    <a:pt x="4174921" y="330200"/>
                  </a:lnTo>
                  <a:lnTo>
                    <a:pt x="4181868" y="381000"/>
                  </a:lnTo>
                  <a:lnTo>
                    <a:pt x="4186593" y="419100"/>
                  </a:lnTo>
                  <a:lnTo>
                    <a:pt x="4189260" y="469900"/>
                  </a:lnTo>
                  <a:lnTo>
                    <a:pt x="4190123" y="533400"/>
                  </a:lnTo>
                  <a:lnTo>
                    <a:pt x="4189349" y="584200"/>
                  </a:lnTo>
                  <a:lnTo>
                    <a:pt x="4187075" y="635000"/>
                  </a:lnTo>
                  <a:lnTo>
                    <a:pt x="4183456" y="685800"/>
                  </a:lnTo>
                  <a:lnTo>
                    <a:pt x="4178655" y="736600"/>
                  </a:lnTo>
                  <a:lnTo>
                    <a:pt x="4172813" y="800100"/>
                  </a:lnTo>
                  <a:lnTo>
                    <a:pt x="4166095" y="850900"/>
                  </a:lnTo>
                  <a:lnTo>
                    <a:pt x="4158640" y="901700"/>
                  </a:lnTo>
                  <a:lnTo>
                    <a:pt x="4150779" y="952500"/>
                  </a:lnTo>
                  <a:lnTo>
                    <a:pt x="4142384" y="1003300"/>
                  </a:lnTo>
                  <a:lnTo>
                    <a:pt x="4133494" y="1054100"/>
                  </a:lnTo>
                  <a:lnTo>
                    <a:pt x="4124109" y="1104900"/>
                  </a:lnTo>
                  <a:lnTo>
                    <a:pt x="4114254" y="1155700"/>
                  </a:lnTo>
                  <a:lnTo>
                    <a:pt x="4103941" y="1206500"/>
                  </a:lnTo>
                  <a:lnTo>
                    <a:pt x="4093197" y="1257300"/>
                  </a:lnTo>
                  <a:lnTo>
                    <a:pt x="4082034" y="1308100"/>
                  </a:lnTo>
                  <a:lnTo>
                    <a:pt x="4070464" y="1358900"/>
                  </a:lnTo>
                  <a:lnTo>
                    <a:pt x="4058513" y="1409700"/>
                  </a:lnTo>
                  <a:lnTo>
                    <a:pt x="4046207" y="1460500"/>
                  </a:lnTo>
                  <a:lnTo>
                    <a:pt x="4033545" y="1511300"/>
                  </a:lnTo>
                  <a:lnTo>
                    <a:pt x="4020553" y="1549400"/>
                  </a:lnTo>
                  <a:lnTo>
                    <a:pt x="4007256" y="1600200"/>
                  </a:lnTo>
                  <a:lnTo>
                    <a:pt x="3993654" y="1651000"/>
                  </a:lnTo>
                  <a:lnTo>
                    <a:pt x="3979773" y="1701800"/>
                  </a:lnTo>
                  <a:lnTo>
                    <a:pt x="3965651" y="1752600"/>
                  </a:lnTo>
                  <a:lnTo>
                    <a:pt x="3951274" y="1803400"/>
                  </a:lnTo>
                  <a:lnTo>
                    <a:pt x="3936669" y="1854200"/>
                  </a:lnTo>
                  <a:lnTo>
                    <a:pt x="3921328" y="1905000"/>
                  </a:lnTo>
                  <a:lnTo>
                    <a:pt x="3905694" y="1943100"/>
                  </a:lnTo>
                  <a:lnTo>
                    <a:pt x="3889756" y="1993900"/>
                  </a:lnTo>
                  <a:lnTo>
                    <a:pt x="3873500" y="2044700"/>
                  </a:lnTo>
                  <a:lnTo>
                    <a:pt x="3856913" y="2095500"/>
                  </a:lnTo>
                  <a:lnTo>
                    <a:pt x="3839984" y="2146300"/>
                  </a:lnTo>
                  <a:lnTo>
                    <a:pt x="3822712" y="2197100"/>
                  </a:lnTo>
                  <a:lnTo>
                    <a:pt x="3805085" y="2235200"/>
                  </a:lnTo>
                  <a:lnTo>
                    <a:pt x="3787089" y="2286000"/>
                  </a:lnTo>
                  <a:lnTo>
                    <a:pt x="3768699" y="2336800"/>
                  </a:lnTo>
                  <a:lnTo>
                    <a:pt x="3749929" y="2387600"/>
                  </a:lnTo>
                  <a:lnTo>
                    <a:pt x="3730752" y="2425700"/>
                  </a:lnTo>
                  <a:lnTo>
                    <a:pt x="3711156" y="2476500"/>
                  </a:lnTo>
                  <a:lnTo>
                    <a:pt x="3691140" y="2527300"/>
                  </a:lnTo>
                  <a:lnTo>
                    <a:pt x="3670681" y="2565400"/>
                  </a:lnTo>
                  <a:lnTo>
                    <a:pt x="3649789" y="2616200"/>
                  </a:lnTo>
                  <a:lnTo>
                    <a:pt x="3628428" y="2667000"/>
                  </a:lnTo>
                  <a:lnTo>
                    <a:pt x="3606596" y="2705100"/>
                  </a:lnTo>
                  <a:lnTo>
                    <a:pt x="3584295" y="2755900"/>
                  </a:lnTo>
                  <a:lnTo>
                    <a:pt x="3560673" y="2806700"/>
                  </a:lnTo>
                  <a:lnTo>
                    <a:pt x="3536378" y="2844800"/>
                  </a:lnTo>
                  <a:lnTo>
                    <a:pt x="3511448" y="2895600"/>
                  </a:lnTo>
                  <a:lnTo>
                    <a:pt x="3485908" y="2946400"/>
                  </a:lnTo>
                  <a:lnTo>
                    <a:pt x="3459784" y="2984500"/>
                  </a:lnTo>
                  <a:lnTo>
                    <a:pt x="3433089" y="3035300"/>
                  </a:lnTo>
                  <a:lnTo>
                    <a:pt x="3405860" y="3086100"/>
                  </a:lnTo>
                  <a:lnTo>
                    <a:pt x="3378111" y="3124200"/>
                  </a:lnTo>
                  <a:lnTo>
                    <a:pt x="3349891" y="3175000"/>
                  </a:lnTo>
                  <a:lnTo>
                    <a:pt x="3321139" y="3213100"/>
                  </a:lnTo>
                  <a:lnTo>
                    <a:pt x="3291802" y="3263900"/>
                  </a:lnTo>
                  <a:lnTo>
                    <a:pt x="3261868" y="3302000"/>
                  </a:lnTo>
                  <a:lnTo>
                    <a:pt x="3231324" y="3352800"/>
                  </a:lnTo>
                  <a:lnTo>
                    <a:pt x="3200146" y="3390900"/>
                  </a:lnTo>
                  <a:lnTo>
                    <a:pt x="3168332" y="3429000"/>
                  </a:lnTo>
                  <a:lnTo>
                    <a:pt x="3135858" y="3479800"/>
                  </a:lnTo>
                  <a:lnTo>
                    <a:pt x="3102737" y="3517900"/>
                  </a:lnTo>
                  <a:lnTo>
                    <a:pt x="3034944" y="3594100"/>
                  </a:lnTo>
                  <a:lnTo>
                    <a:pt x="3000286" y="3632200"/>
                  </a:lnTo>
                  <a:lnTo>
                    <a:pt x="2964929" y="3670300"/>
                  </a:lnTo>
                  <a:lnTo>
                    <a:pt x="2928874" y="3708400"/>
                  </a:lnTo>
                  <a:lnTo>
                    <a:pt x="2892133" y="3746500"/>
                  </a:lnTo>
                  <a:lnTo>
                    <a:pt x="2854706" y="3784600"/>
                  </a:lnTo>
                  <a:lnTo>
                    <a:pt x="2816593" y="3822700"/>
                  </a:lnTo>
                  <a:lnTo>
                    <a:pt x="2777782" y="3848100"/>
                  </a:lnTo>
                  <a:lnTo>
                    <a:pt x="2738285" y="3886200"/>
                  </a:lnTo>
                  <a:lnTo>
                    <a:pt x="2698508" y="3911600"/>
                  </a:lnTo>
                  <a:lnTo>
                    <a:pt x="2657906" y="3949700"/>
                  </a:lnTo>
                  <a:lnTo>
                    <a:pt x="2616568" y="3975100"/>
                  </a:lnTo>
                  <a:lnTo>
                    <a:pt x="2532011" y="4025900"/>
                  </a:lnTo>
                  <a:lnTo>
                    <a:pt x="2401874" y="4102100"/>
                  </a:lnTo>
                  <a:lnTo>
                    <a:pt x="2357958" y="4114800"/>
                  </a:lnTo>
                  <a:lnTo>
                    <a:pt x="2307005" y="4140200"/>
                  </a:lnTo>
                  <a:lnTo>
                    <a:pt x="2106498" y="4191000"/>
                  </a:lnTo>
                  <a:lnTo>
                    <a:pt x="1966785" y="4191000"/>
                  </a:lnTo>
                  <a:lnTo>
                    <a:pt x="1945906" y="4178300"/>
                  </a:lnTo>
                  <a:lnTo>
                    <a:pt x="1905876" y="4178300"/>
                  </a:lnTo>
                  <a:lnTo>
                    <a:pt x="1887613" y="4165600"/>
                  </a:lnTo>
                  <a:lnTo>
                    <a:pt x="1878050" y="4165600"/>
                  </a:lnTo>
                  <a:lnTo>
                    <a:pt x="1868208" y="4152900"/>
                  </a:lnTo>
                  <a:lnTo>
                    <a:pt x="1848802" y="4152900"/>
                  </a:lnTo>
                  <a:lnTo>
                    <a:pt x="1839734" y="4140200"/>
                  </a:lnTo>
                  <a:lnTo>
                    <a:pt x="1830959" y="4140200"/>
                  </a:lnTo>
                  <a:lnTo>
                    <a:pt x="1822170" y="4127500"/>
                  </a:lnTo>
                  <a:lnTo>
                    <a:pt x="1813102" y="4127500"/>
                  </a:lnTo>
                  <a:lnTo>
                    <a:pt x="1772615" y="4089400"/>
                  </a:lnTo>
                  <a:lnTo>
                    <a:pt x="1735023" y="4064000"/>
                  </a:lnTo>
                  <a:lnTo>
                    <a:pt x="1700364" y="4013200"/>
                  </a:lnTo>
                  <a:lnTo>
                    <a:pt x="1668678" y="3975100"/>
                  </a:lnTo>
                  <a:lnTo>
                    <a:pt x="1640014" y="3937000"/>
                  </a:lnTo>
                  <a:lnTo>
                    <a:pt x="1614411" y="3886200"/>
                  </a:lnTo>
                  <a:lnTo>
                    <a:pt x="1591754" y="3835400"/>
                  </a:lnTo>
                  <a:lnTo>
                    <a:pt x="1571802" y="3797300"/>
                  </a:lnTo>
                  <a:lnTo>
                    <a:pt x="1554454" y="3746500"/>
                  </a:lnTo>
                  <a:lnTo>
                    <a:pt x="1539557" y="3695700"/>
                  </a:lnTo>
                  <a:lnTo>
                    <a:pt x="1526984" y="3644900"/>
                  </a:lnTo>
                  <a:lnTo>
                    <a:pt x="1516621" y="3594100"/>
                  </a:lnTo>
                  <a:lnTo>
                    <a:pt x="1508366" y="3543300"/>
                  </a:lnTo>
                  <a:lnTo>
                    <a:pt x="1502054" y="3492500"/>
                  </a:lnTo>
                  <a:lnTo>
                    <a:pt x="1497393" y="3441700"/>
                  </a:lnTo>
                  <a:lnTo>
                    <a:pt x="1494066" y="3390900"/>
                  </a:lnTo>
                  <a:lnTo>
                    <a:pt x="1491780" y="3340100"/>
                  </a:lnTo>
                  <a:lnTo>
                    <a:pt x="1490421" y="3276600"/>
                  </a:lnTo>
                  <a:lnTo>
                    <a:pt x="1490218" y="3213100"/>
                  </a:lnTo>
                  <a:lnTo>
                    <a:pt x="1491653" y="3200400"/>
                  </a:lnTo>
                  <a:lnTo>
                    <a:pt x="1493520" y="3175000"/>
                  </a:lnTo>
                  <a:lnTo>
                    <a:pt x="1494599" y="3162300"/>
                  </a:lnTo>
                  <a:lnTo>
                    <a:pt x="1495679" y="3149600"/>
                  </a:lnTo>
                  <a:lnTo>
                    <a:pt x="1497990" y="3124200"/>
                  </a:lnTo>
                  <a:lnTo>
                    <a:pt x="1466850" y="3136900"/>
                  </a:lnTo>
                  <a:lnTo>
                    <a:pt x="1433957" y="3149600"/>
                  </a:lnTo>
                  <a:lnTo>
                    <a:pt x="1399324" y="3162300"/>
                  </a:lnTo>
                  <a:lnTo>
                    <a:pt x="1310982" y="3162300"/>
                  </a:lnTo>
                  <a:lnTo>
                    <a:pt x="1262811" y="3149600"/>
                  </a:lnTo>
                  <a:lnTo>
                    <a:pt x="1219301" y="3124200"/>
                  </a:lnTo>
                  <a:lnTo>
                    <a:pt x="1181315" y="3086100"/>
                  </a:lnTo>
                  <a:lnTo>
                    <a:pt x="1171333" y="3136900"/>
                  </a:lnTo>
                  <a:lnTo>
                    <a:pt x="1163421" y="3187700"/>
                  </a:lnTo>
                  <a:lnTo>
                    <a:pt x="1157465" y="3238500"/>
                  </a:lnTo>
                  <a:lnTo>
                    <a:pt x="1153375" y="3289300"/>
                  </a:lnTo>
                  <a:lnTo>
                    <a:pt x="1151026" y="3340100"/>
                  </a:lnTo>
                  <a:lnTo>
                    <a:pt x="1150315" y="3378200"/>
                  </a:lnTo>
                  <a:lnTo>
                    <a:pt x="1151140" y="3429000"/>
                  </a:lnTo>
                  <a:lnTo>
                    <a:pt x="1153375" y="3479800"/>
                  </a:lnTo>
                  <a:lnTo>
                    <a:pt x="1156601" y="3530600"/>
                  </a:lnTo>
                  <a:lnTo>
                    <a:pt x="1161122" y="3581400"/>
                  </a:lnTo>
                  <a:lnTo>
                    <a:pt x="1166990" y="3632200"/>
                  </a:lnTo>
                  <a:lnTo>
                    <a:pt x="1174305" y="3683000"/>
                  </a:lnTo>
                  <a:lnTo>
                    <a:pt x="1183132" y="3733800"/>
                  </a:lnTo>
                  <a:lnTo>
                    <a:pt x="1193558" y="3784600"/>
                  </a:lnTo>
                  <a:lnTo>
                    <a:pt x="1205674" y="3835400"/>
                  </a:lnTo>
                  <a:lnTo>
                    <a:pt x="1219542" y="3886200"/>
                  </a:lnTo>
                  <a:lnTo>
                    <a:pt x="1235240" y="3937000"/>
                  </a:lnTo>
                  <a:lnTo>
                    <a:pt x="1252867" y="3987800"/>
                  </a:lnTo>
                  <a:lnTo>
                    <a:pt x="1272476" y="4025900"/>
                  </a:lnTo>
                  <a:lnTo>
                    <a:pt x="1294168" y="4076700"/>
                  </a:lnTo>
                  <a:lnTo>
                    <a:pt x="1318018" y="4127500"/>
                  </a:lnTo>
                  <a:lnTo>
                    <a:pt x="1344104" y="4165600"/>
                  </a:lnTo>
                  <a:lnTo>
                    <a:pt x="1372501" y="4203700"/>
                  </a:lnTo>
                  <a:lnTo>
                    <a:pt x="1403286" y="4241800"/>
                  </a:lnTo>
                  <a:lnTo>
                    <a:pt x="1433499" y="4279900"/>
                  </a:lnTo>
                  <a:lnTo>
                    <a:pt x="1466418" y="4318000"/>
                  </a:lnTo>
                  <a:lnTo>
                    <a:pt x="1501673" y="4356100"/>
                  </a:lnTo>
                  <a:lnTo>
                    <a:pt x="1538859" y="4381500"/>
                  </a:lnTo>
                  <a:lnTo>
                    <a:pt x="1577606" y="4406900"/>
                  </a:lnTo>
                  <a:lnTo>
                    <a:pt x="1617510" y="4432300"/>
                  </a:lnTo>
                  <a:lnTo>
                    <a:pt x="1652638" y="4457700"/>
                  </a:lnTo>
                  <a:lnTo>
                    <a:pt x="1670558" y="4470400"/>
                  </a:lnTo>
                  <a:lnTo>
                    <a:pt x="1688922" y="4470400"/>
                  </a:lnTo>
                  <a:lnTo>
                    <a:pt x="1707349" y="4483100"/>
                  </a:lnTo>
                  <a:lnTo>
                    <a:pt x="1725790" y="4483100"/>
                  </a:lnTo>
                  <a:lnTo>
                    <a:pt x="1744802" y="4495800"/>
                  </a:lnTo>
                  <a:lnTo>
                    <a:pt x="1804809" y="4521200"/>
                  </a:lnTo>
                  <a:lnTo>
                    <a:pt x="1844929" y="4521200"/>
                  </a:lnTo>
                  <a:lnTo>
                    <a:pt x="1885048" y="4533900"/>
                  </a:lnTo>
                  <a:lnTo>
                    <a:pt x="2130806" y="4533900"/>
                  </a:lnTo>
                  <a:lnTo>
                    <a:pt x="2274405" y="4495800"/>
                  </a:lnTo>
                  <a:lnTo>
                    <a:pt x="2409139" y="4457700"/>
                  </a:lnTo>
                  <a:lnTo>
                    <a:pt x="2452255" y="4432300"/>
                  </a:lnTo>
                  <a:lnTo>
                    <a:pt x="2494572" y="4419600"/>
                  </a:lnTo>
                  <a:lnTo>
                    <a:pt x="2541257" y="4394200"/>
                  </a:lnTo>
                  <a:lnTo>
                    <a:pt x="2586875" y="4368800"/>
                  </a:lnTo>
                  <a:lnTo>
                    <a:pt x="2631440" y="4343400"/>
                  </a:lnTo>
                  <a:lnTo>
                    <a:pt x="2674988" y="4318000"/>
                  </a:lnTo>
                  <a:lnTo>
                    <a:pt x="2717533" y="4279900"/>
                  </a:lnTo>
                  <a:lnTo>
                    <a:pt x="2759113" y="4254500"/>
                  </a:lnTo>
                  <a:lnTo>
                    <a:pt x="2799740" y="4229100"/>
                  </a:lnTo>
                  <a:lnTo>
                    <a:pt x="2839453" y="4191000"/>
                  </a:lnTo>
                  <a:lnTo>
                    <a:pt x="2878264" y="4165600"/>
                  </a:lnTo>
                  <a:lnTo>
                    <a:pt x="2916199" y="4127500"/>
                  </a:lnTo>
                  <a:lnTo>
                    <a:pt x="2953283" y="4089400"/>
                  </a:lnTo>
                  <a:lnTo>
                    <a:pt x="2989554" y="4064000"/>
                  </a:lnTo>
                  <a:lnTo>
                    <a:pt x="3025025" y="4025900"/>
                  </a:lnTo>
                  <a:lnTo>
                    <a:pt x="3059722" y="3987800"/>
                  </a:lnTo>
                  <a:lnTo>
                    <a:pt x="3093682" y="3949700"/>
                  </a:lnTo>
                  <a:lnTo>
                    <a:pt x="3126917" y="3911600"/>
                  </a:lnTo>
                  <a:lnTo>
                    <a:pt x="3159455" y="3873500"/>
                  </a:lnTo>
                  <a:lnTo>
                    <a:pt x="3191319" y="3835400"/>
                  </a:lnTo>
                  <a:lnTo>
                    <a:pt x="3222536" y="3797300"/>
                  </a:lnTo>
                  <a:lnTo>
                    <a:pt x="3253130" y="3759200"/>
                  </a:lnTo>
                  <a:lnTo>
                    <a:pt x="3283140" y="3721100"/>
                  </a:lnTo>
                  <a:lnTo>
                    <a:pt x="3313976" y="3683000"/>
                  </a:lnTo>
                  <a:lnTo>
                    <a:pt x="3344075" y="3644900"/>
                  </a:lnTo>
                  <a:lnTo>
                    <a:pt x="3373475" y="3594100"/>
                  </a:lnTo>
                  <a:lnTo>
                    <a:pt x="3402190" y="3556000"/>
                  </a:lnTo>
                  <a:lnTo>
                    <a:pt x="3430219" y="3517900"/>
                  </a:lnTo>
                  <a:lnTo>
                    <a:pt x="3457613" y="3467100"/>
                  </a:lnTo>
                  <a:lnTo>
                    <a:pt x="3484359" y="3429000"/>
                  </a:lnTo>
                  <a:lnTo>
                    <a:pt x="3510496" y="3390900"/>
                  </a:lnTo>
                  <a:lnTo>
                    <a:pt x="3536048" y="3340100"/>
                  </a:lnTo>
                  <a:lnTo>
                    <a:pt x="3561003" y="3302000"/>
                  </a:lnTo>
                  <a:lnTo>
                    <a:pt x="3585451" y="3251200"/>
                  </a:lnTo>
                  <a:lnTo>
                    <a:pt x="3609416" y="3213100"/>
                  </a:lnTo>
                  <a:lnTo>
                    <a:pt x="3632873" y="3162300"/>
                  </a:lnTo>
                  <a:lnTo>
                    <a:pt x="3655809" y="3111500"/>
                  </a:lnTo>
                  <a:lnTo>
                    <a:pt x="3678199" y="3073400"/>
                  </a:lnTo>
                  <a:lnTo>
                    <a:pt x="3700043" y="3022600"/>
                  </a:lnTo>
                  <a:lnTo>
                    <a:pt x="3721303" y="2984500"/>
                  </a:lnTo>
                  <a:lnTo>
                    <a:pt x="3741966" y="2933700"/>
                  </a:lnTo>
                  <a:lnTo>
                    <a:pt x="3762019" y="2882900"/>
                  </a:lnTo>
                  <a:lnTo>
                    <a:pt x="3781437" y="2844800"/>
                  </a:lnTo>
                  <a:lnTo>
                    <a:pt x="3802011" y="2794000"/>
                  </a:lnTo>
                  <a:lnTo>
                    <a:pt x="3821252" y="2755900"/>
                  </a:lnTo>
                  <a:lnTo>
                    <a:pt x="3839667" y="2705100"/>
                  </a:lnTo>
                  <a:lnTo>
                    <a:pt x="3857790" y="2654300"/>
                  </a:lnTo>
                  <a:lnTo>
                    <a:pt x="3876129" y="2616200"/>
                  </a:lnTo>
                  <a:lnTo>
                    <a:pt x="3892423" y="2565400"/>
                  </a:lnTo>
                  <a:lnTo>
                    <a:pt x="3909237" y="2514600"/>
                  </a:lnTo>
                  <a:lnTo>
                    <a:pt x="3925976" y="2463800"/>
                  </a:lnTo>
                  <a:lnTo>
                    <a:pt x="3942042" y="2425700"/>
                  </a:lnTo>
                  <a:lnTo>
                    <a:pt x="3956850" y="2374900"/>
                  </a:lnTo>
                  <a:lnTo>
                    <a:pt x="3995648" y="2247900"/>
                  </a:lnTo>
                  <a:lnTo>
                    <a:pt x="4029811" y="2133600"/>
                  </a:lnTo>
                  <a:lnTo>
                    <a:pt x="4044023" y="2082800"/>
                  </a:lnTo>
                  <a:lnTo>
                    <a:pt x="4057129" y="2044700"/>
                  </a:lnTo>
                  <a:lnTo>
                    <a:pt x="4069486" y="1993900"/>
                  </a:lnTo>
                  <a:lnTo>
                    <a:pt x="4093451" y="1892300"/>
                  </a:lnTo>
                  <a:lnTo>
                    <a:pt x="4105198" y="1841500"/>
                  </a:lnTo>
                  <a:lnTo>
                    <a:pt x="4116679" y="1803400"/>
                  </a:lnTo>
                  <a:lnTo>
                    <a:pt x="4127881" y="1752600"/>
                  </a:lnTo>
                  <a:lnTo>
                    <a:pt x="4138803" y="1701800"/>
                  </a:lnTo>
                  <a:lnTo>
                    <a:pt x="4149433" y="1651000"/>
                  </a:lnTo>
                  <a:lnTo>
                    <a:pt x="4159758" y="1600200"/>
                  </a:lnTo>
                  <a:lnTo>
                    <a:pt x="4169765" y="1549400"/>
                  </a:lnTo>
                  <a:lnTo>
                    <a:pt x="4179468" y="1511300"/>
                  </a:lnTo>
                  <a:lnTo>
                    <a:pt x="4188828" y="1460500"/>
                  </a:lnTo>
                  <a:lnTo>
                    <a:pt x="4197845" y="1409700"/>
                  </a:lnTo>
                  <a:lnTo>
                    <a:pt x="4206519" y="1358900"/>
                  </a:lnTo>
                  <a:lnTo>
                    <a:pt x="4214825" y="1308100"/>
                  </a:lnTo>
                  <a:lnTo>
                    <a:pt x="4222775" y="1257300"/>
                  </a:lnTo>
                  <a:lnTo>
                    <a:pt x="4230344" y="1206500"/>
                  </a:lnTo>
                  <a:lnTo>
                    <a:pt x="4237520" y="1168400"/>
                  </a:lnTo>
                  <a:lnTo>
                    <a:pt x="4244314" y="1117600"/>
                  </a:lnTo>
                  <a:lnTo>
                    <a:pt x="4250690" y="1066800"/>
                  </a:lnTo>
                  <a:lnTo>
                    <a:pt x="4256659" y="1016000"/>
                  </a:lnTo>
                  <a:lnTo>
                    <a:pt x="4262196" y="965200"/>
                  </a:lnTo>
                  <a:lnTo>
                    <a:pt x="4267314" y="914400"/>
                  </a:lnTo>
                  <a:lnTo>
                    <a:pt x="4271289" y="863600"/>
                  </a:lnTo>
                  <a:lnTo>
                    <a:pt x="4274756" y="812800"/>
                  </a:lnTo>
                  <a:lnTo>
                    <a:pt x="4277576" y="762000"/>
                  </a:lnTo>
                  <a:lnTo>
                    <a:pt x="4279608" y="711200"/>
                  </a:lnTo>
                  <a:lnTo>
                    <a:pt x="4280700" y="660400"/>
                  </a:lnTo>
                  <a:lnTo>
                    <a:pt x="4280725" y="622300"/>
                  </a:lnTo>
                  <a:close/>
                </a:path>
                <a:path w="12423775" h="4533900">
                  <a:moveTo>
                    <a:pt x="5321325" y="2569768"/>
                  </a:moveTo>
                  <a:lnTo>
                    <a:pt x="5318252" y="2520162"/>
                  </a:lnTo>
                  <a:lnTo>
                    <a:pt x="5309070" y="2474747"/>
                  </a:lnTo>
                  <a:lnTo>
                    <a:pt x="5293792" y="2433231"/>
                  </a:lnTo>
                  <a:lnTo>
                    <a:pt x="5272443" y="2395283"/>
                  </a:lnTo>
                  <a:lnTo>
                    <a:pt x="5245074" y="2360574"/>
                  </a:lnTo>
                  <a:lnTo>
                    <a:pt x="5211686" y="2328773"/>
                  </a:lnTo>
                  <a:lnTo>
                    <a:pt x="5172316" y="2299563"/>
                  </a:lnTo>
                  <a:lnTo>
                    <a:pt x="5127002" y="2272627"/>
                  </a:lnTo>
                  <a:lnTo>
                    <a:pt x="5075771" y="2247633"/>
                  </a:lnTo>
                  <a:lnTo>
                    <a:pt x="5018633" y="2224252"/>
                  </a:lnTo>
                  <a:lnTo>
                    <a:pt x="4954321" y="2197531"/>
                  </a:lnTo>
                  <a:lnTo>
                    <a:pt x="4900879" y="2170798"/>
                  </a:lnTo>
                  <a:lnTo>
                    <a:pt x="4857940" y="2142934"/>
                  </a:lnTo>
                  <a:lnTo>
                    <a:pt x="4825162" y="2112810"/>
                  </a:lnTo>
                  <a:lnTo>
                    <a:pt x="4802187" y="2079294"/>
                  </a:lnTo>
                  <a:lnTo>
                    <a:pt x="4788662" y="2041232"/>
                  </a:lnTo>
                  <a:lnTo>
                    <a:pt x="4784229" y="1997506"/>
                  </a:lnTo>
                  <a:lnTo>
                    <a:pt x="4788052" y="1962416"/>
                  </a:lnTo>
                  <a:lnTo>
                    <a:pt x="4820767" y="1894014"/>
                  </a:lnTo>
                  <a:lnTo>
                    <a:pt x="4851070" y="1864677"/>
                  </a:lnTo>
                  <a:lnTo>
                    <a:pt x="4891608" y="1841258"/>
                  </a:lnTo>
                  <a:lnTo>
                    <a:pt x="4943081" y="1825739"/>
                  </a:lnTo>
                  <a:lnTo>
                    <a:pt x="5006213" y="1820113"/>
                  </a:lnTo>
                  <a:lnTo>
                    <a:pt x="5067020" y="1823986"/>
                  </a:lnTo>
                  <a:lnTo>
                    <a:pt x="5120538" y="1833994"/>
                  </a:lnTo>
                  <a:lnTo>
                    <a:pt x="5166144" y="1847773"/>
                  </a:lnTo>
                  <a:lnTo>
                    <a:pt x="5203266" y="1862963"/>
                  </a:lnTo>
                  <a:lnTo>
                    <a:pt x="5231295" y="1877187"/>
                  </a:lnTo>
                  <a:lnTo>
                    <a:pt x="5273205" y="1752244"/>
                  </a:lnTo>
                  <a:lnTo>
                    <a:pt x="5237442" y="1735061"/>
                  </a:lnTo>
                  <a:lnTo>
                    <a:pt x="5193474" y="1719491"/>
                  </a:lnTo>
                  <a:lnTo>
                    <a:pt x="5141328" y="1706816"/>
                  </a:lnTo>
                  <a:lnTo>
                    <a:pt x="5080965" y="1698294"/>
                  </a:lnTo>
                  <a:lnTo>
                    <a:pt x="5012423" y="1695170"/>
                  </a:lnTo>
                  <a:lnTo>
                    <a:pt x="4956619" y="1697951"/>
                  </a:lnTo>
                  <a:lnTo>
                    <a:pt x="4904244" y="1706079"/>
                  </a:lnTo>
                  <a:lnTo>
                    <a:pt x="4855591" y="1719249"/>
                  </a:lnTo>
                  <a:lnTo>
                    <a:pt x="4810899" y="1737156"/>
                  </a:lnTo>
                  <a:lnTo>
                    <a:pt x="4770475" y="1759508"/>
                  </a:lnTo>
                  <a:lnTo>
                    <a:pt x="4734560" y="1785988"/>
                  </a:lnTo>
                  <a:lnTo>
                    <a:pt x="4703419" y="1816290"/>
                  </a:lnTo>
                  <a:lnTo>
                    <a:pt x="4677346" y="1850110"/>
                  </a:lnTo>
                  <a:lnTo>
                    <a:pt x="4656594" y="1887143"/>
                  </a:lnTo>
                  <a:lnTo>
                    <a:pt x="4641443" y="1927085"/>
                  </a:lnTo>
                  <a:lnTo>
                    <a:pt x="4632160" y="1969630"/>
                  </a:lnTo>
                  <a:lnTo>
                    <a:pt x="4628997" y="2014474"/>
                  </a:lnTo>
                  <a:lnTo>
                    <a:pt x="4632541" y="2062073"/>
                  </a:lnTo>
                  <a:lnTo>
                    <a:pt x="4642967" y="2105990"/>
                  </a:lnTo>
                  <a:lnTo>
                    <a:pt x="4660011" y="2146401"/>
                  </a:lnTo>
                  <a:lnTo>
                    <a:pt x="4683391" y="2183511"/>
                  </a:lnTo>
                  <a:lnTo>
                    <a:pt x="4712817" y="2217509"/>
                  </a:lnTo>
                  <a:lnTo>
                    <a:pt x="4748034" y="2248585"/>
                  </a:lnTo>
                  <a:lnTo>
                    <a:pt x="4788725" y="2276945"/>
                  </a:lnTo>
                  <a:lnTo>
                    <a:pt x="4834648" y="2302789"/>
                  </a:lnTo>
                  <a:lnTo>
                    <a:pt x="4885499" y="2326284"/>
                  </a:lnTo>
                  <a:lnTo>
                    <a:pt x="4941011" y="2347658"/>
                  </a:lnTo>
                  <a:lnTo>
                    <a:pt x="5003736" y="2374239"/>
                  </a:lnTo>
                  <a:lnTo>
                    <a:pt x="5055247" y="2401659"/>
                  </a:lnTo>
                  <a:lnTo>
                    <a:pt x="5096116" y="2430742"/>
                  </a:lnTo>
                  <a:lnTo>
                    <a:pt x="5126914" y="2462352"/>
                  </a:lnTo>
                  <a:lnTo>
                    <a:pt x="5148199" y="2497302"/>
                  </a:lnTo>
                  <a:lnTo>
                    <a:pt x="5160556" y="2536431"/>
                  </a:lnTo>
                  <a:lnTo>
                    <a:pt x="5164544" y="2580576"/>
                  </a:lnTo>
                  <a:lnTo>
                    <a:pt x="5160302" y="2623362"/>
                  </a:lnTo>
                  <a:lnTo>
                    <a:pt x="5147805" y="2662263"/>
                  </a:lnTo>
                  <a:lnTo>
                    <a:pt x="5127383" y="2696705"/>
                  </a:lnTo>
                  <a:lnTo>
                    <a:pt x="5099342" y="2726156"/>
                  </a:lnTo>
                  <a:lnTo>
                    <a:pt x="5064036" y="2750020"/>
                  </a:lnTo>
                  <a:lnTo>
                    <a:pt x="5021783" y="2767774"/>
                  </a:lnTo>
                  <a:lnTo>
                    <a:pt x="4972901" y="2778836"/>
                  </a:lnTo>
                  <a:lnTo>
                    <a:pt x="4917719" y="2782646"/>
                  </a:lnTo>
                  <a:lnTo>
                    <a:pt x="4865459" y="2779826"/>
                  </a:lnTo>
                  <a:lnTo>
                    <a:pt x="4814760" y="2771902"/>
                  </a:lnTo>
                  <a:lnTo>
                    <a:pt x="4766373" y="2759697"/>
                  </a:lnTo>
                  <a:lnTo>
                    <a:pt x="4721098" y="2744025"/>
                  </a:lnTo>
                  <a:lnTo>
                    <a:pt x="4679708" y="2725686"/>
                  </a:lnTo>
                  <a:lnTo>
                    <a:pt x="4642967" y="2705519"/>
                  </a:lnTo>
                  <a:lnTo>
                    <a:pt x="4604156" y="2831998"/>
                  </a:lnTo>
                  <a:lnTo>
                    <a:pt x="4640707" y="2852064"/>
                  </a:lnTo>
                  <a:lnTo>
                    <a:pt x="4685398" y="2870111"/>
                  </a:lnTo>
                  <a:lnTo>
                    <a:pt x="4736300" y="2885414"/>
                  </a:lnTo>
                  <a:lnTo>
                    <a:pt x="4791468" y="2897238"/>
                  </a:lnTo>
                  <a:lnTo>
                    <a:pt x="4848974" y="2904871"/>
                  </a:lnTo>
                  <a:lnTo>
                    <a:pt x="4906861" y="2907588"/>
                  </a:lnTo>
                  <a:lnTo>
                    <a:pt x="4968786" y="2904845"/>
                  </a:lnTo>
                  <a:lnTo>
                    <a:pt x="5025606" y="2896895"/>
                  </a:lnTo>
                  <a:lnTo>
                    <a:pt x="5077358" y="2884093"/>
                  </a:lnTo>
                  <a:lnTo>
                    <a:pt x="5124056" y="2866809"/>
                  </a:lnTo>
                  <a:lnTo>
                    <a:pt x="5165725" y="2845397"/>
                  </a:lnTo>
                  <a:lnTo>
                    <a:pt x="5202402" y="2820225"/>
                  </a:lnTo>
                  <a:lnTo>
                    <a:pt x="5234102" y="2791676"/>
                  </a:lnTo>
                  <a:lnTo>
                    <a:pt x="5260860" y="2760103"/>
                  </a:lnTo>
                  <a:lnTo>
                    <a:pt x="5282692" y="2725877"/>
                  </a:lnTo>
                  <a:lnTo>
                    <a:pt x="5299634" y="2689364"/>
                  </a:lnTo>
                  <a:lnTo>
                    <a:pt x="5311699" y="2650934"/>
                  </a:lnTo>
                  <a:lnTo>
                    <a:pt x="5318925" y="2610942"/>
                  </a:lnTo>
                  <a:lnTo>
                    <a:pt x="5321325" y="2569768"/>
                  </a:lnTo>
                  <a:close/>
                </a:path>
                <a:path w="12423775" h="4533900">
                  <a:moveTo>
                    <a:pt x="6737032" y="2392388"/>
                  </a:moveTo>
                  <a:lnTo>
                    <a:pt x="6733705" y="2323630"/>
                  </a:lnTo>
                  <a:lnTo>
                    <a:pt x="6724205" y="2263546"/>
                  </a:lnTo>
                  <a:lnTo>
                    <a:pt x="6709334" y="2211628"/>
                  </a:lnTo>
                  <a:lnTo>
                    <a:pt x="6689826" y="2167356"/>
                  </a:lnTo>
                  <a:lnTo>
                    <a:pt x="6666471" y="2130209"/>
                  </a:lnTo>
                  <a:lnTo>
                    <a:pt x="6640017" y="2099691"/>
                  </a:lnTo>
                  <a:lnTo>
                    <a:pt x="6580886" y="2056460"/>
                  </a:lnTo>
                  <a:lnTo>
                    <a:pt x="6518567" y="2033536"/>
                  </a:lnTo>
                  <a:lnTo>
                    <a:pt x="6459182" y="2026818"/>
                  </a:lnTo>
                  <a:lnTo>
                    <a:pt x="6402756" y="2030552"/>
                  </a:lnTo>
                  <a:lnTo>
                    <a:pt x="6353619" y="2041664"/>
                  </a:lnTo>
                  <a:lnTo>
                    <a:pt x="6310287" y="2060003"/>
                  </a:lnTo>
                  <a:lnTo>
                    <a:pt x="6271336" y="2085428"/>
                  </a:lnTo>
                  <a:lnTo>
                    <a:pt x="6220498" y="2132863"/>
                  </a:lnTo>
                  <a:lnTo>
                    <a:pt x="6176645" y="2196477"/>
                  </a:lnTo>
                  <a:lnTo>
                    <a:pt x="6171997" y="2196477"/>
                  </a:lnTo>
                  <a:lnTo>
                    <a:pt x="6153531" y="2155520"/>
                  </a:lnTo>
                  <a:lnTo>
                    <a:pt x="6129045" y="2118995"/>
                  </a:lnTo>
                  <a:lnTo>
                    <a:pt x="6098959" y="2087613"/>
                  </a:lnTo>
                  <a:lnTo>
                    <a:pt x="6063716" y="2062022"/>
                  </a:lnTo>
                  <a:lnTo>
                    <a:pt x="6023762" y="2042909"/>
                  </a:lnTo>
                  <a:lnTo>
                    <a:pt x="5979503" y="2030945"/>
                  </a:lnTo>
                  <a:lnTo>
                    <a:pt x="5931395" y="2026818"/>
                  </a:lnTo>
                  <a:lnTo>
                    <a:pt x="5875134" y="2031238"/>
                  </a:lnTo>
                  <a:lnTo>
                    <a:pt x="5825807" y="2043671"/>
                  </a:lnTo>
                  <a:lnTo>
                    <a:pt x="5782919" y="2062873"/>
                  </a:lnTo>
                  <a:lnTo>
                    <a:pt x="5745975" y="2087613"/>
                  </a:lnTo>
                  <a:lnTo>
                    <a:pt x="5714492" y="2116632"/>
                  </a:lnTo>
                  <a:lnTo>
                    <a:pt x="5687974" y="2148713"/>
                  </a:lnTo>
                  <a:lnTo>
                    <a:pt x="5665940" y="2182596"/>
                  </a:lnTo>
                  <a:lnTo>
                    <a:pt x="5659729" y="2182596"/>
                  </a:lnTo>
                  <a:lnTo>
                    <a:pt x="5653519" y="2045322"/>
                  </a:lnTo>
                  <a:lnTo>
                    <a:pt x="5518467" y="2045322"/>
                  </a:lnTo>
                  <a:lnTo>
                    <a:pt x="5521414" y="2098776"/>
                  </a:lnTo>
                  <a:lnTo>
                    <a:pt x="5523319" y="2153678"/>
                  </a:lnTo>
                  <a:lnTo>
                    <a:pt x="5524360" y="2211476"/>
                  </a:lnTo>
                  <a:lnTo>
                    <a:pt x="5524678" y="2273617"/>
                  </a:lnTo>
                  <a:lnTo>
                    <a:pt x="5524678" y="2890621"/>
                  </a:lnTo>
                  <a:lnTo>
                    <a:pt x="5675249" y="2890621"/>
                  </a:lnTo>
                  <a:lnTo>
                    <a:pt x="5675249" y="2380043"/>
                  </a:lnTo>
                  <a:lnTo>
                    <a:pt x="5676100" y="2360663"/>
                  </a:lnTo>
                  <a:lnTo>
                    <a:pt x="5687669" y="2306015"/>
                  </a:lnTo>
                  <a:lnTo>
                    <a:pt x="5703760" y="2267801"/>
                  </a:lnTo>
                  <a:lnTo>
                    <a:pt x="5726823" y="2231733"/>
                  </a:lnTo>
                  <a:lnTo>
                    <a:pt x="5756364" y="2199957"/>
                  </a:lnTo>
                  <a:lnTo>
                    <a:pt x="5791847" y="2174608"/>
                  </a:lnTo>
                  <a:lnTo>
                    <a:pt x="5832767" y="2157819"/>
                  </a:lnTo>
                  <a:lnTo>
                    <a:pt x="5878601" y="2151748"/>
                  </a:lnTo>
                  <a:lnTo>
                    <a:pt x="5925642" y="2157615"/>
                  </a:lnTo>
                  <a:lnTo>
                    <a:pt x="5965596" y="2174456"/>
                  </a:lnTo>
                  <a:lnTo>
                    <a:pt x="5998400" y="2201176"/>
                  </a:lnTo>
                  <a:lnTo>
                    <a:pt x="6024016" y="2236660"/>
                  </a:lnTo>
                  <a:lnTo>
                    <a:pt x="6042368" y="2279815"/>
                  </a:lnTo>
                  <a:lnTo>
                    <a:pt x="6053429" y="2329523"/>
                  </a:lnTo>
                  <a:lnTo>
                    <a:pt x="6057125" y="2384679"/>
                  </a:lnTo>
                  <a:lnTo>
                    <a:pt x="6057125" y="2890621"/>
                  </a:lnTo>
                  <a:lnTo>
                    <a:pt x="6207696" y="2890621"/>
                  </a:lnTo>
                  <a:lnTo>
                    <a:pt x="6207696" y="2369248"/>
                  </a:lnTo>
                  <a:lnTo>
                    <a:pt x="6208547" y="2347658"/>
                  </a:lnTo>
                  <a:lnTo>
                    <a:pt x="6214897" y="2308517"/>
                  </a:lnTo>
                  <a:lnTo>
                    <a:pt x="6240792" y="2248497"/>
                  </a:lnTo>
                  <a:lnTo>
                    <a:pt x="6270409" y="2210054"/>
                  </a:lnTo>
                  <a:lnTo>
                    <a:pt x="6307848" y="2179396"/>
                  </a:lnTo>
                  <a:lnTo>
                    <a:pt x="6351994" y="2159089"/>
                  </a:lnTo>
                  <a:lnTo>
                    <a:pt x="6401727" y="2151748"/>
                  </a:lnTo>
                  <a:lnTo>
                    <a:pt x="6445771" y="2156307"/>
                  </a:lnTo>
                  <a:lnTo>
                    <a:pt x="6483642" y="2169706"/>
                  </a:lnTo>
                  <a:lnTo>
                    <a:pt x="6515443" y="2191524"/>
                  </a:lnTo>
                  <a:lnTo>
                    <a:pt x="6541249" y="2221357"/>
                  </a:lnTo>
                  <a:lnTo>
                    <a:pt x="6561163" y="2258784"/>
                  </a:lnTo>
                  <a:lnTo>
                    <a:pt x="6575285" y="2303373"/>
                  </a:lnTo>
                  <a:lnTo>
                    <a:pt x="6583680" y="2354732"/>
                  </a:lnTo>
                  <a:lnTo>
                    <a:pt x="6586461" y="2412441"/>
                  </a:lnTo>
                  <a:lnTo>
                    <a:pt x="6586461" y="2890621"/>
                  </a:lnTo>
                  <a:lnTo>
                    <a:pt x="6737032" y="2890621"/>
                  </a:lnTo>
                  <a:lnTo>
                    <a:pt x="6737032" y="2392388"/>
                  </a:lnTo>
                  <a:close/>
                </a:path>
                <a:path w="12423775" h="4533900">
                  <a:moveTo>
                    <a:pt x="7600112" y="2890621"/>
                  </a:moveTo>
                  <a:lnTo>
                    <a:pt x="7593355" y="2844482"/>
                  </a:lnTo>
                  <a:lnTo>
                    <a:pt x="7589063" y="2794597"/>
                  </a:lnTo>
                  <a:lnTo>
                    <a:pt x="7588618" y="2784183"/>
                  </a:lnTo>
                  <a:lnTo>
                    <a:pt x="7586802" y="2741815"/>
                  </a:lnTo>
                  <a:lnTo>
                    <a:pt x="7586180" y="2689758"/>
                  </a:lnTo>
                  <a:lnTo>
                    <a:pt x="7586142" y="2458720"/>
                  </a:lnTo>
                  <a:lnTo>
                    <a:pt x="7586142" y="2372334"/>
                  </a:lnTo>
                  <a:lnTo>
                    <a:pt x="7584745" y="2329891"/>
                  </a:lnTo>
                  <a:lnTo>
                    <a:pt x="7580236" y="2287816"/>
                  </a:lnTo>
                  <a:lnTo>
                    <a:pt x="7572159" y="2246757"/>
                  </a:lnTo>
                  <a:lnTo>
                    <a:pt x="7560043" y="2207336"/>
                  </a:lnTo>
                  <a:lnTo>
                    <a:pt x="7543457" y="2170188"/>
                  </a:lnTo>
                  <a:lnTo>
                    <a:pt x="7521918" y="2135949"/>
                  </a:lnTo>
                  <a:lnTo>
                    <a:pt x="7494994" y="2105228"/>
                  </a:lnTo>
                  <a:lnTo>
                    <a:pt x="7462190" y="2078685"/>
                  </a:lnTo>
                  <a:lnTo>
                    <a:pt x="7437133" y="2064753"/>
                  </a:lnTo>
                  <a:lnTo>
                    <a:pt x="7437133" y="2458834"/>
                  </a:lnTo>
                  <a:lnTo>
                    <a:pt x="7437133" y="2605252"/>
                  </a:lnTo>
                  <a:lnTo>
                    <a:pt x="7427823" y="2654617"/>
                  </a:lnTo>
                  <a:lnTo>
                    <a:pt x="7411669" y="2689758"/>
                  </a:lnTo>
                  <a:lnTo>
                    <a:pt x="7388149" y="2722943"/>
                  </a:lnTo>
                  <a:lnTo>
                    <a:pt x="7357377" y="2752179"/>
                  </a:lnTo>
                  <a:lnTo>
                    <a:pt x="7319492" y="2775496"/>
                  </a:lnTo>
                  <a:lnTo>
                    <a:pt x="7274636" y="2790939"/>
                  </a:lnTo>
                  <a:lnTo>
                    <a:pt x="7222909" y="2796527"/>
                  </a:lnTo>
                  <a:lnTo>
                    <a:pt x="7177341" y="2790761"/>
                  </a:lnTo>
                  <a:lnTo>
                    <a:pt x="7137349" y="2773375"/>
                  </a:lnTo>
                  <a:lnTo>
                    <a:pt x="7105548" y="2744216"/>
                  </a:lnTo>
                  <a:lnTo>
                    <a:pt x="7084568" y="2703131"/>
                  </a:lnTo>
                  <a:lnTo>
                    <a:pt x="7076986" y="2649982"/>
                  </a:lnTo>
                  <a:lnTo>
                    <a:pt x="7082510" y="2604439"/>
                  </a:lnTo>
                  <a:lnTo>
                    <a:pt x="7098208" y="2566416"/>
                  </a:lnTo>
                  <a:lnTo>
                    <a:pt x="7122808" y="2535301"/>
                  </a:lnTo>
                  <a:lnTo>
                    <a:pt x="7155027" y="2510459"/>
                  </a:lnTo>
                  <a:lnTo>
                    <a:pt x="7193610" y="2491295"/>
                  </a:lnTo>
                  <a:lnTo>
                    <a:pt x="7237260" y="2477173"/>
                  </a:lnTo>
                  <a:lnTo>
                    <a:pt x="7284720" y="2467470"/>
                  </a:lnTo>
                  <a:lnTo>
                    <a:pt x="7334694" y="2461577"/>
                  </a:lnTo>
                  <a:lnTo>
                    <a:pt x="7385926" y="2458859"/>
                  </a:lnTo>
                  <a:lnTo>
                    <a:pt x="7437133" y="2458834"/>
                  </a:lnTo>
                  <a:lnTo>
                    <a:pt x="7437133" y="2064753"/>
                  </a:lnTo>
                  <a:lnTo>
                    <a:pt x="7423086" y="2056942"/>
                  </a:lnTo>
                  <a:lnTo>
                    <a:pt x="7377201" y="2040623"/>
                  </a:lnTo>
                  <a:lnTo>
                    <a:pt x="7324077" y="2030374"/>
                  </a:lnTo>
                  <a:lnTo>
                    <a:pt x="7263270" y="2026805"/>
                  </a:lnTo>
                  <a:lnTo>
                    <a:pt x="7210234" y="2029193"/>
                  </a:lnTo>
                  <a:lnTo>
                    <a:pt x="7158749" y="2036127"/>
                  </a:lnTo>
                  <a:lnTo>
                    <a:pt x="7109587" y="2047252"/>
                  </a:lnTo>
                  <a:lnTo>
                    <a:pt x="7063537" y="2062226"/>
                  </a:lnTo>
                  <a:lnTo>
                    <a:pt x="7021360" y="2080729"/>
                  </a:lnTo>
                  <a:lnTo>
                    <a:pt x="6983857" y="2102396"/>
                  </a:lnTo>
                  <a:lnTo>
                    <a:pt x="7019557" y="2202662"/>
                  </a:lnTo>
                  <a:lnTo>
                    <a:pt x="7057530" y="2181275"/>
                  </a:lnTo>
                  <a:lnTo>
                    <a:pt x="7099833" y="2163737"/>
                  </a:lnTo>
                  <a:lnTo>
                    <a:pt x="7145185" y="2150567"/>
                  </a:lnTo>
                  <a:lnTo>
                    <a:pt x="7192327" y="2142286"/>
                  </a:lnTo>
                  <a:lnTo>
                    <a:pt x="7239978" y="2139416"/>
                  </a:lnTo>
                  <a:lnTo>
                    <a:pt x="7305472" y="2146630"/>
                  </a:lnTo>
                  <a:lnTo>
                    <a:pt x="7354481" y="2166112"/>
                  </a:lnTo>
                  <a:lnTo>
                    <a:pt x="7389342" y="2194661"/>
                  </a:lnTo>
                  <a:lnTo>
                    <a:pt x="7412393" y="2229066"/>
                  </a:lnTo>
                  <a:lnTo>
                    <a:pt x="7425969" y="2266124"/>
                  </a:lnTo>
                  <a:lnTo>
                    <a:pt x="7434021" y="2335314"/>
                  </a:lnTo>
                  <a:lnTo>
                    <a:pt x="7434021" y="2352281"/>
                  </a:lnTo>
                  <a:lnTo>
                    <a:pt x="7370191" y="2353487"/>
                  </a:lnTo>
                  <a:lnTo>
                    <a:pt x="7310336" y="2357691"/>
                  </a:lnTo>
                  <a:lnTo>
                    <a:pt x="7254545" y="2364867"/>
                  </a:lnTo>
                  <a:lnTo>
                    <a:pt x="7202856" y="2374963"/>
                  </a:lnTo>
                  <a:lnTo>
                    <a:pt x="7155358" y="2387930"/>
                  </a:lnTo>
                  <a:lnTo>
                    <a:pt x="7112089" y="2403741"/>
                  </a:lnTo>
                  <a:lnTo>
                    <a:pt x="7073112" y="2422347"/>
                  </a:lnTo>
                  <a:lnTo>
                    <a:pt x="7038505" y="2443708"/>
                  </a:lnTo>
                  <a:lnTo>
                    <a:pt x="7008304" y="2467787"/>
                  </a:lnTo>
                  <a:lnTo>
                    <a:pt x="6961403" y="2523921"/>
                  </a:lnTo>
                  <a:lnTo>
                    <a:pt x="6932917" y="2590419"/>
                  </a:lnTo>
                  <a:lnTo>
                    <a:pt x="6923303" y="2666949"/>
                  </a:lnTo>
                  <a:lnTo>
                    <a:pt x="6926529" y="2707348"/>
                  </a:lnTo>
                  <a:lnTo>
                    <a:pt x="6936168" y="2746654"/>
                  </a:lnTo>
                  <a:lnTo>
                    <a:pt x="6952234" y="2783890"/>
                  </a:lnTo>
                  <a:lnTo>
                    <a:pt x="6974687" y="2818092"/>
                  </a:lnTo>
                  <a:lnTo>
                    <a:pt x="7003529" y="2848254"/>
                  </a:lnTo>
                  <a:lnTo>
                    <a:pt x="7038759" y="2873425"/>
                  </a:lnTo>
                  <a:lnTo>
                    <a:pt x="7080339" y="2892602"/>
                  </a:lnTo>
                  <a:lnTo>
                    <a:pt x="7128281" y="2904833"/>
                  </a:lnTo>
                  <a:lnTo>
                    <a:pt x="7182548" y="2909125"/>
                  </a:lnTo>
                  <a:lnTo>
                    <a:pt x="7240562" y="2904477"/>
                  </a:lnTo>
                  <a:lnTo>
                    <a:pt x="7293229" y="2891472"/>
                  </a:lnTo>
                  <a:lnTo>
                    <a:pt x="7340105" y="2871533"/>
                  </a:lnTo>
                  <a:lnTo>
                    <a:pt x="7380783" y="2846057"/>
                  </a:lnTo>
                  <a:lnTo>
                    <a:pt x="7414819" y="2816466"/>
                  </a:lnTo>
                  <a:lnTo>
                    <a:pt x="7441781" y="2784183"/>
                  </a:lnTo>
                  <a:lnTo>
                    <a:pt x="7447991" y="2784183"/>
                  </a:lnTo>
                  <a:lnTo>
                    <a:pt x="7460412" y="2890621"/>
                  </a:lnTo>
                  <a:lnTo>
                    <a:pt x="7600112" y="2890621"/>
                  </a:lnTo>
                  <a:close/>
                </a:path>
                <a:path w="12423775" h="4533900">
                  <a:moveTo>
                    <a:pt x="8255203" y="2031428"/>
                  </a:moveTo>
                  <a:lnTo>
                    <a:pt x="8244916" y="2029409"/>
                  </a:lnTo>
                  <a:lnTo>
                    <a:pt x="8234629" y="2027974"/>
                  </a:lnTo>
                  <a:lnTo>
                    <a:pt x="8223758" y="2027110"/>
                  </a:lnTo>
                  <a:lnTo>
                    <a:pt x="8211731" y="2026818"/>
                  </a:lnTo>
                  <a:lnTo>
                    <a:pt x="8167954" y="2031085"/>
                  </a:lnTo>
                  <a:lnTo>
                    <a:pt x="8126260" y="2043544"/>
                  </a:lnTo>
                  <a:lnTo>
                    <a:pt x="8087423" y="2063724"/>
                  </a:lnTo>
                  <a:lnTo>
                    <a:pt x="8052194" y="2091143"/>
                  </a:lnTo>
                  <a:lnTo>
                    <a:pt x="8021333" y="2125294"/>
                  </a:lnTo>
                  <a:lnTo>
                    <a:pt x="7995615" y="2165718"/>
                  </a:lnTo>
                  <a:lnTo>
                    <a:pt x="7975790" y="2211908"/>
                  </a:lnTo>
                  <a:lnTo>
                    <a:pt x="7969580" y="2211908"/>
                  </a:lnTo>
                  <a:lnTo>
                    <a:pt x="7963370" y="2045322"/>
                  </a:lnTo>
                  <a:lnTo>
                    <a:pt x="7828318" y="2045322"/>
                  </a:lnTo>
                  <a:lnTo>
                    <a:pt x="7831506" y="2093480"/>
                  </a:lnTo>
                  <a:lnTo>
                    <a:pt x="7833728" y="2143722"/>
                  </a:lnTo>
                  <a:lnTo>
                    <a:pt x="7835125" y="2196249"/>
                  </a:lnTo>
                  <a:lnTo>
                    <a:pt x="7835862" y="2251303"/>
                  </a:lnTo>
                  <a:lnTo>
                    <a:pt x="7836065" y="2309088"/>
                  </a:lnTo>
                  <a:lnTo>
                    <a:pt x="7836065" y="2890621"/>
                  </a:lnTo>
                  <a:lnTo>
                    <a:pt x="7988198" y="2890621"/>
                  </a:lnTo>
                  <a:lnTo>
                    <a:pt x="7988198" y="2440203"/>
                  </a:lnTo>
                  <a:lnTo>
                    <a:pt x="7988757" y="2420874"/>
                  </a:lnTo>
                  <a:lnTo>
                    <a:pt x="7995958" y="2369248"/>
                  </a:lnTo>
                  <a:lnTo>
                    <a:pt x="8008048" y="2321890"/>
                  </a:lnTo>
                  <a:lnTo>
                    <a:pt x="8026705" y="2279510"/>
                  </a:lnTo>
                  <a:lnTo>
                    <a:pt x="8051470" y="2242972"/>
                  </a:lnTo>
                  <a:lnTo>
                    <a:pt x="8081886" y="2213089"/>
                  </a:lnTo>
                  <a:lnTo>
                    <a:pt x="8117497" y="2190712"/>
                  </a:lnTo>
                  <a:lnTo>
                    <a:pt x="8157819" y="2176678"/>
                  </a:lnTo>
                  <a:lnTo>
                    <a:pt x="8202422" y="2171801"/>
                  </a:lnTo>
                  <a:lnTo>
                    <a:pt x="8217649" y="2172093"/>
                  </a:lnTo>
                  <a:lnTo>
                    <a:pt x="8231137" y="2172957"/>
                  </a:lnTo>
                  <a:lnTo>
                    <a:pt x="8243456" y="2174405"/>
                  </a:lnTo>
                  <a:lnTo>
                    <a:pt x="8255203" y="2176437"/>
                  </a:lnTo>
                  <a:lnTo>
                    <a:pt x="8255203" y="2031428"/>
                  </a:lnTo>
                  <a:close/>
                </a:path>
                <a:path w="12423775" h="4533900">
                  <a:moveTo>
                    <a:pt x="8859050" y="2045322"/>
                  </a:moveTo>
                  <a:lnTo>
                    <a:pt x="8638616" y="2045322"/>
                  </a:lnTo>
                  <a:lnTo>
                    <a:pt x="8638616" y="1803146"/>
                  </a:lnTo>
                  <a:lnTo>
                    <a:pt x="8486483" y="1843252"/>
                  </a:lnTo>
                  <a:lnTo>
                    <a:pt x="8486483" y="2045322"/>
                  </a:lnTo>
                  <a:lnTo>
                    <a:pt x="8356092" y="2045322"/>
                  </a:lnTo>
                  <a:lnTo>
                    <a:pt x="8356092" y="2162543"/>
                  </a:lnTo>
                  <a:lnTo>
                    <a:pt x="8486483" y="2162543"/>
                  </a:lnTo>
                  <a:lnTo>
                    <a:pt x="8486483" y="2623756"/>
                  </a:lnTo>
                  <a:lnTo>
                    <a:pt x="8488604" y="2680157"/>
                  </a:lnTo>
                  <a:lnTo>
                    <a:pt x="8495284" y="2730627"/>
                  </a:lnTo>
                  <a:lnTo>
                    <a:pt x="8506943" y="2774810"/>
                  </a:lnTo>
                  <a:lnTo>
                    <a:pt x="8524037" y="2812326"/>
                  </a:lnTo>
                  <a:lnTo>
                    <a:pt x="8547024" y="2842806"/>
                  </a:lnTo>
                  <a:lnTo>
                    <a:pt x="8578659" y="2870492"/>
                  </a:lnTo>
                  <a:lnTo>
                    <a:pt x="8617267" y="2890812"/>
                  </a:lnTo>
                  <a:lnTo>
                    <a:pt x="8662289" y="2903321"/>
                  </a:lnTo>
                  <a:lnTo>
                    <a:pt x="8713127" y="2907588"/>
                  </a:lnTo>
                  <a:lnTo>
                    <a:pt x="8755863" y="2905950"/>
                  </a:lnTo>
                  <a:lnTo>
                    <a:pt x="8793074" y="2901416"/>
                  </a:lnTo>
                  <a:lnTo>
                    <a:pt x="8824455" y="2894571"/>
                  </a:lnTo>
                  <a:lnTo>
                    <a:pt x="8849728" y="2885998"/>
                  </a:lnTo>
                  <a:lnTo>
                    <a:pt x="8843518" y="2771838"/>
                  </a:lnTo>
                  <a:lnTo>
                    <a:pt x="8826614" y="2775483"/>
                  </a:lnTo>
                  <a:lnTo>
                    <a:pt x="8806078" y="2778976"/>
                  </a:lnTo>
                  <a:lnTo>
                    <a:pt x="8781745" y="2781604"/>
                  </a:lnTo>
                  <a:lnTo>
                    <a:pt x="8753488" y="2782646"/>
                  </a:lnTo>
                  <a:lnTo>
                    <a:pt x="8708758" y="2775547"/>
                  </a:lnTo>
                  <a:lnTo>
                    <a:pt x="8676170" y="2754757"/>
                  </a:lnTo>
                  <a:lnTo>
                    <a:pt x="8654466" y="2721000"/>
                  </a:lnTo>
                  <a:lnTo>
                    <a:pt x="8642363" y="2675039"/>
                  </a:lnTo>
                  <a:lnTo>
                    <a:pt x="8638616" y="2617597"/>
                  </a:lnTo>
                  <a:lnTo>
                    <a:pt x="8638616" y="2162543"/>
                  </a:lnTo>
                  <a:lnTo>
                    <a:pt x="8859050" y="2162543"/>
                  </a:lnTo>
                  <a:lnTo>
                    <a:pt x="8859050" y="2045322"/>
                  </a:lnTo>
                  <a:close/>
                </a:path>
                <a:path w="12423775" h="4533900">
                  <a:moveTo>
                    <a:pt x="9697288" y="2762694"/>
                  </a:moveTo>
                  <a:lnTo>
                    <a:pt x="9191244" y="2762694"/>
                  </a:lnTo>
                  <a:lnTo>
                    <a:pt x="9191244" y="1713674"/>
                  </a:lnTo>
                  <a:lnTo>
                    <a:pt x="9039111" y="1713674"/>
                  </a:lnTo>
                  <a:lnTo>
                    <a:pt x="9039111" y="2762694"/>
                  </a:lnTo>
                  <a:lnTo>
                    <a:pt x="9039111" y="2890964"/>
                  </a:lnTo>
                  <a:lnTo>
                    <a:pt x="9697288" y="2890964"/>
                  </a:lnTo>
                  <a:lnTo>
                    <a:pt x="9697288" y="2762694"/>
                  </a:lnTo>
                  <a:close/>
                </a:path>
                <a:path w="12423775" h="4533900">
                  <a:moveTo>
                    <a:pt x="10473449" y="2890621"/>
                  </a:moveTo>
                  <a:lnTo>
                    <a:pt x="10466438" y="2844482"/>
                  </a:lnTo>
                  <a:lnTo>
                    <a:pt x="10461612" y="2794597"/>
                  </a:lnTo>
                  <a:lnTo>
                    <a:pt x="10461066" y="2784183"/>
                  </a:lnTo>
                  <a:lnTo>
                    <a:pt x="10458818" y="2741815"/>
                  </a:lnTo>
                  <a:lnTo>
                    <a:pt x="10457967" y="2689758"/>
                  </a:lnTo>
                  <a:lnTo>
                    <a:pt x="10457917" y="2458720"/>
                  </a:lnTo>
                  <a:lnTo>
                    <a:pt x="10457917" y="2372334"/>
                  </a:lnTo>
                  <a:lnTo>
                    <a:pt x="10456545" y="2329891"/>
                  </a:lnTo>
                  <a:lnTo>
                    <a:pt x="10452113" y="2287816"/>
                  </a:lnTo>
                  <a:lnTo>
                    <a:pt x="10444150" y="2246757"/>
                  </a:lnTo>
                  <a:lnTo>
                    <a:pt x="10432161" y="2207336"/>
                  </a:lnTo>
                  <a:lnTo>
                    <a:pt x="10415702" y="2170188"/>
                  </a:lnTo>
                  <a:lnTo>
                    <a:pt x="10394277" y="2135949"/>
                  </a:lnTo>
                  <a:lnTo>
                    <a:pt x="10367416" y="2105228"/>
                  </a:lnTo>
                  <a:lnTo>
                    <a:pt x="10334663" y="2078685"/>
                  </a:lnTo>
                  <a:lnTo>
                    <a:pt x="10308895" y="2064385"/>
                  </a:lnTo>
                  <a:lnTo>
                    <a:pt x="10308895" y="2458834"/>
                  </a:lnTo>
                  <a:lnTo>
                    <a:pt x="10308895" y="2605252"/>
                  </a:lnTo>
                  <a:lnTo>
                    <a:pt x="10301148" y="2654617"/>
                  </a:lnTo>
                  <a:lnTo>
                    <a:pt x="10284981" y="2689758"/>
                  </a:lnTo>
                  <a:lnTo>
                    <a:pt x="10261409" y="2722943"/>
                  </a:lnTo>
                  <a:lnTo>
                    <a:pt x="10230510" y="2752179"/>
                  </a:lnTo>
                  <a:lnTo>
                    <a:pt x="10192372" y="2775496"/>
                  </a:lnTo>
                  <a:lnTo>
                    <a:pt x="10147059" y="2790939"/>
                  </a:lnTo>
                  <a:lnTo>
                    <a:pt x="10094684" y="2796527"/>
                  </a:lnTo>
                  <a:lnTo>
                    <a:pt x="10049866" y="2790761"/>
                  </a:lnTo>
                  <a:lnTo>
                    <a:pt x="10010343" y="2773375"/>
                  </a:lnTo>
                  <a:lnTo>
                    <a:pt x="9978784" y="2744216"/>
                  </a:lnTo>
                  <a:lnTo>
                    <a:pt x="9957892" y="2703131"/>
                  </a:lnTo>
                  <a:lnTo>
                    <a:pt x="9950323" y="2649982"/>
                  </a:lnTo>
                  <a:lnTo>
                    <a:pt x="9955835" y="2604439"/>
                  </a:lnTo>
                  <a:lnTo>
                    <a:pt x="9971519" y="2566416"/>
                  </a:lnTo>
                  <a:lnTo>
                    <a:pt x="9996094" y="2535301"/>
                  </a:lnTo>
                  <a:lnTo>
                    <a:pt x="10028263" y="2510459"/>
                  </a:lnTo>
                  <a:lnTo>
                    <a:pt x="10066744" y="2491295"/>
                  </a:lnTo>
                  <a:lnTo>
                    <a:pt x="10110254" y="2477173"/>
                  </a:lnTo>
                  <a:lnTo>
                    <a:pt x="10157511" y="2467470"/>
                  </a:lnTo>
                  <a:lnTo>
                    <a:pt x="10207231" y="2461577"/>
                  </a:lnTo>
                  <a:lnTo>
                    <a:pt x="10258120" y="2458859"/>
                  </a:lnTo>
                  <a:lnTo>
                    <a:pt x="10308895" y="2458834"/>
                  </a:lnTo>
                  <a:lnTo>
                    <a:pt x="10308895" y="2064385"/>
                  </a:lnTo>
                  <a:lnTo>
                    <a:pt x="10295509" y="2056942"/>
                  </a:lnTo>
                  <a:lnTo>
                    <a:pt x="10249510" y="2040623"/>
                  </a:lnTo>
                  <a:lnTo>
                    <a:pt x="10196182" y="2030374"/>
                  </a:lnTo>
                  <a:lnTo>
                    <a:pt x="10135044" y="2026805"/>
                  </a:lnTo>
                  <a:lnTo>
                    <a:pt x="10082124" y="2029193"/>
                  </a:lnTo>
                  <a:lnTo>
                    <a:pt x="10030930" y="2036127"/>
                  </a:lnTo>
                  <a:lnTo>
                    <a:pt x="9982136" y="2047252"/>
                  </a:lnTo>
                  <a:lnTo>
                    <a:pt x="9936467" y="2062226"/>
                  </a:lnTo>
                  <a:lnTo>
                    <a:pt x="9894583" y="2080729"/>
                  </a:lnTo>
                  <a:lnTo>
                    <a:pt x="9857181" y="2102396"/>
                  </a:lnTo>
                  <a:lnTo>
                    <a:pt x="9891331" y="2202662"/>
                  </a:lnTo>
                  <a:lnTo>
                    <a:pt x="9930066" y="2181275"/>
                  </a:lnTo>
                  <a:lnTo>
                    <a:pt x="9972827" y="2163737"/>
                  </a:lnTo>
                  <a:lnTo>
                    <a:pt x="10018408" y="2150567"/>
                  </a:lnTo>
                  <a:lnTo>
                    <a:pt x="10065639" y="2142286"/>
                  </a:lnTo>
                  <a:lnTo>
                    <a:pt x="10113315" y="2139416"/>
                  </a:lnTo>
                  <a:lnTo>
                    <a:pt x="10178720" y="2146630"/>
                  </a:lnTo>
                  <a:lnTo>
                    <a:pt x="10227513" y="2166112"/>
                  </a:lnTo>
                  <a:lnTo>
                    <a:pt x="10262070" y="2194661"/>
                  </a:lnTo>
                  <a:lnTo>
                    <a:pt x="10284790" y="2229066"/>
                  </a:lnTo>
                  <a:lnTo>
                    <a:pt x="10298049" y="2266124"/>
                  </a:lnTo>
                  <a:lnTo>
                    <a:pt x="10305796" y="2335314"/>
                  </a:lnTo>
                  <a:lnTo>
                    <a:pt x="10305796" y="2352281"/>
                  </a:lnTo>
                  <a:lnTo>
                    <a:pt x="10242232" y="2353487"/>
                  </a:lnTo>
                  <a:lnTo>
                    <a:pt x="10182581" y="2357691"/>
                  </a:lnTo>
                  <a:lnTo>
                    <a:pt x="10126916" y="2364867"/>
                  </a:lnTo>
                  <a:lnTo>
                    <a:pt x="10075304" y="2374963"/>
                  </a:lnTo>
                  <a:lnTo>
                    <a:pt x="10027818" y="2387930"/>
                  </a:lnTo>
                  <a:lnTo>
                    <a:pt x="9984537" y="2403741"/>
                  </a:lnTo>
                  <a:lnTo>
                    <a:pt x="9945510" y="2422347"/>
                  </a:lnTo>
                  <a:lnTo>
                    <a:pt x="9910813" y="2443708"/>
                  </a:lnTo>
                  <a:lnTo>
                    <a:pt x="9880524" y="2467787"/>
                  </a:lnTo>
                  <a:lnTo>
                    <a:pt x="9833432" y="2523921"/>
                  </a:lnTo>
                  <a:lnTo>
                    <a:pt x="9804756" y="2590419"/>
                  </a:lnTo>
                  <a:lnTo>
                    <a:pt x="9795078" y="2666949"/>
                  </a:lnTo>
                  <a:lnTo>
                    <a:pt x="9798355" y="2707348"/>
                  </a:lnTo>
                  <a:lnTo>
                    <a:pt x="9808121" y="2746654"/>
                  </a:lnTo>
                  <a:lnTo>
                    <a:pt x="9824352" y="2783890"/>
                  </a:lnTo>
                  <a:lnTo>
                    <a:pt x="9846970" y="2818092"/>
                  </a:lnTo>
                  <a:lnTo>
                    <a:pt x="9875952" y="2848254"/>
                  </a:lnTo>
                  <a:lnTo>
                    <a:pt x="9911220" y="2873425"/>
                  </a:lnTo>
                  <a:lnTo>
                    <a:pt x="9952749" y="2892602"/>
                  </a:lnTo>
                  <a:lnTo>
                    <a:pt x="10000463" y="2904833"/>
                  </a:lnTo>
                  <a:lnTo>
                    <a:pt x="10054323" y="2909125"/>
                  </a:lnTo>
                  <a:lnTo>
                    <a:pt x="10112337" y="2904477"/>
                  </a:lnTo>
                  <a:lnTo>
                    <a:pt x="10165055" y="2891472"/>
                  </a:lnTo>
                  <a:lnTo>
                    <a:pt x="10212083" y="2871533"/>
                  </a:lnTo>
                  <a:lnTo>
                    <a:pt x="10253027" y="2846057"/>
                  </a:lnTo>
                  <a:lnTo>
                    <a:pt x="10287495" y="2816466"/>
                  </a:lnTo>
                  <a:lnTo>
                    <a:pt x="10315105" y="2784183"/>
                  </a:lnTo>
                  <a:lnTo>
                    <a:pt x="10319766" y="2784183"/>
                  </a:lnTo>
                  <a:lnTo>
                    <a:pt x="10332187" y="2890621"/>
                  </a:lnTo>
                  <a:lnTo>
                    <a:pt x="10473449" y="2890621"/>
                  </a:lnTo>
                  <a:close/>
                </a:path>
                <a:path w="12423775" h="4533900">
                  <a:moveTo>
                    <a:pt x="11431219" y="2386215"/>
                  </a:moveTo>
                  <a:lnTo>
                    <a:pt x="11427574" y="2318220"/>
                  </a:lnTo>
                  <a:lnTo>
                    <a:pt x="11417224" y="2258898"/>
                  </a:lnTo>
                  <a:lnTo>
                    <a:pt x="11400993" y="2207717"/>
                  </a:lnTo>
                  <a:lnTo>
                    <a:pt x="11379759" y="2164156"/>
                  </a:lnTo>
                  <a:lnTo>
                    <a:pt x="11354372" y="2127681"/>
                  </a:lnTo>
                  <a:lnTo>
                    <a:pt x="11325657" y="2097773"/>
                  </a:lnTo>
                  <a:lnTo>
                    <a:pt x="11294504" y="2073897"/>
                  </a:lnTo>
                  <a:lnTo>
                    <a:pt x="11228210" y="2042185"/>
                  </a:lnTo>
                  <a:lnTo>
                    <a:pt x="11162309" y="2028342"/>
                  </a:lnTo>
                  <a:lnTo>
                    <a:pt x="11131626" y="2026818"/>
                  </a:lnTo>
                  <a:lnTo>
                    <a:pt x="11073790" y="2031403"/>
                  </a:lnTo>
                  <a:lnTo>
                    <a:pt x="11021479" y="2044280"/>
                  </a:lnTo>
                  <a:lnTo>
                    <a:pt x="10974934" y="2064092"/>
                  </a:lnTo>
                  <a:lnTo>
                    <a:pt x="10934370" y="2089480"/>
                  </a:lnTo>
                  <a:lnTo>
                    <a:pt x="10899978" y="2119109"/>
                  </a:lnTo>
                  <a:lnTo>
                    <a:pt x="10872013" y="2151634"/>
                  </a:lnTo>
                  <a:lnTo>
                    <a:pt x="10850664" y="2185682"/>
                  </a:lnTo>
                  <a:lnTo>
                    <a:pt x="10847565" y="2185682"/>
                  </a:lnTo>
                  <a:lnTo>
                    <a:pt x="10838244" y="2045322"/>
                  </a:lnTo>
                  <a:lnTo>
                    <a:pt x="10701642" y="2045322"/>
                  </a:lnTo>
                  <a:lnTo>
                    <a:pt x="10704576" y="2098776"/>
                  </a:lnTo>
                  <a:lnTo>
                    <a:pt x="10706494" y="2153678"/>
                  </a:lnTo>
                  <a:lnTo>
                    <a:pt x="10707535" y="2211476"/>
                  </a:lnTo>
                  <a:lnTo>
                    <a:pt x="10707853" y="2273617"/>
                  </a:lnTo>
                  <a:lnTo>
                    <a:pt x="10707853" y="2890621"/>
                  </a:lnTo>
                  <a:lnTo>
                    <a:pt x="10863085" y="2890621"/>
                  </a:lnTo>
                  <a:lnTo>
                    <a:pt x="10863085" y="2383129"/>
                  </a:lnTo>
                  <a:lnTo>
                    <a:pt x="10863682" y="2363559"/>
                  </a:lnTo>
                  <a:lnTo>
                    <a:pt x="10873943" y="2310638"/>
                  </a:lnTo>
                  <a:lnTo>
                    <a:pt x="10891291" y="2269528"/>
                  </a:lnTo>
                  <a:lnTo>
                    <a:pt x="10916437" y="2232139"/>
                  </a:lnTo>
                  <a:lnTo>
                    <a:pt x="10948645" y="2200148"/>
                  </a:lnTo>
                  <a:lnTo>
                    <a:pt x="10987202" y="2175243"/>
                  </a:lnTo>
                  <a:lnTo>
                    <a:pt x="11031360" y="2159063"/>
                  </a:lnTo>
                  <a:lnTo>
                    <a:pt x="11080407" y="2153297"/>
                  </a:lnTo>
                  <a:lnTo>
                    <a:pt x="11130763" y="2158466"/>
                  </a:lnTo>
                  <a:lnTo>
                    <a:pt x="11172762" y="2173262"/>
                  </a:lnTo>
                  <a:lnTo>
                    <a:pt x="11206912" y="2196579"/>
                  </a:lnTo>
                  <a:lnTo>
                    <a:pt x="11233696" y="2227338"/>
                  </a:lnTo>
                  <a:lnTo>
                    <a:pt x="11253648" y="2264473"/>
                  </a:lnTo>
                  <a:lnTo>
                    <a:pt x="11267262" y="2306878"/>
                  </a:lnTo>
                  <a:lnTo>
                    <a:pt x="11275060" y="2353475"/>
                  </a:lnTo>
                  <a:lnTo>
                    <a:pt x="11277549" y="2403183"/>
                  </a:lnTo>
                  <a:lnTo>
                    <a:pt x="11277549" y="2890621"/>
                  </a:lnTo>
                  <a:lnTo>
                    <a:pt x="11431219" y="2890621"/>
                  </a:lnTo>
                  <a:lnTo>
                    <a:pt x="11431219" y="2386215"/>
                  </a:lnTo>
                  <a:close/>
                </a:path>
                <a:path w="12423775" h="4533900">
                  <a:moveTo>
                    <a:pt x="12423153" y="2890609"/>
                  </a:moveTo>
                  <a:lnTo>
                    <a:pt x="12420219" y="2842285"/>
                  </a:lnTo>
                  <a:lnTo>
                    <a:pt x="12418301" y="2787459"/>
                  </a:lnTo>
                  <a:lnTo>
                    <a:pt x="12417527" y="2744076"/>
                  </a:lnTo>
                  <a:lnTo>
                    <a:pt x="12417260" y="2729446"/>
                  </a:lnTo>
                  <a:lnTo>
                    <a:pt x="12417057" y="2693365"/>
                  </a:lnTo>
                  <a:lnTo>
                    <a:pt x="12416942" y="2156383"/>
                  </a:lnTo>
                  <a:lnTo>
                    <a:pt x="12416942" y="1651977"/>
                  </a:lnTo>
                  <a:lnTo>
                    <a:pt x="12261710" y="1651977"/>
                  </a:lnTo>
                  <a:lnTo>
                    <a:pt x="12261710" y="2156383"/>
                  </a:lnTo>
                  <a:lnTo>
                    <a:pt x="12261710" y="2389301"/>
                  </a:lnTo>
                  <a:lnTo>
                    <a:pt x="12261710" y="2535834"/>
                  </a:lnTo>
                  <a:lnTo>
                    <a:pt x="12261393" y="2553792"/>
                  </a:lnTo>
                  <a:lnTo>
                    <a:pt x="12255500" y="2602166"/>
                  </a:lnTo>
                  <a:lnTo>
                    <a:pt x="12239612" y="2648762"/>
                  </a:lnTo>
                  <a:lnTo>
                    <a:pt x="12216536" y="2689148"/>
                  </a:lnTo>
                  <a:lnTo>
                    <a:pt x="12187314" y="2722981"/>
                  </a:lnTo>
                  <a:lnTo>
                    <a:pt x="12152935" y="2749905"/>
                  </a:lnTo>
                  <a:lnTo>
                    <a:pt x="12114390" y="2769565"/>
                  </a:lnTo>
                  <a:lnTo>
                    <a:pt x="12072696" y="2781630"/>
                  </a:lnTo>
                  <a:lnTo>
                    <a:pt x="12028856" y="2785719"/>
                  </a:lnTo>
                  <a:lnTo>
                    <a:pt x="11981078" y="2781579"/>
                  </a:lnTo>
                  <a:lnTo>
                    <a:pt x="11938279" y="2769565"/>
                  </a:lnTo>
                  <a:lnTo>
                    <a:pt x="11900611" y="2750451"/>
                  </a:lnTo>
                  <a:lnTo>
                    <a:pt x="11867921" y="2724810"/>
                  </a:lnTo>
                  <a:lnTo>
                    <a:pt x="11840261" y="2693365"/>
                  </a:lnTo>
                  <a:lnTo>
                    <a:pt x="11817629" y="2656776"/>
                  </a:lnTo>
                  <a:lnTo>
                    <a:pt x="11800027" y="2615742"/>
                  </a:lnTo>
                  <a:lnTo>
                    <a:pt x="11787454" y="2570911"/>
                  </a:lnTo>
                  <a:lnTo>
                    <a:pt x="11779910" y="2522969"/>
                  </a:lnTo>
                  <a:lnTo>
                    <a:pt x="11777396" y="2472588"/>
                  </a:lnTo>
                  <a:lnTo>
                    <a:pt x="11780203" y="2418130"/>
                  </a:lnTo>
                  <a:lnTo>
                    <a:pt x="11788521" y="2367076"/>
                  </a:lnTo>
                  <a:lnTo>
                    <a:pt x="11802161" y="2319985"/>
                  </a:lnTo>
                  <a:lnTo>
                    <a:pt x="11820957" y="2277402"/>
                  </a:lnTo>
                  <a:lnTo>
                    <a:pt x="11844719" y="2239873"/>
                  </a:lnTo>
                  <a:lnTo>
                    <a:pt x="11873281" y="2207933"/>
                  </a:lnTo>
                  <a:lnTo>
                    <a:pt x="11906466" y="2182152"/>
                  </a:lnTo>
                  <a:lnTo>
                    <a:pt x="11944096" y="2163051"/>
                  </a:lnTo>
                  <a:lnTo>
                    <a:pt x="11985993" y="2151202"/>
                  </a:lnTo>
                  <a:lnTo>
                    <a:pt x="12031967" y="2147125"/>
                  </a:lnTo>
                  <a:lnTo>
                    <a:pt x="12079783" y="2151850"/>
                  </a:lnTo>
                  <a:lnTo>
                    <a:pt x="12123128" y="2165299"/>
                  </a:lnTo>
                  <a:lnTo>
                    <a:pt x="12161495" y="2186343"/>
                  </a:lnTo>
                  <a:lnTo>
                    <a:pt x="12194400" y="2213902"/>
                  </a:lnTo>
                  <a:lnTo>
                    <a:pt x="12221375" y="2246846"/>
                  </a:lnTo>
                  <a:lnTo>
                    <a:pt x="12241898" y="2284095"/>
                  </a:lnTo>
                  <a:lnTo>
                    <a:pt x="12255500" y="2324519"/>
                  </a:lnTo>
                  <a:lnTo>
                    <a:pt x="12261393" y="2374188"/>
                  </a:lnTo>
                  <a:lnTo>
                    <a:pt x="12261710" y="2389301"/>
                  </a:lnTo>
                  <a:lnTo>
                    <a:pt x="12261710" y="2156383"/>
                  </a:lnTo>
                  <a:lnTo>
                    <a:pt x="12258599" y="2156383"/>
                  </a:lnTo>
                  <a:lnTo>
                    <a:pt x="12252173" y="2147125"/>
                  </a:lnTo>
                  <a:lnTo>
                    <a:pt x="12235205" y="2122678"/>
                  </a:lnTo>
                  <a:lnTo>
                    <a:pt x="12203925" y="2091944"/>
                  </a:lnTo>
                  <a:lnTo>
                    <a:pt x="12164886" y="2065566"/>
                  </a:lnTo>
                  <a:lnTo>
                    <a:pt x="12118200" y="2044979"/>
                  </a:lnTo>
                  <a:lnTo>
                    <a:pt x="12064022" y="2031580"/>
                  </a:lnTo>
                  <a:lnTo>
                    <a:pt x="12002478" y="2026805"/>
                  </a:lnTo>
                  <a:lnTo>
                    <a:pt x="11958447" y="2029421"/>
                  </a:lnTo>
                  <a:lnTo>
                    <a:pt x="11915750" y="2037194"/>
                  </a:lnTo>
                  <a:lnTo>
                    <a:pt x="11874665" y="2049970"/>
                  </a:lnTo>
                  <a:lnTo>
                    <a:pt x="11835536" y="2067610"/>
                  </a:lnTo>
                  <a:lnTo>
                    <a:pt x="11798656" y="2089962"/>
                  </a:lnTo>
                  <a:lnTo>
                    <a:pt x="11764366" y="2116899"/>
                  </a:lnTo>
                  <a:lnTo>
                    <a:pt x="11732959" y="2148281"/>
                  </a:lnTo>
                  <a:lnTo>
                    <a:pt x="11704752" y="2183955"/>
                  </a:lnTo>
                  <a:lnTo>
                    <a:pt x="11680088" y="2223782"/>
                  </a:lnTo>
                  <a:lnTo>
                    <a:pt x="11659248" y="2267635"/>
                  </a:lnTo>
                  <a:lnTo>
                    <a:pt x="11642573" y="2315349"/>
                  </a:lnTo>
                  <a:lnTo>
                    <a:pt x="11630355" y="2366797"/>
                  </a:lnTo>
                  <a:lnTo>
                    <a:pt x="11622938" y="2421826"/>
                  </a:lnTo>
                  <a:lnTo>
                    <a:pt x="11620614" y="2480310"/>
                  </a:lnTo>
                  <a:lnTo>
                    <a:pt x="11622989" y="2533866"/>
                  </a:lnTo>
                  <a:lnTo>
                    <a:pt x="11629987" y="2584691"/>
                  </a:lnTo>
                  <a:lnTo>
                    <a:pt x="11641341" y="2632557"/>
                  </a:lnTo>
                  <a:lnTo>
                    <a:pt x="11656809" y="2677299"/>
                  </a:lnTo>
                  <a:lnTo>
                    <a:pt x="11676177" y="2718701"/>
                  </a:lnTo>
                  <a:lnTo>
                    <a:pt x="11699177" y="2756585"/>
                  </a:lnTo>
                  <a:lnTo>
                    <a:pt x="11725580" y="2790736"/>
                  </a:lnTo>
                  <a:lnTo>
                    <a:pt x="11755145" y="2820974"/>
                  </a:lnTo>
                  <a:lnTo>
                    <a:pt x="11787632" y="2847098"/>
                  </a:lnTo>
                  <a:lnTo>
                    <a:pt x="11822786" y="2868904"/>
                  </a:lnTo>
                  <a:lnTo>
                    <a:pt x="11860390" y="2886202"/>
                  </a:lnTo>
                  <a:lnTo>
                    <a:pt x="11900179" y="2898813"/>
                  </a:lnTo>
                  <a:lnTo>
                    <a:pt x="11941937" y="2906509"/>
                  </a:lnTo>
                  <a:lnTo>
                    <a:pt x="11985396" y="2909125"/>
                  </a:lnTo>
                  <a:lnTo>
                    <a:pt x="12042445" y="2904921"/>
                  </a:lnTo>
                  <a:lnTo>
                    <a:pt x="12094909" y="2892869"/>
                  </a:lnTo>
                  <a:lnTo>
                    <a:pt x="12142381" y="2873794"/>
                  </a:lnTo>
                  <a:lnTo>
                    <a:pt x="12184444" y="2848546"/>
                  </a:lnTo>
                  <a:lnTo>
                    <a:pt x="12220689" y="2817952"/>
                  </a:lnTo>
                  <a:lnTo>
                    <a:pt x="12248261" y="2785719"/>
                  </a:lnTo>
                  <a:lnTo>
                    <a:pt x="12250725" y="2782849"/>
                  </a:lnTo>
                  <a:lnTo>
                    <a:pt x="12274131" y="2744076"/>
                  </a:lnTo>
                  <a:lnTo>
                    <a:pt x="12277230" y="2744076"/>
                  </a:lnTo>
                  <a:lnTo>
                    <a:pt x="12285002" y="2890609"/>
                  </a:lnTo>
                  <a:lnTo>
                    <a:pt x="12423153" y="28906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EBDF19C-0DB1-4504-B697-7C731A4B62C3}"/>
              </a:ext>
            </a:extLst>
          </p:cNvPr>
          <p:cNvSpPr txBox="1"/>
          <p:nvPr/>
        </p:nvSpPr>
        <p:spPr>
          <a:xfrm>
            <a:off x="9213850" y="5807075"/>
            <a:ext cx="11146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</a:rPr>
              <a:t>Irrigate it, Feed it, and remotely Care about it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56501" y="830866"/>
            <a:ext cx="10113010" cy="2274570"/>
          </a:xfrm>
          <a:prstGeom prst="rect">
            <a:avLst/>
          </a:prstGeom>
        </p:spPr>
        <p:txBody>
          <a:bodyPr vert="horz" wrap="square" lIns="0" tIns="130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30"/>
              </a:spcBef>
            </a:pPr>
            <a:r>
              <a:rPr spc="215" dirty="0">
                <a:solidFill>
                  <a:schemeClr val="bg1"/>
                </a:solidFill>
              </a:rPr>
              <a:t>smart</a:t>
            </a:r>
            <a:r>
              <a:rPr b="1" spc="215" dirty="0">
                <a:solidFill>
                  <a:schemeClr val="bg1"/>
                </a:solidFill>
                <a:latin typeface="Arial"/>
                <a:cs typeface="Arial"/>
              </a:rPr>
              <a:t>land</a:t>
            </a:r>
          </a:p>
          <a:p>
            <a:pPr marL="3316604">
              <a:lnSpc>
                <a:spcPct val="100000"/>
              </a:lnSpc>
              <a:spcBef>
                <a:spcPts val="935"/>
              </a:spcBef>
            </a:pPr>
            <a:r>
              <a:rPr b="1" spc="380" dirty="0">
                <a:solidFill>
                  <a:srgbClr val="46A7C3"/>
                </a:solidFill>
                <a:latin typeface="Arial"/>
                <a:cs typeface="Arial"/>
              </a:rPr>
              <a:t>Revenue</a:t>
            </a:r>
            <a:r>
              <a:rPr b="1" spc="-20" dirty="0">
                <a:solidFill>
                  <a:srgbClr val="46A7C3"/>
                </a:solidFill>
                <a:latin typeface="Arial"/>
                <a:cs typeface="Arial"/>
              </a:rPr>
              <a:t> </a:t>
            </a:r>
            <a:r>
              <a:rPr b="1" spc="450" dirty="0">
                <a:solidFill>
                  <a:srgbClr val="46A7C3"/>
                </a:solidFill>
                <a:latin typeface="Arial"/>
                <a:cs typeface="Arial"/>
              </a:rPr>
              <a:t>Model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880975" y="7067278"/>
            <a:ext cx="6482080" cy="1186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494790">
              <a:lnSpc>
                <a:spcPct val="100200"/>
              </a:lnSpc>
              <a:spcBef>
                <a:spcPts val="100"/>
              </a:spcBef>
            </a:pPr>
            <a:r>
              <a:rPr sz="3800" b="1" spc="150" dirty="0">
                <a:solidFill>
                  <a:srgbClr val="46A7C3"/>
                </a:solidFill>
                <a:latin typeface="Arial"/>
                <a:cs typeface="Arial"/>
              </a:rPr>
              <a:t>Subscriptions </a:t>
            </a:r>
            <a:r>
              <a:rPr sz="3800" b="1" spc="155" dirty="0">
                <a:solidFill>
                  <a:srgbClr val="46A7C3"/>
                </a:solidFill>
                <a:latin typeface="Arial"/>
                <a:cs typeface="Arial"/>
              </a:rPr>
              <a:t> </a:t>
            </a:r>
            <a:r>
              <a:rPr sz="3800" b="1" spc="320" dirty="0">
                <a:solidFill>
                  <a:srgbClr val="46A7C3"/>
                </a:solidFill>
                <a:latin typeface="Arial"/>
                <a:cs typeface="Arial"/>
              </a:rPr>
              <a:t>Between</a:t>
            </a:r>
            <a:r>
              <a:rPr sz="3800" b="1" spc="-5" dirty="0">
                <a:solidFill>
                  <a:srgbClr val="46A7C3"/>
                </a:solidFill>
                <a:latin typeface="Arial"/>
                <a:cs typeface="Arial"/>
              </a:rPr>
              <a:t> </a:t>
            </a:r>
            <a:r>
              <a:rPr sz="3800" b="1" spc="305" dirty="0">
                <a:solidFill>
                  <a:srgbClr val="46A7C3"/>
                </a:solidFill>
                <a:latin typeface="Arial"/>
                <a:cs typeface="Arial"/>
              </a:rPr>
              <a:t>50-200</a:t>
            </a:r>
            <a:r>
              <a:rPr sz="3800" b="1" spc="-5" dirty="0">
                <a:solidFill>
                  <a:srgbClr val="46A7C3"/>
                </a:solidFill>
                <a:latin typeface="Arial"/>
                <a:cs typeface="Arial"/>
              </a:rPr>
              <a:t> </a:t>
            </a:r>
            <a:r>
              <a:rPr sz="3800" b="1" spc="330" dirty="0">
                <a:solidFill>
                  <a:srgbClr val="46A7C3"/>
                </a:solidFill>
                <a:latin typeface="Arial"/>
                <a:cs typeface="Arial"/>
              </a:rPr>
              <a:t>$/month</a:t>
            </a:r>
            <a:endParaRPr sz="3800" dirty="0">
              <a:solidFill>
                <a:srgbClr val="46A7C3"/>
              </a:solidFill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9415286" y="4427789"/>
            <a:ext cx="1414145" cy="2401570"/>
            <a:chOff x="13941172" y="4831934"/>
            <a:chExt cx="1414145" cy="2401570"/>
          </a:xfrm>
        </p:grpSpPr>
        <p:sp>
          <p:nvSpPr>
            <p:cNvPr id="7" name="object 7"/>
            <p:cNvSpPr/>
            <p:nvPr/>
          </p:nvSpPr>
          <p:spPr>
            <a:xfrm>
              <a:off x="13941172" y="4831934"/>
              <a:ext cx="1414145" cy="2401570"/>
            </a:xfrm>
            <a:custGeom>
              <a:avLst/>
              <a:gdLst/>
              <a:ahLst/>
              <a:cxnLst/>
              <a:rect l="l" t="t" r="r" b="b"/>
              <a:pathLst>
                <a:path w="1414144" h="2401570">
                  <a:moveTo>
                    <a:pt x="202262" y="468"/>
                  </a:moveTo>
                  <a:lnTo>
                    <a:pt x="159091" y="7186"/>
                  </a:lnTo>
                  <a:lnTo>
                    <a:pt x="119072" y="22052"/>
                  </a:lnTo>
                  <a:lnTo>
                    <a:pt x="83230" y="44250"/>
                  </a:lnTo>
                  <a:lnTo>
                    <a:pt x="52587" y="72967"/>
                  </a:lnTo>
                  <a:lnTo>
                    <a:pt x="28168" y="107387"/>
                  </a:lnTo>
                  <a:lnTo>
                    <a:pt x="10995" y="146696"/>
                  </a:lnTo>
                  <a:lnTo>
                    <a:pt x="2094" y="190078"/>
                  </a:lnTo>
                  <a:lnTo>
                    <a:pt x="122" y="904029"/>
                  </a:lnTo>
                  <a:lnTo>
                    <a:pt x="0" y="2173253"/>
                  </a:lnTo>
                  <a:lnTo>
                    <a:pt x="3421" y="2219987"/>
                  </a:lnTo>
                  <a:lnTo>
                    <a:pt x="13875" y="2262279"/>
                  </a:lnTo>
                  <a:lnTo>
                    <a:pt x="31601" y="2299994"/>
                  </a:lnTo>
                  <a:lnTo>
                    <a:pt x="56838" y="2332999"/>
                  </a:lnTo>
                  <a:lnTo>
                    <a:pt x="89825" y="2361158"/>
                  </a:lnTo>
                  <a:lnTo>
                    <a:pt x="130802" y="2384336"/>
                  </a:lnTo>
                  <a:lnTo>
                    <a:pt x="168613" y="2397133"/>
                  </a:lnTo>
                  <a:lnTo>
                    <a:pt x="181397" y="2401016"/>
                  </a:lnTo>
                  <a:lnTo>
                    <a:pt x="1232035" y="2401016"/>
                  </a:lnTo>
                  <a:lnTo>
                    <a:pt x="1258622" y="2393187"/>
                  </a:lnTo>
                  <a:lnTo>
                    <a:pt x="1308818" y="2371793"/>
                  </a:lnTo>
                  <a:lnTo>
                    <a:pt x="1344154" y="2345687"/>
                  </a:lnTo>
                  <a:lnTo>
                    <a:pt x="1372849" y="2312900"/>
                  </a:lnTo>
                  <a:lnTo>
                    <a:pt x="1394316" y="2274253"/>
                  </a:lnTo>
                  <a:lnTo>
                    <a:pt x="1407970" y="2230569"/>
                  </a:lnTo>
                  <a:lnTo>
                    <a:pt x="1413223" y="2182667"/>
                  </a:lnTo>
                  <a:lnTo>
                    <a:pt x="1413463" y="2159223"/>
                  </a:lnTo>
                  <a:lnTo>
                    <a:pt x="1413378" y="2112333"/>
                  </a:lnTo>
                  <a:lnTo>
                    <a:pt x="1413306" y="1730493"/>
                  </a:lnTo>
                  <a:lnTo>
                    <a:pt x="1023921" y="1730493"/>
                  </a:lnTo>
                  <a:lnTo>
                    <a:pt x="386291" y="1730455"/>
                  </a:lnTo>
                  <a:lnTo>
                    <a:pt x="340816" y="1727737"/>
                  </a:lnTo>
                  <a:lnTo>
                    <a:pt x="317864" y="1646365"/>
                  </a:lnTo>
                  <a:lnTo>
                    <a:pt x="317741" y="1603682"/>
                  </a:lnTo>
                  <a:lnTo>
                    <a:pt x="317821" y="1592035"/>
                  </a:lnTo>
                  <a:lnTo>
                    <a:pt x="322330" y="1540532"/>
                  </a:lnTo>
                  <a:lnTo>
                    <a:pt x="335309" y="1488363"/>
                  </a:lnTo>
                  <a:lnTo>
                    <a:pt x="354538" y="1445873"/>
                  </a:lnTo>
                  <a:lnTo>
                    <a:pt x="380152" y="1407924"/>
                  </a:lnTo>
                  <a:lnTo>
                    <a:pt x="411396" y="1375139"/>
                  </a:lnTo>
                  <a:lnTo>
                    <a:pt x="447517" y="1348141"/>
                  </a:lnTo>
                  <a:lnTo>
                    <a:pt x="487762" y="1327554"/>
                  </a:lnTo>
                  <a:lnTo>
                    <a:pt x="531380" y="1314002"/>
                  </a:lnTo>
                  <a:lnTo>
                    <a:pt x="577615" y="1308107"/>
                  </a:lnTo>
                  <a:lnTo>
                    <a:pt x="1413292" y="1307297"/>
                  </a:lnTo>
                  <a:lnTo>
                    <a:pt x="1413288" y="1200414"/>
                  </a:lnTo>
                  <a:lnTo>
                    <a:pt x="705297" y="1200414"/>
                  </a:lnTo>
                  <a:lnTo>
                    <a:pt x="655987" y="1195161"/>
                  </a:lnTo>
                  <a:lnTo>
                    <a:pt x="609969" y="1180583"/>
                  </a:lnTo>
                  <a:lnTo>
                    <a:pt x="568247" y="1157688"/>
                  </a:lnTo>
                  <a:lnTo>
                    <a:pt x="531828" y="1127483"/>
                  </a:lnTo>
                  <a:lnTo>
                    <a:pt x="501714" y="1090975"/>
                  </a:lnTo>
                  <a:lnTo>
                    <a:pt x="478913" y="1049172"/>
                  </a:lnTo>
                  <a:lnTo>
                    <a:pt x="464427" y="1003081"/>
                  </a:lnTo>
                  <a:lnTo>
                    <a:pt x="459263" y="953709"/>
                  </a:lnTo>
                  <a:lnTo>
                    <a:pt x="464168" y="904029"/>
                  </a:lnTo>
                  <a:lnTo>
                    <a:pt x="478552" y="857693"/>
                  </a:lnTo>
                  <a:lnTo>
                    <a:pt x="501396" y="815715"/>
                  </a:lnTo>
                  <a:lnTo>
                    <a:pt x="531686" y="779109"/>
                  </a:lnTo>
                  <a:lnTo>
                    <a:pt x="568404" y="748887"/>
                  </a:lnTo>
                  <a:lnTo>
                    <a:pt x="610534" y="726064"/>
                  </a:lnTo>
                  <a:lnTo>
                    <a:pt x="657059" y="711654"/>
                  </a:lnTo>
                  <a:lnTo>
                    <a:pt x="706962" y="706670"/>
                  </a:lnTo>
                  <a:lnTo>
                    <a:pt x="1413386" y="706670"/>
                  </a:lnTo>
                  <a:lnTo>
                    <a:pt x="1413521" y="282383"/>
                  </a:lnTo>
                  <a:lnTo>
                    <a:pt x="681986" y="282383"/>
                  </a:lnTo>
                  <a:lnTo>
                    <a:pt x="434740" y="281269"/>
                  </a:lnTo>
                  <a:lnTo>
                    <a:pt x="385478" y="274151"/>
                  </a:lnTo>
                  <a:lnTo>
                    <a:pt x="341356" y="254980"/>
                  </a:lnTo>
                  <a:lnTo>
                    <a:pt x="303946" y="225522"/>
                  </a:lnTo>
                  <a:lnTo>
                    <a:pt x="274820" y="187545"/>
                  </a:lnTo>
                  <a:lnTo>
                    <a:pt x="255550" y="142814"/>
                  </a:lnTo>
                  <a:lnTo>
                    <a:pt x="247709" y="93097"/>
                  </a:lnTo>
                  <a:lnTo>
                    <a:pt x="247309" y="44250"/>
                  </a:lnTo>
                  <a:lnTo>
                    <a:pt x="247442" y="26628"/>
                  </a:lnTo>
                  <a:lnTo>
                    <a:pt x="247563" y="2712"/>
                  </a:lnTo>
                  <a:lnTo>
                    <a:pt x="202262" y="468"/>
                  </a:lnTo>
                  <a:close/>
                </a:path>
                <a:path w="1414144" h="2401570">
                  <a:moveTo>
                    <a:pt x="1413292" y="1307735"/>
                  </a:moveTo>
                  <a:lnTo>
                    <a:pt x="794636" y="1307735"/>
                  </a:lnTo>
                  <a:lnTo>
                    <a:pt x="834998" y="1307822"/>
                  </a:lnTo>
                  <a:lnTo>
                    <a:pt x="874800" y="1311499"/>
                  </a:lnTo>
                  <a:lnTo>
                    <a:pt x="920196" y="1322884"/>
                  </a:lnTo>
                  <a:lnTo>
                    <a:pt x="961423" y="1341802"/>
                  </a:lnTo>
                  <a:lnTo>
                    <a:pt x="998005" y="1367565"/>
                  </a:lnTo>
                  <a:lnTo>
                    <a:pt x="1029469" y="1399486"/>
                  </a:lnTo>
                  <a:lnTo>
                    <a:pt x="1055342" y="1436880"/>
                  </a:lnTo>
                  <a:lnTo>
                    <a:pt x="1075149" y="1479058"/>
                  </a:lnTo>
                  <a:lnTo>
                    <a:pt x="1088415" y="1525333"/>
                  </a:lnTo>
                  <a:lnTo>
                    <a:pt x="1094668" y="1575020"/>
                  </a:lnTo>
                  <a:lnTo>
                    <a:pt x="1095757" y="1616046"/>
                  </a:lnTo>
                  <a:lnTo>
                    <a:pt x="1095797" y="1646365"/>
                  </a:lnTo>
                  <a:lnTo>
                    <a:pt x="1095704" y="1659119"/>
                  </a:lnTo>
                  <a:lnTo>
                    <a:pt x="1092561" y="1707361"/>
                  </a:lnTo>
                  <a:lnTo>
                    <a:pt x="1054386" y="1730136"/>
                  </a:lnTo>
                  <a:lnTo>
                    <a:pt x="1023921" y="1730493"/>
                  </a:lnTo>
                  <a:lnTo>
                    <a:pt x="1413306" y="1730493"/>
                  </a:lnTo>
                  <a:lnTo>
                    <a:pt x="1413292" y="1307735"/>
                  </a:lnTo>
                  <a:close/>
                </a:path>
                <a:path w="1414144" h="2401570">
                  <a:moveTo>
                    <a:pt x="711440" y="1448078"/>
                  </a:moveTo>
                  <a:lnTo>
                    <a:pt x="604819" y="1448249"/>
                  </a:lnTo>
                  <a:lnTo>
                    <a:pt x="554970" y="1454665"/>
                  </a:lnTo>
                  <a:lnTo>
                    <a:pt x="514773" y="1472961"/>
                  </a:lnTo>
                  <a:lnTo>
                    <a:pt x="484941" y="1502428"/>
                  </a:lnTo>
                  <a:lnTo>
                    <a:pt x="466183" y="1542356"/>
                  </a:lnTo>
                  <a:lnTo>
                    <a:pt x="459211" y="1592035"/>
                  </a:lnTo>
                  <a:lnTo>
                    <a:pt x="459001" y="1688095"/>
                  </a:lnTo>
                  <a:lnTo>
                    <a:pt x="456444" y="1706865"/>
                  </a:lnTo>
                  <a:lnTo>
                    <a:pt x="449017" y="1719837"/>
                  </a:lnTo>
                  <a:lnTo>
                    <a:pt x="436313" y="1727450"/>
                  </a:lnTo>
                  <a:lnTo>
                    <a:pt x="417924" y="1730146"/>
                  </a:lnTo>
                  <a:lnTo>
                    <a:pt x="386291" y="1730455"/>
                  </a:lnTo>
                  <a:lnTo>
                    <a:pt x="1017339" y="1730455"/>
                  </a:lnTo>
                  <a:lnTo>
                    <a:pt x="976549" y="1727324"/>
                  </a:lnTo>
                  <a:lnTo>
                    <a:pt x="954452" y="1690755"/>
                  </a:lnTo>
                  <a:lnTo>
                    <a:pt x="954090" y="1627455"/>
                  </a:lnTo>
                  <a:lnTo>
                    <a:pt x="953408" y="1595871"/>
                  </a:lnTo>
                  <a:lnTo>
                    <a:pt x="937258" y="1514755"/>
                  </a:lnTo>
                  <a:lnTo>
                    <a:pt x="909520" y="1478309"/>
                  </a:lnTo>
                  <a:lnTo>
                    <a:pt x="869302" y="1455876"/>
                  </a:lnTo>
                  <a:lnTo>
                    <a:pt x="818069" y="1448197"/>
                  </a:lnTo>
                  <a:lnTo>
                    <a:pt x="711440" y="1448078"/>
                  </a:lnTo>
                  <a:close/>
                </a:path>
                <a:path w="1414144" h="2401570">
                  <a:moveTo>
                    <a:pt x="1413292" y="1307297"/>
                  </a:moveTo>
                  <a:lnTo>
                    <a:pt x="645532" y="1307297"/>
                  </a:lnTo>
                  <a:lnTo>
                    <a:pt x="713496" y="1307814"/>
                  </a:lnTo>
                  <a:lnTo>
                    <a:pt x="713507" y="1310128"/>
                  </a:lnTo>
                  <a:lnTo>
                    <a:pt x="754033" y="1309188"/>
                  </a:lnTo>
                  <a:lnTo>
                    <a:pt x="794636" y="1307735"/>
                  </a:lnTo>
                  <a:lnTo>
                    <a:pt x="1413292" y="1307735"/>
                  </a:lnTo>
                  <a:lnTo>
                    <a:pt x="1413292" y="1307297"/>
                  </a:lnTo>
                  <a:close/>
                </a:path>
                <a:path w="1414144" h="2401570">
                  <a:moveTo>
                    <a:pt x="1413386" y="706670"/>
                  </a:moveTo>
                  <a:lnTo>
                    <a:pt x="706962" y="706670"/>
                  </a:lnTo>
                  <a:lnTo>
                    <a:pt x="756925" y="711775"/>
                  </a:lnTo>
                  <a:lnTo>
                    <a:pt x="803459" y="726282"/>
                  </a:lnTo>
                  <a:lnTo>
                    <a:pt x="845556" y="749182"/>
                  </a:lnTo>
                  <a:lnTo>
                    <a:pt x="882206" y="779462"/>
                  </a:lnTo>
                  <a:lnTo>
                    <a:pt x="912399" y="816113"/>
                  </a:lnTo>
                  <a:lnTo>
                    <a:pt x="935127" y="858123"/>
                  </a:lnTo>
                  <a:lnTo>
                    <a:pt x="949380" y="904483"/>
                  </a:lnTo>
                  <a:lnTo>
                    <a:pt x="954148" y="954181"/>
                  </a:lnTo>
                  <a:lnTo>
                    <a:pt x="948809" y="1003925"/>
                  </a:lnTo>
                  <a:lnTo>
                    <a:pt x="934081" y="1050256"/>
                  </a:lnTo>
                  <a:lnTo>
                    <a:pt x="910976" y="1092172"/>
                  </a:lnTo>
                  <a:lnTo>
                    <a:pt x="880509" y="1128669"/>
                  </a:lnTo>
                  <a:lnTo>
                    <a:pt x="843694" y="1158744"/>
                  </a:lnTo>
                  <a:lnTo>
                    <a:pt x="801545" y="1181396"/>
                  </a:lnTo>
                  <a:lnTo>
                    <a:pt x="755075" y="1195620"/>
                  </a:lnTo>
                  <a:lnTo>
                    <a:pt x="705297" y="1200414"/>
                  </a:lnTo>
                  <a:lnTo>
                    <a:pt x="1413288" y="1200414"/>
                  </a:lnTo>
                  <a:lnTo>
                    <a:pt x="1413386" y="706670"/>
                  </a:lnTo>
                  <a:close/>
                </a:path>
                <a:path w="1414144" h="2401570">
                  <a:moveTo>
                    <a:pt x="1203161" y="0"/>
                  </a:moveTo>
                  <a:lnTo>
                    <a:pt x="1165995" y="953"/>
                  </a:lnTo>
                  <a:lnTo>
                    <a:pt x="1166119" y="22052"/>
                  </a:lnTo>
                  <a:lnTo>
                    <a:pt x="1166220" y="70415"/>
                  </a:lnTo>
                  <a:lnTo>
                    <a:pt x="1160057" y="133636"/>
                  </a:lnTo>
                  <a:lnTo>
                    <a:pt x="1146247" y="173935"/>
                  </a:lnTo>
                  <a:lnTo>
                    <a:pt x="1124241" y="209006"/>
                  </a:lnTo>
                  <a:lnTo>
                    <a:pt x="1093893" y="238563"/>
                  </a:lnTo>
                  <a:lnTo>
                    <a:pt x="1055056" y="262317"/>
                  </a:lnTo>
                  <a:lnTo>
                    <a:pt x="1017780" y="275734"/>
                  </a:lnTo>
                  <a:lnTo>
                    <a:pt x="978682" y="280944"/>
                  </a:lnTo>
                  <a:lnTo>
                    <a:pt x="681986" y="282383"/>
                  </a:lnTo>
                  <a:lnTo>
                    <a:pt x="1413521" y="282383"/>
                  </a:lnTo>
                  <a:lnTo>
                    <a:pt x="1413538" y="229878"/>
                  </a:lnTo>
                  <a:lnTo>
                    <a:pt x="1409595" y="179153"/>
                  </a:lnTo>
                  <a:lnTo>
                    <a:pt x="1397267" y="133202"/>
                  </a:lnTo>
                  <a:lnTo>
                    <a:pt x="1375916" y="92288"/>
                  </a:lnTo>
                  <a:lnTo>
                    <a:pt x="1344904" y="56676"/>
                  </a:lnTo>
                  <a:lnTo>
                    <a:pt x="1303593" y="26628"/>
                  </a:lnTo>
                  <a:lnTo>
                    <a:pt x="1238387" y="3361"/>
                  </a:lnTo>
                  <a:lnTo>
                    <a:pt x="1203161" y="0"/>
                  </a:lnTo>
                  <a:close/>
                </a:path>
              </a:pathLst>
            </a:custGeom>
            <a:solidFill>
              <a:srgbClr val="00B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329964" y="4833104"/>
              <a:ext cx="636905" cy="139700"/>
            </a:xfrm>
            <a:custGeom>
              <a:avLst/>
              <a:gdLst/>
              <a:ahLst/>
              <a:cxnLst/>
              <a:rect l="l" t="t" r="r" b="b"/>
              <a:pathLst>
                <a:path w="636905" h="139700">
                  <a:moveTo>
                    <a:pt x="636064" y="0"/>
                  </a:moveTo>
                  <a:lnTo>
                    <a:pt x="680" y="0"/>
                  </a:lnTo>
                  <a:lnTo>
                    <a:pt x="0" y="47543"/>
                  </a:lnTo>
                  <a:lnTo>
                    <a:pt x="1266" y="94049"/>
                  </a:lnTo>
                  <a:lnTo>
                    <a:pt x="35493" y="136553"/>
                  </a:lnTo>
                  <a:lnTo>
                    <a:pt x="56940" y="139671"/>
                  </a:lnTo>
                  <a:lnTo>
                    <a:pt x="579186" y="139639"/>
                  </a:lnTo>
                  <a:lnTo>
                    <a:pt x="619926" y="124878"/>
                  </a:lnTo>
                  <a:lnTo>
                    <a:pt x="635865" y="84437"/>
                  </a:lnTo>
                  <a:lnTo>
                    <a:pt x="636311" y="63974"/>
                  </a:lnTo>
                  <a:lnTo>
                    <a:pt x="636064" y="0"/>
                  </a:lnTo>
                  <a:close/>
                </a:path>
              </a:pathLst>
            </a:custGeom>
            <a:solidFill>
              <a:srgbClr val="00B0F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FF1C4C-9048-B210-071B-E0E3D036D9BC}"/>
              </a:ext>
            </a:extLst>
          </p:cNvPr>
          <p:cNvGrpSpPr/>
          <p:nvPr/>
        </p:nvGrpSpPr>
        <p:grpSpPr>
          <a:xfrm>
            <a:off x="14852650" y="50585"/>
            <a:ext cx="4694462" cy="1722611"/>
            <a:chOff x="1572641" y="50585"/>
            <a:chExt cx="6925471" cy="254127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E21908D-67F9-7D7C-9361-87DD5FCE4D09}"/>
                </a:ext>
              </a:extLst>
            </p:cNvPr>
            <p:cNvGrpSpPr/>
            <p:nvPr/>
          </p:nvGrpSpPr>
          <p:grpSpPr>
            <a:xfrm>
              <a:off x="1621099" y="753550"/>
              <a:ext cx="1523884" cy="1269155"/>
              <a:chOff x="1621099" y="753550"/>
              <a:chExt cx="1523884" cy="1269155"/>
            </a:xfrm>
          </p:grpSpPr>
          <p:sp>
            <p:nvSpPr>
              <p:cNvPr id="30" name="object 13">
                <a:extLst>
                  <a:ext uri="{FF2B5EF4-FFF2-40B4-BE49-F238E27FC236}">
                    <a16:creationId xmlns:a16="http://schemas.microsoft.com/office/drawing/2014/main" id="{772FA608-71DC-E0D7-0492-F453B54D739A}"/>
                  </a:ext>
                </a:extLst>
              </p:cNvPr>
              <p:cNvSpPr/>
              <p:nvPr/>
            </p:nvSpPr>
            <p:spPr>
              <a:xfrm>
                <a:off x="2335851" y="757850"/>
                <a:ext cx="594995" cy="694055"/>
              </a:xfrm>
              <a:custGeom>
                <a:avLst/>
                <a:gdLst/>
                <a:ahLst/>
                <a:cxnLst/>
                <a:rect l="l" t="t" r="r" b="b"/>
                <a:pathLst>
                  <a:path w="594994" h="694055">
                    <a:moveTo>
                      <a:pt x="594474" y="0"/>
                    </a:moveTo>
                    <a:lnTo>
                      <a:pt x="592746" y="0"/>
                    </a:lnTo>
                    <a:lnTo>
                      <a:pt x="591877" y="858"/>
                    </a:lnTo>
                    <a:lnTo>
                      <a:pt x="563513" y="15932"/>
                    </a:lnTo>
                    <a:lnTo>
                      <a:pt x="534335" y="29233"/>
                    </a:lnTo>
                    <a:lnTo>
                      <a:pt x="504508" y="41243"/>
                    </a:lnTo>
                    <a:lnTo>
                      <a:pt x="474194" y="52448"/>
                    </a:lnTo>
                    <a:lnTo>
                      <a:pt x="367600" y="90055"/>
                    </a:lnTo>
                    <a:lnTo>
                      <a:pt x="298712" y="115781"/>
                    </a:lnTo>
                    <a:lnTo>
                      <a:pt x="232867" y="143568"/>
                    </a:lnTo>
                    <a:lnTo>
                      <a:pt x="168834" y="177074"/>
                    </a:lnTo>
                    <a:lnTo>
                      <a:pt x="108879" y="218558"/>
                    </a:lnTo>
                    <a:lnTo>
                      <a:pt x="65789" y="259457"/>
                    </a:lnTo>
                    <a:lnTo>
                      <a:pt x="39237" y="295573"/>
                    </a:lnTo>
                    <a:lnTo>
                      <a:pt x="17033" y="340674"/>
                    </a:lnTo>
                    <a:lnTo>
                      <a:pt x="2756" y="393799"/>
                    </a:lnTo>
                    <a:lnTo>
                      <a:pt x="0" y="421327"/>
                    </a:lnTo>
                    <a:lnTo>
                      <a:pt x="163" y="448748"/>
                    </a:lnTo>
                    <a:lnTo>
                      <a:pt x="9245" y="501980"/>
                    </a:lnTo>
                    <a:lnTo>
                      <a:pt x="30511" y="554714"/>
                    </a:lnTo>
                    <a:lnTo>
                      <a:pt x="63314" y="602434"/>
                    </a:lnTo>
                    <a:lnTo>
                      <a:pt x="98039" y="635296"/>
                    </a:lnTo>
                    <a:lnTo>
                      <a:pt x="145377" y="665529"/>
                    </a:lnTo>
                    <a:lnTo>
                      <a:pt x="189211" y="682794"/>
                    </a:lnTo>
                    <a:lnTo>
                      <a:pt x="233856" y="692078"/>
                    </a:lnTo>
                    <a:lnTo>
                      <a:pt x="279475" y="693462"/>
                    </a:lnTo>
                    <a:lnTo>
                      <a:pt x="326230" y="687026"/>
                    </a:lnTo>
                    <a:lnTo>
                      <a:pt x="368561" y="673671"/>
                    </a:lnTo>
                    <a:lnTo>
                      <a:pt x="407242" y="654351"/>
                    </a:lnTo>
                    <a:lnTo>
                      <a:pt x="442192" y="629228"/>
                    </a:lnTo>
                    <a:lnTo>
                      <a:pt x="473325" y="598463"/>
                    </a:lnTo>
                    <a:lnTo>
                      <a:pt x="496119" y="566642"/>
                    </a:lnTo>
                    <a:lnTo>
                      <a:pt x="100373" y="566642"/>
                    </a:lnTo>
                    <a:lnTo>
                      <a:pt x="93183" y="558113"/>
                    </a:lnTo>
                    <a:lnTo>
                      <a:pt x="65423" y="507339"/>
                    </a:lnTo>
                    <a:lnTo>
                      <a:pt x="53388" y="457631"/>
                    </a:lnTo>
                    <a:lnTo>
                      <a:pt x="51914" y="431651"/>
                    </a:lnTo>
                    <a:lnTo>
                      <a:pt x="53567" y="409384"/>
                    </a:lnTo>
                    <a:lnTo>
                      <a:pt x="63358" y="366471"/>
                    </a:lnTo>
                    <a:lnTo>
                      <a:pt x="82516" y="325657"/>
                    </a:lnTo>
                    <a:lnTo>
                      <a:pt x="109422" y="289188"/>
                    </a:lnTo>
                    <a:lnTo>
                      <a:pt x="148969" y="252514"/>
                    </a:lnTo>
                    <a:lnTo>
                      <a:pt x="200184" y="218525"/>
                    </a:lnTo>
                    <a:lnTo>
                      <a:pt x="237311" y="198759"/>
                    </a:lnTo>
                    <a:lnTo>
                      <a:pt x="256783" y="189030"/>
                    </a:lnTo>
                    <a:lnTo>
                      <a:pt x="266515" y="184004"/>
                    </a:lnTo>
                    <a:lnTo>
                      <a:pt x="268253" y="184004"/>
                    </a:lnTo>
                    <a:lnTo>
                      <a:pt x="271709" y="182287"/>
                    </a:lnTo>
                    <a:lnTo>
                      <a:pt x="574932" y="182287"/>
                    </a:lnTo>
                    <a:lnTo>
                      <a:pt x="577165" y="136718"/>
                    </a:lnTo>
                    <a:lnTo>
                      <a:pt x="581818" y="75019"/>
                    </a:lnTo>
                    <a:lnTo>
                      <a:pt x="591018" y="14617"/>
                    </a:lnTo>
                    <a:lnTo>
                      <a:pt x="591877" y="9455"/>
                    </a:lnTo>
                    <a:lnTo>
                      <a:pt x="593615" y="5151"/>
                    </a:lnTo>
                    <a:lnTo>
                      <a:pt x="594474" y="0"/>
                    </a:lnTo>
                    <a:close/>
                  </a:path>
                  <a:path w="594994" h="694055">
                    <a:moveTo>
                      <a:pt x="574932" y="182287"/>
                    </a:moveTo>
                    <a:lnTo>
                      <a:pt x="271709" y="182287"/>
                    </a:lnTo>
                    <a:lnTo>
                      <a:pt x="242503" y="208941"/>
                    </a:lnTo>
                    <a:lnTo>
                      <a:pt x="214600" y="235594"/>
                    </a:lnTo>
                    <a:lnTo>
                      <a:pt x="172846" y="281818"/>
                    </a:lnTo>
                    <a:lnTo>
                      <a:pt x="137587" y="331906"/>
                    </a:lnTo>
                    <a:lnTo>
                      <a:pt x="108137" y="393799"/>
                    </a:lnTo>
                    <a:lnTo>
                      <a:pt x="91724" y="460017"/>
                    </a:lnTo>
                    <a:lnTo>
                      <a:pt x="88374" y="501980"/>
                    </a:lnTo>
                    <a:lnTo>
                      <a:pt x="88348" y="507339"/>
                    </a:lnTo>
                    <a:lnTo>
                      <a:pt x="90261" y="529307"/>
                    </a:lnTo>
                    <a:lnTo>
                      <a:pt x="95180" y="552025"/>
                    </a:lnTo>
                    <a:lnTo>
                      <a:pt x="96918" y="556328"/>
                    </a:lnTo>
                    <a:lnTo>
                      <a:pt x="99515" y="560621"/>
                    </a:lnTo>
                    <a:lnTo>
                      <a:pt x="100373" y="566642"/>
                    </a:lnTo>
                    <a:lnTo>
                      <a:pt x="496119" y="566642"/>
                    </a:lnTo>
                    <a:lnTo>
                      <a:pt x="501667" y="557938"/>
                    </a:lnTo>
                    <a:lnTo>
                      <a:pt x="523523" y="514193"/>
                    </a:lnTo>
                    <a:lnTo>
                      <a:pt x="542771" y="456690"/>
                    </a:lnTo>
                    <a:lnTo>
                      <a:pt x="555532" y="397254"/>
                    </a:lnTo>
                    <a:lnTo>
                      <a:pt x="563755" y="341254"/>
                    </a:lnTo>
                    <a:lnTo>
                      <a:pt x="569385" y="284609"/>
                    </a:lnTo>
                    <a:lnTo>
                      <a:pt x="573678" y="208941"/>
                    </a:lnTo>
                    <a:lnTo>
                      <a:pt x="574932" y="182287"/>
                    </a:lnTo>
                    <a:close/>
                  </a:path>
                </a:pathLst>
              </a:custGeom>
              <a:solidFill>
                <a:srgbClr val="46A7C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31" name="object 14">
                <a:extLst>
                  <a:ext uri="{FF2B5EF4-FFF2-40B4-BE49-F238E27FC236}">
                    <a16:creationId xmlns:a16="http://schemas.microsoft.com/office/drawing/2014/main" id="{97E5E3F9-7CE2-6E32-2951-4F2D0160A911}"/>
                  </a:ext>
                </a:extLst>
              </p:cNvPr>
              <p:cNvGrpSpPr/>
              <p:nvPr/>
            </p:nvGrpSpPr>
            <p:grpSpPr>
              <a:xfrm>
                <a:off x="1621099" y="753550"/>
                <a:ext cx="612140" cy="817880"/>
                <a:chOff x="1621099" y="753550"/>
                <a:chExt cx="612140" cy="817880"/>
              </a:xfrm>
            </p:grpSpPr>
            <p:sp>
              <p:nvSpPr>
                <p:cNvPr id="33" name="object 15">
                  <a:extLst>
                    <a:ext uri="{FF2B5EF4-FFF2-40B4-BE49-F238E27FC236}">
                      <a16:creationId xmlns:a16="http://schemas.microsoft.com/office/drawing/2014/main" id="{66F79919-774E-D42A-62A3-3AC999E4C21C}"/>
                    </a:ext>
                  </a:extLst>
                </p:cNvPr>
                <p:cNvSpPr/>
                <p:nvPr/>
              </p:nvSpPr>
              <p:spPr>
                <a:xfrm>
                  <a:off x="1621099" y="753550"/>
                  <a:ext cx="612140" cy="817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139" h="817880">
                      <a:moveTo>
                        <a:pt x="102970" y="0"/>
                      </a:moveTo>
                      <a:lnTo>
                        <a:pt x="94072" y="48943"/>
                      </a:lnTo>
                      <a:lnTo>
                        <a:pt x="80308" y="96193"/>
                      </a:lnTo>
                      <a:lnTo>
                        <a:pt x="63543" y="142316"/>
                      </a:lnTo>
                      <a:lnTo>
                        <a:pt x="45642" y="187875"/>
                      </a:lnTo>
                      <a:lnTo>
                        <a:pt x="28472" y="233434"/>
                      </a:lnTo>
                      <a:lnTo>
                        <a:pt x="13898" y="279558"/>
                      </a:lnTo>
                      <a:lnTo>
                        <a:pt x="3785" y="326811"/>
                      </a:lnTo>
                      <a:lnTo>
                        <a:pt x="0" y="375758"/>
                      </a:lnTo>
                      <a:lnTo>
                        <a:pt x="3026" y="420428"/>
                      </a:lnTo>
                      <a:lnTo>
                        <a:pt x="13192" y="462924"/>
                      </a:lnTo>
                      <a:lnTo>
                        <a:pt x="30172" y="503325"/>
                      </a:lnTo>
                      <a:lnTo>
                        <a:pt x="53642" y="541711"/>
                      </a:lnTo>
                      <a:lnTo>
                        <a:pt x="86527" y="579975"/>
                      </a:lnTo>
                      <a:lnTo>
                        <a:pt x="124603" y="613080"/>
                      </a:lnTo>
                      <a:lnTo>
                        <a:pt x="176196" y="646934"/>
                      </a:lnTo>
                      <a:lnTo>
                        <a:pt x="231040" y="674984"/>
                      </a:lnTo>
                      <a:lnTo>
                        <a:pt x="284361" y="697769"/>
                      </a:lnTo>
                      <a:lnTo>
                        <a:pt x="338335" y="717978"/>
                      </a:lnTo>
                      <a:lnTo>
                        <a:pt x="446146" y="753286"/>
                      </a:lnTo>
                      <a:lnTo>
                        <a:pt x="511656" y="775172"/>
                      </a:lnTo>
                      <a:lnTo>
                        <a:pt x="540929" y="785798"/>
                      </a:lnTo>
                      <a:lnTo>
                        <a:pt x="569714" y="797554"/>
                      </a:lnTo>
                      <a:lnTo>
                        <a:pt x="597929" y="810844"/>
                      </a:lnTo>
                      <a:lnTo>
                        <a:pt x="606588" y="816006"/>
                      </a:lnTo>
                      <a:lnTo>
                        <a:pt x="611782" y="817723"/>
                      </a:lnTo>
                      <a:lnTo>
                        <a:pt x="611782" y="816006"/>
                      </a:lnTo>
                      <a:lnTo>
                        <a:pt x="603234" y="784257"/>
                      </a:lnTo>
                      <a:lnTo>
                        <a:pt x="596633" y="752267"/>
                      </a:lnTo>
                      <a:lnTo>
                        <a:pt x="591332" y="720116"/>
                      </a:lnTo>
                      <a:lnTo>
                        <a:pt x="586683" y="687884"/>
                      </a:lnTo>
                      <a:lnTo>
                        <a:pt x="582399" y="649849"/>
                      </a:lnTo>
                      <a:lnTo>
                        <a:pt x="574148" y="574101"/>
                      </a:lnTo>
                      <a:lnTo>
                        <a:pt x="569375" y="536549"/>
                      </a:lnTo>
                      <a:lnTo>
                        <a:pt x="558670" y="464857"/>
                      </a:lnTo>
                      <a:lnTo>
                        <a:pt x="543418" y="393809"/>
                      </a:lnTo>
                      <a:lnTo>
                        <a:pt x="521353" y="323089"/>
                      </a:lnTo>
                      <a:lnTo>
                        <a:pt x="488906" y="256233"/>
                      </a:lnTo>
                      <a:lnTo>
                        <a:pt x="455424" y="212449"/>
                      </a:lnTo>
                      <a:lnTo>
                        <a:pt x="416429" y="178740"/>
                      </a:lnTo>
                      <a:lnTo>
                        <a:pt x="372569" y="150674"/>
                      </a:lnTo>
                      <a:lnTo>
                        <a:pt x="102970" y="0"/>
                      </a:lnTo>
                      <a:close/>
                    </a:path>
                  </a:pathLst>
                </a:custGeom>
                <a:solidFill>
                  <a:srgbClr val="6F9548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4" name="object 16">
                  <a:extLst>
                    <a:ext uri="{FF2B5EF4-FFF2-40B4-BE49-F238E27FC236}">
                      <a16:creationId xmlns:a16="http://schemas.microsoft.com/office/drawing/2014/main" id="{B4FC1A13-D553-75FD-3929-D451FF3587E1}"/>
                    </a:ext>
                  </a:extLst>
                </p:cNvPr>
                <p:cNvSpPr/>
                <p:nvPr/>
              </p:nvSpPr>
              <p:spPr>
                <a:xfrm>
                  <a:off x="1700161" y="939282"/>
                  <a:ext cx="130810" cy="383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810" h="383540">
                      <a:moveTo>
                        <a:pt x="24768" y="0"/>
                      </a:moveTo>
                      <a:lnTo>
                        <a:pt x="11749" y="46063"/>
                      </a:lnTo>
                      <a:lnTo>
                        <a:pt x="1854" y="102749"/>
                      </a:lnTo>
                      <a:lnTo>
                        <a:pt x="0" y="144451"/>
                      </a:lnTo>
                      <a:lnTo>
                        <a:pt x="3823" y="186796"/>
                      </a:lnTo>
                      <a:lnTo>
                        <a:pt x="14381" y="230432"/>
                      </a:lnTo>
                      <a:lnTo>
                        <a:pt x="33231" y="275390"/>
                      </a:lnTo>
                      <a:lnTo>
                        <a:pt x="59381" y="316639"/>
                      </a:lnTo>
                      <a:lnTo>
                        <a:pt x="92020" y="353051"/>
                      </a:lnTo>
                      <a:lnTo>
                        <a:pt x="130336" y="383496"/>
                      </a:lnTo>
                      <a:lnTo>
                        <a:pt x="96804" y="354490"/>
                      </a:lnTo>
                      <a:lnTo>
                        <a:pt x="70651" y="318401"/>
                      </a:lnTo>
                      <a:lnTo>
                        <a:pt x="51050" y="276806"/>
                      </a:lnTo>
                      <a:lnTo>
                        <a:pt x="37174" y="231285"/>
                      </a:lnTo>
                      <a:lnTo>
                        <a:pt x="28198" y="183414"/>
                      </a:lnTo>
                      <a:lnTo>
                        <a:pt x="23296" y="134772"/>
                      </a:lnTo>
                      <a:lnTo>
                        <a:pt x="21641" y="86937"/>
                      </a:lnTo>
                      <a:lnTo>
                        <a:pt x="22407" y="41487"/>
                      </a:lnTo>
                      <a:lnTo>
                        <a:pt x="2476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32" name="object 17">
                <a:extLst>
                  <a:ext uri="{FF2B5EF4-FFF2-40B4-BE49-F238E27FC236}">
                    <a16:creationId xmlns:a16="http://schemas.microsoft.com/office/drawing/2014/main" id="{918095DE-7AB8-EB6D-3962-E1244034EB2B}"/>
                  </a:ext>
                </a:extLst>
              </p:cNvPr>
              <p:cNvSpPr/>
              <p:nvPr/>
            </p:nvSpPr>
            <p:spPr>
              <a:xfrm>
                <a:off x="2469978" y="1578205"/>
                <a:ext cx="675005" cy="444500"/>
              </a:xfrm>
              <a:custGeom>
                <a:avLst/>
                <a:gdLst/>
                <a:ahLst/>
                <a:cxnLst/>
                <a:rect l="l" t="t" r="r" b="b"/>
                <a:pathLst>
                  <a:path w="675005" h="444500">
                    <a:moveTo>
                      <a:pt x="354464" y="0"/>
                    </a:moveTo>
                    <a:lnTo>
                      <a:pt x="306902" y="1543"/>
                    </a:lnTo>
                    <a:lnTo>
                      <a:pt x="259401" y="10160"/>
                    </a:lnTo>
                    <a:lnTo>
                      <a:pt x="212862" y="25740"/>
                    </a:lnTo>
                    <a:lnTo>
                      <a:pt x="155860" y="52507"/>
                    </a:lnTo>
                    <a:lnTo>
                      <a:pt x="102101" y="85078"/>
                    </a:lnTo>
                    <a:lnTo>
                      <a:pt x="82740" y="96900"/>
                    </a:lnTo>
                    <a:lnTo>
                      <a:pt x="51050" y="113881"/>
                    </a:lnTo>
                    <a:lnTo>
                      <a:pt x="19360" y="127638"/>
                    </a:lnTo>
                    <a:lnTo>
                      <a:pt x="0" y="129789"/>
                    </a:lnTo>
                    <a:lnTo>
                      <a:pt x="18899" y="145142"/>
                    </a:lnTo>
                    <a:lnTo>
                      <a:pt x="37640" y="162996"/>
                    </a:lnTo>
                    <a:lnTo>
                      <a:pt x="130726" y="259409"/>
                    </a:lnTo>
                    <a:lnTo>
                      <a:pt x="150560" y="279397"/>
                    </a:lnTo>
                    <a:lnTo>
                      <a:pt x="188311" y="317345"/>
                    </a:lnTo>
                    <a:lnTo>
                      <a:pt x="229312" y="353353"/>
                    </a:lnTo>
                    <a:lnTo>
                      <a:pt x="274307" y="386884"/>
                    </a:lnTo>
                    <a:lnTo>
                      <a:pt x="324492" y="415257"/>
                    </a:lnTo>
                    <a:lnTo>
                      <a:pt x="375357" y="434489"/>
                    </a:lnTo>
                    <a:lnTo>
                      <a:pt x="433158" y="444041"/>
                    </a:lnTo>
                    <a:lnTo>
                      <a:pt x="473219" y="443637"/>
                    </a:lnTo>
                    <a:lnTo>
                      <a:pt x="512470" y="436783"/>
                    </a:lnTo>
                    <a:lnTo>
                      <a:pt x="550339" y="422995"/>
                    </a:lnTo>
                    <a:lnTo>
                      <a:pt x="587445" y="403008"/>
                    </a:lnTo>
                    <a:lnTo>
                      <a:pt x="625516" y="375867"/>
                    </a:lnTo>
                    <a:lnTo>
                      <a:pt x="649854" y="355070"/>
                    </a:lnTo>
                    <a:lnTo>
                      <a:pt x="663591" y="343462"/>
                    </a:lnTo>
                    <a:lnTo>
                      <a:pt x="670176" y="336448"/>
                    </a:lnTo>
                    <a:lnTo>
                      <a:pt x="674084" y="329270"/>
                    </a:lnTo>
                    <a:lnTo>
                      <a:pt x="674463" y="322016"/>
                    </a:lnTo>
                    <a:lnTo>
                      <a:pt x="672571" y="313794"/>
                    </a:lnTo>
                    <a:lnTo>
                      <a:pt x="654723" y="262852"/>
                    </a:lnTo>
                    <a:lnTo>
                      <a:pt x="623654" y="195133"/>
                    </a:lnTo>
                    <a:lnTo>
                      <a:pt x="584120" y="131935"/>
                    </a:lnTo>
                    <a:lnTo>
                      <a:pt x="527267" y="66782"/>
                    </a:lnTo>
                    <a:lnTo>
                      <a:pt x="488488" y="38921"/>
                    </a:lnTo>
                    <a:lnTo>
                      <a:pt x="446159" y="18578"/>
                    </a:lnTo>
                    <a:lnTo>
                      <a:pt x="401184" y="5641"/>
                    </a:lnTo>
                    <a:lnTo>
                      <a:pt x="354464" y="0"/>
                    </a:lnTo>
                    <a:close/>
                  </a:path>
                </a:pathLst>
              </a:custGeom>
              <a:solidFill>
                <a:srgbClr val="4A793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4506F23-E2C9-8E2A-78EC-9DE8C54A3C72}"/>
                </a:ext>
              </a:extLst>
            </p:cNvPr>
            <p:cNvGrpSpPr/>
            <p:nvPr/>
          </p:nvGrpSpPr>
          <p:grpSpPr>
            <a:xfrm>
              <a:off x="1572641" y="50585"/>
              <a:ext cx="6925471" cy="2541270"/>
              <a:chOff x="1572641" y="50585"/>
              <a:chExt cx="6925471" cy="2541270"/>
            </a:xfrm>
          </p:grpSpPr>
          <p:sp>
            <p:nvSpPr>
              <p:cNvPr id="15" name="object 4">
                <a:extLst>
                  <a:ext uri="{FF2B5EF4-FFF2-40B4-BE49-F238E27FC236}">
                    <a16:creationId xmlns:a16="http://schemas.microsoft.com/office/drawing/2014/main" id="{78AF362C-10CD-CA50-1C82-28802958F14A}"/>
                  </a:ext>
                </a:extLst>
              </p:cNvPr>
              <p:cNvSpPr/>
              <p:nvPr/>
            </p:nvSpPr>
            <p:spPr>
              <a:xfrm>
                <a:off x="4139183" y="1008926"/>
                <a:ext cx="400050" cy="676275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676275">
                    <a:moveTo>
                      <a:pt x="227584" y="0"/>
                    </a:moveTo>
                    <a:lnTo>
                      <a:pt x="175419" y="4489"/>
                    </a:lnTo>
                    <a:lnTo>
                      <a:pt x="129203" y="17386"/>
                    </a:lnTo>
                    <a:lnTo>
                      <a:pt x="89692" y="37835"/>
                    </a:lnTo>
                    <a:lnTo>
                      <a:pt x="57643" y="64976"/>
                    </a:lnTo>
                    <a:lnTo>
                      <a:pt x="33814" y="97955"/>
                    </a:lnTo>
                    <a:lnTo>
                      <a:pt x="18961" y="135913"/>
                    </a:lnTo>
                    <a:lnTo>
                      <a:pt x="13842" y="177994"/>
                    </a:lnTo>
                    <a:lnTo>
                      <a:pt x="19275" y="221068"/>
                    </a:lnTo>
                    <a:lnTo>
                      <a:pt x="35092" y="258625"/>
                    </a:lnTo>
                    <a:lnTo>
                      <a:pt x="60572" y="291167"/>
                    </a:lnTo>
                    <a:lnTo>
                      <a:pt x="94994" y="319196"/>
                    </a:lnTo>
                    <a:lnTo>
                      <a:pt x="137635" y="343212"/>
                    </a:lnTo>
                    <a:lnTo>
                      <a:pt x="187774" y="363716"/>
                    </a:lnTo>
                    <a:lnTo>
                      <a:pt x="244844" y="389930"/>
                    </a:lnTo>
                    <a:lnTo>
                      <a:pt x="283499" y="418643"/>
                    </a:lnTo>
                    <a:lnTo>
                      <a:pt x="305442" y="452351"/>
                    </a:lnTo>
                    <a:lnTo>
                      <a:pt x="312377" y="493555"/>
                    </a:lnTo>
                    <a:lnTo>
                      <a:pt x="303049" y="539092"/>
                    </a:lnTo>
                    <a:lnTo>
                      <a:pt x="276037" y="574710"/>
                    </a:lnTo>
                    <a:lnTo>
                      <a:pt x="232798" y="597912"/>
                    </a:lnTo>
                    <a:lnTo>
                      <a:pt x="174790" y="606201"/>
                    </a:lnTo>
                    <a:lnTo>
                      <a:pt x="131392" y="602748"/>
                    </a:lnTo>
                    <a:lnTo>
                      <a:pt x="90425" y="593409"/>
                    </a:lnTo>
                    <a:lnTo>
                      <a:pt x="53351" y="579719"/>
                    </a:lnTo>
                    <a:lnTo>
                      <a:pt x="21632" y="563207"/>
                    </a:lnTo>
                    <a:lnTo>
                      <a:pt x="0" y="633718"/>
                    </a:lnTo>
                    <a:lnTo>
                      <a:pt x="32327" y="650095"/>
                    </a:lnTo>
                    <a:lnTo>
                      <a:pt x="73661" y="663491"/>
                    </a:lnTo>
                    <a:lnTo>
                      <a:pt x="120349" y="672534"/>
                    </a:lnTo>
                    <a:lnTo>
                      <a:pt x="168738" y="675853"/>
                    </a:lnTo>
                    <a:lnTo>
                      <a:pt x="230578" y="670701"/>
                    </a:lnTo>
                    <a:lnTo>
                      <a:pt x="282656" y="656117"/>
                    </a:lnTo>
                    <a:lnTo>
                      <a:pt x="325062" y="633411"/>
                    </a:lnTo>
                    <a:lnTo>
                      <a:pt x="357886" y="603890"/>
                    </a:lnTo>
                    <a:lnTo>
                      <a:pt x="381220" y="568865"/>
                    </a:lnTo>
                    <a:lnTo>
                      <a:pt x="395153" y="529643"/>
                    </a:lnTo>
                    <a:lnTo>
                      <a:pt x="399778" y="487534"/>
                    </a:lnTo>
                    <a:lnTo>
                      <a:pt x="395031" y="442756"/>
                    </a:lnTo>
                    <a:lnTo>
                      <a:pt x="380838" y="404164"/>
                    </a:lnTo>
                    <a:lnTo>
                      <a:pt x="357270" y="370921"/>
                    </a:lnTo>
                    <a:lnTo>
                      <a:pt x="324400" y="342193"/>
                    </a:lnTo>
                    <a:lnTo>
                      <a:pt x="282299" y="317142"/>
                    </a:lnTo>
                    <a:lnTo>
                      <a:pt x="231040" y="294933"/>
                    </a:lnTo>
                    <a:lnTo>
                      <a:pt x="172293" y="268895"/>
                    </a:lnTo>
                    <a:lnTo>
                      <a:pt x="131636" y="241406"/>
                    </a:lnTo>
                    <a:lnTo>
                      <a:pt x="108013" y="209079"/>
                    </a:lnTo>
                    <a:lnTo>
                      <a:pt x="100373" y="168528"/>
                    </a:lnTo>
                    <a:lnTo>
                      <a:pt x="107053" y="134217"/>
                    </a:lnTo>
                    <a:lnTo>
                      <a:pt x="128497" y="102324"/>
                    </a:lnTo>
                    <a:lnTo>
                      <a:pt x="166816" y="78814"/>
                    </a:lnTo>
                    <a:lnTo>
                      <a:pt x="224118" y="69652"/>
                    </a:lnTo>
                    <a:lnTo>
                      <a:pt x="265869" y="72929"/>
                    </a:lnTo>
                    <a:lnTo>
                      <a:pt x="301132" y="81042"/>
                    </a:lnTo>
                    <a:lnTo>
                      <a:pt x="329256" y="91412"/>
                    </a:lnTo>
                    <a:lnTo>
                      <a:pt x="349591" y="101462"/>
                    </a:lnTo>
                    <a:lnTo>
                      <a:pt x="372951" y="31810"/>
                    </a:lnTo>
                    <a:lnTo>
                      <a:pt x="347316" y="19948"/>
                    </a:lnTo>
                    <a:lnTo>
                      <a:pt x="314545" y="9779"/>
                    </a:lnTo>
                    <a:lnTo>
                      <a:pt x="274635" y="2673"/>
                    </a:lnTo>
                    <a:lnTo>
                      <a:pt x="227584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5">
                <a:extLst>
                  <a:ext uri="{FF2B5EF4-FFF2-40B4-BE49-F238E27FC236}">
                    <a16:creationId xmlns:a16="http://schemas.microsoft.com/office/drawing/2014/main" id="{F8BC108D-5D9A-1874-7D76-BBB77E8BFA24}"/>
                  </a:ext>
                </a:extLst>
              </p:cNvPr>
              <p:cNvSpPr/>
              <p:nvPr/>
            </p:nvSpPr>
            <p:spPr>
              <a:xfrm>
                <a:off x="4648853" y="1193796"/>
                <a:ext cx="679450" cy="481965"/>
              </a:xfrm>
              <a:custGeom>
                <a:avLst/>
                <a:gdLst/>
                <a:ahLst/>
                <a:cxnLst/>
                <a:rect l="l" t="t" r="r" b="b"/>
                <a:pathLst>
                  <a:path w="679450" h="481964">
                    <a:moveTo>
                      <a:pt x="524392" y="0"/>
                    </a:moveTo>
                    <a:lnTo>
                      <a:pt x="465547" y="8278"/>
                    </a:lnTo>
                    <a:lnTo>
                      <a:pt x="419683" y="32679"/>
                    </a:lnTo>
                    <a:lnTo>
                      <a:pt x="391348" y="59116"/>
                    </a:lnTo>
                    <a:lnTo>
                      <a:pt x="366899" y="94583"/>
                    </a:lnTo>
                    <a:lnTo>
                      <a:pt x="364303" y="94583"/>
                    </a:lnTo>
                    <a:lnTo>
                      <a:pt x="344079" y="56224"/>
                    </a:lnTo>
                    <a:lnTo>
                      <a:pt x="314118" y="26331"/>
                    </a:lnTo>
                    <a:lnTo>
                      <a:pt x="275719" y="6918"/>
                    </a:lnTo>
                    <a:lnTo>
                      <a:pt x="230181" y="0"/>
                    </a:lnTo>
                    <a:lnTo>
                      <a:pt x="177855" y="7282"/>
                    </a:lnTo>
                    <a:lnTo>
                      <a:pt x="136726" y="26656"/>
                    </a:lnTo>
                    <a:lnTo>
                      <a:pt x="105330" y="54413"/>
                    </a:lnTo>
                    <a:lnTo>
                      <a:pt x="82206" y="86845"/>
                    </a:lnTo>
                    <a:lnTo>
                      <a:pt x="78751" y="86845"/>
                    </a:lnTo>
                    <a:lnTo>
                      <a:pt x="75285" y="10313"/>
                    </a:lnTo>
                    <a:lnTo>
                      <a:pt x="0" y="10313"/>
                    </a:lnTo>
                    <a:lnTo>
                      <a:pt x="1637" y="40115"/>
                    </a:lnTo>
                    <a:lnTo>
                      <a:pt x="2706" y="70721"/>
                    </a:lnTo>
                    <a:lnTo>
                      <a:pt x="3289" y="102939"/>
                    </a:lnTo>
                    <a:lnTo>
                      <a:pt x="3465" y="137576"/>
                    </a:lnTo>
                    <a:lnTo>
                      <a:pt x="3465" y="481524"/>
                    </a:lnTo>
                    <a:lnTo>
                      <a:pt x="87400" y="481524"/>
                    </a:lnTo>
                    <a:lnTo>
                      <a:pt x="87400" y="196904"/>
                    </a:lnTo>
                    <a:lnTo>
                      <a:pt x="87873" y="186103"/>
                    </a:lnTo>
                    <a:lnTo>
                      <a:pt x="109251" y="124065"/>
                    </a:lnTo>
                    <a:lnTo>
                      <a:pt x="163440" y="77041"/>
                    </a:lnTo>
                    <a:lnTo>
                      <a:pt x="200758" y="69652"/>
                    </a:lnTo>
                    <a:lnTo>
                      <a:pt x="244053" y="79418"/>
                    </a:lnTo>
                    <a:lnTo>
                      <a:pt x="275178" y="106516"/>
                    </a:lnTo>
                    <a:lnTo>
                      <a:pt x="293972" y="147641"/>
                    </a:lnTo>
                    <a:lnTo>
                      <a:pt x="300273" y="199491"/>
                    </a:lnTo>
                    <a:lnTo>
                      <a:pt x="300273" y="481524"/>
                    </a:lnTo>
                    <a:lnTo>
                      <a:pt x="384208" y="481524"/>
                    </a:lnTo>
                    <a:lnTo>
                      <a:pt x="384208" y="190884"/>
                    </a:lnTo>
                    <a:lnTo>
                      <a:pt x="384681" y="178847"/>
                    </a:lnTo>
                    <a:lnTo>
                      <a:pt x="406340" y="117894"/>
                    </a:lnTo>
                    <a:lnTo>
                      <a:pt x="458178" y="75953"/>
                    </a:lnTo>
                    <a:lnTo>
                      <a:pt x="492372" y="69652"/>
                    </a:lnTo>
                    <a:lnTo>
                      <a:pt x="538031" y="79660"/>
                    </a:lnTo>
                    <a:lnTo>
                      <a:pt x="570142" y="108450"/>
                    </a:lnTo>
                    <a:lnTo>
                      <a:pt x="589110" y="154170"/>
                    </a:lnTo>
                    <a:lnTo>
                      <a:pt x="595343" y="214967"/>
                    </a:lnTo>
                    <a:lnTo>
                      <a:pt x="595343" y="481524"/>
                    </a:lnTo>
                    <a:lnTo>
                      <a:pt x="679277" y="481524"/>
                    </a:lnTo>
                    <a:lnTo>
                      <a:pt x="679277" y="203784"/>
                    </a:lnTo>
                    <a:lnTo>
                      <a:pt x="672131" y="131964"/>
                    </a:lnTo>
                    <a:lnTo>
                      <a:pt x="652967" y="78343"/>
                    </a:lnTo>
                    <a:lnTo>
                      <a:pt x="625198" y="40629"/>
                    </a:lnTo>
                    <a:lnTo>
                      <a:pt x="592237" y="16529"/>
                    </a:lnTo>
                    <a:lnTo>
                      <a:pt x="557497" y="3750"/>
                    </a:lnTo>
                    <a:lnTo>
                      <a:pt x="524392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6">
                <a:extLst>
                  <a:ext uri="{FF2B5EF4-FFF2-40B4-BE49-F238E27FC236}">
                    <a16:creationId xmlns:a16="http://schemas.microsoft.com/office/drawing/2014/main" id="{E302232E-F878-B0B4-4571-BF47A3CDDA5D}"/>
                  </a:ext>
                </a:extLst>
              </p:cNvPr>
              <p:cNvSpPr/>
              <p:nvPr/>
            </p:nvSpPr>
            <p:spPr>
              <a:xfrm>
                <a:off x="5431971" y="1193793"/>
                <a:ext cx="377825" cy="492125"/>
              </a:xfrm>
              <a:custGeom>
                <a:avLst/>
                <a:gdLst/>
                <a:ahLst/>
                <a:cxnLst/>
                <a:rect l="l" t="t" r="r" b="b"/>
                <a:pathLst>
                  <a:path w="377825" h="492125">
                    <a:moveTo>
                      <a:pt x="333492" y="62772"/>
                    </a:moveTo>
                    <a:lnTo>
                      <a:pt x="176528" y="62772"/>
                    </a:lnTo>
                    <a:lnTo>
                      <a:pt x="234316" y="74394"/>
                    </a:lnTo>
                    <a:lnTo>
                      <a:pt x="266955" y="102864"/>
                    </a:lnTo>
                    <a:lnTo>
                      <a:pt x="281421" y="138588"/>
                    </a:lnTo>
                    <a:lnTo>
                      <a:pt x="284692" y="171973"/>
                    </a:lnTo>
                    <a:lnTo>
                      <a:pt x="284692" y="181429"/>
                    </a:lnTo>
                    <a:lnTo>
                      <a:pt x="219789" y="184064"/>
                    </a:lnTo>
                    <a:lnTo>
                      <a:pt x="162816" y="192514"/>
                    </a:lnTo>
                    <a:lnTo>
                      <a:pt x="113996" y="206627"/>
                    </a:lnTo>
                    <a:lnTo>
                      <a:pt x="73552" y="226252"/>
                    </a:lnTo>
                    <a:lnTo>
                      <a:pt x="41708" y="251237"/>
                    </a:lnTo>
                    <a:lnTo>
                      <a:pt x="4708" y="316686"/>
                    </a:lnTo>
                    <a:lnTo>
                      <a:pt x="0" y="356847"/>
                    </a:lnTo>
                    <a:lnTo>
                      <a:pt x="5808" y="396969"/>
                    </a:lnTo>
                    <a:lnTo>
                      <a:pt x="23204" y="433707"/>
                    </a:lnTo>
                    <a:lnTo>
                      <a:pt x="52148" y="463884"/>
                    </a:lnTo>
                    <a:lnTo>
                      <a:pt x="92596" y="484320"/>
                    </a:lnTo>
                    <a:lnTo>
                      <a:pt x="144508" y="491838"/>
                    </a:lnTo>
                    <a:lnTo>
                      <a:pt x="191912" y="486156"/>
                    </a:lnTo>
                    <a:lnTo>
                      <a:pt x="232339" y="470882"/>
                    </a:lnTo>
                    <a:lnTo>
                      <a:pt x="264978" y="448675"/>
                    </a:lnTo>
                    <a:lnTo>
                      <a:pt x="282772" y="429075"/>
                    </a:lnTo>
                    <a:lnTo>
                      <a:pt x="167010" y="429075"/>
                    </a:lnTo>
                    <a:lnTo>
                      <a:pt x="135682" y="424050"/>
                    </a:lnTo>
                    <a:lnTo>
                      <a:pt x="109791" y="408867"/>
                    </a:lnTo>
                    <a:lnTo>
                      <a:pt x="92175" y="383364"/>
                    </a:lnTo>
                    <a:lnTo>
                      <a:pt x="85672" y="347382"/>
                    </a:lnTo>
                    <a:lnTo>
                      <a:pt x="93993" y="307421"/>
                    </a:lnTo>
                    <a:lnTo>
                      <a:pt x="150679" y="258927"/>
                    </a:lnTo>
                    <a:lnTo>
                      <a:pt x="192458" y="247196"/>
                    </a:lnTo>
                    <a:lnTo>
                      <a:pt x="238803" y="241676"/>
                    </a:lnTo>
                    <a:lnTo>
                      <a:pt x="286420" y="240767"/>
                    </a:lnTo>
                    <a:lnTo>
                      <a:pt x="369496" y="240767"/>
                    </a:lnTo>
                    <a:lnTo>
                      <a:pt x="369490" y="192514"/>
                    </a:lnTo>
                    <a:lnTo>
                      <a:pt x="367110" y="152161"/>
                    </a:lnTo>
                    <a:lnTo>
                      <a:pt x="359093" y="113063"/>
                    </a:lnTo>
                    <a:lnTo>
                      <a:pt x="344158" y="77094"/>
                    </a:lnTo>
                    <a:lnTo>
                      <a:pt x="333492" y="62772"/>
                    </a:lnTo>
                    <a:close/>
                  </a:path>
                  <a:path w="377825" h="492125">
                    <a:moveTo>
                      <a:pt x="370870" y="422196"/>
                    </a:moveTo>
                    <a:lnTo>
                      <a:pt x="292483" y="422196"/>
                    </a:lnTo>
                    <a:lnTo>
                      <a:pt x="299404" y="481524"/>
                    </a:lnTo>
                    <a:lnTo>
                      <a:pt x="377286" y="481524"/>
                    </a:lnTo>
                    <a:lnTo>
                      <a:pt x="373512" y="455807"/>
                    </a:lnTo>
                    <a:lnTo>
                      <a:pt x="371118" y="427996"/>
                    </a:lnTo>
                    <a:lnTo>
                      <a:pt x="370870" y="422196"/>
                    </a:lnTo>
                    <a:close/>
                  </a:path>
                  <a:path w="377825" h="492125">
                    <a:moveTo>
                      <a:pt x="369496" y="240767"/>
                    </a:moveTo>
                    <a:lnTo>
                      <a:pt x="286420" y="240767"/>
                    </a:lnTo>
                    <a:lnTo>
                      <a:pt x="286420" y="322450"/>
                    </a:lnTo>
                    <a:lnTo>
                      <a:pt x="286096" y="329530"/>
                    </a:lnTo>
                    <a:lnTo>
                      <a:pt x="266184" y="379013"/>
                    </a:lnTo>
                    <a:lnTo>
                      <a:pt x="208827" y="422276"/>
                    </a:lnTo>
                    <a:lnTo>
                      <a:pt x="167010" y="429075"/>
                    </a:lnTo>
                    <a:lnTo>
                      <a:pt x="282772" y="429075"/>
                    </a:lnTo>
                    <a:lnTo>
                      <a:pt x="289017" y="422196"/>
                    </a:lnTo>
                    <a:lnTo>
                      <a:pt x="370870" y="422196"/>
                    </a:lnTo>
                    <a:lnTo>
                      <a:pt x="369861" y="398573"/>
                    </a:lnTo>
                    <a:lnTo>
                      <a:pt x="369496" y="368020"/>
                    </a:lnTo>
                    <a:lnTo>
                      <a:pt x="369496" y="240767"/>
                    </a:lnTo>
                    <a:close/>
                  </a:path>
                  <a:path w="377825" h="492125">
                    <a:moveTo>
                      <a:pt x="189512" y="0"/>
                    </a:moveTo>
                    <a:lnTo>
                      <a:pt x="145457" y="2955"/>
                    </a:lnTo>
                    <a:lnTo>
                      <a:pt x="103839" y="11392"/>
                    </a:lnTo>
                    <a:lnTo>
                      <a:pt x="66116" y="24666"/>
                    </a:lnTo>
                    <a:lnTo>
                      <a:pt x="33747" y="42134"/>
                    </a:lnTo>
                    <a:lnTo>
                      <a:pt x="53652" y="98028"/>
                    </a:lnTo>
                    <a:lnTo>
                      <a:pt x="80516" y="83450"/>
                    </a:lnTo>
                    <a:lnTo>
                      <a:pt x="110869" y="72339"/>
                    </a:lnTo>
                    <a:lnTo>
                      <a:pt x="143333" y="65258"/>
                    </a:lnTo>
                    <a:lnTo>
                      <a:pt x="176528" y="62772"/>
                    </a:lnTo>
                    <a:lnTo>
                      <a:pt x="333492" y="62772"/>
                    </a:lnTo>
                    <a:lnTo>
                      <a:pt x="321020" y="46027"/>
                    </a:lnTo>
                    <a:lnTo>
                      <a:pt x="288390" y="21640"/>
                    </a:lnTo>
                    <a:lnTo>
                      <a:pt x="244983" y="5705"/>
                    </a:lnTo>
                    <a:lnTo>
                      <a:pt x="189512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7">
                <a:extLst>
                  <a:ext uri="{FF2B5EF4-FFF2-40B4-BE49-F238E27FC236}">
                    <a16:creationId xmlns:a16="http://schemas.microsoft.com/office/drawing/2014/main" id="{26426AEB-81DF-66F0-19DF-8E7896C37DB2}"/>
                  </a:ext>
                </a:extLst>
              </p:cNvPr>
              <p:cNvSpPr/>
              <p:nvPr/>
            </p:nvSpPr>
            <p:spPr>
              <a:xfrm>
                <a:off x="5936458" y="1193793"/>
                <a:ext cx="238125" cy="481965"/>
              </a:xfrm>
              <a:custGeom>
                <a:avLst/>
                <a:gdLst/>
                <a:ahLst/>
                <a:cxnLst/>
                <a:rect l="l" t="t" r="r" b="b"/>
                <a:pathLst>
                  <a:path w="238125" h="481964">
                    <a:moveTo>
                      <a:pt x="223249" y="0"/>
                    </a:moveTo>
                    <a:lnTo>
                      <a:pt x="213731" y="0"/>
                    </a:lnTo>
                    <a:lnTo>
                      <a:pt x="171763" y="7175"/>
                    </a:lnTo>
                    <a:lnTo>
                      <a:pt x="134340" y="27732"/>
                    </a:lnTo>
                    <a:lnTo>
                      <a:pt x="103730" y="60218"/>
                    </a:lnTo>
                    <a:lnTo>
                      <a:pt x="82206" y="103180"/>
                    </a:lnTo>
                    <a:lnTo>
                      <a:pt x="78741" y="103180"/>
                    </a:lnTo>
                    <a:lnTo>
                      <a:pt x="75285" y="10324"/>
                    </a:lnTo>
                    <a:lnTo>
                      <a:pt x="0" y="10324"/>
                    </a:lnTo>
                    <a:lnTo>
                      <a:pt x="2133" y="44058"/>
                    </a:lnTo>
                    <a:lnTo>
                      <a:pt x="3458" y="79646"/>
                    </a:lnTo>
                    <a:lnTo>
                      <a:pt x="4134" y="117331"/>
                    </a:lnTo>
                    <a:lnTo>
                      <a:pt x="4324" y="157356"/>
                    </a:lnTo>
                    <a:lnTo>
                      <a:pt x="4324" y="481524"/>
                    </a:lnTo>
                    <a:lnTo>
                      <a:pt x="89128" y="481524"/>
                    </a:lnTo>
                    <a:lnTo>
                      <a:pt x="89128" y="230443"/>
                    </a:lnTo>
                    <a:lnTo>
                      <a:pt x="89438" y="219668"/>
                    </a:lnTo>
                    <a:lnTo>
                      <a:pt x="107660" y="146489"/>
                    </a:lnTo>
                    <a:lnTo>
                      <a:pt x="132497" y="111675"/>
                    </a:lnTo>
                    <a:lnTo>
                      <a:pt x="166582" y="88954"/>
                    </a:lnTo>
                    <a:lnTo>
                      <a:pt x="208538" y="80824"/>
                    </a:lnTo>
                    <a:lnTo>
                      <a:pt x="217030" y="80985"/>
                    </a:lnTo>
                    <a:lnTo>
                      <a:pt x="224549" y="81470"/>
                    </a:lnTo>
                    <a:lnTo>
                      <a:pt x="231418" y="82278"/>
                    </a:lnTo>
                    <a:lnTo>
                      <a:pt x="237961" y="83411"/>
                    </a:lnTo>
                    <a:lnTo>
                      <a:pt x="237961" y="2586"/>
                    </a:lnTo>
                    <a:lnTo>
                      <a:pt x="230171" y="858"/>
                    </a:lnTo>
                    <a:lnTo>
                      <a:pt x="223249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8">
                <a:extLst>
                  <a:ext uri="{FF2B5EF4-FFF2-40B4-BE49-F238E27FC236}">
                    <a16:creationId xmlns:a16="http://schemas.microsoft.com/office/drawing/2014/main" id="{59F4B311-36EE-3E21-E727-22C6A4D22356}"/>
                  </a:ext>
                </a:extLst>
              </p:cNvPr>
              <p:cNvSpPr/>
              <p:nvPr/>
            </p:nvSpPr>
            <p:spPr>
              <a:xfrm>
                <a:off x="6230663" y="1069116"/>
                <a:ext cx="280670" cy="615950"/>
              </a:xfrm>
              <a:custGeom>
                <a:avLst/>
                <a:gdLst/>
                <a:ahLst/>
                <a:cxnLst/>
                <a:rect l="l" t="t" r="r" b="b"/>
                <a:pathLst>
                  <a:path w="280670" h="615950">
                    <a:moveTo>
                      <a:pt x="157492" y="0"/>
                    </a:moveTo>
                    <a:lnTo>
                      <a:pt x="72688" y="22355"/>
                    </a:lnTo>
                    <a:lnTo>
                      <a:pt x="72688" y="135001"/>
                    </a:lnTo>
                    <a:lnTo>
                      <a:pt x="0" y="135001"/>
                    </a:lnTo>
                    <a:lnTo>
                      <a:pt x="0" y="200349"/>
                    </a:lnTo>
                    <a:lnTo>
                      <a:pt x="72688" y="200349"/>
                    </a:lnTo>
                    <a:lnTo>
                      <a:pt x="72688" y="457441"/>
                    </a:lnTo>
                    <a:lnTo>
                      <a:pt x="74554" y="496231"/>
                    </a:lnTo>
                    <a:lnTo>
                      <a:pt x="90941" y="557685"/>
                    </a:lnTo>
                    <a:lnTo>
                      <a:pt x="124070" y="594983"/>
                    </a:lnTo>
                    <a:lnTo>
                      <a:pt x="170689" y="613279"/>
                    </a:lnTo>
                    <a:lnTo>
                      <a:pt x="199030" y="615656"/>
                    </a:lnTo>
                    <a:lnTo>
                      <a:pt x="222853" y="614744"/>
                    </a:lnTo>
                    <a:lnTo>
                      <a:pt x="243593" y="612220"/>
                    </a:lnTo>
                    <a:lnTo>
                      <a:pt x="261087" y="608407"/>
                    </a:lnTo>
                    <a:lnTo>
                      <a:pt x="275174" y="603625"/>
                    </a:lnTo>
                    <a:lnTo>
                      <a:pt x="271719" y="539994"/>
                    </a:lnTo>
                    <a:lnTo>
                      <a:pt x="262291" y="542021"/>
                    </a:lnTo>
                    <a:lnTo>
                      <a:pt x="250837" y="543970"/>
                    </a:lnTo>
                    <a:lnTo>
                      <a:pt x="237275" y="545436"/>
                    </a:lnTo>
                    <a:lnTo>
                      <a:pt x="221522" y="546014"/>
                    </a:lnTo>
                    <a:lnTo>
                      <a:pt x="191440" y="539860"/>
                    </a:lnTo>
                    <a:lnTo>
                      <a:pt x="171661" y="521936"/>
                    </a:lnTo>
                    <a:lnTo>
                      <a:pt x="160804" y="493050"/>
                    </a:lnTo>
                    <a:lnTo>
                      <a:pt x="157492" y="454007"/>
                    </a:lnTo>
                    <a:lnTo>
                      <a:pt x="157492" y="200349"/>
                    </a:lnTo>
                    <a:lnTo>
                      <a:pt x="280368" y="200349"/>
                    </a:lnTo>
                    <a:lnTo>
                      <a:pt x="280368" y="135001"/>
                    </a:lnTo>
                    <a:lnTo>
                      <a:pt x="157492" y="135001"/>
                    </a:lnTo>
                    <a:lnTo>
                      <a:pt x="157492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" name="object 9">
                <a:extLst>
                  <a:ext uri="{FF2B5EF4-FFF2-40B4-BE49-F238E27FC236}">
                    <a16:creationId xmlns:a16="http://schemas.microsoft.com/office/drawing/2014/main" id="{DACD73CE-7C79-6AF0-D468-59F22480AA70}"/>
                  </a:ext>
                </a:extLst>
              </p:cNvPr>
              <p:cNvSpPr/>
              <p:nvPr/>
            </p:nvSpPr>
            <p:spPr>
              <a:xfrm>
                <a:off x="6611404" y="1019244"/>
                <a:ext cx="367030" cy="656590"/>
              </a:xfrm>
              <a:custGeom>
                <a:avLst/>
                <a:gdLst/>
                <a:ahLst/>
                <a:cxnLst/>
                <a:rect l="l" t="t" r="r" b="b"/>
                <a:pathLst>
                  <a:path w="367029" h="656589">
                    <a:moveTo>
                      <a:pt x="366903" y="584200"/>
                    </a:moveTo>
                    <a:lnTo>
                      <a:pt x="84797" y="584200"/>
                    </a:lnTo>
                    <a:lnTo>
                      <a:pt x="84797" y="0"/>
                    </a:lnTo>
                    <a:lnTo>
                      <a:pt x="0" y="0"/>
                    </a:lnTo>
                    <a:lnTo>
                      <a:pt x="0" y="584200"/>
                    </a:lnTo>
                    <a:lnTo>
                      <a:pt x="0" y="656590"/>
                    </a:lnTo>
                    <a:lnTo>
                      <a:pt x="366903" y="656590"/>
                    </a:lnTo>
                    <a:lnTo>
                      <a:pt x="366903" y="58420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object 10">
                <a:extLst>
                  <a:ext uri="{FF2B5EF4-FFF2-40B4-BE49-F238E27FC236}">
                    <a16:creationId xmlns:a16="http://schemas.microsoft.com/office/drawing/2014/main" id="{55B318B3-66CA-D1C0-050E-F2C24999F68F}"/>
                  </a:ext>
                </a:extLst>
              </p:cNvPr>
              <p:cNvSpPr/>
              <p:nvPr/>
            </p:nvSpPr>
            <p:spPr>
              <a:xfrm>
                <a:off x="7032817" y="1193793"/>
                <a:ext cx="378460" cy="492125"/>
              </a:xfrm>
              <a:custGeom>
                <a:avLst/>
                <a:gdLst/>
                <a:ahLst/>
                <a:cxnLst/>
                <a:rect l="l" t="t" r="r" b="b"/>
                <a:pathLst>
                  <a:path w="378459" h="492125">
                    <a:moveTo>
                      <a:pt x="333803" y="62772"/>
                    </a:moveTo>
                    <a:lnTo>
                      <a:pt x="177397" y="62772"/>
                    </a:lnTo>
                    <a:lnTo>
                      <a:pt x="235045" y="74394"/>
                    </a:lnTo>
                    <a:lnTo>
                      <a:pt x="267385" y="102864"/>
                    </a:lnTo>
                    <a:lnTo>
                      <a:pt x="281555" y="138588"/>
                    </a:lnTo>
                    <a:lnTo>
                      <a:pt x="284692" y="171973"/>
                    </a:lnTo>
                    <a:lnTo>
                      <a:pt x="284692" y="181429"/>
                    </a:lnTo>
                    <a:lnTo>
                      <a:pt x="220039" y="184064"/>
                    </a:lnTo>
                    <a:lnTo>
                      <a:pt x="163183" y="192514"/>
                    </a:lnTo>
                    <a:lnTo>
                      <a:pt x="114378" y="206627"/>
                    </a:lnTo>
                    <a:lnTo>
                      <a:pt x="73878" y="226252"/>
                    </a:lnTo>
                    <a:lnTo>
                      <a:pt x="41937" y="251237"/>
                    </a:lnTo>
                    <a:lnTo>
                      <a:pt x="4744" y="316686"/>
                    </a:lnTo>
                    <a:lnTo>
                      <a:pt x="0" y="356847"/>
                    </a:lnTo>
                    <a:lnTo>
                      <a:pt x="5891" y="396969"/>
                    </a:lnTo>
                    <a:lnTo>
                      <a:pt x="23455" y="433707"/>
                    </a:lnTo>
                    <a:lnTo>
                      <a:pt x="52523" y="463884"/>
                    </a:lnTo>
                    <a:lnTo>
                      <a:pt x="92930" y="484320"/>
                    </a:lnTo>
                    <a:lnTo>
                      <a:pt x="144508" y="491838"/>
                    </a:lnTo>
                    <a:lnTo>
                      <a:pt x="191926" y="486156"/>
                    </a:lnTo>
                    <a:lnTo>
                      <a:pt x="232448" y="470882"/>
                    </a:lnTo>
                    <a:lnTo>
                      <a:pt x="265345" y="448675"/>
                    </a:lnTo>
                    <a:lnTo>
                      <a:pt x="283510" y="429075"/>
                    </a:lnTo>
                    <a:lnTo>
                      <a:pt x="167010" y="429075"/>
                    </a:lnTo>
                    <a:lnTo>
                      <a:pt x="136183" y="424050"/>
                    </a:lnTo>
                    <a:lnTo>
                      <a:pt x="110546" y="408867"/>
                    </a:lnTo>
                    <a:lnTo>
                      <a:pt x="93022" y="383364"/>
                    </a:lnTo>
                    <a:lnTo>
                      <a:pt x="86531" y="347382"/>
                    </a:lnTo>
                    <a:lnTo>
                      <a:pt x="94848" y="307421"/>
                    </a:lnTo>
                    <a:lnTo>
                      <a:pt x="151431" y="258927"/>
                    </a:lnTo>
                    <a:lnTo>
                      <a:pt x="193062" y="247196"/>
                    </a:lnTo>
                    <a:lnTo>
                      <a:pt x="239165" y="241676"/>
                    </a:lnTo>
                    <a:lnTo>
                      <a:pt x="286420" y="240767"/>
                    </a:lnTo>
                    <a:lnTo>
                      <a:pt x="369496" y="240767"/>
                    </a:lnTo>
                    <a:lnTo>
                      <a:pt x="369490" y="192514"/>
                    </a:lnTo>
                    <a:lnTo>
                      <a:pt x="367155" y="152161"/>
                    </a:lnTo>
                    <a:lnTo>
                      <a:pt x="359243" y="113063"/>
                    </a:lnTo>
                    <a:lnTo>
                      <a:pt x="344429" y="77094"/>
                    </a:lnTo>
                    <a:lnTo>
                      <a:pt x="333803" y="62772"/>
                    </a:lnTo>
                    <a:close/>
                  </a:path>
                  <a:path w="378459" h="492125">
                    <a:moveTo>
                      <a:pt x="371245" y="422196"/>
                    </a:moveTo>
                    <a:lnTo>
                      <a:pt x="292483" y="422196"/>
                    </a:lnTo>
                    <a:lnTo>
                      <a:pt x="299404" y="481524"/>
                    </a:lnTo>
                    <a:lnTo>
                      <a:pt x="378145" y="481524"/>
                    </a:lnTo>
                    <a:lnTo>
                      <a:pt x="374240" y="455807"/>
                    </a:lnTo>
                    <a:lnTo>
                      <a:pt x="371551" y="427996"/>
                    </a:lnTo>
                    <a:lnTo>
                      <a:pt x="371245" y="422196"/>
                    </a:lnTo>
                    <a:close/>
                  </a:path>
                  <a:path w="378459" h="492125">
                    <a:moveTo>
                      <a:pt x="369496" y="240767"/>
                    </a:moveTo>
                    <a:lnTo>
                      <a:pt x="286420" y="240767"/>
                    </a:lnTo>
                    <a:lnTo>
                      <a:pt x="286420" y="322450"/>
                    </a:lnTo>
                    <a:lnTo>
                      <a:pt x="286110" y="329530"/>
                    </a:lnTo>
                    <a:lnTo>
                      <a:pt x="267035" y="379013"/>
                    </a:lnTo>
                    <a:lnTo>
                      <a:pt x="209329" y="422276"/>
                    </a:lnTo>
                    <a:lnTo>
                      <a:pt x="167010" y="429075"/>
                    </a:lnTo>
                    <a:lnTo>
                      <a:pt x="283510" y="429075"/>
                    </a:lnTo>
                    <a:lnTo>
                      <a:pt x="289886" y="422196"/>
                    </a:lnTo>
                    <a:lnTo>
                      <a:pt x="371245" y="422196"/>
                    </a:lnTo>
                    <a:lnTo>
                      <a:pt x="369996" y="398573"/>
                    </a:lnTo>
                    <a:lnTo>
                      <a:pt x="369496" y="368020"/>
                    </a:lnTo>
                    <a:lnTo>
                      <a:pt x="369496" y="240767"/>
                    </a:lnTo>
                    <a:close/>
                  </a:path>
                  <a:path w="378459" h="492125">
                    <a:moveTo>
                      <a:pt x="189512" y="0"/>
                    </a:moveTo>
                    <a:lnTo>
                      <a:pt x="145593" y="2955"/>
                    </a:lnTo>
                    <a:lnTo>
                      <a:pt x="104274" y="11392"/>
                    </a:lnTo>
                    <a:lnTo>
                      <a:pt x="66850" y="24666"/>
                    </a:lnTo>
                    <a:lnTo>
                      <a:pt x="34616" y="42134"/>
                    </a:lnTo>
                    <a:lnTo>
                      <a:pt x="53652" y="98028"/>
                    </a:lnTo>
                    <a:lnTo>
                      <a:pt x="81018" y="83450"/>
                    </a:lnTo>
                    <a:lnTo>
                      <a:pt x="111630" y="72339"/>
                    </a:lnTo>
                    <a:lnTo>
                      <a:pt x="144188" y="65258"/>
                    </a:lnTo>
                    <a:lnTo>
                      <a:pt x="177397" y="62772"/>
                    </a:lnTo>
                    <a:lnTo>
                      <a:pt x="333803" y="62772"/>
                    </a:lnTo>
                    <a:lnTo>
                      <a:pt x="321380" y="46027"/>
                    </a:lnTo>
                    <a:lnTo>
                      <a:pt x="288766" y="21640"/>
                    </a:lnTo>
                    <a:lnTo>
                      <a:pt x="245254" y="5705"/>
                    </a:lnTo>
                    <a:lnTo>
                      <a:pt x="189512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11">
                <a:extLst>
                  <a:ext uri="{FF2B5EF4-FFF2-40B4-BE49-F238E27FC236}">
                    <a16:creationId xmlns:a16="http://schemas.microsoft.com/office/drawing/2014/main" id="{0CA29653-BA4A-61CE-B97C-B286A630F403}"/>
                  </a:ext>
                </a:extLst>
              </p:cNvPr>
              <p:cNvSpPr/>
              <p:nvPr/>
            </p:nvSpPr>
            <p:spPr>
              <a:xfrm>
                <a:off x="7538165" y="1193796"/>
                <a:ext cx="407034" cy="481965"/>
              </a:xfrm>
              <a:custGeom>
                <a:avLst/>
                <a:gdLst/>
                <a:ahLst/>
                <a:cxnLst/>
                <a:rect l="l" t="t" r="r" b="b"/>
                <a:pathLst>
                  <a:path w="407034" h="481964">
                    <a:moveTo>
                      <a:pt x="239699" y="0"/>
                    </a:moveTo>
                    <a:lnTo>
                      <a:pt x="185293" y="7550"/>
                    </a:lnTo>
                    <a:lnTo>
                      <a:pt x="140620" y="27514"/>
                    </a:lnTo>
                    <a:lnTo>
                      <a:pt x="106330" y="55862"/>
                    </a:lnTo>
                    <a:lnTo>
                      <a:pt x="83076" y="88562"/>
                    </a:lnTo>
                    <a:lnTo>
                      <a:pt x="81348" y="88562"/>
                    </a:lnTo>
                    <a:lnTo>
                      <a:pt x="76154" y="10313"/>
                    </a:lnTo>
                    <a:lnTo>
                      <a:pt x="0" y="10313"/>
                    </a:lnTo>
                    <a:lnTo>
                      <a:pt x="1637" y="40115"/>
                    </a:lnTo>
                    <a:lnTo>
                      <a:pt x="2706" y="70721"/>
                    </a:lnTo>
                    <a:lnTo>
                      <a:pt x="3289" y="102939"/>
                    </a:lnTo>
                    <a:lnTo>
                      <a:pt x="3465" y="137576"/>
                    </a:lnTo>
                    <a:lnTo>
                      <a:pt x="3465" y="481524"/>
                    </a:lnTo>
                    <a:lnTo>
                      <a:pt x="89997" y="481524"/>
                    </a:lnTo>
                    <a:lnTo>
                      <a:pt x="89997" y="198632"/>
                    </a:lnTo>
                    <a:lnTo>
                      <a:pt x="90334" y="187717"/>
                    </a:lnTo>
                    <a:lnTo>
                      <a:pt x="112211" y="124557"/>
                    </a:lnTo>
                    <a:lnTo>
                      <a:pt x="171133" y="77563"/>
                    </a:lnTo>
                    <a:lnTo>
                      <a:pt x="211145" y="70510"/>
                    </a:lnTo>
                    <a:lnTo>
                      <a:pt x="262630" y="81635"/>
                    </a:lnTo>
                    <a:lnTo>
                      <a:pt x="296593" y="111784"/>
                    </a:lnTo>
                    <a:lnTo>
                      <a:pt x="315304" y="156120"/>
                    </a:lnTo>
                    <a:lnTo>
                      <a:pt x="321037" y="209805"/>
                    </a:lnTo>
                    <a:lnTo>
                      <a:pt x="321037" y="481524"/>
                    </a:lnTo>
                    <a:lnTo>
                      <a:pt x="406699" y="481524"/>
                    </a:lnTo>
                    <a:lnTo>
                      <a:pt x="406699" y="200349"/>
                    </a:lnTo>
                    <a:lnTo>
                      <a:pt x="400900" y="138350"/>
                    </a:lnTo>
                    <a:lnTo>
                      <a:pt x="385096" y="89933"/>
                    </a:lnTo>
                    <a:lnTo>
                      <a:pt x="361678" y="53626"/>
                    </a:lnTo>
                    <a:lnTo>
                      <a:pt x="333039" y="27953"/>
                    </a:lnTo>
                    <a:lnTo>
                      <a:pt x="269658" y="2614"/>
                    </a:lnTo>
                    <a:lnTo>
                      <a:pt x="239699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12">
                <a:extLst>
                  <a:ext uri="{FF2B5EF4-FFF2-40B4-BE49-F238E27FC236}">
                    <a16:creationId xmlns:a16="http://schemas.microsoft.com/office/drawing/2014/main" id="{9DA75750-61B8-93B9-BFD3-1A89CE0A21EE}"/>
                  </a:ext>
                </a:extLst>
              </p:cNvPr>
              <p:cNvSpPr/>
              <p:nvPr/>
            </p:nvSpPr>
            <p:spPr>
              <a:xfrm>
                <a:off x="8050437" y="984849"/>
                <a:ext cx="447675" cy="701040"/>
              </a:xfrm>
              <a:custGeom>
                <a:avLst/>
                <a:gdLst/>
                <a:ahLst/>
                <a:cxnLst/>
                <a:rect l="l" t="t" r="r" b="b"/>
                <a:pathLst>
                  <a:path w="447675" h="701039">
                    <a:moveTo>
                      <a:pt x="212873" y="208946"/>
                    </a:moveTo>
                    <a:lnTo>
                      <a:pt x="170399" y="213390"/>
                    </a:lnTo>
                    <a:lnTo>
                      <a:pt x="130572" y="226438"/>
                    </a:lnTo>
                    <a:lnTo>
                      <a:pt x="94335" y="247669"/>
                    </a:lnTo>
                    <a:lnTo>
                      <a:pt x="62631" y="276659"/>
                    </a:lnTo>
                    <a:lnTo>
                      <a:pt x="36403" y="312984"/>
                    </a:lnTo>
                    <a:lnTo>
                      <a:pt x="16593" y="356222"/>
                    </a:lnTo>
                    <a:lnTo>
                      <a:pt x="4144" y="405950"/>
                    </a:lnTo>
                    <a:lnTo>
                      <a:pt x="0" y="461745"/>
                    </a:lnTo>
                    <a:lnTo>
                      <a:pt x="4017" y="512998"/>
                    </a:lnTo>
                    <a:lnTo>
                      <a:pt x="15590" y="559313"/>
                    </a:lnTo>
                    <a:lnTo>
                      <a:pt x="33998" y="600105"/>
                    </a:lnTo>
                    <a:lnTo>
                      <a:pt x="58520" y="634792"/>
                    </a:lnTo>
                    <a:lnTo>
                      <a:pt x="88437" y="662787"/>
                    </a:lnTo>
                    <a:lnTo>
                      <a:pt x="123029" y="683507"/>
                    </a:lnTo>
                    <a:lnTo>
                      <a:pt x="161575" y="696368"/>
                    </a:lnTo>
                    <a:lnTo>
                      <a:pt x="203355" y="700784"/>
                    </a:lnTo>
                    <a:lnTo>
                      <a:pt x="257342" y="693785"/>
                    </a:lnTo>
                    <a:lnTo>
                      <a:pt x="302975" y="674453"/>
                    </a:lnTo>
                    <a:lnTo>
                      <a:pt x="339034" y="645284"/>
                    </a:lnTo>
                    <a:lnTo>
                      <a:pt x="348228" y="632001"/>
                    </a:lnTo>
                    <a:lnTo>
                      <a:pt x="227584" y="632001"/>
                    </a:lnTo>
                    <a:lnTo>
                      <a:pt x="184751" y="625699"/>
                    </a:lnTo>
                    <a:lnTo>
                      <a:pt x="149706" y="607957"/>
                    </a:lnTo>
                    <a:lnTo>
                      <a:pt x="122447" y="580516"/>
                    </a:lnTo>
                    <a:lnTo>
                      <a:pt x="102977" y="545121"/>
                    </a:lnTo>
                    <a:lnTo>
                      <a:pt x="91294" y="503515"/>
                    </a:lnTo>
                    <a:lnTo>
                      <a:pt x="87400" y="457441"/>
                    </a:lnTo>
                    <a:lnTo>
                      <a:pt x="91723" y="407877"/>
                    </a:lnTo>
                    <a:lnTo>
                      <a:pt x="104386" y="364164"/>
                    </a:lnTo>
                    <a:lnTo>
                      <a:pt x="124933" y="327712"/>
                    </a:lnTo>
                    <a:lnTo>
                      <a:pt x="152907" y="299929"/>
                    </a:lnTo>
                    <a:lnTo>
                      <a:pt x="187853" y="282226"/>
                    </a:lnTo>
                    <a:lnTo>
                      <a:pt x="229312" y="276012"/>
                    </a:lnTo>
                    <a:lnTo>
                      <a:pt x="351687" y="276012"/>
                    </a:lnTo>
                    <a:lnTo>
                      <a:pt x="334440" y="253566"/>
                    </a:lnTo>
                    <a:lnTo>
                      <a:pt x="303409" y="230551"/>
                    </a:lnTo>
                    <a:lnTo>
                      <a:pt x="262806" y="214791"/>
                    </a:lnTo>
                    <a:lnTo>
                      <a:pt x="212873" y="208946"/>
                    </a:lnTo>
                    <a:close/>
                  </a:path>
                  <a:path w="447675" h="701039">
                    <a:moveTo>
                      <a:pt x="444236" y="608777"/>
                    </a:moveTo>
                    <a:lnTo>
                      <a:pt x="366030" y="608777"/>
                    </a:lnTo>
                    <a:lnTo>
                      <a:pt x="370365" y="690471"/>
                    </a:lnTo>
                    <a:lnTo>
                      <a:pt x="447379" y="690471"/>
                    </a:lnTo>
                    <a:lnTo>
                      <a:pt x="445741" y="663531"/>
                    </a:lnTo>
                    <a:lnTo>
                      <a:pt x="444736" y="634792"/>
                    </a:lnTo>
                    <a:lnTo>
                      <a:pt x="444654" y="632001"/>
                    </a:lnTo>
                    <a:lnTo>
                      <a:pt x="444236" y="608777"/>
                    </a:lnTo>
                    <a:close/>
                  </a:path>
                  <a:path w="447675" h="701039">
                    <a:moveTo>
                      <a:pt x="351687" y="276012"/>
                    </a:moveTo>
                    <a:lnTo>
                      <a:pt x="229312" y="276012"/>
                    </a:lnTo>
                    <a:lnTo>
                      <a:pt x="274336" y="283845"/>
                    </a:lnTo>
                    <a:lnTo>
                      <a:pt x="311086" y="305139"/>
                    </a:lnTo>
                    <a:lnTo>
                      <a:pt x="338099" y="336592"/>
                    </a:lnTo>
                    <a:lnTo>
                      <a:pt x="353915" y="374899"/>
                    </a:lnTo>
                    <a:lnTo>
                      <a:pt x="357381" y="492697"/>
                    </a:lnTo>
                    <a:lnTo>
                      <a:pt x="357205" y="502707"/>
                    </a:lnTo>
                    <a:lnTo>
                      <a:pt x="335761" y="572865"/>
                    </a:lnTo>
                    <a:lnTo>
                      <a:pt x="306652" y="605019"/>
                    </a:lnTo>
                    <a:lnTo>
                      <a:pt x="269593" y="625081"/>
                    </a:lnTo>
                    <a:lnTo>
                      <a:pt x="227584" y="632001"/>
                    </a:lnTo>
                    <a:lnTo>
                      <a:pt x="348228" y="632001"/>
                    </a:lnTo>
                    <a:lnTo>
                      <a:pt x="364303" y="608777"/>
                    </a:lnTo>
                    <a:lnTo>
                      <a:pt x="444236" y="608777"/>
                    </a:lnTo>
                    <a:lnTo>
                      <a:pt x="444086" y="600105"/>
                    </a:lnTo>
                    <a:lnTo>
                      <a:pt x="443979" y="580516"/>
                    </a:lnTo>
                    <a:lnTo>
                      <a:pt x="443913" y="281174"/>
                    </a:lnTo>
                    <a:lnTo>
                      <a:pt x="355654" y="281174"/>
                    </a:lnTo>
                    <a:lnTo>
                      <a:pt x="351687" y="276012"/>
                    </a:lnTo>
                    <a:close/>
                  </a:path>
                  <a:path w="447675" h="701039">
                    <a:moveTo>
                      <a:pt x="443913" y="0"/>
                    </a:moveTo>
                    <a:lnTo>
                      <a:pt x="357381" y="0"/>
                    </a:lnTo>
                    <a:lnTo>
                      <a:pt x="357381" y="281174"/>
                    </a:lnTo>
                    <a:lnTo>
                      <a:pt x="443913" y="281174"/>
                    </a:lnTo>
                    <a:lnTo>
                      <a:pt x="443913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4" name="object 18">
                <a:extLst>
                  <a:ext uri="{FF2B5EF4-FFF2-40B4-BE49-F238E27FC236}">
                    <a16:creationId xmlns:a16="http://schemas.microsoft.com/office/drawing/2014/main" id="{EEF89964-6A51-CC0B-9036-599634BADBE0}"/>
                  </a:ext>
                </a:extLst>
              </p:cNvPr>
              <p:cNvGrpSpPr/>
              <p:nvPr/>
            </p:nvGrpSpPr>
            <p:grpSpPr>
              <a:xfrm>
                <a:off x="1572641" y="50585"/>
                <a:ext cx="2386330" cy="2541270"/>
                <a:chOff x="1572641" y="50585"/>
                <a:chExt cx="2386330" cy="2541270"/>
              </a:xfrm>
            </p:grpSpPr>
            <p:sp>
              <p:nvSpPr>
                <p:cNvPr id="25" name="object 19">
                  <a:extLst>
                    <a:ext uri="{FF2B5EF4-FFF2-40B4-BE49-F238E27FC236}">
                      <a16:creationId xmlns:a16="http://schemas.microsoft.com/office/drawing/2014/main" id="{DBF98563-C668-E504-4CC3-2C0FC2FA9DB5}"/>
                    </a:ext>
                  </a:extLst>
                </p:cNvPr>
                <p:cNvSpPr/>
                <p:nvPr/>
              </p:nvSpPr>
              <p:spPr>
                <a:xfrm>
                  <a:off x="1572641" y="1632608"/>
                  <a:ext cx="614680" cy="419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680" h="419735">
                      <a:moveTo>
                        <a:pt x="280075" y="0"/>
                      </a:moveTo>
                      <a:lnTo>
                        <a:pt x="226509" y="4324"/>
                      </a:lnTo>
                      <a:lnTo>
                        <a:pt x="183975" y="14909"/>
                      </a:lnTo>
                      <a:lnTo>
                        <a:pt x="139315" y="35832"/>
                      </a:lnTo>
                      <a:lnTo>
                        <a:pt x="98249" y="69337"/>
                      </a:lnTo>
                      <a:lnTo>
                        <a:pt x="66514" y="110422"/>
                      </a:lnTo>
                      <a:lnTo>
                        <a:pt x="43055" y="156991"/>
                      </a:lnTo>
                      <a:lnTo>
                        <a:pt x="26815" y="206947"/>
                      </a:lnTo>
                      <a:lnTo>
                        <a:pt x="15458" y="260466"/>
                      </a:lnTo>
                      <a:lnTo>
                        <a:pt x="8648" y="315289"/>
                      </a:lnTo>
                      <a:lnTo>
                        <a:pt x="2372" y="367305"/>
                      </a:lnTo>
                      <a:lnTo>
                        <a:pt x="130" y="393879"/>
                      </a:lnTo>
                      <a:lnTo>
                        <a:pt x="0" y="419328"/>
                      </a:lnTo>
                      <a:lnTo>
                        <a:pt x="12855" y="412101"/>
                      </a:lnTo>
                      <a:lnTo>
                        <a:pt x="24983" y="404067"/>
                      </a:lnTo>
                      <a:lnTo>
                        <a:pt x="37598" y="396354"/>
                      </a:lnTo>
                      <a:lnTo>
                        <a:pt x="51914" y="390093"/>
                      </a:lnTo>
                      <a:lnTo>
                        <a:pt x="83066" y="384839"/>
                      </a:lnTo>
                      <a:lnTo>
                        <a:pt x="291811" y="384839"/>
                      </a:lnTo>
                      <a:lnTo>
                        <a:pt x="315704" y="377743"/>
                      </a:lnTo>
                      <a:lnTo>
                        <a:pt x="357577" y="357592"/>
                      </a:lnTo>
                      <a:lnTo>
                        <a:pt x="395877" y="331169"/>
                      </a:lnTo>
                      <a:lnTo>
                        <a:pt x="429818" y="299089"/>
                      </a:lnTo>
                      <a:lnTo>
                        <a:pt x="458614" y="261971"/>
                      </a:lnTo>
                      <a:lnTo>
                        <a:pt x="496148" y="206405"/>
                      </a:lnTo>
                      <a:lnTo>
                        <a:pt x="533030" y="150195"/>
                      </a:lnTo>
                      <a:lnTo>
                        <a:pt x="567540" y="96668"/>
                      </a:lnTo>
                      <a:lnTo>
                        <a:pt x="585969" y="70870"/>
                      </a:lnTo>
                      <a:lnTo>
                        <a:pt x="606588" y="47004"/>
                      </a:lnTo>
                      <a:lnTo>
                        <a:pt x="614368" y="39266"/>
                      </a:lnTo>
                      <a:lnTo>
                        <a:pt x="613510" y="38408"/>
                      </a:lnTo>
                      <a:lnTo>
                        <a:pt x="612641" y="38408"/>
                      </a:lnTo>
                      <a:lnTo>
                        <a:pt x="588911" y="38032"/>
                      </a:lnTo>
                      <a:lnTo>
                        <a:pt x="565588" y="36045"/>
                      </a:lnTo>
                      <a:lnTo>
                        <a:pt x="542429" y="33090"/>
                      </a:lnTo>
                      <a:lnTo>
                        <a:pt x="519188" y="29811"/>
                      </a:lnTo>
                      <a:lnTo>
                        <a:pt x="410155" y="10890"/>
                      </a:lnTo>
                      <a:lnTo>
                        <a:pt x="384696" y="7226"/>
                      </a:lnTo>
                      <a:lnTo>
                        <a:pt x="358995" y="4123"/>
                      </a:lnTo>
                      <a:lnTo>
                        <a:pt x="333131" y="1826"/>
                      </a:lnTo>
                      <a:lnTo>
                        <a:pt x="307184" y="576"/>
                      </a:lnTo>
                      <a:lnTo>
                        <a:pt x="280075" y="0"/>
                      </a:lnTo>
                      <a:close/>
                    </a:path>
                    <a:path w="614680" h="419735">
                      <a:moveTo>
                        <a:pt x="291811" y="384839"/>
                      </a:moveTo>
                      <a:lnTo>
                        <a:pt x="83066" y="384839"/>
                      </a:lnTo>
                      <a:lnTo>
                        <a:pt x="114216" y="385472"/>
                      </a:lnTo>
                      <a:lnTo>
                        <a:pt x="145366" y="389491"/>
                      </a:lnTo>
                      <a:lnTo>
                        <a:pt x="176518" y="394397"/>
                      </a:lnTo>
                      <a:lnTo>
                        <a:pt x="224388" y="396762"/>
                      </a:lnTo>
                      <a:lnTo>
                        <a:pt x="271045" y="391006"/>
                      </a:lnTo>
                      <a:lnTo>
                        <a:pt x="291811" y="384839"/>
                      </a:lnTo>
                      <a:close/>
                    </a:path>
                  </a:pathLst>
                </a:custGeom>
                <a:solidFill>
                  <a:srgbClr val="6F9548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26" name="object 20">
                  <a:extLst>
                    <a:ext uri="{FF2B5EF4-FFF2-40B4-BE49-F238E27FC236}">
                      <a16:creationId xmlns:a16="http://schemas.microsoft.com/office/drawing/2014/main" id="{A82B962A-67F0-69C4-9894-85030AFA7FF2}"/>
                    </a:ext>
                  </a:extLst>
                </p:cNvPr>
                <p:cNvPicPr/>
                <p:nvPr/>
              </p:nvPicPr>
              <p:blipFill>
                <a:blip r:embed="rId2" cstate="print"/>
                <a:stretch>
                  <a:fillRect/>
                </a:stretch>
              </p:blipFill>
              <p:spPr>
                <a:xfrm>
                  <a:off x="1699837" y="1682829"/>
                  <a:ext cx="238830" cy="74176"/>
                </a:xfrm>
                <a:prstGeom prst="rect">
                  <a:avLst/>
                </a:prstGeom>
              </p:spPr>
            </p:pic>
            <p:sp>
              <p:nvSpPr>
                <p:cNvPr id="27" name="object 21">
                  <a:extLst>
                    <a:ext uri="{FF2B5EF4-FFF2-40B4-BE49-F238E27FC236}">
                      <a16:creationId xmlns:a16="http://schemas.microsoft.com/office/drawing/2014/main" id="{79506FA3-5252-8603-AB8C-05629626D8A7}"/>
                    </a:ext>
                  </a:extLst>
                </p:cNvPr>
                <p:cNvSpPr/>
                <p:nvPr/>
              </p:nvSpPr>
              <p:spPr>
                <a:xfrm>
                  <a:off x="2213867" y="50585"/>
                  <a:ext cx="1745614" cy="2541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5614" h="2541270">
                      <a:moveTo>
                        <a:pt x="1552656" y="0"/>
                      </a:moveTo>
                      <a:lnTo>
                        <a:pt x="1480782" y="7792"/>
                      </a:lnTo>
                      <a:lnTo>
                        <a:pt x="1413813" y="30979"/>
                      </a:lnTo>
                      <a:lnTo>
                        <a:pt x="1351751" y="63117"/>
                      </a:lnTo>
                      <a:lnTo>
                        <a:pt x="1276272" y="112308"/>
                      </a:lnTo>
                      <a:lnTo>
                        <a:pt x="1231941" y="145396"/>
                      </a:lnTo>
                      <a:lnTo>
                        <a:pt x="1189103" y="180340"/>
                      </a:lnTo>
                      <a:lnTo>
                        <a:pt x="1147677" y="216935"/>
                      </a:lnTo>
                      <a:lnTo>
                        <a:pt x="1107579" y="254976"/>
                      </a:lnTo>
                      <a:lnTo>
                        <a:pt x="1149651" y="219100"/>
                      </a:lnTo>
                      <a:lnTo>
                        <a:pt x="1192842" y="184878"/>
                      </a:lnTo>
                      <a:lnTo>
                        <a:pt x="1237236" y="152514"/>
                      </a:lnTo>
                      <a:lnTo>
                        <a:pt x="1282918" y="122214"/>
                      </a:lnTo>
                      <a:lnTo>
                        <a:pt x="1329970" y="94185"/>
                      </a:lnTo>
                      <a:lnTo>
                        <a:pt x="1390221" y="63121"/>
                      </a:lnTo>
                      <a:lnTo>
                        <a:pt x="1453715" y="39150"/>
                      </a:lnTo>
                      <a:lnTo>
                        <a:pt x="1518611" y="27215"/>
                      </a:lnTo>
                      <a:lnTo>
                        <a:pt x="1550574" y="27659"/>
                      </a:lnTo>
                      <a:lnTo>
                        <a:pt x="1608636" y="47156"/>
                      </a:lnTo>
                      <a:lnTo>
                        <a:pt x="1650765" y="90582"/>
                      </a:lnTo>
                      <a:lnTo>
                        <a:pt x="1675626" y="148660"/>
                      </a:lnTo>
                      <a:lnTo>
                        <a:pt x="1689068" y="212697"/>
                      </a:lnTo>
                      <a:lnTo>
                        <a:pt x="1694496" y="298837"/>
                      </a:lnTo>
                      <a:lnTo>
                        <a:pt x="1693415" y="352401"/>
                      </a:lnTo>
                      <a:lnTo>
                        <a:pt x="1689802" y="406048"/>
                      </a:lnTo>
                      <a:lnTo>
                        <a:pt x="1684152" y="459615"/>
                      </a:lnTo>
                      <a:lnTo>
                        <a:pt x="1676965" y="512936"/>
                      </a:lnTo>
                      <a:lnTo>
                        <a:pt x="1669207" y="561667"/>
                      </a:lnTo>
                      <a:lnTo>
                        <a:pt x="1660598" y="610302"/>
                      </a:lnTo>
                      <a:lnTo>
                        <a:pt x="1651191" y="658829"/>
                      </a:lnTo>
                      <a:lnTo>
                        <a:pt x="1641034" y="707235"/>
                      </a:lnTo>
                      <a:lnTo>
                        <a:pt x="1630179" y="755511"/>
                      </a:lnTo>
                      <a:lnTo>
                        <a:pt x="1618677" y="803643"/>
                      </a:lnTo>
                      <a:lnTo>
                        <a:pt x="1606578" y="851621"/>
                      </a:lnTo>
                      <a:lnTo>
                        <a:pt x="1593934" y="899431"/>
                      </a:lnTo>
                      <a:lnTo>
                        <a:pt x="1580794" y="947064"/>
                      </a:lnTo>
                      <a:lnTo>
                        <a:pt x="1567209" y="994507"/>
                      </a:lnTo>
                      <a:lnTo>
                        <a:pt x="1553231" y="1041747"/>
                      </a:lnTo>
                      <a:lnTo>
                        <a:pt x="1538357" y="1088794"/>
                      </a:lnTo>
                      <a:lnTo>
                        <a:pt x="1522980" y="1135647"/>
                      </a:lnTo>
                      <a:lnTo>
                        <a:pt x="1507069" y="1182283"/>
                      </a:lnTo>
                      <a:lnTo>
                        <a:pt x="1490592" y="1228678"/>
                      </a:lnTo>
                      <a:lnTo>
                        <a:pt x="1473518" y="1274810"/>
                      </a:lnTo>
                      <a:lnTo>
                        <a:pt x="1455817" y="1320655"/>
                      </a:lnTo>
                      <a:lnTo>
                        <a:pt x="1437456" y="1366190"/>
                      </a:lnTo>
                      <a:lnTo>
                        <a:pt x="1418405" y="1411392"/>
                      </a:lnTo>
                      <a:lnTo>
                        <a:pt x="1398632" y="1456238"/>
                      </a:lnTo>
                      <a:lnTo>
                        <a:pt x="1378106" y="1500705"/>
                      </a:lnTo>
                      <a:lnTo>
                        <a:pt x="1356797" y="1544769"/>
                      </a:lnTo>
                      <a:lnTo>
                        <a:pt x="1332824" y="1592529"/>
                      </a:lnTo>
                      <a:lnTo>
                        <a:pt x="1307689" y="1639793"/>
                      </a:lnTo>
                      <a:lnTo>
                        <a:pt x="1281474" y="1686480"/>
                      </a:lnTo>
                      <a:lnTo>
                        <a:pt x="1254260" y="1732506"/>
                      </a:lnTo>
                      <a:lnTo>
                        <a:pt x="1226131" y="1777788"/>
                      </a:lnTo>
                      <a:lnTo>
                        <a:pt x="1197051" y="1822753"/>
                      </a:lnTo>
                      <a:lnTo>
                        <a:pt x="1166890" y="1866770"/>
                      </a:lnTo>
                      <a:lnTo>
                        <a:pt x="1135608" y="1909715"/>
                      </a:lnTo>
                      <a:lnTo>
                        <a:pt x="1103161" y="1951465"/>
                      </a:lnTo>
                      <a:lnTo>
                        <a:pt x="1069507" y="1991896"/>
                      </a:lnTo>
                      <a:lnTo>
                        <a:pt x="1035139" y="2031496"/>
                      </a:lnTo>
                      <a:lnTo>
                        <a:pt x="999524" y="2069734"/>
                      </a:lnTo>
                      <a:lnTo>
                        <a:pt x="962661" y="2106486"/>
                      </a:lnTo>
                      <a:lnTo>
                        <a:pt x="924552" y="2141630"/>
                      </a:lnTo>
                      <a:lnTo>
                        <a:pt x="885199" y="2175043"/>
                      </a:lnTo>
                      <a:lnTo>
                        <a:pt x="844956" y="2206470"/>
                      </a:lnTo>
                      <a:lnTo>
                        <a:pt x="803343" y="2235589"/>
                      </a:lnTo>
                      <a:lnTo>
                        <a:pt x="760651" y="2262149"/>
                      </a:lnTo>
                      <a:lnTo>
                        <a:pt x="717172" y="2285902"/>
                      </a:lnTo>
                      <a:lnTo>
                        <a:pt x="673195" y="2306599"/>
                      </a:lnTo>
                      <a:lnTo>
                        <a:pt x="616624" y="2327021"/>
                      </a:lnTo>
                      <a:lnTo>
                        <a:pt x="560706" y="2340996"/>
                      </a:lnTo>
                      <a:lnTo>
                        <a:pt x="505969" y="2346907"/>
                      </a:lnTo>
                      <a:lnTo>
                        <a:pt x="479900" y="2346677"/>
                      </a:lnTo>
                      <a:lnTo>
                        <a:pt x="432092" y="2339381"/>
                      </a:lnTo>
                      <a:lnTo>
                        <a:pt x="396292" y="2325520"/>
                      </a:lnTo>
                      <a:lnTo>
                        <a:pt x="382439" y="2318640"/>
                      </a:lnTo>
                      <a:lnTo>
                        <a:pt x="376387" y="2314337"/>
                      </a:lnTo>
                      <a:lnTo>
                        <a:pt x="369466" y="2310044"/>
                      </a:lnTo>
                      <a:lnTo>
                        <a:pt x="336217" y="2282686"/>
                      </a:lnTo>
                      <a:lnTo>
                        <a:pt x="306621" y="2249849"/>
                      </a:lnTo>
                      <a:lnTo>
                        <a:pt x="280757" y="2213789"/>
                      </a:lnTo>
                      <a:lnTo>
                        <a:pt x="258705" y="2176760"/>
                      </a:lnTo>
                      <a:lnTo>
                        <a:pt x="240329" y="2137960"/>
                      </a:lnTo>
                      <a:lnTo>
                        <a:pt x="225279" y="2097871"/>
                      </a:lnTo>
                      <a:lnTo>
                        <a:pt x="213311" y="2056814"/>
                      </a:lnTo>
                      <a:lnTo>
                        <a:pt x="204183" y="2015110"/>
                      </a:lnTo>
                      <a:lnTo>
                        <a:pt x="194670" y="1943634"/>
                      </a:lnTo>
                      <a:lnTo>
                        <a:pt x="190340" y="1871513"/>
                      </a:lnTo>
                      <a:lnTo>
                        <a:pt x="189495" y="1820484"/>
                      </a:lnTo>
                      <a:lnTo>
                        <a:pt x="189482" y="1803578"/>
                      </a:lnTo>
                      <a:lnTo>
                        <a:pt x="190277" y="1796244"/>
                      </a:lnTo>
                      <a:lnTo>
                        <a:pt x="192522" y="1765129"/>
                      </a:lnTo>
                      <a:lnTo>
                        <a:pt x="193806" y="1751988"/>
                      </a:lnTo>
                      <a:lnTo>
                        <a:pt x="176444" y="1761151"/>
                      </a:lnTo>
                      <a:lnTo>
                        <a:pt x="158111" y="1767895"/>
                      </a:lnTo>
                      <a:lnTo>
                        <a:pt x="138804" y="1772060"/>
                      </a:lnTo>
                      <a:lnTo>
                        <a:pt x="118520" y="1773484"/>
                      </a:lnTo>
                      <a:lnTo>
                        <a:pt x="89561" y="1770663"/>
                      </a:lnTo>
                      <a:lnTo>
                        <a:pt x="62708" y="1762523"/>
                      </a:lnTo>
                      <a:lnTo>
                        <a:pt x="38451" y="1749546"/>
                      </a:lnTo>
                      <a:lnTo>
                        <a:pt x="17277" y="1732219"/>
                      </a:lnTo>
                      <a:lnTo>
                        <a:pt x="7300" y="1786291"/>
                      </a:lnTo>
                      <a:lnTo>
                        <a:pt x="1702" y="1841093"/>
                      </a:lnTo>
                      <a:lnTo>
                        <a:pt x="0" y="1896059"/>
                      </a:lnTo>
                      <a:lnTo>
                        <a:pt x="1707" y="1950620"/>
                      </a:lnTo>
                      <a:lnTo>
                        <a:pt x="5400" y="1999923"/>
                      </a:lnTo>
                      <a:lnTo>
                        <a:pt x="11458" y="2050019"/>
                      </a:lnTo>
                      <a:lnTo>
                        <a:pt x="20130" y="2100362"/>
                      </a:lnTo>
                      <a:lnTo>
                        <a:pt x="31666" y="2150409"/>
                      </a:lnTo>
                      <a:lnTo>
                        <a:pt x="46315" y="2199613"/>
                      </a:lnTo>
                      <a:lnTo>
                        <a:pt x="64325" y="2247430"/>
                      </a:lnTo>
                      <a:lnTo>
                        <a:pt x="85947" y="2293316"/>
                      </a:lnTo>
                      <a:lnTo>
                        <a:pt x="111430" y="2336724"/>
                      </a:lnTo>
                      <a:lnTo>
                        <a:pt x="141022" y="2377110"/>
                      </a:lnTo>
                      <a:lnTo>
                        <a:pt x="166857" y="2406679"/>
                      </a:lnTo>
                      <a:lnTo>
                        <a:pt x="195858" y="2435040"/>
                      </a:lnTo>
                      <a:lnTo>
                        <a:pt x="227294" y="2460661"/>
                      </a:lnTo>
                      <a:lnTo>
                        <a:pt x="260432" y="2482007"/>
                      </a:lnTo>
                      <a:lnTo>
                        <a:pt x="300243" y="2503504"/>
                      </a:lnTo>
                      <a:lnTo>
                        <a:pt x="364841" y="2526793"/>
                      </a:lnTo>
                      <a:lnTo>
                        <a:pt x="409566" y="2536168"/>
                      </a:lnTo>
                      <a:lnTo>
                        <a:pt x="475898" y="2540977"/>
                      </a:lnTo>
                      <a:lnTo>
                        <a:pt x="518732" y="2539084"/>
                      </a:lnTo>
                      <a:lnTo>
                        <a:pt x="560268" y="2533806"/>
                      </a:lnTo>
                      <a:lnTo>
                        <a:pt x="600506" y="2525870"/>
                      </a:lnTo>
                      <a:lnTo>
                        <a:pt x="639459" y="2514985"/>
                      </a:lnTo>
                      <a:lnTo>
                        <a:pt x="677196" y="2502005"/>
                      </a:lnTo>
                      <a:lnTo>
                        <a:pt x="713796" y="2487413"/>
                      </a:lnTo>
                      <a:lnTo>
                        <a:pt x="749339" y="2471693"/>
                      </a:lnTo>
                      <a:lnTo>
                        <a:pt x="794494" y="2447479"/>
                      </a:lnTo>
                      <a:lnTo>
                        <a:pt x="837848" y="2421360"/>
                      </a:lnTo>
                      <a:lnTo>
                        <a:pt x="879478" y="2393473"/>
                      </a:lnTo>
                      <a:lnTo>
                        <a:pt x="919458" y="2363957"/>
                      </a:lnTo>
                      <a:lnTo>
                        <a:pt x="957864" y="2332948"/>
                      </a:lnTo>
                      <a:lnTo>
                        <a:pt x="994770" y="2300583"/>
                      </a:lnTo>
                      <a:lnTo>
                        <a:pt x="1030252" y="2267001"/>
                      </a:lnTo>
                      <a:lnTo>
                        <a:pt x="1064385" y="2232337"/>
                      </a:lnTo>
                      <a:lnTo>
                        <a:pt x="1097243" y="2196731"/>
                      </a:lnTo>
                      <a:lnTo>
                        <a:pt x="1128903" y="2160317"/>
                      </a:lnTo>
                      <a:lnTo>
                        <a:pt x="1159440" y="2123235"/>
                      </a:lnTo>
                      <a:lnTo>
                        <a:pt x="1188928" y="2085621"/>
                      </a:lnTo>
                      <a:lnTo>
                        <a:pt x="1217347" y="2047435"/>
                      </a:lnTo>
                      <a:lnTo>
                        <a:pt x="1244659" y="2008581"/>
                      </a:lnTo>
                      <a:lnTo>
                        <a:pt x="1270913" y="1969107"/>
                      </a:lnTo>
                      <a:lnTo>
                        <a:pt x="1296158" y="1929060"/>
                      </a:lnTo>
                      <a:lnTo>
                        <a:pt x="1320442" y="1888489"/>
                      </a:lnTo>
                      <a:lnTo>
                        <a:pt x="1343813" y="1847440"/>
                      </a:lnTo>
                      <a:lnTo>
                        <a:pt x="1366376" y="1806021"/>
                      </a:lnTo>
                      <a:lnTo>
                        <a:pt x="1388170" y="1764315"/>
                      </a:lnTo>
                      <a:lnTo>
                        <a:pt x="1409146" y="1722324"/>
                      </a:lnTo>
                      <a:lnTo>
                        <a:pt x="1429257" y="1680046"/>
                      </a:lnTo>
                      <a:lnTo>
                        <a:pt x="1448454" y="1637481"/>
                      </a:lnTo>
                      <a:lnTo>
                        <a:pt x="1466689" y="1594631"/>
                      </a:lnTo>
                      <a:lnTo>
                        <a:pt x="1480901" y="1562256"/>
                      </a:lnTo>
                      <a:lnTo>
                        <a:pt x="1494060" y="1529717"/>
                      </a:lnTo>
                      <a:lnTo>
                        <a:pt x="1519483" y="1464803"/>
                      </a:lnTo>
                      <a:lnTo>
                        <a:pt x="1530889" y="1431907"/>
                      </a:lnTo>
                      <a:lnTo>
                        <a:pt x="1542624" y="1399015"/>
                      </a:lnTo>
                      <a:lnTo>
                        <a:pt x="1554036" y="1366125"/>
                      </a:lnTo>
                      <a:lnTo>
                        <a:pt x="1564476" y="1333236"/>
                      </a:lnTo>
                      <a:lnTo>
                        <a:pt x="1586109" y="1266170"/>
                      </a:lnTo>
                      <a:lnTo>
                        <a:pt x="1614947" y="1166428"/>
                      </a:lnTo>
                      <a:lnTo>
                        <a:pt x="1640621" y="1065820"/>
                      </a:lnTo>
                      <a:lnTo>
                        <a:pt x="1652416" y="1016764"/>
                      </a:lnTo>
                      <a:lnTo>
                        <a:pt x="1663709" y="967620"/>
                      </a:lnTo>
                      <a:lnTo>
                        <a:pt x="1674466" y="918382"/>
                      </a:lnTo>
                      <a:lnTo>
                        <a:pt x="1684659" y="869048"/>
                      </a:lnTo>
                      <a:lnTo>
                        <a:pt x="1694254" y="819613"/>
                      </a:lnTo>
                      <a:lnTo>
                        <a:pt x="1703221" y="770074"/>
                      </a:lnTo>
                      <a:lnTo>
                        <a:pt x="1711528" y="720426"/>
                      </a:lnTo>
                      <a:lnTo>
                        <a:pt x="1719145" y="670666"/>
                      </a:lnTo>
                      <a:lnTo>
                        <a:pt x="1726040" y="620790"/>
                      </a:lnTo>
                      <a:lnTo>
                        <a:pt x="1732182" y="570794"/>
                      </a:lnTo>
                      <a:lnTo>
                        <a:pt x="1737539" y="520674"/>
                      </a:lnTo>
                      <a:lnTo>
                        <a:pt x="1741085" y="474237"/>
                      </a:lnTo>
                      <a:lnTo>
                        <a:pt x="1743694" y="427776"/>
                      </a:lnTo>
                      <a:lnTo>
                        <a:pt x="1745004" y="381268"/>
                      </a:lnTo>
                      <a:lnTo>
                        <a:pt x="1744655" y="334687"/>
                      </a:lnTo>
                      <a:lnTo>
                        <a:pt x="1742287" y="288012"/>
                      </a:lnTo>
                      <a:lnTo>
                        <a:pt x="1737539" y="241217"/>
                      </a:lnTo>
                      <a:lnTo>
                        <a:pt x="1724346" y="170707"/>
                      </a:lnTo>
                      <a:lnTo>
                        <a:pt x="1699467" y="102781"/>
                      </a:lnTo>
                      <a:lnTo>
                        <a:pt x="1669165" y="55742"/>
                      </a:lnTo>
                      <a:lnTo>
                        <a:pt x="1641288" y="29676"/>
                      </a:lnTo>
                      <a:lnTo>
                        <a:pt x="1589565" y="5611"/>
                      </a:lnTo>
                      <a:lnTo>
                        <a:pt x="1552656" y="0"/>
                      </a:lnTo>
                      <a:close/>
                    </a:path>
                  </a:pathLst>
                </a:custGeom>
                <a:solidFill>
                  <a:srgbClr val="56524A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28" name="object 22">
                  <a:extLst>
                    <a:ext uri="{FF2B5EF4-FFF2-40B4-BE49-F238E27FC236}">
                      <a16:creationId xmlns:a16="http://schemas.microsoft.com/office/drawing/2014/main" id="{4C48408B-F398-55D6-B7B1-568FCC9CC873}"/>
                    </a:ext>
                  </a:extLst>
                </p:cNvPr>
                <p:cNvPicPr/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2791875" y="1646942"/>
                  <a:ext cx="208538" cy="116080"/>
                </a:xfrm>
                <a:prstGeom prst="rect">
                  <a:avLst/>
                </a:prstGeom>
              </p:spPr>
            </p:pic>
            <p:sp>
              <p:nvSpPr>
                <p:cNvPr id="29" name="object 23">
                  <a:extLst>
                    <a:ext uri="{FF2B5EF4-FFF2-40B4-BE49-F238E27FC236}">
                      <a16:creationId xmlns:a16="http://schemas.microsoft.com/office/drawing/2014/main" id="{3337E201-1403-F68D-BFAF-9216695CE76F}"/>
                    </a:ext>
                  </a:extLst>
                </p:cNvPr>
                <p:cNvSpPr/>
                <p:nvPr/>
              </p:nvSpPr>
              <p:spPr>
                <a:xfrm>
                  <a:off x="2299506" y="2130181"/>
                  <a:ext cx="1029969" cy="412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9970" h="412114">
                      <a:moveTo>
                        <a:pt x="1029738" y="0"/>
                      </a:moveTo>
                      <a:lnTo>
                        <a:pt x="1000175" y="39183"/>
                      </a:lnTo>
                      <a:lnTo>
                        <a:pt x="966022" y="76718"/>
                      </a:lnTo>
                      <a:lnTo>
                        <a:pt x="928601" y="112534"/>
                      </a:lnTo>
                      <a:lnTo>
                        <a:pt x="889232" y="146559"/>
                      </a:lnTo>
                      <a:lnTo>
                        <a:pt x="849239" y="178720"/>
                      </a:lnTo>
                      <a:lnTo>
                        <a:pt x="809943" y="208946"/>
                      </a:lnTo>
                      <a:lnTo>
                        <a:pt x="768739" y="237766"/>
                      </a:lnTo>
                      <a:lnTo>
                        <a:pt x="725781" y="264104"/>
                      </a:lnTo>
                      <a:lnTo>
                        <a:pt x="681333" y="288054"/>
                      </a:lnTo>
                      <a:lnTo>
                        <a:pt x="635660" y="309710"/>
                      </a:lnTo>
                      <a:lnTo>
                        <a:pt x="589024" y="329168"/>
                      </a:lnTo>
                      <a:lnTo>
                        <a:pt x="541690" y="346523"/>
                      </a:lnTo>
                      <a:lnTo>
                        <a:pt x="469220" y="365441"/>
                      </a:lnTo>
                      <a:lnTo>
                        <a:pt x="395453" y="374040"/>
                      </a:lnTo>
                      <a:lnTo>
                        <a:pt x="343470" y="372641"/>
                      </a:lnTo>
                      <a:lnTo>
                        <a:pt x="294669" y="365362"/>
                      </a:lnTo>
                      <a:lnTo>
                        <a:pt x="249060" y="352505"/>
                      </a:lnTo>
                      <a:lnTo>
                        <a:pt x="206649" y="334372"/>
                      </a:lnTo>
                      <a:lnTo>
                        <a:pt x="167446" y="311266"/>
                      </a:lnTo>
                      <a:lnTo>
                        <a:pt x="131456" y="283489"/>
                      </a:lnTo>
                      <a:lnTo>
                        <a:pt x="98689" y="251343"/>
                      </a:lnTo>
                      <a:lnTo>
                        <a:pt x="69152" y="215132"/>
                      </a:lnTo>
                      <a:lnTo>
                        <a:pt x="42853" y="175158"/>
                      </a:lnTo>
                      <a:lnTo>
                        <a:pt x="19800" y="131722"/>
                      </a:lnTo>
                      <a:lnTo>
                        <a:pt x="0" y="85128"/>
                      </a:lnTo>
                      <a:lnTo>
                        <a:pt x="18199" y="130730"/>
                      </a:lnTo>
                      <a:lnTo>
                        <a:pt x="38183" y="174418"/>
                      </a:lnTo>
                      <a:lnTo>
                        <a:pt x="60601" y="215809"/>
                      </a:lnTo>
                      <a:lnTo>
                        <a:pt x="86100" y="254519"/>
                      </a:lnTo>
                      <a:lnTo>
                        <a:pt x="115332" y="290166"/>
                      </a:lnTo>
                      <a:lnTo>
                        <a:pt x="148944" y="322367"/>
                      </a:lnTo>
                      <a:lnTo>
                        <a:pt x="187587" y="350739"/>
                      </a:lnTo>
                      <a:lnTo>
                        <a:pt x="231909" y="374899"/>
                      </a:lnTo>
                      <a:lnTo>
                        <a:pt x="276875" y="392499"/>
                      </a:lnTo>
                      <a:lnTo>
                        <a:pt x="321981" y="404270"/>
                      </a:lnTo>
                      <a:lnTo>
                        <a:pt x="367094" y="410575"/>
                      </a:lnTo>
                      <a:lnTo>
                        <a:pt x="412081" y="411779"/>
                      </a:lnTo>
                      <a:lnTo>
                        <a:pt x="456811" y="408248"/>
                      </a:lnTo>
                      <a:lnTo>
                        <a:pt x="501150" y="400344"/>
                      </a:lnTo>
                      <a:lnTo>
                        <a:pt x="544965" y="388433"/>
                      </a:lnTo>
                      <a:lnTo>
                        <a:pt x="588124" y="372880"/>
                      </a:lnTo>
                      <a:lnTo>
                        <a:pt x="630495" y="354048"/>
                      </a:lnTo>
                      <a:lnTo>
                        <a:pt x="671944" y="332302"/>
                      </a:lnTo>
                      <a:lnTo>
                        <a:pt x="712339" y="308006"/>
                      </a:lnTo>
                      <a:lnTo>
                        <a:pt x="751548" y="281526"/>
                      </a:lnTo>
                      <a:lnTo>
                        <a:pt x="789437" y="253225"/>
                      </a:lnTo>
                      <a:lnTo>
                        <a:pt x="825874" y="223468"/>
                      </a:lnTo>
                      <a:lnTo>
                        <a:pt x="860727" y="192620"/>
                      </a:lnTo>
                      <a:lnTo>
                        <a:pt x="893863" y="161044"/>
                      </a:lnTo>
                      <a:lnTo>
                        <a:pt x="925149" y="129106"/>
                      </a:lnTo>
                      <a:lnTo>
                        <a:pt x="954452" y="97169"/>
                      </a:lnTo>
                      <a:lnTo>
                        <a:pt x="993717" y="49550"/>
                      </a:lnTo>
                      <a:lnTo>
                        <a:pt x="1012254" y="24977"/>
                      </a:lnTo>
                      <a:lnTo>
                        <a:pt x="102973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E54D991B-2F9F-22EB-B89A-77378A935397}"/>
              </a:ext>
            </a:extLst>
          </p:cNvPr>
          <p:cNvSpPr/>
          <p:nvPr/>
        </p:nvSpPr>
        <p:spPr>
          <a:xfrm>
            <a:off x="1576671" y="50585"/>
            <a:ext cx="3849039" cy="27552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0CFEC01-9880-752B-0905-5A0EA29ECC9E}"/>
              </a:ext>
            </a:extLst>
          </p:cNvPr>
          <p:cNvSpPr/>
          <p:nvPr/>
        </p:nvSpPr>
        <p:spPr>
          <a:xfrm>
            <a:off x="21450" y="0"/>
            <a:ext cx="1730841" cy="113093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</a:t>
            </a:r>
          </a:p>
        </p:txBody>
      </p:sp>
      <p:pic>
        <p:nvPicPr>
          <p:cNvPr id="61" name="Graphic 60">
            <a:extLst>
              <a:ext uri="{FF2B5EF4-FFF2-40B4-BE49-F238E27FC236}">
                <a16:creationId xmlns:a16="http://schemas.microsoft.com/office/drawing/2014/main" id="{C040942F-6387-1643-284A-25884D14E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88276" y="-16250"/>
            <a:ext cx="1487076" cy="113418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632280" y="7219117"/>
            <a:ext cx="3869486" cy="598241"/>
          </a:xfrm>
          <a:prstGeom prst="rect">
            <a:avLst/>
          </a:prstGeom>
          <a:ln>
            <a:solidFill>
              <a:srgbClr val="6F9548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800" b="1" spc="235" dirty="0">
                <a:solidFill>
                  <a:srgbClr val="6F9548"/>
                </a:solidFill>
                <a:latin typeface="Arial"/>
                <a:cs typeface="Arial"/>
              </a:rPr>
              <a:t>Setup</a:t>
            </a:r>
            <a:r>
              <a:rPr sz="3800" b="1" spc="-65" dirty="0">
                <a:solidFill>
                  <a:srgbClr val="6F9548"/>
                </a:solidFill>
                <a:latin typeface="Arial"/>
                <a:cs typeface="Arial"/>
              </a:rPr>
              <a:t> </a:t>
            </a:r>
            <a:r>
              <a:rPr sz="3800" b="1" spc="135" dirty="0">
                <a:solidFill>
                  <a:srgbClr val="6F9548"/>
                </a:solidFill>
                <a:latin typeface="Arial"/>
                <a:cs typeface="Arial"/>
              </a:rPr>
              <a:t>Fees</a:t>
            </a:r>
            <a:endParaRPr sz="3800" dirty="0">
              <a:solidFill>
                <a:srgbClr val="6F9548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38630" y="3346756"/>
            <a:ext cx="3512490" cy="3386684"/>
          </a:xfrm>
          <a:custGeom>
            <a:avLst/>
            <a:gdLst/>
            <a:ahLst/>
            <a:cxnLst/>
            <a:rect l="l" t="t" r="r" b="b"/>
            <a:pathLst>
              <a:path w="2561590" h="2406650">
                <a:moveTo>
                  <a:pt x="1461198" y="1014806"/>
                </a:moveTo>
                <a:lnTo>
                  <a:pt x="1432687" y="960628"/>
                </a:lnTo>
                <a:lnTo>
                  <a:pt x="1398854" y="934961"/>
                </a:lnTo>
                <a:lnTo>
                  <a:pt x="1362189" y="916444"/>
                </a:lnTo>
                <a:lnTo>
                  <a:pt x="1322654" y="905268"/>
                </a:lnTo>
                <a:lnTo>
                  <a:pt x="1280223" y="901611"/>
                </a:lnTo>
                <a:lnTo>
                  <a:pt x="1237234" y="905751"/>
                </a:lnTo>
                <a:lnTo>
                  <a:pt x="1197241" y="917448"/>
                </a:lnTo>
                <a:lnTo>
                  <a:pt x="1160297" y="936650"/>
                </a:lnTo>
                <a:lnTo>
                  <a:pt x="1126413" y="963333"/>
                </a:lnTo>
                <a:lnTo>
                  <a:pt x="1100353" y="1015593"/>
                </a:lnTo>
                <a:lnTo>
                  <a:pt x="1103655" y="1043432"/>
                </a:lnTo>
                <a:lnTo>
                  <a:pt x="1118006" y="1068908"/>
                </a:lnTo>
                <a:lnTo>
                  <a:pt x="1141285" y="1087208"/>
                </a:lnTo>
                <a:lnTo>
                  <a:pt x="1168920" y="1094574"/>
                </a:lnTo>
                <a:lnTo>
                  <a:pt x="1197991" y="1090803"/>
                </a:lnTo>
                <a:lnTo>
                  <a:pt x="1225600" y="1075715"/>
                </a:lnTo>
                <a:lnTo>
                  <a:pt x="1254112" y="1057592"/>
                </a:lnTo>
                <a:lnTo>
                  <a:pt x="1280769" y="1051420"/>
                </a:lnTo>
                <a:lnTo>
                  <a:pt x="1307211" y="1057173"/>
                </a:lnTo>
                <a:lnTo>
                  <a:pt x="1335112" y="1074851"/>
                </a:lnTo>
                <a:lnTo>
                  <a:pt x="1362811" y="1090396"/>
                </a:lnTo>
                <a:lnTo>
                  <a:pt x="1391767" y="1094651"/>
                </a:lnTo>
                <a:lnTo>
                  <a:pt x="1419313" y="1087755"/>
                </a:lnTo>
                <a:lnTo>
                  <a:pt x="1442796" y="1069835"/>
                </a:lnTo>
                <a:lnTo>
                  <a:pt x="1457947" y="1043597"/>
                </a:lnTo>
                <a:lnTo>
                  <a:pt x="1461198" y="1014806"/>
                </a:lnTo>
                <a:close/>
              </a:path>
              <a:path w="2561590" h="2406650">
                <a:moveTo>
                  <a:pt x="1656600" y="1802371"/>
                </a:moveTo>
                <a:lnTo>
                  <a:pt x="1656359" y="1763610"/>
                </a:lnTo>
                <a:lnTo>
                  <a:pt x="1655686" y="1724850"/>
                </a:lnTo>
                <a:lnTo>
                  <a:pt x="1633461" y="1673072"/>
                </a:lnTo>
                <a:lnTo>
                  <a:pt x="1581632" y="1652143"/>
                </a:lnTo>
                <a:lnTo>
                  <a:pt x="1552638" y="1657578"/>
                </a:lnTo>
                <a:lnTo>
                  <a:pt x="1528953" y="1673059"/>
                </a:lnTo>
                <a:lnTo>
                  <a:pt x="1512747" y="1696580"/>
                </a:lnTo>
                <a:lnTo>
                  <a:pt x="1506181" y="1726133"/>
                </a:lnTo>
                <a:lnTo>
                  <a:pt x="1505826" y="1744878"/>
                </a:lnTo>
                <a:lnTo>
                  <a:pt x="1506054" y="1801152"/>
                </a:lnTo>
                <a:lnTo>
                  <a:pt x="1505800" y="1859305"/>
                </a:lnTo>
                <a:lnTo>
                  <a:pt x="1512824" y="1907400"/>
                </a:lnTo>
                <a:lnTo>
                  <a:pt x="1552054" y="1945703"/>
                </a:lnTo>
                <a:lnTo>
                  <a:pt x="1580426" y="1951393"/>
                </a:lnTo>
                <a:lnTo>
                  <a:pt x="1609026" y="1946148"/>
                </a:lnTo>
                <a:lnTo>
                  <a:pt x="1632712" y="1931187"/>
                </a:lnTo>
                <a:lnTo>
                  <a:pt x="1649056" y="1908467"/>
                </a:lnTo>
                <a:lnTo>
                  <a:pt x="1655610" y="1879892"/>
                </a:lnTo>
                <a:lnTo>
                  <a:pt x="1656359" y="1841131"/>
                </a:lnTo>
                <a:lnTo>
                  <a:pt x="1656600" y="1802371"/>
                </a:lnTo>
                <a:close/>
              </a:path>
              <a:path w="2561590" h="2406650">
                <a:moveTo>
                  <a:pt x="1673821" y="809485"/>
                </a:moveTo>
                <a:lnTo>
                  <a:pt x="1663014" y="769429"/>
                </a:lnTo>
                <a:lnTo>
                  <a:pt x="1609242" y="716915"/>
                </a:lnTo>
                <a:lnTo>
                  <a:pt x="1567992" y="686663"/>
                </a:lnTo>
                <a:lnTo>
                  <a:pt x="1524825" y="660996"/>
                </a:lnTo>
                <a:lnTo>
                  <a:pt x="1479715" y="639927"/>
                </a:lnTo>
                <a:lnTo>
                  <a:pt x="1432674" y="623417"/>
                </a:lnTo>
                <a:lnTo>
                  <a:pt x="1383677" y="611454"/>
                </a:lnTo>
                <a:lnTo>
                  <a:pt x="1332699" y="604037"/>
                </a:lnTo>
                <a:lnTo>
                  <a:pt x="1279753" y="601129"/>
                </a:lnTo>
                <a:lnTo>
                  <a:pt x="1228471" y="603923"/>
                </a:lnTo>
                <a:lnTo>
                  <a:pt x="1178839" y="611111"/>
                </a:lnTo>
                <a:lnTo>
                  <a:pt x="1130896" y="622719"/>
                </a:lnTo>
                <a:lnTo>
                  <a:pt x="1084656" y="638771"/>
                </a:lnTo>
                <a:lnTo>
                  <a:pt x="1040155" y="659295"/>
                </a:lnTo>
                <a:lnTo>
                  <a:pt x="997419" y="684314"/>
                </a:lnTo>
                <a:lnTo>
                  <a:pt x="956475" y="713828"/>
                </a:lnTo>
                <a:lnTo>
                  <a:pt x="917333" y="747877"/>
                </a:lnTo>
                <a:lnTo>
                  <a:pt x="887933" y="804037"/>
                </a:lnTo>
                <a:lnTo>
                  <a:pt x="891552" y="832726"/>
                </a:lnTo>
                <a:lnTo>
                  <a:pt x="907580" y="858875"/>
                </a:lnTo>
                <a:lnTo>
                  <a:pt x="932789" y="877189"/>
                </a:lnTo>
                <a:lnTo>
                  <a:pt x="961339" y="882675"/>
                </a:lnTo>
                <a:lnTo>
                  <a:pt x="991349" y="875766"/>
                </a:lnTo>
                <a:lnTo>
                  <a:pt x="1020991" y="856894"/>
                </a:lnTo>
                <a:lnTo>
                  <a:pt x="1041565" y="839698"/>
                </a:lnTo>
                <a:lnTo>
                  <a:pt x="1062812" y="823188"/>
                </a:lnTo>
                <a:lnTo>
                  <a:pt x="1107757" y="794346"/>
                </a:lnTo>
                <a:lnTo>
                  <a:pt x="1151051" y="774661"/>
                </a:lnTo>
                <a:lnTo>
                  <a:pt x="1195641" y="760907"/>
                </a:lnTo>
                <a:lnTo>
                  <a:pt x="1241044" y="753008"/>
                </a:lnTo>
                <a:lnTo>
                  <a:pt x="1286725" y="750862"/>
                </a:lnTo>
                <a:lnTo>
                  <a:pt x="1332204" y="754392"/>
                </a:lnTo>
                <a:lnTo>
                  <a:pt x="1376946" y="763524"/>
                </a:lnTo>
                <a:lnTo>
                  <a:pt x="1420456" y="778167"/>
                </a:lnTo>
                <a:lnTo>
                  <a:pt x="1462239" y="798233"/>
                </a:lnTo>
                <a:lnTo>
                  <a:pt x="1501762" y="823645"/>
                </a:lnTo>
                <a:lnTo>
                  <a:pt x="1554289" y="867498"/>
                </a:lnTo>
                <a:lnTo>
                  <a:pt x="1571142" y="877265"/>
                </a:lnTo>
                <a:lnTo>
                  <a:pt x="1589570" y="882510"/>
                </a:lnTo>
                <a:lnTo>
                  <a:pt x="1610017" y="882116"/>
                </a:lnTo>
                <a:lnTo>
                  <a:pt x="1630489" y="876223"/>
                </a:lnTo>
                <a:lnTo>
                  <a:pt x="1647532" y="865847"/>
                </a:lnTo>
                <a:lnTo>
                  <a:pt x="1660779" y="851001"/>
                </a:lnTo>
                <a:lnTo>
                  <a:pt x="1669821" y="831684"/>
                </a:lnTo>
                <a:lnTo>
                  <a:pt x="1673821" y="809485"/>
                </a:lnTo>
                <a:close/>
              </a:path>
              <a:path w="2561590" h="2406650">
                <a:moveTo>
                  <a:pt x="1882203" y="1352270"/>
                </a:moveTo>
                <a:lnTo>
                  <a:pt x="1205357" y="1351864"/>
                </a:lnTo>
                <a:lnTo>
                  <a:pt x="601764" y="1352270"/>
                </a:lnTo>
                <a:lnTo>
                  <a:pt x="1882203" y="1352270"/>
                </a:lnTo>
                <a:close/>
              </a:path>
              <a:path w="2561590" h="2406650">
                <a:moveTo>
                  <a:pt x="1886115" y="592899"/>
                </a:moveTo>
                <a:lnTo>
                  <a:pt x="1856447" y="535432"/>
                </a:lnTo>
                <a:lnTo>
                  <a:pt x="1815680" y="498411"/>
                </a:lnTo>
                <a:lnTo>
                  <a:pt x="1773732" y="464616"/>
                </a:lnTo>
                <a:lnTo>
                  <a:pt x="1730730" y="434009"/>
                </a:lnTo>
                <a:lnTo>
                  <a:pt x="1686801" y="406603"/>
                </a:lnTo>
                <a:lnTo>
                  <a:pt x="1642084" y="382384"/>
                </a:lnTo>
                <a:lnTo>
                  <a:pt x="1596720" y="361340"/>
                </a:lnTo>
                <a:lnTo>
                  <a:pt x="1550809" y="343458"/>
                </a:lnTo>
                <a:lnTo>
                  <a:pt x="1504505" y="328739"/>
                </a:lnTo>
                <a:lnTo>
                  <a:pt x="1457934" y="317182"/>
                </a:lnTo>
                <a:lnTo>
                  <a:pt x="1411236" y="308749"/>
                </a:lnTo>
                <a:lnTo>
                  <a:pt x="1364526" y="303466"/>
                </a:lnTo>
                <a:lnTo>
                  <a:pt x="1317929" y="301307"/>
                </a:lnTo>
                <a:lnTo>
                  <a:pt x="1263904" y="302564"/>
                </a:lnTo>
                <a:lnTo>
                  <a:pt x="1211249" y="306463"/>
                </a:lnTo>
                <a:lnTo>
                  <a:pt x="1160005" y="312928"/>
                </a:lnTo>
                <a:lnTo>
                  <a:pt x="1110195" y="321919"/>
                </a:lnTo>
                <a:lnTo>
                  <a:pt x="1061872" y="333387"/>
                </a:lnTo>
                <a:lnTo>
                  <a:pt x="1015085" y="347294"/>
                </a:lnTo>
                <a:lnTo>
                  <a:pt x="969860" y="363562"/>
                </a:lnTo>
                <a:lnTo>
                  <a:pt x="926249" y="382168"/>
                </a:lnTo>
                <a:lnTo>
                  <a:pt x="884275" y="403047"/>
                </a:lnTo>
                <a:lnTo>
                  <a:pt x="844003" y="426161"/>
                </a:lnTo>
                <a:lnTo>
                  <a:pt x="805459" y="451459"/>
                </a:lnTo>
                <a:lnTo>
                  <a:pt x="768680" y="478878"/>
                </a:lnTo>
                <a:lnTo>
                  <a:pt x="733717" y="508381"/>
                </a:lnTo>
                <a:lnTo>
                  <a:pt x="700595" y="539915"/>
                </a:lnTo>
                <a:lnTo>
                  <a:pt x="675462" y="594106"/>
                </a:lnTo>
                <a:lnTo>
                  <a:pt x="679945" y="622046"/>
                </a:lnTo>
                <a:lnTo>
                  <a:pt x="695934" y="647280"/>
                </a:lnTo>
                <a:lnTo>
                  <a:pt x="720191" y="664438"/>
                </a:lnTo>
                <a:lnTo>
                  <a:pt x="748118" y="670407"/>
                </a:lnTo>
                <a:lnTo>
                  <a:pt x="776884" y="665162"/>
                </a:lnTo>
                <a:lnTo>
                  <a:pt x="803617" y="648677"/>
                </a:lnTo>
                <a:lnTo>
                  <a:pt x="832281" y="622579"/>
                </a:lnTo>
                <a:lnTo>
                  <a:pt x="846772" y="609752"/>
                </a:lnTo>
                <a:lnTo>
                  <a:pt x="900798" y="568769"/>
                </a:lnTo>
                <a:lnTo>
                  <a:pt x="941120" y="543217"/>
                </a:lnTo>
                <a:lnTo>
                  <a:pt x="982522" y="520801"/>
                </a:lnTo>
                <a:lnTo>
                  <a:pt x="1024839" y="501484"/>
                </a:lnTo>
                <a:lnTo>
                  <a:pt x="1067968" y="485292"/>
                </a:lnTo>
                <a:lnTo>
                  <a:pt x="1111745" y="472186"/>
                </a:lnTo>
                <a:lnTo>
                  <a:pt x="1156030" y="462191"/>
                </a:lnTo>
                <a:lnTo>
                  <a:pt x="1200696" y="455269"/>
                </a:lnTo>
                <a:lnTo>
                  <a:pt x="1245590" y="451421"/>
                </a:lnTo>
                <a:lnTo>
                  <a:pt x="1290586" y="450659"/>
                </a:lnTo>
                <a:lnTo>
                  <a:pt x="1335532" y="452945"/>
                </a:lnTo>
                <a:lnTo>
                  <a:pt x="1380299" y="458292"/>
                </a:lnTo>
                <a:lnTo>
                  <a:pt x="1424749" y="466699"/>
                </a:lnTo>
                <a:lnTo>
                  <a:pt x="1468716" y="478142"/>
                </a:lnTo>
                <a:lnTo>
                  <a:pt x="1512100" y="492607"/>
                </a:lnTo>
                <a:lnTo>
                  <a:pt x="1554734" y="510108"/>
                </a:lnTo>
                <a:lnTo>
                  <a:pt x="1596478" y="530631"/>
                </a:lnTo>
                <a:lnTo>
                  <a:pt x="1637207" y="554164"/>
                </a:lnTo>
                <a:lnTo>
                  <a:pt x="1676768" y="580707"/>
                </a:lnTo>
                <a:lnTo>
                  <a:pt x="1715033" y="610247"/>
                </a:lnTo>
                <a:lnTo>
                  <a:pt x="1751850" y="642772"/>
                </a:lnTo>
                <a:lnTo>
                  <a:pt x="1780781" y="662711"/>
                </a:lnTo>
                <a:lnTo>
                  <a:pt x="1810778" y="670318"/>
                </a:lnTo>
                <a:lnTo>
                  <a:pt x="1839607" y="665480"/>
                </a:lnTo>
                <a:lnTo>
                  <a:pt x="1865033" y="648093"/>
                </a:lnTo>
                <a:lnTo>
                  <a:pt x="1881962" y="621893"/>
                </a:lnTo>
                <a:lnTo>
                  <a:pt x="1886115" y="592899"/>
                </a:lnTo>
                <a:close/>
              </a:path>
              <a:path w="2561590" h="2406650">
                <a:moveTo>
                  <a:pt x="1956587" y="1801647"/>
                </a:moveTo>
                <a:lnTo>
                  <a:pt x="1956041" y="1727885"/>
                </a:lnTo>
                <a:lnTo>
                  <a:pt x="1934425" y="1674037"/>
                </a:lnTo>
                <a:lnTo>
                  <a:pt x="1882330" y="1652143"/>
                </a:lnTo>
                <a:lnTo>
                  <a:pt x="1852790" y="1657540"/>
                </a:lnTo>
                <a:lnTo>
                  <a:pt x="1828876" y="1673339"/>
                </a:lnTo>
                <a:lnTo>
                  <a:pt x="1812671" y="1697532"/>
                </a:lnTo>
                <a:lnTo>
                  <a:pt x="1806282" y="1728101"/>
                </a:lnTo>
                <a:lnTo>
                  <a:pt x="1806028" y="1746224"/>
                </a:lnTo>
                <a:lnTo>
                  <a:pt x="1806181" y="1800618"/>
                </a:lnTo>
                <a:lnTo>
                  <a:pt x="1806016" y="1856892"/>
                </a:lnTo>
                <a:lnTo>
                  <a:pt x="1812442" y="1905558"/>
                </a:lnTo>
                <a:lnTo>
                  <a:pt x="1851291" y="1945347"/>
                </a:lnTo>
                <a:lnTo>
                  <a:pt x="1880057" y="1951393"/>
                </a:lnTo>
                <a:lnTo>
                  <a:pt x="1909660" y="1946021"/>
                </a:lnTo>
                <a:lnTo>
                  <a:pt x="1933651" y="1930247"/>
                </a:lnTo>
                <a:lnTo>
                  <a:pt x="1949831" y="1906066"/>
                </a:lnTo>
                <a:lnTo>
                  <a:pt x="1956041" y="1875421"/>
                </a:lnTo>
                <a:lnTo>
                  <a:pt x="1956447" y="1838540"/>
                </a:lnTo>
                <a:lnTo>
                  <a:pt x="1956587" y="1801647"/>
                </a:lnTo>
                <a:close/>
              </a:path>
              <a:path w="2561590" h="2406650">
                <a:moveTo>
                  <a:pt x="2098154" y="380885"/>
                </a:moveTo>
                <a:lnTo>
                  <a:pt x="2068931" y="323227"/>
                </a:lnTo>
                <a:lnTo>
                  <a:pt x="2031847" y="288798"/>
                </a:lnTo>
                <a:lnTo>
                  <a:pt x="1993925" y="256336"/>
                </a:lnTo>
                <a:lnTo>
                  <a:pt x="1955126" y="225818"/>
                </a:lnTo>
                <a:lnTo>
                  <a:pt x="1915401" y="197256"/>
                </a:lnTo>
                <a:lnTo>
                  <a:pt x="1874697" y="170637"/>
                </a:lnTo>
                <a:lnTo>
                  <a:pt x="1832991" y="145948"/>
                </a:lnTo>
                <a:lnTo>
                  <a:pt x="1790230" y="123215"/>
                </a:lnTo>
                <a:lnTo>
                  <a:pt x="1746364" y="102412"/>
                </a:lnTo>
                <a:lnTo>
                  <a:pt x="1701368" y="83527"/>
                </a:lnTo>
                <a:lnTo>
                  <a:pt x="1655203" y="66586"/>
                </a:lnTo>
                <a:lnTo>
                  <a:pt x="1607807" y="51562"/>
                </a:lnTo>
                <a:lnTo>
                  <a:pt x="1559153" y="38468"/>
                </a:lnTo>
                <a:lnTo>
                  <a:pt x="1509204" y="27279"/>
                </a:lnTo>
                <a:lnTo>
                  <a:pt x="1457896" y="18008"/>
                </a:lnTo>
                <a:lnTo>
                  <a:pt x="1405216" y="10655"/>
                </a:lnTo>
                <a:lnTo>
                  <a:pt x="1351089" y="5194"/>
                </a:lnTo>
                <a:lnTo>
                  <a:pt x="1295501" y="1651"/>
                </a:lnTo>
                <a:lnTo>
                  <a:pt x="1238402" y="0"/>
                </a:lnTo>
                <a:lnTo>
                  <a:pt x="1150277" y="10363"/>
                </a:lnTo>
                <a:lnTo>
                  <a:pt x="1093038" y="18338"/>
                </a:lnTo>
                <a:lnTo>
                  <a:pt x="1032522" y="29438"/>
                </a:lnTo>
                <a:lnTo>
                  <a:pt x="984275" y="40894"/>
                </a:lnTo>
                <a:lnTo>
                  <a:pt x="937094" y="54368"/>
                </a:lnTo>
                <a:lnTo>
                  <a:pt x="890968" y="69850"/>
                </a:lnTo>
                <a:lnTo>
                  <a:pt x="845896" y="87312"/>
                </a:lnTo>
                <a:lnTo>
                  <a:pt x="801865" y="106718"/>
                </a:lnTo>
                <a:lnTo>
                  <a:pt x="758875" y="128054"/>
                </a:lnTo>
                <a:lnTo>
                  <a:pt x="716927" y="151307"/>
                </a:lnTo>
                <a:lnTo>
                  <a:pt x="675995" y="176441"/>
                </a:lnTo>
                <a:lnTo>
                  <a:pt x="636092" y="203441"/>
                </a:lnTo>
                <a:lnTo>
                  <a:pt x="597192" y="232270"/>
                </a:lnTo>
                <a:lnTo>
                  <a:pt x="559308" y="262928"/>
                </a:lnTo>
                <a:lnTo>
                  <a:pt x="522427" y="295376"/>
                </a:lnTo>
                <a:lnTo>
                  <a:pt x="486549" y="329590"/>
                </a:lnTo>
                <a:lnTo>
                  <a:pt x="463194" y="382651"/>
                </a:lnTo>
                <a:lnTo>
                  <a:pt x="467982" y="410565"/>
                </a:lnTo>
                <a:lnTo>
                  <a:pt x="483628" y="435317"/>
                </a:lnTo>
                <a:lnTo>
                  <a:pt x="507542" y="452399"/>
                </a:lnTo>
                <a:lnTo>
                  <a:pt x="534885" y="458635"/>
                </a:lnTo>
                <a:lnTo>
                  <a:pt x="563003" y="453923"/>
                </a:lnTo>
                <a:lnTo>
                  <a:pt x="589280" y="438150"/>
                </a:lnTo>
                <a:lnTo>
                  <a:pt x="596671" y="431431"/>
                </a:lnTo>
                <a:lnTo>
                  <a:pt x="618451" y="410806"/>
                </a:lnTo>
                <a:lnTo>
                  <a:pt x="657656" y="377139"/>
                </a:lnTo>
                <a:lnTo>
                  <a:pt x="697522" y="345808"/>
                </a:lnTo>
                <a:lnTo>
                  <a:pt x="738060" y="316826"/>
                </a:lnTo>
                <a:lnTo>
                  <a:pt x="779259" y="290182"/>
                </a:lnTo>
                <a:lnTo>
                  <a:pt x="821131" y="265887"/>
                </a:lnTo>
                <a:lnTo>
                  <a:pt x="863650" y="243928"/>
                </a:lnTo>
                <a:lnTo>
                  <a:pt x="906830" y="224307"/>
                </a:lnTo>
                <a:lnTo>
                  <a:pt x="950671" y="207022"/>
                </a:lnTo>
                <a:lnTo>
                  <a:pt x="995159" y="192087"/>
                </a:lnTo>
                <a:lnTo>
                  <a:pt x="1040295" y="179463"/>
                </a:lnTo>
                <a:lnTo>
                  <a:pt x="1086065" y="169189"/>
                </a:lnTo>
                <a:lnTo>
                  <a:pt x="1132484" y="161239"/>
                </a:lnTo>
                <a:lnTo>
                  <a:pt x="1179537" y="155613"/>
                </a:lnTo>
                <a:lnTo>
                  <a:pt x="1227226" y="152323"/>
                </a:lnTo>
                <a:lnTo>
                  <a:pt x="1275549" y="151358"/>
                </a:lnTo>
                <a:lnTo>
                  <a:pt x="1324495" y="152717"/>
                </a:lnTo>
                <a:lnTo>
                  <a:pt x="1374063" y="156387"/>
                </a:lnTo>
                <a:lnTo>
                  <a:pt x="1424254" y="162394"/>
                </a:lnTo>
                <a:lnTo>
                  <a:pt x="1475054" y="170713"/>
                </a:lnTo>
                <a:lnTo>
                  <a:pt x="1525981" y="181648"/>
                </a:lnTo>
                <a:lnTo>
                  <a:pt x="1575574" y="195287"/>
                </a:lnTo>
                <a:lnTo>
                  <a:pt x="1623860" y="211569"/>
                </a:lnTo>
                <a:lnTo>
                  <a:pt x="1670837" y="230441"/>
                </a:lnTo>
                <a:lnTo>
                  <a:pt x="1716519" y="251853"/>
                </a:lnTo>
                <a:lnTo>
                  <a:pt x="1760931" y="275742"/>
                </a:lnTo>
                <a:lnTo>
                  <a:pt x="1804073" y="302056"/>
                </a:lnTo>
                <a:lnTo>
                  <a:pt x="1845970" y="330758"/>
                </a:lnTo>
                <a:lnTo>
                  <a:pt x="1886623" y="361759"/>
                </a:lnTo>
                <a:lnTo>
                  <a:pt x="1926056" y="395033"/>
                </a:lnTo>
                <a:lnTo>
                  <a:pt x="1964283" y="430517"/>
                </a:lnTo>
                <a:lnTo>
                  <a:pt x="1993049" y="450913"/>
                </a:lnTo>
                <a:lnTo>
                  <a:pt x="2022881" y="458622"/>
                </a:lnTo>
                <a:lnTo>
                  <a:pt x="2051646" y="453682"/>
                </a:lnTo>
                <a:lnTo>
                  <a:pt x="2077237" y="436143"/>
                </a:lnTo>
                <a:lnTo>
                  <a:pt x="2094026" y="410070"/>
                </a:lnTo>
                <a:lnTo>
                  <a:pt x="2098154" y="380885"/>
                </a:lnTo>
                <a:close/>
              </a:path>
              <a:path w="2561590" h="2406650">
                <a:moveTo>
                  <a:pt x="2256561" y="1857654"/>
                </a:moveTo>
                <a:lnTo>
                  <a:pt x="2256358" y="1799501"/>
                </a:lnTo>
                <a:lnTo>
                  <a:pt x="2256548" y="1745107"/>
                </a:lnTo>
                <a:lnTo>
                  <a:pt x="2256231" y="1726984"/>
                </a:lnTo>
                <a:lnTo>
                  <a:pt x="2249855" y="1697177"/>
                </a:lnTo>
                <a:lnTo>
                  <a:pt x="2233955" y="1673491"/>
                </a:lnTo>
                <a:lnTo>
                  <a:pt x="2210549" y="1657858"/>
                </a:lnTo>
                <a:lnTo>
                  <a:pt x="2181618" y="1652143"/>
                </a:lnTo>
                <a:lnTo>
                  <a:pt x="2152599" y="1657705"/>
                </a:lnTo>
                <a:lnTo>
                  <a:pt x="2112835" y="1696872"/>
                </a:lnTo>
                <a:lnTo>
                  <a:pt x="2106091" y="1764004"/>
                </a:lnTo>
                <a:lnTo>
                  <a:pt x="2105926" y="1801520"/>
                </a:lnTo>
                <a:lnTo>
                  <a:pt x="2106091" y="1839036"/>
                </a:lnTo>
                <a:lnTo>
                  <a:pt x="2112708" y="1906282"/>
                </a:lnTo>
                <a:lnTo>
                  <a:pt x="2152167" y="1945665"/>
                </a:lnTo>
                <a:lnTo>
                  <a:pt x="2181136" y="1951393"/>
                </a:lnTo>
                <a:lnTo>
                  <a:pt x="2210130" y="1945855"/>
                </a:lnTo>
                <a:lnTo>
                  <a:pt x="2233688" y="1930336"/>
                </a:lnTo>
                <a:lnTo>
                  <a:pt x="2249741" y="1906752"/>
                </a:lnTo>
                <a:lnTo>
                  <a:pt x="2256205" y="1877021"/>
                </a:lnTo>
                <a:lnTo>
                  <a:pt x="2256561" y="1857654"/>
                </a:lnTo>
                <a:close/>
              </a:path>
              <a:path w="2561590" h="2406650">
                <a:moveTo>
                  <a:pt x="2294090" y="1351826"/>
                </a:moveTo>
                <a:lnTo>
                  <a:pt x="2285288" y="1351813"/>
                </a:lnTo>
                <a:lnTo>
                  <a:pt x="2209012" y="1351826"/>
                </a:lnTo>
                <a:lnTo>
                  <a:pt x="2294090" y="1351826"/>
                </a:lnTo>
                <a:close/>
              </a:path>
              <a:path w="2561590" h="2406650">
                <a:moveTo>
                  <a:pt x="2561590" y="1544129"/>
                </a:moveTo>
                <a:lnTo>
                  <a:pt x="2560307" y="1542072"/>
                </a:lnTo>
                <a:lnTo>
                  <a:pt x="2558377" y="1540167"/>
                </a:lnTo>
                <a:lnTo>
                  <a:pt x="2557856" y="1537931"/>
                </a:lnTo>
                <a:lnTo>
                  <a:pt x="2542362" y="1489760"/>
                </a:lnTo>
                <a:lnTo>
                  <a:pt x="2520505" y="1448485"/>
                </a:lnTo>
                <a:lnTo>
                  <a:pt x="2492489" y="1414272"/>
                </a:lnTo>
                <a:lnTo>
                  <a:pt x="2458555" y="1387335"/>
                </a:lnTo>
                <a:lnTo>
                  <a:pt x="2418918" y="1367828"/>
                </a:lnTo>
                <a:lnTo>
                  <a:pt x="2411501" y="1365885"/>
                </a:lnTo>
                <a:lnTo>
                  <a:pt x="2411501" y="1596682"/>
                </a:lnTo>
                <a:lnTo>
                  <a:pt x="2411501" y="2006892"/>
                </a:lnTo>
                <a:lnTo>
                  <a:pt x="2406294" y="2050783"/>
                </a:lnTo>
                <a:lnTo>
                  <a:pt x="2360231" y="2097011"/>
                </a:lnTo>
                <a:lnTo>
                  <a:pt x="2316378" y="2102243"/>
                </a:lnTo>
                <a:lnTo>
                  <a:pt x="351586" y="2102345"/>
                </a:lnTo>
                <a:lnTo>
                  <a:pt x="240271" y="2102192"/>
                </a:lnTo>
                <a:lnTo>
                  <a:pt x="200025" y="2096655"/>
                </a:lnTo>
                <a:lnTo>
                  <a:pt x="171983" y="2080094"/>
                </a:lnTo>
                <a:lnTo>
                  <a:pt x="155562" y="2052002"/>
                </a:lnTo>
                <a:lnTo>
                  <a:pt x="150202" y="2011883"/>
                </a:lnTo>
                <a:lnTo>
                  <a:pt x="150215" y="1589163"/>
                </a:lnTo>
                <a:lnTo>
                  <a:pt x="155613" y="1550809"/>
                </a:lnTo>
                <a:lnTo>
                  <a:pt x="199224" y="1507350"/>
                </a:lnTo>
                <a:lnTo>
                  <a:pt x="237782" y="1501965"/>
                </a:lnTo>
                <a:lnTo>
                  <a:pt x="2316416" y="1501940"/>
                </a:lnTo>
                <a:lnTo>
                  <a:pt x="2360434" y="1507045"/>
                </a:lnTo>
                <a:lnTo>
                  <a:pt x="2389886" y="1523479"/>
                </a:lnTo>
                <a:lnTo>
                  <a:pt x="2406358" y="1552816"/>
                </a:lnTo>
                <a:lnTo>
                  <a:pt x="2411501" y="1596682"/>
                </a:lnTo>
                <a:lnTo>
                  <a:pt x="2411501" y="1365885"/>
                </a:lnTo>
                <a:lnTo>
                  <a:pt x="2373807" y="1355940"/>
                </a:lnTo>
                <a:lnTo>
                  <a:pt x="2329637" y="1352359"/>
                </a:lnTo>
                <a:lnTo>
                  <a:pt x="2323439" y="1351864"/>
                </a:lnTo>
                <a:lnTo>
                  <a:pt x="2209012" y="1351826"/>
                </a:lnTo>
                <a:lnTo>
                  <a:pt x="2163153" y="1351749"/>
                </a:lnTo>
                <a:lnTo>
                  <a:pt x="2155482" y="1350886"/>
                </a:lnTo>
                <a:lnTo>
                  <a:pt x="2146135" y="1350302"/>
                </a:lnTo>
                <a:lnTo>
                  <a:pt x="2152040" y="1335532"/>
                </a:lnTo>
                <a:lnTo>
                  <a:pt x="2154529" y="1329359"/>
                </a:lnTo>
                <a:lnTo>
                  <a:pt x="2156955" y="1323555"/>
                </a:lnTo>
                <a:lnTo>
                  <a:pt x="2529433" y="454914"/>
                </a:lnTo>
                <a:lnTo>
                  <a:pt x="2549537" y="407835"/>
                </a:lnTo>
                <a:lnTo>
                  <a:pt x="2555735" y="386727"/>
                </a:lnTo>
                <a:lnTo>
                  <a:pt x="2556078" y="366318"/>
                </a:lnTo>
                <a:lnTo>
                  <a:pt x="2550439" y="346722"/>
                </a:lnTo>
                <a:lnTo>
                  <a:pt x="2538704" y="328117"/>
                </a:lnTo>
                <a:lnTo>
                  <a:pt x="2523058" y="313461"/>
                </a:lnTo>
                <a:lnTo>
                  <a:pt x="2505278" y="304660"/>
                </a:lnTo>
                <a:lnTo>
                  <a:pt x="2485669" y="301434"/>
                </a:lnTo>
                <a:lnTo>
                  <a:pt x="2464511" y="303479"/>
                </a:lnTo>
                <a:lnTo>
                  <a:pt x="2428290" y="323926"/>
                </a:lnTo>
                <a:lnTo>
                  <a:pt x="2406459" y="360108"/>
                </a:lnTo>
                <a:lnTo>
                  <a:pt x="1991766" y="1328762"/>
                </a:lnTo>
                <a:lnTo>
                  <a:pt x="1986775" y="1338821"/>
                </a:lnTo>
                <a:lnTo>
                  <a:pt x="1980615" y="1346238"/>
                </a:lnTo>
                <a:lnTo>
                  <a:pt x="1972068" y="1350810"/>
                </a:lnTo>
                <a:lnTo>
                  <a:pt x="1959864" y="1352359"/>
                </a:lnTo>
                <a:lnTo>
                  <a:pt x="601764" y="1352270"/>
                </a:lnTo>
                <a:lnTo>
                  <a:pt x="597217" y="1351788"/>
                </a:lnTo>
                <a:lnTo>
                  <a:pt x="590499" y="1351076"/>
                </a:lnTo>
                <a:lnTo>
                  <a:pt x="582104" y="1347304"/>
                </a:lnTo>
                <a:lnTo>
                  <a:pt x="575767" y="1340713"/>
                </a:lnTo>
                <a:lnTo>
                  <a:pt x="570661" y="1331074"/>
                </a:lnTo>
                <a:lnTo>
                  <a:pt x="510667" y="1190167"/>
                </a:lnTo>
                <a:lnTo>
                  <a:pt x="154279" y="357695"/>
                </a:lnTo>
                <a:lnTo>
                  <a:pt x="131724" y="322084"/>
                </a:lnTo>
                <a:lnTo>
                  <a:pt x="94589" y="302996"/>
                </a:lnTo>
                <a:lnTo>
                  <a:pt x="73317" y="301650"/>
                </a:lnTo>
                <a:lnTo>
                  <a:pt x="53848" y="305574"/>
                </a:lnTo>
                <a:lnTo>
                  <a:pt x="36436" y="314998"/>
                </a:lnTo>
                <a:lnTo>
                  <a:pt x="21323" y="330136"/>
                </a:lnTo>
                <a:lnTo>
                  <a:pt x="9893" y="350354"/>
                </a:lnTo>
                <a:lnTo>
                  <a:pt x="5638" y="371208"/>
                </a:lnTo>
                <a:lnTo>
                  <a:pt x="7645" y="392684"/>
                </a:lnTo>
                <a:lnTo>
                  <a:pt x="14973" y="414845"/>
                </a:lnTo>
                <a:lnTo>
                  <a:pt x="416001" y="1350505"/>
                </a:lnTo>
                <a:lnTo>
                  <a:pt x="400913" y="1351356"/>
                </a:lnTo>
                <a:lnTo>
                  <a:pt x="394487" y="1351661"/>
                </a:lnTo>
                <a:lnTo>
                  <a:pt x="388378" y="1351788"/>
                </a:lnTo>
                <a:lnTo>
                  <a:pt x="308343" y="1351635"/>
                </a:lnTo>
                <a:lnTo>
                  <a:pt x="242963" y="1351864"/>
                </a:lnTo>
                <a:lnTo>
                  <a:pt x="180594" y="1357020"/>
                </a:lnTo>
                <a:lnTo>
                  <a:pt x="136994" y="1370241"/>
                </a:lnTo>
                <a:lnTo>
                  <a:pt x="98183" y="1390942"/>
                </a:lnTo>
                <a:lnTo>
                  <a:pt x="64871" y="1418450"/>
                </a:lnTo>
                <a:lnTo>
                  <a:pt x="37719" y="1452067"/>
                </a:lnTo>
                <a:lnTo>
                  <a:pt x="17437" y="1491094"/>
                </a:lnTo>
                <a:lnTo>
                  <a:pt x="4699" y="1534845"/>
                </a:lnTo>
                <a:lnTo>
                  <a:pt x="203" y="1582635"/>
                </a:lnTo>
                <a:lnTo>
                  <a:pt x="76" y="1631264"/>
                </a:lnTo>
                <a:lnTo>
                  <a:pt x="0" y="1874431"/>
                </a:lnTo>
                <a:lnTo>
                  <a:pt x="114" y="1923059"/>
                </a:lnTo>
                <a:lnTo>
                  <a:pt x="266" y="1971687"/>
                </a:lnTo>
                <a:lnTo>
                  <a:pt x="457" y="2020316"/>
                </a:lnTo>
                <a:lnTo>
                  <a:pt x="4838" y="2068741"/>
                </a:lnTo>
                <a:lnTo>
                  <a:pt x="26504" y="2132279"/>
                </a:lnTo>
                <a:lnTo>
                  <a:pt x="53721" y="2172957"/>
                </a:lnTo>
                <a:lnTo>
                  <a:pt x="89090" y="2205901"/>
                </a:lnTo>
                <a:lnTo>
                  <a:pt x="131711" y="2230501"/>
                </a:lnTo>
                <a:lnTo>
                  <a:pt x="180721" y="2246160"/>
                </a:lnTo>
                <a:lnTo>
                  <a:pt x="235242" y="2252268"/>
                </a:lnTo>
                <a:lnTo>
                  <a:pt x="252412" y="2252472"/>
                </a:lnTo>
                <a:lnTo>
                  <a:pt x="269824" y="2252472"/>
                </a:lnTo>
                <a:lnTo>
                  <a:pt x="284632" y="2252395"/>
                </a:lnTo>
                <a:lnTo>
                  <a:pt x="305282" y="2252395"/>
                </a:lnTo>
                <a:lnTo>
                  <a:pt x="305320" y="2325243"/>
                </a:lnTo>
                <a:lnTo>
                  <a:pt x="326529" y="2383866"/>
                </a:lnTo>
                <a:lnTo>
                  <a:pt x="379615" y="2406650"/>
                </a:lnTo>
                <a:lnTo>
                  <a:pt x="409956" y="2400909"/>
                </a:lnTo>
                <a:lnTo>
                  <a:pt x="433819" y="2384221"/>
                </a:lnTo>
                <a:lnTo>
                  <a:pt x="449516" y="2358402"/>
                </a:lnTo>
                <a:lnTo>
                  <a:pt x="455333" y="2325243"/>
                </a:lnTo>
                <a:lnTo>
                  <a:pt x="455371" y="2253818"/>
                </a:lnTo>
                <a:lnTo>
                  <a:pt x="2106333" y="2253818"/>
                </a:lnTo>
                <a:lnTo>
                  <a:pt x="2106371" y="2325243"/>
                </a:lnTo>
                <a:lnTo>
                  <a:pt x="2128024" y="2384374"/>
                </a:lnTo>
                <a:lnTo>
                  <a:pt x="2181555" y="2406650"/>
                </a:lnTo>
                <a:lnTo>
                  <a:pt x="2211336" y="2400693"/>
                </a:lnTo>
                <a:lnTo>
                  <a:pt x="2250478" y="2358974"/>
                </a:lnTo>
                <a:lnTo>
                  <a:pt x="2256409" y="2253818"/>
                </a:lnTo>
                <a:lnTo>
                  <a:pt x="2256396" y="2252345"/>
                </a:lnTo>
                <a:lnTo>
                  <a:pt x="2257501" y="2252345"/>
                </a:lnTo>
                <a:lnTo>
                  <a:pt x="2320531" y="2252332"/>
                </a:lnTo>
                <a:lnTo>
                  <a:pt x="2374354" y="2248141"/>
                </a:lnTo>
                <a:lnTo>
                  <a:pt x="2418067" y="2236533"/>
                </a:lnTo>
                <a:lnTo>
                  <a:pt x="2456980" y="2217382"/>
                </a:lnTo>
                <a:lnTo>
                  <a:pt x="2490965" y="2190559"/>
                </a:lnTo>
                <a:lnTo>
                  <a:pt x="2519934" y="2155926"/>
                </a:lnTo>
                <a:lnTo>
                  <a:pt x="2543784" y="2113381"/>
                </a:lnTo>
                <a:lnTo>
                  <a:pt x="2548204" y="2102345"/>
                </a:lnTo>
                <a:lnTo>
                  <a:pt x="2549042" y="2100262"/>
                </a:lnTo>
                <a:lnTo>
                  <a:pt x="2553424" y="2086749"/>
                </a:lnTo>
                <a:lnTo>
                  <a:pt x="2557437" y="2073059"/>
                </a:lnTo>
                <a:lnTo>
                  <a:pt x="2561590" y="2059432"/>
                </a:lnTo>
                <a:lnTo>
                  <a:pt x="2561590" y="1544129"/>
                </a:lnTo>
                <a:close/>
              </a:path>
            </a:pathLst>
          </a:custGeom>
          <a:ln>
            <a:solidFill>
              <a:srgbClr val="6F9548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 dirty="0">
              <a:solidFill>
                <a:srgbClr val="6F9548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475142-F4DE-4912-8667-F783A3BA97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0994" y="4424909"/>
            <a:ext cx="2337457" cy="2337457"/>
          </a:xfrm>
          <a:prstGeom prst="rect">
            <a:avLst/>
          </a:prstGeom>
        </p:spPr>
      </p:pic>
      <p:sp>
        <p:nvSpPr>
          <p:cNvPr id="39" name="object 3">
            <a:extLst>
              <a:ext uri="{FF2B5EF4-FFF2-40B4-BE49-F238E27FC236}">
                <a16:creationId xmlns:a16="http://schemas.microsoft.com/office/drawing/2014/main" id="{735AB7B8-6A2F-4A9D-8958-000F5118181E}"/>
              </a:ext>
            </a:extLst>
          </p:cNvPr>
          <p:cNvSpPr txBox="1"/>
          <p:nvPr/>
        </p:nvSpPr>
        <p:spPr>
          <a:xfrm>
            <a:off x="16043528" y="7174167"/>
            <a:ext cx="3315024" cy="11830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3800" b="1" spc="235" dirty="0">
                <a:solidFill>
                  <a:srgbClr val="46A7C3"/>
                </a:solidFill>
                <a:latin typeface="Arial"/>
                <a:cs typeface="Arial"/>
              </a:rPr>
              <a:t>Consultancy Services</a:t>
            </a:r>
            <a:endParaRPr sz="3800" dirty="0">
              <a:solidFill>
                <a:srgbClr val="46A7C3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65780" y="757850"/>
            <a:ext cx="594995" cy="694055"/>
          </a:xfrm>
          <a:custGeom>
            <a:avLst/>
            <a:gdLst/>
            <a:ahLst/>
            <a:cxnLst/>
            <a:rect l="l" t="t" r="r" b="b"/>
            <a:pathLst>
              <a:path w="594994" h="694055">
                <a:moveTo>
                  <a:pt x="594474" y="0"/>
                </a:moveTo>
                <a:lnTo>
                  <a:pt x="592746" y="0"/>
                </a:lnTo>
                <a:lnTo>
                  <a:pt x="591877" y="858"/>
                </a:lnTo>
                <a:lnTo>
                  <a:pt x="563513" y="15932"/>
                </a:lnTo>
                <a:lnTo>
                  <a:pt x="534335" y="29233"/>
                </a:lnTo>
                <a:lnTo>
                  <a:pt x="504508" y="41243"/>
                </a:lnTo>
                <a:lnTo>
                  <a:pt x="474194" y="52448"/>
                </a:lnTo>
                <a:lnTo>
                  <a:pt x="367601" y="90055"/>
                </a:lnTo>
                <a:lnTo>
                  <a:pt x="298712" y="115781"/>
                </a:lnTo>
                <a:lnTo>
                  <a:pt x="232867" y="143568"/>
                </a:lnTo>
                <a:lnTo>
                  <a:pt x="168834" y="177074"/>
                </a:lnTo>
                <a:lnTo>
                  <a:pt x="108879" y="218558"/>
                </a:lnTo>
                <a:lnTo>
                  <a:pt x="65789" y="259457"/>
                </a:lnTo>
                <a:lnTo>
                  <a:pt x="39237" y="295573"/>
                </a:lnTo>
                <a:lnTo>
                  <a:pt x="17033" y="340674"/>
                </a:lnTo>
                <a:lnTo>
                  <a:pt x="2756" y="393799"/>
                </a:lnTo>
                <a:lnTo>
                  <a:pt x="0" y="421327"/>
                </a:lnTo>
                <a:lnTo>
                  <a:pt x="163" y="448748"/>
                </a:lnTo>
                <a:lnTo>
                  <a:pt x="9245" y="501980"/>
                </a:lnTo>
                <a:lnTo>
                  <a:pt x="30511" y="554714"/>
                </a:lnTo>
                <a:lnTo>
                  <a:pt x="63314" y="602434"/>
                </a:lnTo>
                <a:lnTo>
                  <a:pt x="98039" y="635296"/>
                </a:lnTo>
                <a:lnTo>
                  <a:pt x="145377" y="665529"/>
                </a:lnTo>
                <a:lnTo>
                  <a:pt x="189211" y="682794"/>
                </a:lnTo>
                <a:lnTo>
                  <a:pt x="233856" y="692078"/>
                </a:lnTo>
                <a:lnTo>
                  <a:pt x="279475" y="693462"/>
                </a:lnTo>
                <a:lnTo>
                  <a:pt x="326230" y="687026"/>
                </a:lnTo>
                <a:lnTo>
                  <a:pt x="368561" y="673671"/>
                </a:lnTo>
                <a:lnTo>
                  <a:pt x="407242" y="654351"/>
                </a:lnTo>
                <a:lnTo>
                  <a:pt x="442192" y="629228"/>
                </a:lnTo>
                <a:lnTo>
                  <a:pt x="473325" y="598463"/>
                </a:lnTo>
                <a:lnTo>
                  <a:pt x="496119" y="566642"/>
                </a:lnTo>
                <a:lnTo>
                  <a:pt x="100373" y="566642"/>
                </a:lnTo>
                <a:lnTo>
                  <a:pt x="93183" y="558113"/>
                </a:lnTo>
                <a:lnTo>
                  <a:pt x="65423" y="507339"/>
                </a:lnTo>
                <a:lnTo>
                  <a:pt x="53388" y="457631"/>
                </a:lnTo>
                <a:lnTo>
                  <a:pt x="51914" y="431651"/>
                </a:lnTo>
                <a:lnTo>
                  <a:pt x="53567" y="409384"/>
                </a:lnTo>
                <a:lnTo>
                  <a:pt x="63358" y="366471"/>
                </a:lnTo>
                <a:lnTo>
                  <a:pt x="82516" y="325657"/>
                </a:lnTo>
                <a:lnTo>
                  <a:pt x="109422" y="289188"/>
                </a:lnTo>
                <a:lnTo>
                  <a:pt x="148969" y="252514"/>
                </a:lnTo>
                <a:lnTo>
                  <a:pt x="200184" y="218525"/>
                </a:lnTo>
                <a:lnTo>
                  <a:pt x="237311" y="198759"/>
                </a:lnTo>
                <a:lnTo>
                  <a:pt x="256783" y="189030"/>
                </a:lnTo>
                <a:lnTo>
                  <a:pt x="266515" y="184004"/>
                </a:lnTo>
                <a:lnTo>
                  <a:pt x="268253" y="184004"/>
                </a:lnTo>
                <a:lnTo>
                  <a:pt x="271709" y="182287"/>
                </a:lnTo>
                <a:lnTo>
                  <a:pt x="574932" y="182287"/>
                </a:lnTo>
                <a:lnTo>
                  <a:pt x="577165" y="136718"/>
                </a:lnTo>
                <a:lnTo>
                  <a:pt x="581818" y="75019"/>
                </a:lnTo>
                <a:lnTo>
                  <a:pt x="591018" y="14617"/>
                </a:lnTo>
                <a:lnTo>
                  <a:pt x="591877" y="9455"/>
                </a:lnTo>
                <a:lnTo>
                  <a:pt x="593615" y="5151"/>
                </a:lnTo>
                <a:lnTo>
                  <a:pt x="594474" y="0"/>
                </a:lnTo>
                <a:close/>
              </a:path>
              <a:path w="594994" h="694055">
                <a:moveTo>
                  <a:pt x="574932" y="182287"/>
                </a:moveTo>
                <a:lnTo>
                  <a:pt x="271709" y="182287"/>
                </a:lnTo>
                <a:lnTo>
                  <a:pt x="242503" y="208941"/>
                </a:lnTo>
                <a:lnTo>
                  <a:pt x="214600" y="235594"/>
                </a:lnTo>
                <a:lnTo>
                  <a:pt x="172846" y="281818"/>
                </a:lnTo>
                <a:lnTo>
                  <a:pt x="137587" y="331906"/>
                </a:lnTo>
                <a:lnTo>
                  <a:pt x="108137" y="393799"/>
                </a:lnTo>
                <a:lnTo>
                  <a:pt x="91724" y="460017"/>
                </a:lnTo>
                <a:lnTo>
                  <a:pt x="88374" y="501980"/>
                </a:lnTo>
                <a:lnTo>
                  <a:pt x="88348" y="507339"/>
                </a:lnTo>
                <a:lnTo>
                  <a:pt x="90261" y="529307"/>
                </a:lnTo>
                <a:lnTo>
                  <a:pt x="95180" y="552025"/>
                </a:lnTo>
                <a:lnTo>
                  <a:pt x="96918" y="556328"/>
                </a:lnTo>
                <a:lnTo>
                  <a:pt x="99515" y="560621"/>
                </a:lnTo>
                <a:lnTo>
                  <a:pt x="100373" y="566642"/>
                </a:lnTo>
                <a:lnTo>
                  <a:pt x="496119" y="566642"/>
                </a:lnTo>
                <a:lnTo>
                  <a:pt x="501667" y="557938"/>
                </a:lnTo>
                <a:lnTo>
                  <a:pt x="523523" y="514193"/>
                </a:lnTo>
                <a:lnTo>
                  <a:pt x="542771" y="456690"/>
                </a:lnTo>
                <a:lnTo>
                  <a:pt x="555532" y="397254"/>
                </a:lnTo>
                <a:lnTo>
                  <a:pt x="563755" y="341254"/>
                </a:lnTo>
                <a:lnTo>
                  <a:pt x="569385" y="284609"/>
                </a:lnTo>
                <a:lnTo>
                  <a:pt x="573678" y="208941"/>
                </a:lnTo>
                <a:lnTo>
                  <a:pt x="574932" y="182287"/>
                </a:lnTo>
                <a:close/>
              </a:path>
            </a:pathLst>
          </a:custGeom>
          <a:solidFill>
            <a:srgbClr val="46A7C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651028" y="753550"/>
            <a:ext cx="612140" cy="817880"/>
            <a:chOff x="1651028" y="753550"/>
            <a:chExt cx="612140" cy="817880"/>
          </a:xfrm>
        </p:grpSpPr>
        <p:sp>
          <p:nvSpPr>
            <p:cNvPr id="5" name="object 5"/>
            <p:cNvSpPr/>
            <p:nvPr/>
          </p:nvSpPr>
          <p:spPr>
            <a:xfrm>
              <a:off x="1651028" y="753550"/>
              <a:ext cx="612140" cy="817880"/>
            </a:xfrm>
            <a:custGeom>
              <a:avLst/>
              <a:gdLst/>
              <a:ahLst/>
              <a:cxnLst/>
              <a:rect l="l" t="t" r="r" b="b"/>
              <a:pathLst>
                <a:path w="612139" h="817880">
                  <a:moveTo>
                    <a:pt x="102970" y="0"/>
                  </a:moveTo>
                  <a:lnTo>
                    <a:pt x="94072" y="48943"/>
                  </a:lnTo>
                  <a:lnTo>
                    <a:pt x="80308" y="96193"/>
                  </a:lnTo>
                  <a:lnTo>
                    <a:pt x="63543" y="142316"/>
                  </a:lnTo>
                  <a:lnTo>
                    <a:pt x="45642" y="187875"/>
                  </a:lnTo>
                  <a:lnTo>
                    <a:pt x="28472" y="233434"/>
                  </a:lnTo>
                  <a:lnTo>
                    <a:pt x="13898" y="279558"/>
                  </a:lnTo>
                  <a:lnTo>
                    <a:pt x="3785" y="326811"/>
                  </a:lnTo>
                  <a:lnTo>
                    <a:pt x="0" y="375758"/>
                  </a:lnTo>
                  <a:lnTo>
                    <a:pt x="3026" y="420428"/>
                  </a:lnTo>
                  <a:lnTo>
                    <a:pt x="13192" y="462924"/>
                  </a:lnTo>
                  <a:lnTo>
                    <a:pt x="30172" y="503325"/>
                  </a:lnTo>
                  <a:lnTo>
                    <a:pt x="53642" y="541711"/>
                  </a:lnTo>
                  <a:lnTo>
                    <a:pt x="86527" y="579975"/>
                  </a:lnTo>
                  <a:lnTo>
                    <a:pt x="124603" y="613080"/>
                  </a:lnTo>
                  <a:lnTo>
                    <a:pt x="176196" y="646934"/>
                  </a:lnTo>
                  <a:lnTo>
                    <a:pt x="231040" y="674984"/>
                  </a:lnTo>
                  <a:lnTo>
                    <a:pt x="284361" y="697769"/>
                  </a:lnTo>
                  <a:lnTo>
                    <a:pt x="338335" y="717978"/>
                  </a:lnTo>
                  <a:lnTo>
                    <a:pt x="446146" y="753286"/>
                  </a:lnTo>
                  <a:lnTo>
                    <a:pt x="511656" y="775172"/>
                  </a:lnTo>
                  <a:lnTo>
                    <a:pt x="540929" y="785798"/>
                  </a:lnTo>
                  <a:lnTo>
                    <a:pt x="569714" y="797554"/>
                  </a:lnTo>
                  <a:lnTo>
                    <a:pt x="597929" y="810844"/>
                  </a:lnTo>
                  <a:lnTo>
                    <a:pt x="606588" y="816006"/>
                  </a:lnTo>
                  <a:lnTo>
                    <a:pt x="611782" y="817723"/>
                  </a:lnTo>
                  <a:lnTo>
                    <a:pt x="611782" y="816006"/>
                  </a:lnTo>
                  <a:lnTo>
                    <a:pt x="603234" y="784257"/>
                  </a:lnTo>
                  <a:lnTo>
                    <a:pt x="596633" y="752267"/>
                  </a:lnTo>
                  <a:lnTo>
                    <a:pt x="591332" y="720116"/>
                  </a:lnTo>
                  <a:lnTo>
                    <a:pt x="586683" y="687884"/>
                  </a:lnTo>
                  <a:lnTo>
                    <a:pt x="582399" y="649849"/>
                  </a:lnTo>
                  <a:lnTo>
                    <a:pt x="574148" y="574101"/>
                  </a:lnTo>
                  <a:lnTo>
                    <a:pt x="569375" y="536549"/>
                  </a:lnTo>
                  <a:lnTo>
                    <a:pt x="558670" y="464857"/>
                  </a:lnTo>
                  <a:lnTo>
                    <a:pt x="543418" y="393809"/>
                  </a:lnTo>
                  <a:lnTo>
                    <a:pt x="521353" y="323089"/>
                  </a:lnTo>
                  <a:lnTo>
                    <a:pt x="488906" y="256233"/>
                  </a:lnTo>
                  <a:lnTo>
                    <a:pt x="455424" y="212449"/>
                  </a:lnTo>
                  <a:lnTo>
                    <a:pt x="416429" y="178740"/>
                  </a:lnTo>
                  <a:lnTo>
                    <a:pt x="372569" y="150674"/>
                  </a:lnTo>
                  <a:lnTo>
                    <a:pt x="102970" y="0"/>
                  </a:lnTo>
                  <a:close/>
                </a:path>
              </a:pathLst>
            </a:custGeom>
            <a:solidFill>
              <a:srgbClr val="6F95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30091" y="939282"/>
              <a:ext cx="130810" cy="383540"/>
            </a:xfrm>
            <a:custGeom>
              <a:avLst/>
              <a:gdLst/>
              <a:ahLst/>
              <a:cxnLst/>
              <a:rect l="l" t="t" r="r" b="b"/>
              <a:pathLst>
                <a:path w="130810" h="383540">
                  <a:moveTo>
                    <a:pt x="24768" y="0"/>
                  </a:moveTo>
                  <a:lnTo>
                    <a:pt x="11749" y="46063"/>
                  </a:lnTo>
                  <a:lnTo>
                    <a:pt x="1854" y="102749"/>
                  </a:lnTo>
                  <a:lnTo>
                    <a:pt x="0" y="144451"/>
                  </a:lnTo>
                  <a:lnTo>
                    <a:pt x="3823" y="186796"/>
                  </a:lnTo>
                  <a:lnTo>
                    <a:pt x="14381" y="230432"/>
                  </a:lnTo>
                  <a:lnTo>
                    <a:pt x="33231" y="275390"/>
                  </a:lnTo>
                  <a:lnTo>
                    <a:pt x="59381" y="316639"/>
                  </a:lnTo>
                  <a:lnTo>
                    <a:pt x="92020" y="353051"/>
                  </a:lnTo>
                  <a:lnTo>
                    <a:pt x="130336" y="383496"/>
                  </a:lnTo>
                  <a:lnTo>
                    <a:pt x="96804" y="354490"/>
                  </a:lnTo>
                  <a:lnTo>
                    <a:pt x="70651" y="318401"/>
                  </a:lnTo>
                  <a:lnTo>
                    <a:pt x="51050" y="276806"/>
                  </a:lnTo>
                  <a:lnTo>
                    <a:pt x="37174" y="231285"/>
                  </a:lnTo>
                  <a:lnTo>
                    <a:pt x="28198" y="183414"/>
                  </a:lnTo>
                  <a:lnTo>
                    <a:pt x="23296" y="134772"/>
                  </a:lnTo>
                  <a:lnTo>
                    <a:pt x="21641" y="86937"/>
                  </a:lnTo>
                  <a:lnTo>
                    <a:pt x="22407" y="41487"/>
                  </a:lnTo>
                  <a:lnTo>
                    <a:pt x="24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2499908" y="1578205"/>
            <a:ext cx="675005" cy="444500"/>
          </a:xfrm>
          <a:custGeom>
            <a:avLst/>
            <a:gdLst/>
            <a:ahLst/>
            <a:cxnLst/>
            <a:rect l="l" t="t" r="r" b="b"/>
            <a:pathLst>
              <a:path w="675005" h="444500">
                <a:moveTo>
                  <a:pt x="354464" y="0"/>
                </a:moveTo>
                <a:lnTo>
                  <a:pt x="306902" y="1543"/>
                </a:lnTo>
                <a:lnTo>
                  <a:pt x="259401" y="10160"/>
                </a:lnTo>
                <a:lnTo>
                  <a:pt x="212862" y="25740"/>
                </a:lnTo>
                <a:lnTo>
                  <a:pt x="155860" y="52507"/>
                </a:lnTo>
                <a:lnTo>
                  <a:pt x="102101" y="85078"/>
                </a:lnTo>
                <a:lnTo>
                  <a:pt x="82740" y="96900"/>
                </a:lnTo>
                <a:lnTo>
                  <a:pt x="51050" y="113881"/>
                </a:lnTo>
                <a:lnTo>
                  <a:pt x="19360" y="127638"/>
                </a:lnTo>
                <a:lnTo>
                  <a:pt x="0" y="129789"/>
                </a:lnTo>
                <a:lnTo>
                  <a:pt x="18899" y="145142"/>
                </a:lnTo>
                <a:lnTo>
                  <a:pt x="37640" y="162996"/>
                </a:lnTo>
                <a:lnTo>
                  <a:pt x="130726" y="259409"/>
                </a:lnTo>
                <a:lnTo>
                  <a:pt x="150560" y="279397"/>
                </a:lnTo>
                <a:lnTo>
                  <a:pt x="188311" y="317345"/>
                </a:lnTo>
                <a:lnTo>
                  <a:pt x="229312" y="353353"/>
                </a:lnTo>
                <a:lnTo>
                  <a:pt x="274307" y="386884"/>
                </a:lnTo>
                <a:lnTo>
                  <a:pt x="324492" y="415257"/>
                </a:lnTo>
                <a:lnTo>
                  <a:pt x="375357" y="434489"/>
                </a:lnTo>
                <a:lnTo>
                  <a:pt x="433158" y="444041"/>
                </a:lnTo>
                <a:lnTo>
                  <a:pt x="473219" y="443637"/>
                </a:lnTo>
                <a:lnTo>
                  <a:pt x="512470" y="436783"/>
                </a:lnTo>
                <a:lnTo>
                  <a:pt x="550339" y="422995"/>
                </a:lnTo>
                <a:lnTo>
                  <a:pt x="587445" y="403008"/>
                </a:lnTo>
                <a:lnTo>
                  <a:pt x="625516" y="375867"/>
                </a:lnTo>
                <a:lnTo>
                  <a:pt x="649854" y="355070"/>
                </a:lnTo>
                <a:lnTo>
                  <a:pt x="663591" y="343462"/>
                </a:lnTo>
                <a:lnTo>
                  <a:pt x="670176" y="336448"/>
                </a:lnTo>
                <a:lnTo>
                  <a:pt x="674084" y="329270"/>
                </a:lnTo>
                <a:lnTo>
                  <a:pt x="674463" y="322016"/>
                </a:lnTo>
                <a:lnTo>
                  <a:pt x="672571" y="313794"/>
                </a:lnTo>
                <a:lnTo>
                  <a:pt x="654723" y="262852"/>
                </a:lnTo>
                <a:lnTo>
                  <a:pt x="623654" y="195133"/>
                </a:lnTo>
                <a:lnTo>
                  <a:pt x="584120" y="131935"/>
                </a:lnTo>
                <a:lnTo>
                  <a:pt x="527267" y="66782"/>
                </a:lnTo>
                <a:lnTo>
                  <a:pt x="488488" y="38921"/>
                </a:lnTo>
                <a:lnTo>
                  <a:pt x="446159" y="18578"/>
                </a:lnTo>
                <a:lnTo>
                  <a:pt x="401184" y="5641"/>
                </a:lnTo>
                <a:lnTo>
                  <a:pt x="354464" y="0"/>
                </a:lnTo>
                <a:close/>
              </a:path>
            </a:pathLst>
          </a:custGeom>
          <a:solidFill>
            <a:srgbClr val="4A793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1602571" y="50585"/>
            <a:ext cx="2386330" cy="2541270"/>
            <a:chOff x="1602571" y="50585"/>
            <a:chExt cx="2386330" cy="2541270"/>
          </a:xfrm>
        </p:grpSpPr>
        <p:sp>
          <p:nvSpPr>
            <p:cNvPr id="9" name="object 9"/>
            <p:cNvSpPr/>
            <p:nvPr/>
          </p:nvSpPr>
          <p:spPr>
            <a:xfrm>
              <a:off x="1602571" y="1632608"/>
              <a:ext cx="614680" cy="419734"/>
            </a:xfrm>
            <a:custGeom>
              <a:avLst/>
              <a:gdLst/>
              <a:ahLst/>
              <a:cxnLst/>
              <a:rect l="l" t="t" r="r" b="b"/>
              <a:pathLst>
                <a:path w="614680" h="419735">
                  <a:moveTo>
                    <a:pt x="280075" y="0"/>
                  </a:moveTo>
                  <a:lnTo>
                    <a:pt x="226509" y="4324"/>
                  </a:lnTo>
                  <a:lnTo>
                    <a:pt x="183975" y="14909"/>
                  </a:lnTo>
                  <a:lnTo>
                    <a:pt x="139315" y="35832"/>
                  </a:lnTo>
                  <a:lnTo>
                    <a:pt x="98249" y="69337"/>
                  </a:lnTo>
                  <a:lnTo>
                    <a:pt x="66514" y="110422"/>
                  </a:lnTo>
                  <a:lnTo>
                    <a:pt x="43055" y="156991"/>
                  </a:lnTo>
                  <a:lnTo>
                    <a:pt x="26815" y="206947"/>
                  </a:lnTo>
                  <a:lnTo>
                    <a:pt x="15458" y="260466"/>
                  </a:lnTo>
                  <a:lnTo>
                    <a:pt x="8648" y="315289"/>
                  </a:lnTo>
                  <a:lnTo>
                    <a:pt x="2372" y="367305"/>
                  </a:lnTo>
                  <a:lnTo>
                    <a:pt x="130" y="393879"/>
                  </a:lnTo>
                  <a:lnTo>
                    <a:pt x="0" y="419328"/>
                  </a:lnTo>
                  <a:lnTo>
                    <a:pt x="12855" y="412101"/>
                  </a:lnTo>
                  <a:lnTo>
                    <a:pt x="24983" y="404067"/>
                  </a:lnTo>
                  <a:lnTo>
                    <a:pt x="37598" y="396354"/>
                  </a:lnTo>
                  <a:lnTo>
                    <a:pt x="51914" y="390093"/>
                  </a:lnTo>
                  <a:lnTo>
                    <a:pt x="83066" y="384839"/>
                  </a:lnTo>
                  <a:lnTo>
                    <a:pt x="291811" y="384839"/>
                  </a:lnTo>
                  <a:lnTo>
                    <a:pt x="315704" y="377743"/>
                  </a:lnTo>
                  <a:lnTo>
                    <a:pt x="357577" y="357592"/>
                  </a:lnTo>
                  <a:lnTo>
                    <a:pt x="395877" y="331169"/>
                  </a:lnTo>
                  <a:lnTo>
                    <a:pt x="429818" y="299089"/>
                  </a:lnTo>
                  <a:lnTo>
                    <a:pt x="458614" y="261971"/>
                  </a:lnTo>
                  <a:lnTo>
                    <a:pt x="496148" y="206405"/>
                  </a:lnTo>
                  <a:lnTo>
                    <a:pt x="533030" y="150195"/>
                  </a:lnTo>
                  <a:lnTo>
                    <a:pt x="567540" y="96668"/>
                  </a:lnTo>
                  <a:lnTo>
                    <a:pt x="585969" y="70870"/>
                  </a:lnTo>
                  <a:lnTo>
                    <a:pt x="606588" y="47004"/>
                  </a:lnTo>
                  <a:lnTo>
                    <a:pt x="614368" y="39266"/>
                  </a:lnTo>
                  <a:lnTo>
                    <a:pt x="613510" y="38408"/>
                  </a:lnTo>
                  <a:lnTo>
                    <a:pt x="612641" y="38408"/>
                  </a:lnTo>
                  <a:lnTo>
                    <a:pt x="588911" y="38032"/>
                  </a:lnTo>
                  <a:lnTo>
                    <a:pt x="565588" y="36045"/>
                  </a:lnTo>
                  <a:lnTo>
                    <a:pt x="542429" y="33090"/>
                  </a:lnTo>
                  <a:lnTo>
                    <a:pt x="519188" y="29811"/>
                  </a:lnTo>
                  <a:lnTo>
                    <a:pt x="410155" y="10890"/>
                  </a:lnTo>
                  <a:lnTo>
                    <a:pt x="384696" y="7226"/>
                  </a:lnTo>
                  <a:lnTo>
                    <a:pt x="358995" y="4123"/>
                  </a:lnTo>
                  <a:lnTo>
                    <a:pt x="333131" y="1826"/>
                  </a:lnTo>
                  <a:lnTo>
                    <a:pt x="307184" y="576"/>
                  </a:lnTo>
                  <a:lnTo>
                    <a:pt x="280075" y="0"/>
                  </a:lnTo>
                  <a:close/>
                </a:path>
                <a:path w="614680" h="419735">
                  <a:moveTo>
                    <a:pt x="291811" y="384839"/>
                  </a:moveTo>
                  <a:lnTo>
                    <a:pt x="83066" y="384839"/>
                  </a:lnTo>
                  <a:lnTo>
                    <a:pt x="114216" y="385472"/>
                  </a:lnTo>
                  <a:lnTo>
                    <a:pt x="145366" y="389491"/>
                  </a:lnTo>
                  <a:lnTo>
                    <a:pt x="176518" y="394397"/>
                  </a:lnTo>
                  <a:lnTo>
                    <a:pt x="224388" y="396762"/>
                  </a:lnTo>
                  <a:lnTo>
                    <a:pt x="271045" y="391006"/>
                  </a:lnTo>
                  <a:lnTo>
                    <a:pt x="291811" y="384839"/>
                  </a:lnTo>
                  <a:close/>
                </a:path>
              </a:pathLst>
            </a:custGeom>
            <a:solidFill>
              <a:srgbClr val="6F95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29767" y="1682829"/>
              <a:ext cx="238830" cy="7417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243797" y="50585"/>
              <a:ext cx="1745614" cy="2541270"/>
            </a:xfrm>
            <a:custGeom>
              <a:avLst/>
              <a:gdLst/>
              <a:ahLst/>
              <a:cxnLst/>
              <a:rect l="l" t="t" r="r" b="b"/>
              <a:pathLst>
                <a:path w="1745614" h="2541270">
                  <a:moveTo>
                    <a:pt x="1552656" y="0"/>
                  </a:moveTo>
                  <a:lnTo>
                    <a:pt x="1480782" y="7792"/>
                  </a:lnTo>
                  <a:lnTo>
                    <a:pt x="1413813" y="30979"/>
                  </a:lnTo>
                  <a:lnTo>
                    <a:pt x="1351751" y="63117"/>
                  </a:lnTo>
                  <a:lnTo>
                    <a:pt x="1276272" y="112308"/>
                  </a:lnTo>
                  <a:lnTo>
                    <a:pt x="1231941" y="145396"/>
                  </a:lnTo>
                  <a:lnTo>
                    <a:pt x="1189103" y="180340"/>
                  </a:lnTo>
                  <a:lnTo>
                    <a:pt x="1147677" y="216935"/>
                  </a:lnTo>
                  <a:lnTo>
                    <a:pt x="1107579" y="254976"/>
                  </a:lnTo>
                  <a:lnTo>
                    <a:pt x="1149651" y="219100"/>
                  </a:lnTo>
                  <a:lnTo>
                    <a:pt x="1192842" y="184878"/>
                  </a:lnTo>
                  <a:lnTo>
                    <a:pt x="1237236" y="152514"/>
                  </a:lnTo>
                  <a:lnTo>
                    <a:pt x="1282918" y="122214"/>
                  </a:lnTo>
                  <a:lnTo>
                    <a:pt x="1329970" y="94185"/>
                  </a:lnTo>
                  <a:lnTo>
                    <a:pt x="1390221" y="63121"/>
                  </a:lnTo>
                  <a:lnTo>
                    <a:pt x="1453715" y="39150"/>
                  </a:lnTo>
                  <a:lnTo>
                    <a:pt x="1518611" y="27215"/>
                  </a:lnTo>
                  <a:lnTo>
                    <a:pt x="1550574" y="27659"/>
                  </a:lnTo>
                  <a:lnTo>
                    <a:pt x="1608636" y="47156"/>
                  </a:lnTo>
                  <a:lnTo>
                    <a:pt x="1650765" y="90582"/>
                  </a:lnTo>
                  <a:lnTo>
                    <a:pt x="1675626" y="148660"/>
                  </a:lnTo>
                  <a:lnTo>
                    <a:pt x="1689068" y="212697"/>
                  </a:lnTo>
                  <a:lnTo>
                    <a:pt x="1694496" y="298837"/>
                  </a:lnTo>
                  <a:lnTo>
                    <a:pt x="1693415" y="352401"/>
                  </a:lnTo>
                  <a:lnTo>
                    <a:pt x="1689802" y="406048"/>
                  </a:lnTo>
                  <a:lnTo>
                    <a:pt x="1684152" y="459615"/>
                  </a:lnTo>
                  <a:lnTo>
                    <a:pt x="1676965" y="512936"/>
                  </a:lnTo>
                  <a:lnTo>
                    <a:pt x="1669207" y="561667"/>
                  </a:lnTo>
                  <a:lnTo>
                    <a:pt x="1660598" y="610302"/>
                  </a:lnTo>
                  <a:lnTo>
                    <a:pt x="1651190" y="658829"/>
                  </a:lnTo>
                  <a:lnTo>
                    <a:pt x="1641033" y="707235"/>
                  </a:lnTo>
                  <a:lnTo>
                    <a:pt x="1630178" y="755511"/>
                  </a:lnTo>
                  <a:lnTo>
                    <a:pt x="1618676" y="803643"/>
                  </a:lnTo>
                  <a:lnTo>
                    <a:pt x="1606576" y="851621"/>
                  </a:lnTo>
                  <a:lnTo>
                    <a:pt x="1593930" y="899431"/>
                  </a:lnTo>
                  <a:lnTo>
                    <a:pt x="1580788" y="947064"/>
                  </a:lnTo>
                  <a:lnTo>
                    <a:pt x="1567201" y="994507"/>
                  </a:lnTo>
                  <a:lnTo>
                    <a:pt x="1553220" y="1041747"/>
                  </a:lnTo>
                  <a:lnTo>
                    <a:pt x="1538349" y="1088794"/>
                  </a:lnTo>
                  <a:lnTo>
                    <a:pt x="1522974" y="1135647"/>
                  </a:lnTo>
                  <a:lnTo>
                    <a:pt x="1507065" y="1182283"/>
                  </a:lnTo>
                  <a:lnTo>
                    <a:pt x="1490589" y="1228678"/>
                  </a:lnTo>
                  <a:lnTo>
                    <a:pt x="1473516" y="1274810"/>
                  </a:lnTo>
                  <a:lnTo>
                    <a:pt x="1455816" y="1320655"/>
                  </a:lnTo>
                  <a:lnTo>
                    <a:pt x="1437455" y="1366190"/>
                  </a:lnTo>
                  <a:lnTo>
                    <a:pt x="1418404" y="1411392"/>
                  </a:lnTo>
                  <a:lnTo>
                    <a:pt x="1398632" y="1456238"/>
                  </a:lnTo>
                  <a:lnTo>
                    <a:pt x="1378106" y="1500705"/>
                  </a:lnTo>
                  <a:lnTo>
                    <a:pt x="1356797" y="1544769"/>
                  </a:lnTo>
                  <a:lnTo>
                    <a:pt x="1332824" y="1592529"/>
                  </a:lnTo>
                  <a:lnTo>
                    <a:pt x="1307689" y="1639793"/>
                  </a:lnTo>
                  <a:lnTo>
                    <a:pt x="1281474" y="1686480"/>
                  </a:lnTo>
                  <a:lnTo>
                    <a:pt x="1254260" y="1732506"/>
                  </a:lnTo>
                  <a:lnTo>
                    <a:pt x="1226131" y="1777788"/>
                  </a:lnTo>
                  <a:lnTo>
                    <a:pt x="1197051" y="1822753"/>
                  </a:lnTo>
                  <a:lnTo>
                    <a:pt x="1166890" y="1866770"/>
                  </a:lnTo>
                  <a:lnTo>
                    <a:pt x="1135608" y="1909715"/>
                  </a:lnTo>
                  <a:lnTo>
                    <a:pt x="1103161" y="1951465"/>
                  </a:lnTo>
                  <a:lnTo>
                    <a:pt x="1069507" y="1991896"/>
                  </a:lnTo>
                  <a:lnTo>
                    <a:pt x="1035139" y="2031496"/>
                  </a:lnTo>
                  <a:lnTo>
                    <a:pt x="999524" y="2069734"/>
                  </a:lnTo>
                  <a:lnTo>
                    <a:pt x="962661" y="2106486"/>
                  </a:lnTo>
                  <a:lnTo>
                    <a:pt x="924552" y="2141630"/>
                  </a:lnTo>
                  <a:lnTo>
                    <a:pt x="885199" y="2175043"/>
                  </a:lnTo>
                  <a:lnTo>
                    <a:pt x="844956" y="2206470"/>
                  </a:lnTo>
                  <a:lnTo>
                    <a:pt x="803343" y="2235589"/>
                  </a:lnTo>
                  <a:lnTo>
                    <a:pt x="760651" y="2262149"/>
                  </a:lnTo>
                  <a:lnTo>
                    <a:pt x="717172" y="2285902"/>
                  </a:lnTo>
                  <a:lnTo>
                    <a:pt x="673195" y="2306599"/>
                  </a:lnTo>
                  <a:lnTo>
                    <a:pt x="616623" y="2327021"/>
                  </a:lnTo>
                  <a:lnTo>
                    <a:pt x="560695" y="2340996"/>
                  </a:lnTo>
                  <a:lnTo>
                    <a:pt x="505968" y="2346907"/>
                  </a:lnTo>
                  <a:lnTo>
                    <a:pt x="479900" y="2346677"/>
                  </a:lnTo>
                  <a:lnTo>
                    <a:pt x="432092" y="2339381"/>
                  </a:lnTo>
                  <a:lnTo>
                    <a:pt x="396292" y="2325520"/>
                  </a:lnTo>
                  <a:lnTo>
                    <a:pt x="382439" y="2318640"/>
                  </a:lnTo>
                  <a:lnTo>
                    <a:pt x="376387" y="2314337"/>
                  </a:lnTo>
                  <a:lnTo>
                    <a:pt x="369466" y="2310044"/>
                  </a:lnTo>
                  <a:lnTo>
                    <a:pt x="336217" y="2282686"/>
                  </a:lnTo>
                  <a:lnTo>
                    <a:pt x="306621" y="2249849"/>
                  </a:lnTo>
                  <a:lnTo>
                    <a:pt x="280757" y="2213789"/>
                  </a:lnTo>
                  <a:lnTo>
                    <a:pt x="258705" y="2176760"/>
                  </a:lnTo>
                  <a:lnTo>
                    <a:pt x="240329" y="2137960"/>
                  </a:lnTo>
                  <a:lnTo>
                    <a:pt x="225279" y="2097871"/>
                  </a:lnTo>
                  <a:lnTo>
                    <a:pt x="213311" y="2056814"/>
                  </a:lnTo>
                  <a:lnTo>
                    <a:pt x="204183" y="2015110"/>
                  </a:lnTo>
                  <a:lnTo>
                    <a:pt x="194670" y="1943634"/>
                  </a:lnTo>
                  <a:lnTo>
                    <a:pt x="190340" y="1871513"/>
                  </a:lnTo>
                  <a:lnTo>
                    <a:pt x="189495" y="1820484"/>
                  </a:lnTo>
                  <a:lnTo>
                    <a:pt x="189482" y="1803578"/>
                  </a:lnTo>
                  <a:lnTo>
                    <a:pt x="190277" y="1796244"/>
                  </a:lnTo>
                  <a:lnTo>
                    <a:pt x="192522" y="1765129"/>
                  </a:lnTo>
                  <a:lnTo>
                    <a:pt x="193806" y="1751988"/>
                  </a:lnTo>
                  <a:lnTo>
                    <a:pt x="176444" y="1761151"/>
                  </a:lnTo>
                  <a:lnTo>
                    <a:pt x="158111" y="1767895"/>
                  </a:lnTo>
                  <a:lnTo>
                    <a:pt x="138804" y="1772060"/>
                  </a:lnTo>
                  <a:lnTo>
                    <a:pt x="118520" y="1773484"/>
                  </a:lnTo>
                  <a:lnTo>
                    <a:pt x="89561" y="1770663"/>
                  </a:lnTo>
                  <a:lnTo>
                    <a:pt x="62708" y="1762523"/>
                  </a:lnTo>
                  <a:lnTo>
                    <a:pt x="38451" y="1749546"/>
                  </a:lnTo>
                  <a:lnTo>
                    <a:pt x="17277" y="1732219"/>
                  </a:lnTo>
                  <a:lnTo>
                    <a:pt x="7300" y="1786291"/>
                  </a:lnTo>
                  <a:lnTo>
                    <a:pt x="1702" y="1841093"/>
                  </a:lnTo>
                  <a:lnTo>
                    <a:pt x="0" y="1896059"/>
                  </a:lnTo>
                  <a:lnTo>
                    <a:pt x="1707" y="1950620"/>
                  </a:lnTo>
                  <a:lnTo>
                    <a:pt x="5400" y="1999923"/>
                  </a:lnTo>
                  <a:lnTo>
                    <a:pt x="11458" y="2050019"/>
                  </a:lnTo>
                  <a:lnTo>
                    <a:pt x="20130" y="2100362"/>
                  </a:lnTo>
                  <a:lnTo>
                    <a:pt x="31666" y="2150409"/>
                  </a:lnTo>
                  <a:lnTo>
                    <a:pt x="46315" y="2199613"/>
                  </a:lnTo>
                  <a:lnTo>
                    <a:pt x="64325" y="2247430"/>
                  </a:lnTo>
                  <a:lnTo>
                    <a:pt x="85947" y="2293316"/>
                  </a:lnTo>
                  <a:lnTo>
                    <a:pt x="111430" y="2336724"/>
                  </a:lnTo>
                  <a:lnTo>
                    <a:pt x="141022" y="2377110"/>
                  </a:lnTo>
                  <a:lnTo>
                    <a:pt x="166857" y="2406679"/>
                  </a:lnTo>
                  <a:lnTo>
                    <a:pt x="195858" y="2435040"/>
                  </a:lnTo>
                  <a:lnTo>
                    <a:pt x="227294" y="2460661"/>
                  </a:lnTo>
                  <a:lnTo>
                    <a:pt x="260432" y="2482007"/>
                  </a:lnTo>
                  <a:lnTo>
                    <a:pt x="300243" y="2503504"/>
                  </a:lnTo>
                  <a:lnTo>
                    <a:pt x="364841" y="2526793"/>
                  </a:lnTo>
                  <a:lnTo>
                    <a:pt x="409566" y="2536168"/>
                  </a:lnTo>
                  <a:lnTo>
                    <a:pt x="475898" y="2540977"/>
                  </a:lnTo>
                  <a:lnTo>
                    <a:pt x="518732" y="2539084"/>
                  </a:lnTo>
                  <a:lnTo>
                    <a:pt x="560268" y="2533806"/>
                  </a:lnTo>
                  <a:lnTo>
                    <a:pt x="600506" y="2525870"/>
                  </a:lnTo>
                  <a:lnTo>
                    <a:pt x="639459" y="2514985"/>
                  </a:lnTo>
                  <a:lnTo>
                    <a:pt x="677196" y="2502005"/>
                  </a:lnTo>
                  <a:lnTo>
                    <a:pt x="713796" y="2487413"/>
                  </a:lnTo>
                  <a:lnTo>
                    <a:pt x="749339" y="2471693"/>
                  </a:lnTo>
                  <a:lnTo>
                    <a:pt x="794494" y="2447479"/>
                  </a:lnTo>
                  <a:lnTo>
                    <a:pt x="837848" y="2421360"/>
                  </a:lnTo>
                  <a:lnTo>
                    <a:pt x="879478" y="2393473"/>
                  </a:lnTo>
                  <a:lnTo>
                    <a:pt x="919458" y="2363957"/>
                  </a:lnTo>
                  <a:lnTo>
                    <a:pt x="957864" y="2332948"/>
                  </a:lnTo>
                  <a:lnTo>
                    <a:pt x="994770" y="2300583"/>
                  </a:lnTo>
                  <a:lnTo>
                    <a:pt x="1030252" y="2267001"/>
                  </a:lnTo>
                  <a:lnTo>
                    <a:pt x="1064385" y="2232337"/>
                  </a:lnTo>
                  <a:lnTo>
                    <a:pt x="1097243" y="2196731"/>
                  </a:lnTo>
                  <a:lnTo>
                    <a:pt x="1128903" y="2160317"/>
                  </a:lnTo>
                  <a:lnTo>
                    <a:pt x="1159440" y="2123235"/>
                  </a:lnTo>
                  <a:lnTo>
                    <a:pt x="1188928" y="2085621"/>
                  </a:lnTo>
                  <a:lnTo>
                    <a:pt x="1217347" y="2047435"/>
                  </a:lnTo>
                  <a:lnTo>
                    <a:pt x="1244659" y="2008581"/>
                  </a:lnTo>
                  <a:lnTo>
                    <a:pt x="1270913" y="1969107"/>
                  </a:lnTo>
                  <a:lnTo>
                    <a:pt x="1296158" y="1929060"/>
                  </a:lnTo>
                  <a:lnTo>
                    <a:pt x="1320442" y="1888489"/>
                  </a:lnTo>
                  <a:lnTo>
                    <a:pt x="1343813" y="1847440"/>
                  </a:lnTo>
                  <a:lnTo>
                    <a:pt x="1366376" y="1806021"/>
                  </a:lnTo>
                  <a:lnTo>
                    <a:pt x="1388170" y="1764315"/>
                  </a:lnTo>
                  <a:lnTo>
                    <a:pt x="1409146" y="1722324"/>
                  </a:lnTo>
                  <a:lnTo>
                    <a:pt x="1429257" y="1680046"/>
                  </a:lnTo>
                  <a:lnTo>
                    <a:pt x="1448454" y="1637481"/>
                  </a:lnTo>
                  <a:lnTo>
                    <a:pt x="1466689" y="1594631"/>
                  </a:lnTo>
                  <a:lnTo>
                    <a:pt x="1480901" y="1562256"/>
                  </a:lnTo>
                  <a:lnTo>
                    <a:pt x="1494060" y="1529717"/>
                  </a:lnTo>
                  <a:lnTo>
                    <a:pt x="1519483" y="1464803"/>
                  </a:lnTo>
                  <a:lnTo>
                    <a:pt x="1530889" y="1431907"/>
                  </a:lnTo>
                  <a:lnTo>
                    <a:pt x="1542624" y="1399015"/>
                  </a:lnTo>
                  <a:lnTo>
                    <a:pt x="1554036" y="1366125"/>
                  </a:lnTo>
                  <a:lnTo>
                    <a:pt x="1564476" y="1333236"/>
                  </a:lnTo>
                  <a:lnTo>
                    <a:pt x="1586109" y="1266170"/>
                  </a:lnTo>
                  <a:lnTo>
                    <a:pt x="1614947" y="1166428"/>
                  </a:lnTo>
                  <a:lnTo>
                    <a:pt x="1640621" y="1065820"/>
                  </a:lnTo>
                  <a:lnTo>
                    <a:pt x="1652416" y="1016764"/>
                  </a:lnTo>
                  <a:lnTo>
                    <a:pt x="1663709" y="967620"/>
                  </a:lnTo>
                  <a:lnTo>
                    <a:pt x="1674466" y="918382"/>
                  </a:lnTo>
                  <a:lnTo>
                    <a:pt x="1684659" y="869048"/>
                  </a:lnTo>
                  <a:lnTo>
                    <a:pt x="1694254" y="819613"/>
                  </a:lnTo>
                  <a:lnTo>
                    <a:pt x="1703221" y="770074"/>
                  </a:lnTo>
                  <a:lnTo>
                    <a:pt x="1711528" y="720426"/>
                  </a:lnTo>
                  <a:lnTo>
                    <a:pt x="1719145" y="670666"/>
                  </a:lnTo>
                  <a:lnTo>
                    <a:pt x="1726040" y="620790"/>
                  </a:lnTo>
                  <a:lnTo>
                    <a:pt x="1732182" y="570794"/>
                  </a:lnTo>
                  <a:lnTo>
                    <a:pt x="1737539" y="520674"/>
                  </a:lnTo>
                  <a:lnTo>
                    <a:pt x="1741085" y="474237"/>
                  </a:lnTo>
                  <a:lnTo>
                    <a:pt x="1743694" y="427776"/>
                  </a:lnTo>
                  <a:lnTo>
                    <a:pt x="1745004" y="381268"/>
                  </a:lnTo>
                  <a:lnTo>
                    <a:pt x="1744655" y="334687"/>
                  </a:lnTo>
                  <a:lnTo>
                    <a:pt x="1742287" y="288012"/>
                  </a:lnTo>
                  <a:lnTo>
                    <a:pt x="1737539" y="241217"/>
                  </a:lnTo>
                  <a:lnTo>
                    <a:pt x="1724346" y="170707"/>
                  </a:lnTo>
                  <a:lnTo>
                    <a:pt x="1699467" y="102781"/>
                  </a:lnTo>
                  <a:lnTo>
                    <a:pt x="1669165" y="55742"/>
                  </a:lnTo>
                  <a:lnTo>
                    <a:pt x="1641288" y="29676"/>
                  </a:lnTo>
                  <a:lnTo>
                    <a:pt x="1589565" y="5611"/>
                  </a:lnTo>
                  <a:lnTo>
                    <a:pt x="1552656" y="0"/>
                  </a:lnTo>
                  <a:close/>
                </a:path>
              </a:pathLst>
            </a:custGeom>
            <a:solidFill>
              <a:srgbClr val="5652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21805" y="1646942"/>
              <a:ext cx="208538" cy="11608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329436" y="2130181"/>
              <a:ext cx="1029969" cy="412115"/>
            </a:xfrm>
            <a:custGeom>
              <a:avLst/>
              <a:gdLst/>
              <a:ahLst/>
              <a:cxnLst/>
              <a:rect l="l" t="t" r="r" b="b"/>
              <a:pathLst>
                <a:path w="1029970" h="412114">
                  <a:moveTo>
                    <a:pt x="1029738" y="0"/>
                  </a:moveTo>
                  <a:lnTo>
                    <a:pt x="1000175" y="39183"/>
                  </a:lnTo>
                  <a:lnTo>
                    <a:pt x="966022" y="76718"/>
                  </a:lnTo>
                  <a:lnTo>
                    <a:pt x="928601" y="112534"/>
                  </a:lnTo>
                  <a:lnTo>
                    <a:pt x="889232" y="146559"/>
                  </a:lnTo>
                  <a:lnTo>
                    <a:pt x="849239" y="178720"/>
                  </a:lnTo>
                  <a:lnTo>
                    <a:pt x="809943" y="208946"/>
                  </a:lnTo>
                  <a:lnTo>
                    <a:pt x="768739" y="237766"/>
                  </a:lnTo>
                  <a:lnTo>
                    <a:pt x="725781" y="264104"/>
                  </a:lnTo>
                  <a:lnTo>
                    <a:pt x="681333" y="288054"/>
                  </a:lnTo>
                  <a:lnTo>
                    <a:pt x="635660" y="309710"/>
                  </a:lnTo>
                  <a:lnTo>
                    <a:pt x="589024" y="329168"/>
                  </a:lnTo>
                  <a:lnTo>
                    <a:pt x="541690" y="346523"/>
                  </a:lnTo>
                  <a:lnTo>
                    <a:pt x="469220" y="365441"/>
                  </a:lnTo>
                  <a:lnTo>
                    <a:pt x="395453" y="374040"/>
                  </a:lnTo>
                  <a:lnTo>
                    <a:pt x="343470" y="372641"/>
                  </a:lnTo>
                  <a:lnTo>
                    <a:pt x="294669" y="365362"/>
                  </a:lnTo>
                  <a:lnTo>
                    <a:pt x="249060" y="352505"/>
                  </a:lnTo>
                  <a:lnTo>
                    <a:pt x="206649" y="334372"/>
                  </a:lnTo>
                  <a:lnTo>
                    <a:pt x="167446" y="311266"/>
                  </a:lnTo>
                  <a:lnTo>
                    <a:pt x="131456" y="283489"/>
                  </a:lnTo>
                  <a:lnTo>
                    <a:pt x="98689" y="251343"/>
                  </a:lnTo>
                  <a:lnTo>
                    <a:pt x="69152" y="215132"/>
                  </a:lnTo>
                  <a:lnTo>
                    <a:pt x="42853" y="175158"/>
                  </a:lnTo>
                  <a:lnTo>
                    <a:pt x="19800" y="131722"/>
                  </a:lnTo>
                  <a:lnTo>
                    <a:pt x="0" y="85128"/>
                  </a:lnTo>
                  <a:lnTo>
                    <a:pt x="18199" y="130730"/>
                  </a:lnTo>
                  <a:lnTo>
                    <a:pt x="38183" y="174418"/>
                  </a:lnTo>
                  <a:lnTo>
                    <a:pt x="60601" y="215809"/>
                  </a:lnTo>
                  <a:lnTo>
                    <a:pt x="86100" y="254519"/>
                  </a:lnTo>
                  <a:lnTo>
                    <a:pt x="115332" y="290166"/>
                  </a:lnTo>
                  <a:lnTo>
                    <a:pt x="148944" y="322367"/>
                  </a:lnTo>
                  <a:lnTo>
                    <a:pt x="187587" y="350739"/>
                  </a:lnTo>
                  <a:lnTo>
                    <a:pt x="231909" y="374899"/>
                  </a:lnTo>
                  <a:lnTo>
                    <a:pt x="276875" y="392499"/>
                  </a:lnTo>
                  <a:lnTo>
                    <a:pt x="321981" y="404270"/>
                  </a:lnTo>
                  <a:lnTo>
                    <a:pt x="367094" y="410575"/>
                  </a:lnTo>
                  <a:lnTo>
                    <a:pt x="412081" y="411779"/>
                  </a:lnTo>
                  <a:lnTo>
                    <a:pt x="456811" y="408248"/>
                  </a:lnTo>
                  <a:lnTo>
                    <a:pt x="501150" y="400344"/>
                  </a:lnTo>
                  <a:lnTo>
                    <a:pt x="544965" y="388433"/>
                  </a:lnTo>
                  <a:lnTo>
                    <a:pt x="588124" y="372880"/>
                  </a:lnTo>
                  <a:lnTo>
                    <a:pt x="630495" y="354048"/>
                  </a:lnTo>
                  <a:lnTo>
                    <a:pt x="671944" y="332302"/>
                  </a:lnTo>
                  <a:lnTo>
                    <a:pt x="712339" y="308006"/>
                  </a:lnTo>
                  <a:lnTo>
                    <a:pt x="751548" y="281526"/>
                  </a:lnTo>
                  <a:lnTo>
                    <a:pt x="789437" y="253225"/>
                  </a:lnTo>
                  <a:lnTo>
                    <a:pt x="825874" y="223468"/>
                  </a:lnTo>
                  <a:lnTo>
                    <a:pt x="860727" y="192620"/>
                  </a:lnTo>
                  <a:lnTo>
                    <a:pt x="893863" y="161044"/>
                  </a:lnTo>
                  <a:lnTo>
                    <a:pt x="925149" y="129106"/>
                  </a:lnTo>
                  <a:lnTo>
                    <a:pt x="954452" y="97169"/>
                  </a:lnTo>
                  <a:lnTo>
                    <a:pt x="993717" y="49550"/>
                  </a:lnTo>
                  <a:lnTo>
                    <a:pt x="1012254" y="24977"/>
                  </a:lnTo>
                  <a:lnTo>
                    <a:pt x="10297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5523321" y="147926"/>
            <a:ext cx="9272905" cy="1147750"/>
          </a:xfrm>
          <a:prstGeom prst="rect">
            <a:avLst/>
          </a:prstGeom>
        </p:spPr>
        <p:txBody>
          <a:bodyPr vert="horz" wrap="square" lIns="0" tIns="130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30"/>
              </a:spcBef>
            </a:pPr>
            <a:r>
              <a:rPr lang="en-GB" b="1" spc="170" dirty="0">
                <a:solidFill>
                  <a:srgbClr val="46A7C3"/>
                </a:solidFill>
                <a:latin typeface="Arial"/>
                <a:cs typeface="Arial"/>
              </a:rPr>
              <a:t>	 Achievements</a:t>
            </a:r>
            <a:endParaRPr b="1" spc="170" dirty="0">
              <a:solidFill>
                <a:srgbClr val="46A7C3"/>
              </a:solidFill>
              <a:latin typeface="Arial"/>
              <a:cs typeface="Arial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5DA17E-D8EE-4AEA-E606-D63AA2C628E7}"/>
              </a:ext>
            </a:extLst>
          </p:cNvPr>
          <p:cNvGrpSpPr/>
          <p:nvPr/>
        </p:nvGrpSpPr>
        <p:grpSpPr>
          <a:xfrm>
            <a:off x="14852650" y="50585"/>
            <a:ext cx="4694462" cy="1722611"/>
            <a:chOff x="1572641" y="50585"/>
            <a:chExt cx="6925471" cy="254127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0999FFB-8CA0-C971-4753-CFEAF00D080D}"/>
                </a:ext>
              </a:extLst>
            </p:cNvPr>
            <p:cNvGrpSpPr/>
            <p:nvPr/>
          </p:nvGrpSpPr>
          <p:grpSpPr>
            <a:xfrm>
              <a:off x="1621099" y="753550"/>
              <a:ext cx="1523884" cy="1269155"/>
              <a:chOff x="1621099" y="753550"/>
              <a:chExt cx="1523884" cy="1269155"/>
            </a:xfrm>
          </p:grpSpPr>
          <p:sp>
            <p:nvSpPr>
              <p:cNvPr id="51" name="object 13">
                <a:extLst>
                  <a:ext uri="{FF2B5EF4-FFF2-40B4-BE49-F238E27FC236}">
                    <a16:creationId xmlns:a16="http://schemas.microsoft.com/office/drawing/2014/main" id="{7B7174E2-54C8-51F2-9EB0-DCCF2A098AF1}"/>
                  </a:ext>
                </a:extLst>
              </p:cNvPr>
              <p:cNvSpPr/>
              <p:nvPr/>
            </p:nvSpPr>
            <p:spPr>
              <a:xfrm>
                <a:off x="2335851" y="757850"/>
                <a:ext cx="594995" cy="694055"/>
              </a:xfrm>
              <a:custGeom>
                <a:avLst/>
                <a:gdLst/>
                <a:ahLst/>
                <a:cxnLst/>
                <a:rect l="l" t="t" r="r" b="b"/>
                <a:pathLst>
                  <a:path w="594994" h="694055">
                    <a:moveTo>
                      <a:pt x="594474" y="0"/>
                    </a:moveTo>
                    <a:lnTo>
                      <a:pt x="592746" y="0"/>
                    </a:lnTo>
                    <a:lnTo>
                      <a:pt x="591877" y="858"/>
                    </a:lnTo>
                    <a:lnTo>
                      <a:pt x="563513" y="15932"/>
                    </a:lnTo>
                    <a:lnTo>
                      <a:pt x="534335" y="29233"/>
                    </a:lnTo>
                    <a:lnTo>
                      <a:pt x="504508" y="41243"/>
                    </a:lnTo>
                    <a:lnTo>
                      <a:pt x="474194" y="52448"/>
                    </a:lnTo>
                    <a:lnTo>
                      <a:pt x="367600" y="90055"/>
                    </a:lnTo>
                    <a:lnTo>
                      <a:pt x="298712" y="115781"/>
                    </a:lnTo>
                    <a:lnTo>
                      <a:pt x="232867" y="143568"/>
                    </a:lnTo>
                    <a:lnTo>
                      <a:pt x="168834" y="177074"/>
                    </a:lnTo>
                    <a:lnTo>
                      <a:pt x="108879" y="218558"/>
                    </a:lnTo>
                    <a:lnTo>
                      <a:pt x="65789" y="259457"/>
                    </a:lnTo>
                    <a:lnTo>
                      <a:pt x="39237" y="295573"/>
                    </a:lnTo>
                    <a:lnTo>
                      <a:pt x="17033" y="340674"/>
                    </a:lnTo>
                    <a:lnTo>
                      <a:pt x="2756" y="393799"/>
                    </a:lnTo>
                    <a:lnTo>
                      <a:pt x="0" y="421327"/>
                    </a:lnTo>
                    <a:lnTo>
                      <a:pt x="163" y="448748"/>
                    </a:lnTo>
                    <a:lnTo>
                      <a:pt x="9245" y="501980"/>
                    </a:lnTo>
                    <a:lnTo>
                      <a:pt x="30511" y="554714"/>
                    </a:lnTo>
                    <a:lnTo>
                      <a:pt x="63314" y="602434"/>
                    </a:lnTo>
                    <a:lnTo>
                      <a:pt x="98039" y="635296"/>
                    </a:lnTo>
                    <a:lnTo>
                      <a:pt x="145377" y="665529"/>
                    </a:lnTo>
                    <a:lnTo>
                      <a:pt x="189211" y="682794"/>
                    </a:lnTo>
                    <a:lnTo>
                      <a:pt x="233856" y="692078"/>
                    </a:lnTo>
                    <a:lnTo>
                      <a:pt x="279475" y="693462"/>
                    </a:lnTo>
                    <a:lnTo>
                      <a:pt x="326230" y="687026"/>
                    </a:lnTo>
                    <a:lnTo>
                      <a:pt x="368561" y="673671"/>
                    </a:lnTo>
                    <a:lnTo>
                      <a:pt x="407242" y="654351"/>
                    </a:lnTo>
                    <a:lnTo>
                      <a:pt x="442192" y="629228"/>
                    </a:lnTo>
                    <a:lnTo>
                      <a:pt x="473325" y="598463"/>
                    </a:lnTo>
                    <a:lnTo>
                      <a:pt x="496119" y="566642"/>
                    </a:lnTo>
                    <a:lnTo>
                      <a:pt x="100373" y="566642"/>
                    </a:lnTo>
                    <a:lnTo>
                      <a:pt x="93183" y="558113"/>
                    </a:lnTo>
                    <a:lnTo>
                      <a:pt x="65423" y="507339"/>
                    </a:lnTo>
                    <a:lnTo>
                      <a:pt x="53388" y="457631"/>
                    </a:lnTo>
                    <a:lnTo>
                      <a:pt x="51914" y="431651"/>
                    </a:lnTo>
                    <a:lnTo>
                      <a:pt x="53567" y="409384"/>
                    </a:lnTo>
                    <a:lnTo>
                      <a:pt x="63358" y="366471"/>
                    </a:lnTo>
                    <a:lnTo>
                      <a:pt x="82516" y="325657"/>
                    </a:lnTo>
                    <a:lnTo>
                      <a:pt x="109422" y="289188"/>
                    </a:lnTo>
                    <a:lnTo>
                      <a:pt x="148969" y="252514"/>
                    </a:lnTo>
                    <a:lnTo>
                      <a:pt x="200184" y="218525"/>
                    </a:lnTo>
                    <a:lnTo>
                      <a:pt x="237311" y="198759"/>
                    </a:lnTo>
                    <a:lnTo>
                      <a:pt x="256783" y="189030"/>
                    </a:lnTo>
                    <a:lnTo>
                      <a:pt x="266515" y="184004"/>
                    </a:lnTo>
                    <a:lnTo>
                      <a:pt x="268253" y="184004"/>
                    </a:lnTo>
                    <a:lnTo>
                      <a:pt x="271709" y="182287"/>
                    </a:lnTo>
                    <a:lnTo>
                      <a:pt x="574932" y="182287"/>
                    </a:lnTo>
                    <a:lnTo>
                      <a:pt x="577165" y="136718"/>
                    </a:lnTo>
                    <a:lnTo>
                      <a:pt x="581818" y="75019"/>
                    </a:lnTo>
                    <a:lnTo>
                      <a:pt x="591018" y="14617"/>
                    </a:lnTo>
                    <a:lnTo>
                      <a:pt x="591877" y="9455"/>
                    </a:lnTo>
                    <a:lnTo>
                      <a:pt x="593615" y="5151"/>
                    </a:lnTo>
                    <a:lnTo>
                      <a:pt x="594474" y="0"/>
                    </a:lnTo>
                    <a:close/>
                  </a:path>
                  <a:path w="594994" h="694055">
                    <a:moveTo>
                      <a:pt x="574932" y="182287"/>
                    </a:moveTo>
                    <a:lnTo>
                      <a:pt x="271709" y="182287"/>
                    </a:lnTo>
                    <a:lnTo>
                      <a:pt x="242503" y="208941"/>
                    </a:lnTo>
                    <a:lnTo>
                      <a:pt x="214600" y="235594"/>
                    </a:lnTo>
                    <a:lnTo>
                      <a:pt x="172846" y="281818"/>
                    </a:lnTo>
                    <a:lnTo>
                      <a:pt x="137587" y="331906"/>
                    </a:lnTo>
                    <a:lnTo>
                      <a:pt x="108137" y="393799"/>
                    </a:lnTo>
                    <a:lnTo>
                      <a:pt x="91724" y="460017"/>
                    </a:lnTo>
                    <a:lnTo>
                      <a:pt x="88374" y="501980"/>
                    </a:lnTo>
                    <a:lnTo>
                      <a:pt x="88348" y="507339"/>
                    </a:lnTo>
                    <a:lnTo>
                      <a:pt x="90261" y="529307"/>
                    </a:lnTo>
                    <a:lnTo>
                      <a:pt x="95180" y="552025"/>
                    </a:lnTo>
                    <a:lnTo>
                      <a:pt x="96918" y="556328"/>
                    </a:lnTo>
                    <a:lnTo>
                      <a:pt x="99515" y="560621"/>
                    </a:lnTo>
                    <a:lnTo>
                      <a:pt x="100373" y="566642"/>
                    </a:lnTo>
                    <a:lnTo>
                      <a:pt x="496119" y="566642"/>
                    </a:lnTo>
                    <a:lnTo>
                      <a:pt x="501667" y="557938"/>
                    </a:lnTo>
                    <a:lnTo>
                      <a:pt x="523523" y="514193"/>
                    </a:lnTo>
                    <a:lnTo>
                      <a:pt x="542771" y="456690"/>
                    </a:lnTo>
                    <a:lnTo>
                      <a:pt x="555532" y="397254"/>
                    </a:lnTo>
                    <a:lnTo>
                      <a:pt x="563755" y="341254"/>
                    </a:lnTo>
                    <a:lnTo>
                      <a:pt x="569385" y="284609"/>
                    </a:lnTo>
                    <a:lnTo>
                      <a:pt x="573678" y="208941"/>
                    </a:lnTo>
                    <a:lnTo>
                      <a:pt x="574932" y="182287"/>
                    </a:lnTo>
                    <a:close/>
                  </a:path>
                </a:pathLst>
              </a:custGeom>
              <a:solidFill>
                <a:srgbClr val="46A7C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52" name="object 14">
                <a:extLst>
                  <a:ext uri="{FF2B5EF4-FFF2-40B4-BE49-F238E27FC236}">
                    <a16:creationId xmlns:a16="http://schemas.microsoft.com/office/drawing/2014/main" id="{411A2DB5-94CD-514A-7C89-C8E8DC5A33CB}"/>
                  </a:ext>
                </a:extLst>
              </p:cNvPr>
              <p:cNvGrpSpPr/>
              <p:nvPr/>
            </p:nvGrpSpPr>
            <p:grpSpPr>
              <a:xfrm>
                <a:off x="1621099" y="753550"/>
                <a:ext cx="612140" cy="817880"/>
                <a:chOff x="1621099" y="753550"/>
                <a:chExt cx="612140" cy="817880"/>
              </a:xfrm>
            </p:grpSpPr>
            <p:sp>
              <p:nvSpPr>
                <p:cNvPr id="54" name="object 15">
                  <a:extLst>
                    <a:ext uri="{FF2B5EF4-FFF2-40B4-BE49-F238E27FC236}">
                      <a16:creationId xmlns:a16="http://schemas.microsoft.com/office/drawing/2014/main" id="{8CCEBE4A-0C75-11F2-5FD6-AB9EBDC71ED1}"/>
                    </a:ext>
                  </a:extLst>
                </p:cNvPr>
                <p:cNvSpPr/>
                <p:nvPr/>
              </p:nvSpPr>
              <p:spPr>
                <a:xfrm>
                  <a:off x="1621099" y="753550"/>
                  <a:ext cx="612140" cy="817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139" h="817880">
                      <a:moveTo>
                        <a:pt x="102970" y="0"/>
                      </a:moveTo>
                      <a:lnTo>
                        <a:pt x="94072" y="48943"/>
                      </a:lnTo>
                      <a:lnTo>
                        <a:pt x="80308" y="96193"/>
                      </a:lnTo>
                      <a:lnTo>
                        <a:pt x="63543" y="142316"/>
                      </a:lnTo>
                      <a:lnTo>
                        <a:pt x="45642" y="187875"/>
                      </a:lnTo>
                      <a:lnTo>
                        <a:pt x="28472" y="233434"/>
                      </a:lnTo>
                      <a:lnTo>
                        <a:pt x="13898" y="279558"/>
                      </a:lnTo>
                      <a:lnTo>
                        <a:pt x="3785" y="326811"/>
                      </a:lnTo>
                      <a:lnTo>
                        <a:pt x="0" y="375758"/>
                      </a:lnTo>
                      <a:lnTo>
                        <a:pt x="3026" y="420428"/>
                      </a:lnTo>
                      <a:lnTo>
                        <a:pt x="13192" y="462924"/>
                      </a:lnTo>
                      <a:lnTo>
                        <a:pt x="30172" y="503325"/>
                      </a:lnTo>
                      <a:lnTo>
                        <a:pt x="53642" y="541711"/>
                      </a:lnTo>
                      <a:lnTo>
                        <a:pt x="86527" y="579975"/>
                      </a:lnTo>
                      <a:lnTo>
                        <a:pt x="124603" y="613080"/>
                      </a:lnTo>
                      <a:lnTo>
                        <a:pt x="176196" y="646934"/>
                      </a:lnTo>
                      <a:lnTo>
                        <a:pt x="231040" y="674984"/>
                      </a:lnTo>
                      <a:lnTo>
                        <a:pt x="284361" y="697769"/>
                      </a:lnTo>
                      <a:lnTo>
                        <a:pt x="338335" y="717978"/>
                      </a:lnTo>
                      <a:lnTo>
                        <a:pt x="446146" y="753286"/>
                      </a:lnTo>
                      <a:lnTo>
                        <a:pt x="511656" y="775172"/>
                      </a:lnTo>
                      <a:lnTo>
                        <a:pt x="540929" y="785798"/>
                      </a:lnTo>
                      <a:lnTo>
                        <a:pt x="569714" y="797554"/>
                      </a:lnTo>
                      <a:lnTo>
                        <a:pt x="597929" y="810844"/>
                      </a:lnTo>
                      <a:lnTo>
                        <a:pt x="606588" y="816006"/>
                      </a:lnTo>
                      <a:lnTo>
                        <a:pt x="611782" y="817723"/>
                      </a:lnTo>
                      <a:lnTo>
                        <a:pt x="611782" y="816006"/>
                      </a:lnTo>
                      <a:lnTo>
                        <a:pt x="603234" y="784257"/>
                      </a:lnTo>
                      <a:lnTo>
                        <a:pt x="596633" y="752267"/>
                      </a:lnTo>
                      <a:lnTo>
                        <a:pt x="591332" y="720116"/>
                      </a:lnTo>
                      <a:lnTo>
                        <a:pt x="586683" y="687884"/>
                      </a:lnTo>
                      <a:lnTo>
                        <a:pt x="582399" y="649849"/>
                      </a:lnTo>
                      <a:lnTo>
                        <a:pt x="574148" y="574101"/>
                      </a:lnTo>
                      <a:lnTo>
                        <a:pt x="569375" y="536549"/>
                      </a:lnTo>
                      <a:lnTo>
                        <a:pt x="558670" y="464857"/>
                      </a:lnTo>
                      <a:lnTo>
                        <a:pt x="543418" y="393809"/>
                      </a:lnTo>
                      <a:lnTo>
                        <a:pt x="521353" y="323089"/>
                      </a:lnTo>
                      <a:lnTo>
                        <a:pt x="488906" y="256233"/>
                      </a:lnTo>
                      <a:lnTo>
                        <a:pt x="455424" y="212449"/>
                      </a:lnTo>
                      <a:lnTo>
                        <a:pt x="416429" y="178740"/>
                      </a:lnTo>
                      <a:lnTo>
                        <a:pt x="372569" y="150674"/>
                      </a:lnTo>
                      <a:lnTo>
                        <a:pt x="102970" y="0"/>
                      </a:lnTo>
                      <a:close/>
                    </a:path>
                  </a:pathLst>
                </a:custGeom>
                <a:solidFill>
                  <a:srgbClr val="6F9548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5" name="object 16">
                  <a:extLst>
                    <a:ext uri="{FF2B5EF4-FFF2-40B4-BE49-F238E27FC236}">
                      <a16:creationId xmlns:a16="http://schemas.microsoft.com/office/drawing/2014/main" id="{B5270B9C-2524-BFF4-E837-74367B703D44}"/>
                    </a:ext>
                  </a:extLst>
                </p:cNvPr>
                <p:cNvSpPr/>
                <p:nvPr/>
              </p:nvSpPr>
              <p:spPr>
                <a:xfrm>
                  <a:off x="1700161" y="939282"/>
                  <a:ext cx="130810" cy="383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810" h="383540">
                      <a:moveTo>
                        <a:pt x="24768" y="0"/>
                      </a:moveTo>
                      <a:lnTo>
                        <a:pt x="11749" y="46063"/>
                      </a:lnTo>
                      <a:lnTo>
                        <a:pt x="1854" y="102749"/>
                      </a:lnTo>
                      <a:lnTo>
                        <a:pt x="0" y="144451"/>
                      </a:lnTo>
                      <a:lnTo>
                        <a:pt x="3823" y="186796"/>
                      </a:lnTo>
                      <a:lnTo>
                        <a:pt x="14381" y="230432"/>
                      </a:lnTo>
                      <a:lnTo>
                        <a:pt x="33231" y="275390"/>
                      </a:lnTo>
                      <a:lnTo>
                        <a:pt x="59381" y="316639"/>
                      </a:lnTo>
                      <a:lnTo>
                        <a:pt x="92020" y="353051"/>
                      </a:lnTo>
                      <a:lnTo>
                        <a:pt x="130336" y="383496"/>
                      </a:lnTo>
                      <a:lnTo>
                        <a:pt x="96804" y="354490"/>
                      </a:lnTo>
                      <a:lnTo>
                        <a:pt x="70651" y="318401"/>
                      </a:lnTo>
                      <a:lnTo>
                        <a:pt x="51050" y="276806"/>
                      </a:lnTo>
                      <a:lnTo>
                        <a:pt x="37174" y="231285"/>
                      </a:lnTo>
                      <a:lnTo>
                        <a:pt x="28198" y="183414"/>
                      </a:lnTo>
                      <a:lnTo>
                        <a:pt x="23296" y="134772"/>
                      </a:lnTo>
                      <a:lnTo>
                        <a:pt x="21641" y="86937"/>
                      </a:lnTo>
                      <a:lnTo>
                        <a:pt x="22407" y="41487"/>
                      </a:lnTo>
                      <a:lnTo>
                        <a:pt x="2476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53" name="object 17">
                <a:extLst>
                  <a:ext uri="{FF2B5EF4-FFF2-40B4-BE49-F238E27FC236}">
                    <a16:creationId xmlns:a16="http://schemas.microsoft.com/office/drawing/2014/main" id="{963B538E-0D35-3783-D1EA-FC83A046B40D}"/>
                  </a:ext>
                </a:extLst>
              </p:cNvPr>
              <p:cNvSpPr/>
              <p:nvPr/>
            </p:nvSpPr>
            <p:spPr>
              <a:xfrm>
                <a:off x="2469978" y="1578205"/>
                <a:ext cx="675005" cy="444500"/>
              </a:xfrm>
              <a:custGeom>
                <a:avLst/>
                <a:gdLst/>
                <a:ahLst/>
                <a:cxnLst/>
                <a:rect l="l" t="t" r="r" b="b"/>
                <a:pathLst>
                  <a:path w="675005" h="444500">
                    <a:moveTo>
                      <a:pt x="354464" y="0"/>
                    </a:moveTo>
                    <a:lnTo>
                      <a:pt x="306902" y="1543"/>
                    </a:lnTo>
                    <a:lnTo>
                      <a:pt x="259401" y="10160"/>
                    </a:lnTo>
                    <a:lnTo>
                      <a:pt x="212862" y="25740"/>
                    </a:lnTo>
                    <a:lnTo>
                      <a:pt x="155860" y="52507"/>
                    </a:lnTo>
                    <a:lnTo>
                      <a:pt x="102101" y="85078"/>
                    </a:lnTo>
                    <a:lnTo>
                      <a:pt x="82740" y="96900"/>
                    </a:lnTo>
                    <a:lnTo>
                      <a:pt x="51050" y="113881"/>
                    </a:lnTo>
                    <a:lnTo>
                      <a:pt x="19360" y="127638"/>
                    </a:lnTo>
                    <a:lnTo>
                      <a:pt x="0" y="129789"/>
                    </a:lnTo>
                    <a:lnTo>
                      <a:pt x="18899" y="145142"/>
                    </a:lnTo>
                    <a:lnTo>
                      <a:pt x="37640" y="162996"/>
                    </a:lnTo>
                    <a:lnTo>
                      <a:pt x="130726" y="259409"/>
                    </a:lnTo>
                    <a:lnTo>
                      <a:pt x="150560" y="279397"/>
                    </a:lnTo>
                    <a:lnTo>
                      <a:pt x="188311" y="317345"/>
                    </a:lnTo>
                    <a:lnTo>
                      <a:pt x="229312" y="353353"/>
                    </a:lnTo>
                    <a:lnTo>
                      <a:pt x="274307" y="386884"/>
                    </a:lnTo>
                    <a:lnTo>
                      <a:pt x="324492" y="415257"/>
                    </a:lnTo>
                    <a:lnTo>
                      <a:pt x="375357" y="434489"/>
                    </a:lnTo>
                    <a:lnTo>
                      <a:pt x="433158" y="444041"/>
                    </a:lnTo>
                    <a:lnTo>
                      <a:pt x="473219" y="443637"/>
                    </a:lnTo>
                    <a:lnTo>
                      <a:pt x="512470" y="436783"/>
                    </a:lnTo>
                    <a:lnTo>
                      <a:pt x="550339" y="422995"/>
                    </a:lnTo>
                    <a:lnTo>
                      <a:pt x="587445" y="403008"/>
                    </a:lnTo>
                    <a:lnTo>
                      <a:pt x="625516" y="375867"/>
                    </a:lnTo>
                    <a:lnTo>
                      <a:pt x="649854" y="355070"/>
                    </a:lnTo>
                    <a:lnTo>
                      <a:pt x="663591" y="343462"/>
                    </a:lnTo>
                    <a:lnTo>
                      <a:pt x="670176" y="336448"/>
                    </a:lnTo>
                    <a:lnTo>
                      <a:pt x="674084" y="329270"/>
                    </a:lnTo>
                    <a:lnTo>
                      <a:pt x="674463" y="322016"/>
                    </a:lnTo>
                    <a:lnTo>
                      <a:pt x="672571" y="313794"/>
                    </a:lnTo>
                    <a:lnTo>
                      <a:pt x="654723" y="262852"/>
                    </a:lnTo>
                    <a:lnTo>
                      <a:pt x="623654" y="195133"/>
                    </a:lnTo>
                    <a:lnTo>
                      <a:pt x="584120" y="131935"/>
                    </a:lnTo>
                    <a:lnTo>
                      <a:pt x="527267" y="66782"/>
                    </a:lnTo>
                    <a:lnTo>
                      <a:pt x="488488" y="38921"/>
                    </a:lnTo>
                    <a:lnTo>
                      <a:pt x="446159" y="18578"/>
                    </a:lnTo>
                    <a:lnTo>
                      <a:pt x="401184" y="5641"/>
                    </a:lnTo>
                    <a:lnTo>
                      <a:pt x="354464" y="0"/>
                    </a:lnTo>
                    <a:close/>
                  </a:path>
                </a:pathLst>
              </a:custGeom>
              <a:solidFill>
                <a:srgbClr val="4A793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2254B13-E62E-331F-50E8-E2A8D7081710}"/>
                </a:ext>
              </a:extLst>
            </p:cNvPr>
            <p:cNvGrpSpPr/>
            <p:nvPr/>
          </p:nvGrpSpPr>
          <p:grpSpPr>
            <a:xfrm>
              <a:off x="1572641" y="50585"/>
              <a:ext cx="6925471" cy="2541270"/>
              <a:chOff x="1572641" y="50585"/>
              <a:chExt cx="6925471" cy="2541270"/>
            </a:xfrm>
          </p:grpSpPr>
          <p:sp>
            <p:nvSpPr>
              <p:cNvPr id="36" name="object 4">
                <a:extLst>
                  <a:ext uri="{FF2B5EF4-FFF2-40B4-BE49-F238E27FC236}">
                    <a16:creationId xmlns:a16="http://schemas.microsoft.com/office/drawing/2014/main" id="{3AF1CEFE-57D7-1CAD-E58D-ED6A31CE5584}"/>
                  </a:ext>
                </a:extLst>
              </p:cNvPr>
              <p:cNvSpPr/>
              <p:nvPr/>
            </p:nvSpPr>
            <p:spPr>
              <a:xfrm>
                <a:off x="4139183" y="1008926"/>
                <a:ext cx="400050" cy="676275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676275">
                    <a:moveTo>
                      <a:pt x="227584" y="0"/>
                    </a:moveTo>
                    <a:lnTo>
                      <a:pt x="175419" y="4489"/>
                    </a:lnTo>
                    <a:lnTo>
                      <a:pt x="129203" y="17386"/>
                    </a:lnTo>
                    <a:lnTo>
                      <a:pt x="89692" y="37835"/>
                    </a:lnTo>
                    <a:lnTo>
                      <a:pt x="57643" y="64976"/>
                    </a:lnTo>
                    <a:lnTo>
                      <a:pt x="33814" y="97955"/>
                    </a:lnTo>
                    <a:lnTo>
                      <a:pt x="18961" y="135913"/>
                    </a:lnTo>
                    <a:lnTo>
                      <a:pt x="13842" y="177994"/>
                    </a:lnTo>
                    <a:lnTo>
                      <a:pt x="19275" y="221068"/>
                    </a:lnTo>
                    <a:lnTo>
                      <a:pt x="35092" y="258625"/>
                    </a:lnTo>
                    <a:lnTo>
                      <a:pt x="60572" y="291167"/>
                    </a:lnTo>
                    <a:lnTo>
                      <a:pt x="94994" y="319196"/>
                    </a:lnTo>
                    <a:lnTo>
                      <a:pt x="137635" y="343212"/>
                    </a:lnTo>
                    <a:lnTo>
                      <a:pt x="187774" y="363716"/>
                    </a:lnTo>
                    <a:lnTo>
                      <a:pt x="244844" y="389930"/>
                    </a:lnTo>
                    <a:lnTo>
                      <a:pt x="283499" y="418643"/>
                    </a:lnTo>
                    <a:lnTo>
                      <a:pt x="305442" y="452351"/>
                    </a:lnTo>
                    <a:lnTo>
                      <a:pt x="312377" y="493555"/>
                    </a:lnTo>
                    <a:lnTo>
                      <a:pt x="303049" y="539092"/>
                    </a:lnTo>
                    <a:lnTo>
                      <a:pt x="276037" y="574710"/>
                    </a:lnTo>
                    <a:lnTo>
                      <a:pt x="232798" y="597912"/>
                    </a:lnTo>
                    <a:lnTo>
                      <a:pt x="174790" y="606201"/>
                    </a:lnTo>
                    <a:lnTo>
                      <a:pt x="131392" y="602748"/>
                    </a:lnTo>
                    <a:lnTo>
                      <a:pt x="90425" y="593409"/>
                    </a:lnTo>
                    <a:lnTo>
                      <a:pt x="53351" y="579719"/>
                    </a:lnTo>
                    <a:lnTo>
                      <a:pt x="21632" y="563207"/>
                    </a:lnTo>
                    <a:lnTo>
                      <a:pt x="0" y="633718"/>
                    </a:lnTo>
                    <a:lnTo>
                      <a:pt x="32327" y="650095"/>
                    </a:lnTo>
                    <a:lnTo>
                      <a:pt x="73661" y="663491"/>
                    </a:lnTo>
                    <a:lnTo>
                      <a:pt x="120349" y="672534"/>
                    </a:lnTo>
                    <a:lnTo>
                      <a:pt x="168738" y="675853"/>
                    </a:lnTo>
                    <a:lnTo>
                      <a:pt x="230578" y="670701"/>
                    </a:lnTo>
                    <a:lnTo>
                      <a:pt x="282656" y="656117"/>
                    </a:lnTo>
                    <a:lnTo>
                      <a:pt x="325062" y="633411"/>
                    </a:lnTo>
                    <a:lnTo>
                      <a:pt x="357886" y="603890"/>
                    </a:lnTo>
                    <a:lnTo>
                      <a:pt x="381220" y="568865"/>
                    </a:lnTo>
                    <a:lnTo>
                      <a:pt x="395153" y="529643"/>
                    </a:lnTo>
                    <a:lnTo>
                      <a:pt x="399778" y="487534"/>
                    </a:lnTo>
                    <a:lnTo>
                      <a:pt x="395031" y="442756"/>
                    </a:lnTo>
                    <a:lnTo>
                      <a:pt x="380838" y="404164"/>
                    </a:lnTo>
                    <a:lnTo>
                      <a:pt x="357270" y="370921"/>
                    </a:lnTo>
                    <a:lnTo>
                      <a:pt x="324400" y="342193"/>
                    </a:lnTo>
                    <a:lnTo>
                      <a:pt x="282299" y="317142"/>
                    </a:lnTo>
                    <a:lnTo>
                      <a:pt x="231040" y="294933"/>
                    </a:lnTo>
                    <a:lnTo>
                      <a:pt x="172293" y="268895"/>
                    </a:lnTo>
                    <a:lnTo>
                      <a:pt x="131636" y="241406"/>
                    </a:lnTo>
                    <a:lnTo>
                      <a:pt x="108013" y="209079"/>
                    </a:lnTo>
                    <a:lnTo>
                      <a:pt x="100373" y="168528"/>
                    </a:lnTo>
                    <a:lnTo>
                      <a:pt x="107053" y="134217"/>
                    </a:lnTo>
                    <a:lnTo>
                      <a:pt x="128497" y="102324"/>
                    </a:lnTo>
                    <a:lnTo>
                      <a:pt x="166816" y="78814"/>
                    </a:lnTo>
                    <a:lnTo>
                      <a:pt x="224118" y="69652"/>
                    </a:lnTo>
                    <a:lnTo>
                      <a:pt x="265869" y="72929"/>
                    </a:lnTo>
                    <a:lnTo>
                      <a:pt x="301132" y="81042"/>
                    </a:lnTo>
                    <a:lnTo>
                      <a:pt x="329256" y="91412"/>
                    </a:lnTo>
                    <a:lnTo>
                      <a:pt x="349591" y="101462"/>
                    </a:lnTo>
                    <a:lnTo>
                      <a:pt x="372951" y="31810"/>
                    </a:lnTo>
                    <a:lnTo>
                      <a:pt x="347316" y="19948"/>
                    </a:lnTo>
                    <a:lnTo>
                      <a:pt x="314545" y="9779"/>
                    </a:lnTo>
                    <a:lnTo>
                      <a:pt x="274635" y="2673"/>
                    </a:lnTo>
                    <a:lnTo>
                      <a:pt x="227584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" name="object 5">
                <a:extLst>
                  <a:ext uri="{FF2B5EF4-FFF2-40B4-BE49-F238E27FC236}">
                    <a16:creationId xmlns:a16="http://schemas.microsoft.com/office/drawing/2014/main" id="{E56A80FC-D27F-69E0-EA48-0B473473D16D}"/>
                  </a:ext>
                </a:extLst>
              </p:cNvPr>
              <p:cNvSpPr/>
              <p:nvPr/>
            </p:nvSpPr>
            <p:spPr>
              <a:xfrm>
                <a:off x="4648853" y="1193796"/>
                <a:ext cx="679450" cy="481965"/>
              </a:xfrm>
              <a:custGeom>
                <a:avLst/>
                <a:gdLst/>
                <a:ahLst/>
                <a:cxnLst/>
                <a:rect l="l" t="t" r="r" b="b"/>
                <a:pathLst>
                  <a:path w="679450" h="481964">
                    <a:moveTo>
                      <a:pt x="524392" y="0"/>
                    </a:moveTo>
                    <a:lnTo>
                      <a:pt x="465547" y="8278"/>
                    </a:lnTo>
                    <a:lnTo>
                      <a:pt x="419683" y="32679"/>
                    </a:lnTo>
                    <a:lnTo>
                      <a:pt x="391348" y="59116"/>
                    </a:lnTo>
                    <a:lnTo>
                      <a:pt x="366899" y="94583"/>
                    </a:lnTo>
                    <a:lnTo>
                      <a:pt x="364303" y="94583"/>
                    </a:lnTo>
                    <a:lnTo>
                      <a:pt x="344079" y="56224"/>
                    </a:lnTo>
                    <a:lnTo>
                      <a:pt x="314118" y="26331"/>
                    </a:lnTo>
                    <a:lnTo>
                      <a:pt x="275719" y="6918"/>
                    </a:lnTo>
                    <a:lnTo>
                      <a:pt x="230181" y="0"/>
                    </a:lnTo>
                    <a:lnTo>
                      <a:pt x="177855" y="7282"/>
                    </a:lnTo>
                    <a:lnTo>
                      <a:pt x="136726" y="26656"/>
                    </a:lnTo>
                    <a:lnTo>
                      <a:pt x="105330" y="54413"/>
                    </a:lnTo>
                    <a:lnTo>
                      <a:pt x="82206" y="86845"/>
                    </a:lnTo>
                    <a:lnTo>
                      <a:pt x="78751" y="86845"/>
                    </a:lnTo>
                    <a:lnTo>
                      <a:pt x="75285" y="10313"/>
                    </a:lnTo>
                    <a:lnTo>
                      <a:pt x="0" y="10313"/>
                    </a:lnTo>
                    <a:lnTo>
                      <a:pt x="1637" y="40115"/>
                    </a:lnTo>
                    <a:lnTo>
                      <a:pt x="2706" y="70721"/>
                    </a:lnTo>
                    <a:lnTo>
                      <a:pt x="3289" y="102939"/>
                    </a:lnTo>
                    <a:lnTo>
                      <a:pt x="3465" y="137576"/>
                    </a:lnTo>
                    <a:lnTo>
                      <a:pt x="3465" y="481524"/>
                    </a:lnTo>
                    <a:lnTo>
                      <a:pt x="87400" y="481524"/>
                    </a:lnTo>
                    <a:lnTo>
                      <a:pt x="87400" y="196904"/>
                    </a:lnTo>
                    <a:lnTo>
                      <a:pt x="87873" y="186103"/>
                    </a:lnTo>
                    <a:lnTo>
                      <a:pt x="109251" y="124065"/>
                    </a:lnTo>
                    <a:lnTo>
                      <a:pt x="163440" y="77041"/>
                    </a:lnTo>
                    <a:lnTo>
                      <a:pt x="200758" y="69652"/>
                    </a:lnTo>
                    <a:lnTo>
                      <a:pt x="244053" y="79418"/>
                    </a:lnTo>
                    <a:lnTo>
                      <a:pt x="275178" y="106516"/>
                    </a:lnTo>
                    <a:lnTo>
                      <a:pt x="293972" y="147641"/>
                    </a:lnTo>
                    <a:lnTo>
                      <a:pt x="300273" y="199491"/>
                    </a:lnTo>
                    <a:lnTo>
                      <a:pt x="300273" y="481524"/>
                    </a:lnTo>
                    <a:lnTo>
                      <a:pt x="384208" y="481524"/>
                    </a:lnTo>
                    <a:lnTo>
                      <a:pt x="384208" y="190884"/>
                    </a:lnTo>
                    <a:lnTo>
                      <a:pt x="384681" y="178847"/>
                    </a:lnTo>
                    <a:lnTo>
                      <a:pt x="406340" y="117894"/>
                    </a:lnTo>
                    <a:lnTo>
                      <a:pt x="458178" y="75953"/>
                    </a:lnTo>
                    <a:lnTo>
                      <a:pt x="492372" y="69652"/>
                    </a:lnTo>
                    <a:lnTo>
                      <a:pt x="538031" y="79660"/>
                    </a:lnTo>
                    <a:lnTo>
                      <a:pt x="570142" y="108450"/>
                    </a:lnTo>
                    <a:lnTo>
                      <a:pt x="589110" y="154170"/>
                    </a:lnTo>
                    <a:lnTo>
                      <a:pt x="595343" y="214967"/>
                    </a:lnTo>
                    <a:lnTo>
                      <a:pt x="595343" y="481524"/>
                    </a:lnTo>
                    <a:lnTo>
                      <a:pt x="679277" y="481524"/>
                    </a:lnTo>
                    <a:lnTo>
                      <a:pt x="679277" y="203784"/>
                    </a:lnTo>
                    <a:lnTo>
                      <a:pt x="672131" y="131964"/>
                    </a:lnTo>
                    <a:lnTo>
                      <a:pt x="652967" y="78343"/>
                    </a:lnTo>
                    <a:lnTo>
                      <a:pt x="625198" y="40629"/>
                    </a:lnTo>
                    <a:lnTo>
                      <a:pt x="592237" y="16529"/>
                    </a:lnTo>
                    <a:lnTo>
                      <a:pt x="557497" y="3750"/>
                    </a:lnTo>
                    <a:lnTo>
                      <a:pt x="524392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" name="object 6">
                <a:extLst>
                  <a:ext uri="{FF2B5EF4-FFF2-40B4-BE49-F238E27FC236}">
                    <a16:creationId xmlns:a16="http://schemas.microsoft.com/office/drawing/2014/main" id="{2EAF7EA7-2F1F-7766-F799-9623C76EB8B8}"/>
                  </a:ext>
                </a:extLst>
              </p:cNvPr>
              <p:cNvSpPr/>
              <p:nvPr/>
            </p:nvSpPr>
            <p:spPr>
              <a:xfrm>
                <a:off x="5431971" y="1193793"/>
                <a:ext cx="377825" cy="492125"/>
              </a:xfrm>
              <a:custGeom>
                <a:avLst/>
                <a:gdLst/>
                <a:ahLst/>
                <a:cxnLst/>
                <a:rect l="l" t="t" r="r" b="b"/>
                <a:pathLst>
                  <a:path w="377825" h="492125">
                    <a:moveTo>
                      <a:pt x="333492" y="62772"/>
                    </a:moveTo>
                    <a:lnTo>
                      <a:pt x="176528" y="62772"/>
                    </a:lnTo>
                    <a:lnTo>
                      <a:pt x="234316" y="74394"/>
                    </a:lnTo>
                    <a:lnTo>
                      <a:pt x="266955" y="102864"/>
                    </a:lnTo>
                    <a:lnTo>
                      <a:pt x="281421" y="138588"/>
                    </a:lnTo>
                    <a:lnTo>
                      <a:pt x="284692" y="171973"/>
                    </a:lnTo>
                    <a:lnTo>
                      <a:pt x="284692" y="181429"/>
                    </a:lnTo>
                    <a:lnTo>
                      <a:pt x="219789" y="184064"/>
                    </a:lnTo>
                    <a:lnTo>
                      <a:pt x="162816" y="192514"/>
                    </a:lnTo>
                    <a:lnTo>
                      <a:pt x="113996" y="206627"/>
                    </a:lnTo>
                    <a:lnTo>
                      <a:pt x="73552" y="226252"/>
                    </a:lnTo>
                    <a:lnTo>
                      <a:pt x="41708" y="251237"/>
                    </a:lnTo>
                    <a:lnTo>
                      <a:pt x="4708" y="316686"/>
                    </a:lnTo>
                    <a:lnTo>
                      <a:pt x="0" y="356847"/>
                    </a:lnTo>
                    <a:lnTo>
                      <a:pt x="5808" y="396969"/>
                    </a:lnTo>
                    <a:lnTo>
                      <a:pt x="23204" y="433707"/>
                    </a:lnTo>
                    <a:lnTo>
                      <a:pt x="52148" y="463884"/>
                    </a:lnTo>
                    <a:lnTo>
                      <a:pt x="92596" y="484320"/>
                    </a:lnTo>
                    <a:lnTo>
                      <a:pt x="144508" y="491838"/>
                    </a:lnTo>
                    <a:lnTo>
                      <a:pt x="191912" y="486156"/>
                    </a:lnTo>
                    <a:lnTo>
                      <a:pt x="232339" y="470882"/>
                    </a:lnTo>
                    <a:lnTo>
                      <a:pt x="264978" y="448675"/>
                    </a:lnTo>
                    <a:lnTo>
                      <a:pt x="282772" y="429075"/>
                    </a:lnTo>
                    <a:lnTo>
                      <a:pt x="167010" y="429075"/>
                    </a:lnTo>
                    <a:lnTo>
                      <a:pt x="135682" y="424050"/>
                    </a:lnTo>
                    <a:lnTo>
                      <a:pt x="109791" y="408867"/>
                    </a:lnTo>
                    <a:lnTo>
                      <a:pt x="92175" y="383364"/>
                    </a:lnTo>
                    <a:lnTo>
                      <a:pt x="85672" y="347382"/>
                    </a:lnTo>
                    <a:lnTo>
                      <a:pt x="93993" y="307421"/>
                    </a:lnTo>
                    <a:lnTo>
                      <a:pt x="150679" y="258927"/>
                    </a:lnTo>
                    <a:lnTo>
                      <a:pt x="192458" y="247196"/>
                    </a:lnTo>
                    <a:lnTo>
                      <a:pt x="238803" y="241676"/>
                    </a:lnTo>
                    <a:lnTo>
                      <a:pt x="286420" y="240767"/>
                    </a:lnTo>
                    <a:lnTo>
                      <a:pt x="369496" y="240767"/>
                    </a:lnTo>
                    <a:lnTo>
                      <a:pt x="369490" y="192514"/>
                    </a:lnTo>
                    <a:lnTo>
                      <a:pt x="367110" y="152161"/>
                    </a:lnTo>
                    <a:lnTo>
                      <a:pt x="359093" y="113063"/>
                    </a:lnTo>
                    <a:lnTo>
                      <a:pt x="344158" y="77094"/>
                    </a:lnTo>
                    <a:lnTo>
                      <a:pt x="333492" y="62772"/>
                    </a:lnTo>
                    <a:close/>
                  </a:path>
                  <a:path w="377825" h="492125">
                    <a:moveTo>
                      <a:pt x="370870" y="422196"/>
                    </a:moveTo>
                    <a:lnTo>
                      <a:pt x="292483" y="422196"/>
                    </a:lnTo>
                    <a:lnTo>
                      <a:pt x="299404" y="481524"/>
                    </a:lnTo>
                    <a:lnTo>
                      <a:pt x="377286" y="481524"/>
                    </a:lnTo>
                    <a:lnTo>
                      <a:pt x="373512" y="455807"/>
                    </a:lnTo>
                    <a:lnTo>
                      <a:pt x="371118" y="427996"/>
                    </a:lnTo>
                    <a:lnTo>
                      <a:pt x="370870" y="422196"/>
                    </a:lnTo>
                    <a:close/>
                  </a:path>
                  <a:path w="377825" h="492125">
                    <a:moveTo>
                      <a:pt x="369496" y="240767"/>
                    </a:moveTo>
                    <a:lnTo>
                      <a:pt x="286420" y="240767"/>
                    </a:lnTo>
                    <a:lnTo>
                      <a:pt x="286420" y="322450"/>
                    </a:lnTo>
                    <a:lnTo>
                      <a:pt x="286096" y="329530"/>
                    </a:lnTo>
                    <a:lnTo>
                      <a:pt x="266184" y="379013"/>
                    </a:lnTo>
                    <a:lnTo>
                      <a:pt x="208827" y="422276"/>
                    </a:lnTo>
                    <a:lnTo>
                      <a:pt x="167010" y="429075"/>
                    </a:lnTo>
                    <a:lnTo>
                      <a:pt x="282772" y="429075"/>
                    </a:lnTo>
                    <a:lnTo>
                      <a:pt x="289017" y="422196"/>
                    </a:lnTo>
                    <a:lnTo>
                      <a:pt x="370870" y="422196"/>
                    </a:lnTo>
                    <a:lnTo>
                      <a:pt x="369861" y="398573"/>
                    </a:lnTo>
                    <a:lnTo>
                      <a:pt x="369496" y="368020"/>
                    </a:lnTo>
                    <a:lnTo>
                      <a:pt x="369496" y="240767"/>
                    </a:lnTo>
                    <a:close/>
                  </a:path>
                  <a:path w="377825" h="492125">
                    <a:moveTo>
                      <a:pt x="189512" y="0"/>
                    </a:moveTo>
                    <a:lnTo>
                      <a:pt x="145457" y="2955"/>
                    </a:lnTo>
                    <a:lnTo>
                      <a:pt x="103839" y="11392"/>
                    </a:lnTo>
                    <a:lnTo>
                      <a:pt x="66116" y="24666"/>
                    </a:lnTo>
                    <a:lnTo>
                      <a:pt x="33747" y="42134"/>
                    </a:lnTo>
                    <a:lnTo>
                      <a:pt x="53652" y="98028"/>
                    </a:lnTo>
                    <a:lnTo>
                      <a:pt x="80516" y="83450"/>
                    </a:lnTo>
                    <a:lnTo>
                      <a:pt x="110869" y="72339"/>
                    </a:lnTo>
                    <a:lnTo>
                      <a:pt x="143333" y="65258"/>
                    </a:lnTo>
                    <a:lnTo>
                      <a:pt x="176528" y="62772"/>
                    </a:lnTo>
                    <a:lnTo>
                      <a:pt x="333492" y="62772"/>
                    </a:lnTo>
                    <a:lnTo>
                      <a:pt x="321020" y="46027"/>
                    </a:lnTo>
                    <a:lnTo>
                      <a:pt x="288390" y="21640"/>
                    </a:lnTo>
                    <a:lnTo>
                      <a:pt x="244983" y="5705"/>
                    </a:lnTo>
                    <a:lnTo>
                      <a:pt x="189512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" name="object 7">
                <a:extLst>
                  <a:ext uri="{FF2B5EF4-FFF2-40B4-BE49-F238E27FC236}">
                    <a16:creationId xmlns:a16="http://schemas.microsoft.com/office/drawing/2014/main" id="{F3FBD71B-9F9B-25D7-3950-973F5C9E4B57}"/>
                  </a:ext>
                </a:extLst>
              </p:cNvPr>
              <p:cNvSpPr/>
              <p:nvPr/>
            </p:nvSpPr>
            <p:spPr>
              <a:xfrm>
                <a:off x="5936458" y="1193793"/>
                <a:ext cx="238125" cy="481965"/>
              </a:xfrm>
              <a:custGeom>
                <a:avLst/>
                <a:gdLst/>
                <a:ahLst/>
                <a:cxnLst/>
                <a:rect l="l" t="t" r="r" b="b"/>
                <a:pathLst>
                  <a:path w="238125" h="481964">
                    <a:moveTo>
                      <a:pt x="223249" y="0"/>
                    </a:moveTo>
                    <a:lnTo>
                      <a:pt x="213731" y="0"/>
                    </a:lnTo>
                    <a:lnTo>
                      <a:pt x="171763" y="7175"/>
                    </a:lnTo>
                    <a:lnTo>
                      <a:pt x="134340" y="27732"/>
                    </a:lnTo>
                    <a:lnTo>
                      <a:pt x="103730" y="60218"/>
                    </a:lnTo>
                    <a:lnTo>
                      <a:pt x="82206" y="103180"/>
                    </a:lnTo>
                    <a:lnTo>
                      <a:pt x="78741" y="103180"/>
                    </a:lnTo>
                    <a:lnTo>
                      <a:pt x="75285" y="10324"/>
                    </a:lnTo>
                    <a:lnTo>
                      <a:pt x="0" y="10324"/>
                    </a:lnTo>
                    <a:lnTo>
                      <a:pt x="2133" y="44058"/>
                    </a:lnTo>
                    <a:lnTo>
                      <a:pt x="3458" y="79646"/>
                    </a:lnTo>
                    <a:lnTo>
                      <a:pt x="4134" y="117331"/>
                    </a:lnTo>
                    <a:lnTo>
                      <a:pt x="4324" y="157356"/>
                    </a:lnTo>
                    <a:lnTo>
                      <a:pt x="4324" y="481524"/>
                    </a:lnTo>
                    <a:lnTo>
                      <a:pt x="89128" y="481524"/>
                    </a:lnTo>
                    <a:lnTo>
                      <a:pt x="89128" y="230443"/>
                    </a:lnTo>
                    <a:lnTo>
                      <a:pt x="89438" y="219668"/>
                    </a:lnTo>
                    <a:lnTo>
                      <a:pt x="107660" y="146489"/>
                    </a:lnTo>
                    <a:lnTo>
                      <a:pt x="132497" y="111675"/>
                    </a:lnTo>
                    <a:lnTo>
                      <a:pt x="166582" y="88954"/>
                    </a:lnTo>
                    <a:lnTo>
                      <a:pt x="208538" y="80824"/>
                    </a:lnTo>
                    <a:lnTo>
                      <a:pt x="217030" y="80985"/>
                    </a:lnTo>
                    <a:lnTo>
                      <a:pt x="224549" y="81470"/>
                    </a:lnTo>
                    <a:lnTo>
                      <a:pt x="231418" y="82278"/>
                    </a:lnTo>
                    <a:lnTo>
                      <a:pt x="237961" y="83411"/>
                    </a:lnTo>
                    <a:lnTo>
                      <a:pt x="237961" y="2586"/>
                    </a:lnTo>
                    <a:lnTo>
                      <a:pt x="230171" y="858"/>
                    </a:lnTo>
                    <a:lnTo>
                      <a:pt x="223249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object 8">
                <a:extLst>
                  <a:ext uri="{FF2B5EF4-FFF2-40B4-BE49-F238E27FC236}">
                    <a16:creationId xmlns:a16="http://schemas.microsoft.com/office/drawing/2014/main" id="{B71D0C65-EEC4-1677-C140-6CA26392D4BF}"/>
                  </a:ext>
                </a:extLst>
              </p:cNvPr>
              <p:cNvSpPr/>
              <p:nvPr/>
            </p:nvSpPr>
            <p:spPr>
              <a:xfrm>
                <a:off x="6230663" y="1069116"/>
                <a:ext cx="280670" cy="615950"/>
              </a:xfrm>
              <a:custGeom>
                <a:avLst/>
                <a:gdLst/>
                <a:ahLst/>
                <a:cxnLst/>
                <a:rect l="l" t="t" r="r" b="b"/>
                <a:pathLst>
                  <a:path w="280670" h="615950">
                    <a:moveTo>
                      <a:pt x="157492" y="0"/>
                    </a:moveTo>
                    <a:lnTo>
                      <a:pt x="72688" y="22355"/>
                    </a:lnTo>
                    <a:lnTo>
                      <a:pt x="72688" y="135001"/>
                    </a:lnTo>
                    <a:lnTo>
                      <a:pt x="0" y="135001"/>
                    </a:lnTo>
                    <a:lnTo>
                      <a:pt x="0" y="200349"/>
                    </a:lnTo>
                    <a:lnTo>
                      <a:pt x="72688" y="200349"/>
                    </a:lnTo>
                    <a:lnTo>
                      <a:pt x="72688" y="457441"/>
                    </a:lnTo>
                    <a:lnTo>
                      <a:pt x="74554" y="496231"/>
                    </a:lnTo>
                    <a:lnTo>
                      <a:pt x="90941" y="557685"/>
                    </a:lnTo>
                    <a:lnTo>
                      <a:pt x="124070" y="594983"/>
                    </a:lnTo>
                    <a:lnTo>
                      <a:pt x="170689" y="613279"/>
                    </a:lnTo>
                    <a:lnTo>
                      <a:pt x="199030" y="615656"/>
                    </a:lnTo>
                    <a:lnTo>
                      <a:pt x="222853" y="614744"/>
                    </a:lnTo>
                    <a:lnTo>
                      <a:pt x="243593" y="612220"/>
                    </a:lnTo>
                    <a:lnTo>
                      <a:pt x="261087" y="608407"/>
                    </a:lnTo>
                    <a:lnTo>
                      <a:pt x="275174" y="603625"/>
                    </a:lnTo>
                    <a:lnTo>
                      <a:pt x="271719" y="539994"/>
                    </a:lnTo>
                    <a:lnTo>
                      <a:pt x="262291" y="542021"/>
                    </a:lnTo>
                    <a:lnTo>
                      <a:pt x="250837" y="543970"/>
                    </a:lnTo>
                    <a:lnTo>
                      <a:pt x="237275" y="545436"/>
                    </a:lnTo>
                    <a:lnTo>
                      <a:pt x="221522" y="546014"/>
                    </a:lnTo>
                    <a:lnTo>
                      <a:pt x="191440" y="539860"/>
                    </a:lnTo>
                    <a:lnTo>
                      <a:pt x="171661" y="521936"/>
                    </a:lnTo>
                    <a:lnTo>
                      <a:pt x="160804" y="493050"/>
                    </a:lnTo>
                    <a:lnTo>
                      <a:pt x="157492" y="454007"/>
                    </a:lnTo>
                    <a:lnTo>
                      <a:pt x="157492" y="200349"/>
                    </a:lnTo>
                    <a:lnTo>
                      <a:pt x="280368" y="200349"/>
                    </a:lnTo>
                    <a:lnTo>
                      <a:pt x="280368" y="135001"/>
                    </a:lnTo>
                    <a:lnTo>
                      <a:pt x="157492" y="135001"/>
                    </a:lnTo>
                    <a:lnTo>
                      <a:pt x="157492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" name="object 9">
                <a:extLst>
                  <a:ext uri="{FF2B5EF4-FFF2-40B4-BE49-F238E27FC236}">
                    <a16:creationId xmlns:a16="http://schemas.microsoft.com/office/drawing/2014/main" id="{EEC197FC-7C80-8985-04AE-F27C3008AF38}"/>
                  </a:ext>
                </a:extLst>
              </p:cNvPr>
              <p:cNvSpPr/>
              <p:nvPr/>
            </p:nvSpPr>
            <p:spPr>
              <a:xfrm>
                <a:off x="6611404" y="1019244"/>
                <a:ext cx="367030" cy="656590"/>
              </a:xfrm>
              <a:custGeom>
                <a:avLst/>
                <a:gdLst/>
                <a:ahLst/>
                <a:cxnLst/>
                <a:rect l="l" t="t" r="r" b="b"/>
                <a:pathLst>
                  <a:path w="367029" h="656589">
                    <a:moveTo>
                      <a:pt x="366903" y="584200"/>
                    </a:moveTo>
                    <a:lnTo>
                      <a:pt x="84797" y="584200"/>
                    </a:lnTo>
                    <a:lnTo>
                      <a:pt x="84797" y="0"/>
                    </a:lnTo>
                    <a:lnTo>
                      <a:pt x="0" y="0"/>
                    </a:lnTo>
                    <a:lnTo>
                      <a:pt x="0" y="584200"/>
                    </a:lnTo>
                    <a:lnTo>
                      <a:pt x="0" y="656590"/>
                    </a:lnTo>
                    <a:lnTo>
                      <a:pt x="366903" y="656590"/>
                    </a:lnTo>
                    <a:lnTo>
                      <a:pt x="366903" y="58420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" name="object 10">
                <a:extLst>
                  <a:ext uri="{FF2B5EF4-FFF2-40B4-BE49-F238E27FC236}">
                    <a16:creationId xmlns:a16="http://schemas.microsoft.com/office/drawing/2014/main" id="{69108809-380E-718A-585B-FC9A7BBAAAD7}"/>
                  </a:ext>
                </a:extLst>
              </p:cNvPr>
              <p:cNvSpPr/>
              <p:nvPr/>
            </p:nvSpPr>
            <p:spPr>
              <a:xfrm>
                <a:off x="7032817" y="1193793"/>
                <a:ext cx="378460" cy="492125"/>
              </a:xfrm>
              <a:custGeom>
                <a:avLst/>
                <a:gdLst/>
                <a:ahLst/>
                <a:cxnLst/>
                <a:rect l="l" t="t" r="r" b="b"/>
                <a:pathLst>
                  <a:path w="378459" h="492125">
                    <a:moveTo>
                      <a:pt x="333803" y="62772"/>
                    </a:moveTo>
                    <a:lnTo>
                      <a:pt x="177397" y="62772"/>
                    </a:lnTo>
                    <a:lnTo>
                      <a:pt x="235045" y="74394"/>
                    </a:lnTo>
                    <a:lnTo>
                      <a:pt x="267385" y="102864"/>
                    </a:lnTo>
                    <a:lnTo>
                      <a:pt x="281555" y="138588"/>
                    </a:lnTo>
                    <a:lnTo>
                      <a:pt x="284692" y="171973"/>
                    </a:lnTo>
                    <a:lnTo>
                      <a:pt x="284692" y="181429"/>
                    </a:lnTo>
                    <a:lnTo>
                      <a:pt x="220039" y="184064"/>
                    </a:lnTo>
                    <a:lnTo>
                      <a:pt x="163183" y="192514"/>
                    </a:lnTo>
                    <a:lnTo>
                      <a:pt x="114378" y="206627"/>
                    </a:lnTo>
                    <a:lnTo>
                      <a:pt x="73878" y="226252"/>
                    </a:lnTo>
                    <a:lnTo>
                      <a:pt x="41937" y="251237"/>
                    </a:lnTo>
                    <a:lnTo>
                      <a:pt x="4744" y="316686"/>
                    </a:lnTo>
                    <a:lnTo>
                      <a:pt x="0" y="356847"/>
                    </a:lnTo>
                    <a:lnTo>
                      <a:pt x="5891" y="396969"/>
                    </a:lnTo>
                    <a:lnTo>
                      <a:pt x="23455" y="433707"/>
                    </a:lnTo>
                    <a:lnTo>
                      <a:pt x="52523" y="463884"/>
                    </a:lnTo>
                    <a:lnTo>
                      <a:pt x="92930" y="484320"/>
                    </a:lnTo>
                    <a:lnTo>
                      <a:pt x="144508" y="491838"/>
                    </a:lnTo>
                    <a:lnTo>
                      <a:pt x="191926" y="486156"/>
                    </a:lnTo>
                    <a:lnTo>
                      <a:pt x="232448" y="470882"/>
                    </a:lnTo>
                    <a:lnTo>
                      <a:pt x="265345" y="448675"/>
                    </a:lnTo>
                    <a:lnTo>
                      <a:pt x="283510" y="429075"/>
                    </a:lnTo>
                    <a:lnTo>
                      <a:pt x="167010" y="429075"/>
                    </a:lnTo>
                    <a:lnTo>
                      <a:pt x="136183" y="424050"/>
                    </a:lnTo>
                    <a:lnTo>
                      <a:pt x="110546" y="408867"/>
                    </a:lnTo>
                    <a:lnTo>
                      <a:pt x="93022" y="383364"/>
                    </a:lnTo>
                    <a:lnTo>
                      <a:pt x="86531" y="347382"/>
                    </a:lnTo>
                    <a:lnTo>
                      <a:pt x="94848" y="307421"/>
                    </a:lnTo>
                    <a:lnTo>
                      <a:pt x="151431" y="258927"/>
                    </a:lnTo>
                    <a:lnTo>
                      <a:pt x="193062" y="247196"/>
                    </a:lnTo>
                    <a:lnTo>
                      <a:pt x="239165" y="241676"/>
                    </a:lnTo>
                    <a:lnTo>
                      <a:pt x="286420" y="240767"/>
                    </a:lnTo>
                    <a:lnTo>
                      <a:pt x="369496" y="240767"/>
                    </a:lnTo>
                    <a:lnTo>
                      <a:pt x="369490" y="192514"/>
                    </a:lnTo>
                    <a:lnTo>
                      <a:pt x="367155" y="152161"/>
                    </a:lnTo>
                    <a:lnTo>
                      <a:pt x="359243" y="113063"/>
                    </a:lnTo>
                    <a:lnTo>
                      <a:pt x="344429" y="77094"/>
                    </a:lnTo>
                    <a:lnTo>
                      <a:pt x="333803" y="62772"/>
                    </a:lnTo>
                    <a:close/>
                  </a:path>
                  <a:path w="378459" h="492125">
                    <a:moveTo>
                      <a:pt x="371245" y="422196"/>
                    </a:moveTo>
                    <a:lnTo>
                      <a:pt x="292483" y="422196"/>
                    </a:lnTo>
                    <a:lnTo>
                      <a:pt x="299404" y="481524"/>
                    </a:lnTo>
                    <a:lnTo>
                      <a:pt x="378145" y="481524"/>
                    </a:lnTo>
                    <a:lnTo>
                      <a:pt x="374240" y="455807"/>
                    </a:lnTo>
                    <a:lnTo>
                      <a:pt x="371551" y="427996"/>
                    </a:lnTo>
                    <a:lnTo>
                      <a:pt x="371245" y="422196"/>
                    </a:lnTo>
                    <a:close/>
                  </a:path>
                  <a:path w="378459" h="492125">
                    <a:moveTo>
                      <a:pt x="369496" y="240767"/>
                    </a:moveTo>
                    <a:lnTo>
                      <a:pt x="286420" y="240767"/>
                    </a:lnTo>
                    <a:lnTo>
                      <a:pt x="286420" y="322450"/>
                    </a:lnTo>
                    <a:lnTo>
                      <a:pt x="286110" y="329530"/>
                    </a:lnTo>
                    <a:lnTo>
                      <a:pt x="267035" y="379013"/>
                    </a:lnTo>
                    <a:lnTo>
                      <a:pt x="209329" y="422276"/>
                    </a:lnTo>
                    <a:lnTo>
                      <a:pt x="167010" y="429075"/>
                    </a:lnTo>
                    <a:lnTo>
                      <a:pt x="283510" y="429075"/>
                    </a:lnTo>
                    <a:lnTo>
                      <a:pt x="289886" y="422196"/>
                    </a:lnTo>
                    <a:lnTo>
                      <a:pt x="371245" y="422196"/>
                    </a:lnTo>
                    <a:lnTo>
                      <a:pt x="369996" y="398573"/>
                    </a:lnTo>
                    <a:lnTo>
                      <a:pt x="369496" y="368020"/>
                    </a:lnTo>
                    <a:lnTo>
                      <a:pt x="369496" y="240767"/>
                    </a:lnTo>
                    <a:close/>
                  </a:path>
                  <a:path w="378459" h="492125">
                    <a:moveTo>
                      <a:pt x="189512" y="0"/>
                    </a:moveTo>
                    <a:lnTo>
                      <a:pt x="145593" y="2955"/>
                    </a:lnTo>
                    <a:lnTo>
                      <a:pt x="104274" y="11392"/>
                    </a:lnTo>
                    <a:lnTo>
                      <a:pt x="66850" y="24666"/>
                    </a:lnTo>
                    <a:lnTo>
                      <a:pt x="34616" y="42134"/>
                    </a:lnTo>
                    <a:lnTo>
                      <a:pt x="53652" y="98028"/>
                    </a:lnTo>
                    <a:lnTo>
                      <a:pt x="81018" y="83450"/>
                    </a:lnTo>
                    <a:lnTo>
                      <a:pt x="111630" y="72339"/>
                    </a:lnTo>
                    <a:lnTo>
                      <a:pt x="144188" y="65258"/>
                    </a:lnTo>
                    <a:lnTo>
                      <a:pt x="177397" y="62772"/>
                    </a:lnTo>
                    <a:lnTo>
                      <a:pt x="333803" y="62772"/>
                    </a:lnTo>
                    <a:lnTo>
                      <a:pt x="321380" y="46027"/>
                    </a:lnTo>
                    <a:lnTo>
                      <a:pt x="288766" y="21640"/>
                    </a:lnTo>
                    <a:lnTo>
                      <a:pt x="245254" y="5705"/>
                    </a:lnTo>
                    <a:lnTo>
                      <a:pt x="189512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" name="object 11">
                <a:extLst>
                  <a:ext uri="{FF2B5EF4-FFF2-40B4-BE49-F238E27FC236}">
                    <a16:creationId xmlns:a16="http://schemas.microsoft.com/office/drawing/2014/main" id="{784965F8-CCDB-C68C-8349-A1AD252BF916}"/>
                  </a:ext>
                </a:extLst>
              </p:cNvPr>
              <p:cNvSpPr/>
              <p:nvPr/>
            </p:nvSpPr>
            <p:spPr>
              <a:xfrm>
                <a:off x="7538165" y="1193796"/>
                <a:ext cx="407034" cy="481965"/>
              </a:xfrm>
              <a:custGeom>
                <a:avLst/>
                <a:gdLst/>
                <a:ahLst/>
                <a:cxnLst/>
                <a:rect l="l" t="t" r="r" b="b"/>
                <a:pathLst>
                  <a:path w="407034" h="481964">
                    <a:moveTo>
                      <a:pt x="239699" y="0"/>
                    </a:moveTo>
                    <a:lnTo>
                      <a:pt x="185293" y="7550"/>
                    </a:lnTo>
                    <a:lnTo>
                      <a:pt x="140620" y="27514"/>
                    </a:lnTo>
                    <a:lnTo>
                      <a:pt x="106330" y="55862"/>
                    </a:lnTo>
                    <a:lnTo>
                      <a:pt x="83076" y="88562"/>
                    </a:lnTo>
                    <a:lnTo>
                      <a:pt x="81348" y="88562"/>
                    </a:lnTo>
                    <a:lnTo>
                      <a:pt x="76154" y="10313"/>
                    </a:lnTo>
                    <a:lnTo>
                      <a:pt x="0" y="10313"/>
                    </a:lnTo>
                    <a:lnTo>
                      <a:pt x="1637" y="40115"/>
                    </a:lnTo>
                    <a:lnTo>
                      <a:pt x="2706" y="70721"/>
                    </a:lnTo>
                    <a:lnTo>
                      <a:pt x="3289" y="102939"/>
                    </a:lnTo>
                    <a:lnTo>
                      <a:pt x="3465" y="137576"/>
                    </a:lnTo>
                    <a:lnTo>
                      <a:pt x="3465" y="481524"/>
                    </a:lnTo>
                    <a:lnTo>
                      <a:pt x="89997" y="481524"/>
                    </a:lnTo>
                    <a:lnTo>
                      <a:pt x="89997" y="198632"/>
                    </a:lnTo>
                    <a:lnTo>
                      <a:pt x="90334" y="187717"/>
                    </a:lnTo>
                    <a:lnTo>
                      <a:pt x="112211" y="124557"/>
                    </a:lnTo>
                    <a:lnTo>
                      <a:pt x="171133" y="77563"/>
                    </a:lnTo>
                    <a:lnTo>
                      <a:pt x="211145" y="70510"/>
                    </a:lnTo>
                    <a:lnTo>
                      <a:pt x="262630" y="81635"/>
                    </a:lnTo>
                    <a:lnTo>
                      <a:pt x="296593" y="111784"/>
                    </a:lnTo>
                    <a:lnTo>
                      <a:pt x="315304" y="156120"/>
                    </a:lnTo>
                    <a:lnTo>
                      <a:pt x="321037" y="209805"/>
                    </a:lnTo>
                    <a:lnTo>
                      <a:pt x="321037" y="481524"/>
                    </a:lnTo>
                    <a:lnTo>
                      <a:pt x="406699" y="481524"/>
                    </a:lnTo>
                    <a:lnTo>
                      <a:pt x="406699" y="200349"/>
                    </a:lnTo>
                    <a:lnTo>
                      <a:pt x="400900" y="138350"/>
                    </a:lnTo>
                    <a:lnTo>
                      <a:pt x="385096" y="89933"/>
                    </a:lnTo>
                    <a:lnTo>
                      <a:pt x="361678" y="53626"/>
                    </a:lnTo>
                    <a:lnTo>
                      <a:pt x="333039" y="27953"/>
                    </a:lnTo>
                    <a:lnTo>
                      <a:pt x="269658" y="2614"/>
                    </a:lnTo>
                    <a:lnTo>
                      <a:pt x="239699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" name="object 12">
                <a:extLst>
                  <a:ext uri="{FF2B5EF4-FFF2-40B4-BE49-F238E27FC236}">
                    <a16:creationId xmlns:a16="http://schemas.microsoft.com/office/drawing/2014/main" id="{1908791C-598B-33C4-84F8-D512DC93B093}"/>
                  </a:ext>
                </a:extLst>
              </p:cNvPr>
              <p:cNvSpPr/>
              <p:nvPr/>
            </p:nvSpPr>
            <p:spPr>
              <a:xfrm>
                <a:off x="8050437" y="984849"/>
                <a:ext cx="447675" cy="701040"/>
              </a:xfrm>
              <a:custGeom>
                <a:avLst/>
                <a:gdLst/>
                <a:ahLst/>
                <a:cxnLst/>
                <a:rect l="l" t="t" r="r" b="b"/>
                <a:pathLst>
                  <a:path w="447675" h="701039">
                    <a:moveTo>
                      <a:pt x="212873" y="208946"/>
                    </a:moveTo>
                    <a:lnTo>
                      <a:pt x="170399" y="213390"/>
                    </a:lnTo>
                    <a:lnTo>
                      <a:pt x="130572" y="226438"/>
                    </a:lnTo>
                    <a:lnTo>
                      <a:pt x="94335" y="247669"/>
                    </a:lnTo>
                    <a:lnTo>
                      <a:pt x="62631" y="276659"/>
                    </a:lnTo>
                    <a:lnTo>
                      <a:pt x="36403" y="312984"/>
                    </a:lnTo>
                    <a:lnTo>
                      <a:pt x="16593" y="356222"/>
                    </a:lnTo>
                    <a:lnTo>
                      <a:pt x="4144" y="405950"/>
                    </a:lnTo>
                    <a:lnTo>
                      <a:pt x="0" y="461745"/>
                    </a:lnTo>
                    <a:lnTo>
                      <a:pt x="4017" y="512998"/>
                    </a:lnTo>
                    <a:lnTo>
                      <a:pt x="15590" y="559313"/>
                    </a:lnTo>
                    <a:lnTo>
                      <a:pt x="33998" y="600105"/>
                    </a:lnTo>
                    <a:lnTo>
                      <a:pt x="58520" y="634792"/>
                    </a:lnTo>
                    <a:lnTo>
                      <a:pt x="88437" y="662787"/>
                    </a:lnTo>
                    <a:lnTo>
                      <a:pt x="123029" y="683507"/>
                    </a:lnTo>
                    <a:lnTo>
                      <a:pt x="161575" y="696368"/>
                    </a:lnTo>
                    <a:lnTo>
                      <a:pt x="203355" y="700784"/>
                    </a:lnTo>
                    <a:lnTo>
                      <a:pt x="257342" y="693785"/>
                    </a:lnTo>
                    <a:lnTo>
                      <a:pt x="302975" y="674453"/>
                    </a:lnTo>
                    <a:lnTo>
                      <a:pt x="339034" y="645284"/>
                    </a:lnTo>
                    <a:lnTo>
                      <a:pt x="348228" y="632001"/>
                    </a:lnTo>
                    <a:lnTo>
                      <a:pt x="227584" y="632001"/>
                    </a:lnTo>
                    <a:lnTo>
                      <a:pt x="184751" y="625699"/>
                    </a:lnTo>
                    <a:lnTo>
                      <a:pt x="149706" y="607957"/>
                    </a:lnTo>
                    <a:lnTo>
                      <a:pt x="122447" y="580516"/>
                    </a:lnTo>
                    <a:lnTo>
                      <a:pt x="102977" y="545121"/>
                    </a:lnTo>
                    <a:lnTo>
                      <a:pt x="91294" y="503515"/>
                    </a:lnTo>
                    <a:lnTo>
                      <a:pt x="87400" y="457441"/>
                    </a:lnTo>
                    <a:lnTo>
                      <a:pt x="91723" y="407877"/>
                    </a:lnTo>
                    <a:lnTo>
                      <a:pt x="104386" y="364164"/>
                    </a:lnTo>
                    <a:lnTo>
                      <a:pt x="124933" y="327712"/>
                    </a:lnTo>
                    <a:lnTo>
                      <a:pt x="152907" y="299929"/>
                    </a:lnTo>
                    <a:lnTo>
                      <a:pt x="187853" y="282226"/>
                    </a:lnTo>
                    <a:lnTo>
                      <a:pt x="229312" y="276012"/>
                    </a:lnTo>
                    <a:lnTo>
                      <a:pt x="351687" y="276012"/>
                    </a:lnTo>
                    <a:lnTo>
                      <a:pt x="334440" y="253566"/>
                    </a:lnTo>
                    <a:lnTo>
                      <a:pt x="303409" y="230551"/>
                    </a:lnTo>
                    <a:lnTo>
                      <a:pt x="262806" y="214791"/>
                    </a:lnTo>
                    <a:lnTo>
                      <a:pt x="212873" y="208946"/>
                    </a:lnTo>
                    <a:close/>
                  </a:path>
                  <a:path w="447675" h="701039">
                    <a:moveTo>
                      <a:pt x="444236" y="608777"/>
                    </a:moveTo>
                    <a:lnTo>
                      <a:pt x="366030" y="608777"/>
                    </a:lnTo>
                    <a:lnTo>
                      <a:pt x="370365" y="690471"/>
                    </a:lnTo>
                    <a:lnTo>
                      <a:pt x="447379" y="690471"/>
                    </a:lnTo>
                    <a:lnTo>
                      <a:pt x="445741" y="663531"/>
                    </a:lnTo>
                    <a:lnTo>
                      <a:pt x="444736" y="634792"/>
                    </a:lnTo>
                    <a:lnTo>
                      <a:pt x="444654" y="632001"/>
                    </a:lnTo>
                    <a:lnTo>
                      <a:pt x="444236" y="608777"/>
                    </a:lnTo>
                    <a:close/>
                  </a:path>
                  <a:path w="447675" h="701039">
                    <a:moveTo>
                      <a:pt x="351687" y="276012"/>
                    </a:moveTo>
                    <a:lnTo>
                      <a:pt x="229312" y="276012"/>
                    </a:lnTo>
                    <a:lnTo>
                      <a:pt x="274336" y="283845"/>
                    </a:lnTo>
                    <a:lnTo>
                      <a:pt x="311086" y="305139"/>
                    </a:lnTo>
                    <a:lnTo>
                      <a:pt x="338099" y="336592"/>
                    </a:lnTo>
                    <a:lnTo>
                      <a:pt x="353915" y="374899"/>
                    </a:lnTo>
                    <a:lnTo>
                      <a:pt x="357381" y="492697"/>
                    </a:lnTo>
                    <a:lnTo>
                      <a:pt x="357205" y="502707"/>
                    </a:lnTo>
                    <a:lnTo>
                      <a:pt x="335761" y="572865"/>
                    </a:lnTo>
                    <a:lnTo>
                      <a:pt x="306652" y="605019"/>
                    </a:lnTo>
                    <a:lnTo>
                      <a:pt x="269593" y="625081"/>
                    </a:lnTo>
                    <a:lnTo>
                      <a:pt x="227584" y="632001"/>
                    </a:lnTo>
                    <a:lnTo>
                      <a:pt x="348228" y="632001"/>
                    </a:lnTo>
                    <a:lnTo>
                      <a:pt x="364303" y="608777"/>
                    </a:lnTo>
                    <a:lnTo>
                      <a:pt x="444236" y="608777"/>
                    </a:lnTo>
                    <a:lnTo>
                      <a:pt x="444086" y="600105"/>
                    </a:lnTo>
                    <a:lnTo>
                      <a:pt x="443979" y="580516"/>
                    </a:lnTo>
                    <a:lnTo>
                      <a:pt x="443913" y="281174"/>
                    </a:lnTo>
                    <a:lnTo>
                      <a:pt x="355654" y="281174"/>
                    </a:lnTo>
                    <a:lnTo>
                      <a:pt x="351687" y="276012"/>
                    </a:lnTo>
                    <a:close/>
                  </a:path>
                  <a:path w="447675" h="701039">
                    <a:moveTo>
                      <a:pt x="443913" y="0"/>
                    </a:moveTo>
                    <a:lnTo>
                      <a:pt x="357381" y="0"/>
                    </a:lnTo>
                    <a:lnTo>
                      <a:pt x="357381" y="281174"/>
                    </a:lnTo>
                    <a:lnTo>
                      <a:pt x="443913" y="281174"/>
                    </a:lnTo>
                    <a:lnTo>
                      <a:pt x="443913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45" name="object 18">
                <a:extLst>
                  <a:ext uri="{FF2B5EF4-FFF2-40B4-BE49-F238E27FC236}">
                    <a16:creationId xmlns:a16="http://schemas.microsoft.com/office/drawing/2014/main" id="{D387796B-A90D-F199-880C-C7C3DC30B928}"/>
                  </a:ext>
                </a:extLst>
              </p:cNvPr>
              <p:cNvGrpSpPr/>
              <p:nvPr/>
            </p:nvGrpSpPr>
            <p:grpSpPr>
              <a:xfrm>
                <a:off x="1572641" y="50585"/>
                <a:ext cx="2386330" cy="2541270"/>
                <a:chOff x="1572641" y="50585"/>
                <a:chExt cx="2386330" cy="2541270"/>
              </a:xfrm>
            </p:grpSpPr>
            <p:sp>
              <p:nvSpPr>
                <p:cNvPr id="46" name="object 19">
                  <a:extLst>
                    <a:ext uri="{FF2B5EF4-FFF2-40B4-BE49-F238E27FC236}">
                      <a16:creationId xmlns:a16="http://schemas.microsoft.com/office/drawing/2014/main" id="{8EC879B6-2D87-1D16-738C-3DE3867C2DF2}"/>
                    </a:ext>
                  </a:extLst>
                </p:cNvPr>
                <p:cNvSpPr/>
                <p:nvPr/>
              </p:nvSpPr>
              <p:spPr>
                <a:xfrm>
                  <a:off x="1572641" y="1632608"/>
                  <a:ext cx="614680" cy="419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680" h="419735">
                      <a:moveTo>
                        <a:pt x="280075" y="0"/>
                      </a:moveTo>
                      <a:lnTo>
                        <a:pt x="226509" y="4324"/>
                      </a:lnTo>
                      <a:lnTo>
                        <a:pt x="183975" y="14909"/>
                      </a:lnTo>
                      <a:lnTo>
                        <a:pt x="139315" y="35832"/>
                      </a:lnTo>
                      <a:lnTo>
                        <a:pt x="98249" y="69337"/>
                      </a:lnTo>
                      <a:lnTo>
                        <a:pt x="66514" y="110422"/>
                      </a:lnTo>
                      <a:lnTo>
                        <a:pt x="43055" y="156991"/>
                      </a:lnTo>
                      <a:lnTo>
                        <a:pt x="26815" y="206947"/>
                      </a:lnTo>
                      <a:lnTo>
                        <a:pt x="15458" y="260466"/>
                      </a:lnTo>
                      <a:lnTo>
                        <a:pt x="8648" y="315289"/>
                      </a:lnTo>
                      <a:lnTo>
                        <a:pt x="2372" y="367305"/>
                      </a:lnTo>
                      <a:lnTo>
                        <a:pt x="130" y="393879"/>
                      </a:lnTo>
                      <a:lnTo>
                        <a:pt x="0" y="419328"/>
                      </a:lnTo>
                      <a:lnTo>
                        <a:pt x="12855" y="412101"/>
                      </a:lnTo>
                      <a:lnTo>
                        <a:pt x="24983" y="404067"/>
                      </a:lnTo>
                      <a:lnTo>
                        <a:pt x="37598" y="396354"/>
                      </a:lnTo>
                      <a:lnTo>
                        <a:pt x="51914" y="390093"/>
                      </a:lnTo>
                      <a:lnTo>
                        <a:pt x="83066" y="384839"/>
                      </a:lnTo>
                      <a:lnTo>
                        <a:pt x="291811" y="384839"/>
                      </a:lnTo>
                      <a:lnTo>
                        <a:pt x="315704" y="377743"/>
                      </a:lnTo>
                      <a:lnTo>
                        <a:pt x="357577" y="357592"/>
                      </a:lnTo>
                      <a:lnTo>
                        <a:pt x="395877" y="331169"/>
                      </a:lnTo>
                      <a:lnTo>
                        <a:pt x="429818" y="299089"/>
                      </a:lnTo>
                      <a:lnTo>
                        <a:pt x="458614" y="261971"/>
                      </a:lnTo>
                      <a:lnTo>
                        <a:pt x="496148" y="206405"/>
                      </a:lnTo>
                      <a:lnTo>
                        <a:pt x="533030" y="150195"/>
                      </a:lnTo>
                      <a:lnTo>
                        <a:pt x="567540" y="96668"/>
                      </a:lnTo>
                      <a:lnTo>
                        <a:pt x="585969" y="70870"/>
                      </a:lnTo>
                      <a:lnTo>
                        <a:pt x="606588" y="47004"/>
                      </a:lnTo>
                      <a:lnTo>
                        <a:pt x="614368" y="39266"/>
                      </a:lnTo>
                      <a:lnTo>
                        <a:pt x="613510" y="38408"/>
                      </a:lnTo>
                      <a:lnTo>
                        <a:pt x="612641" y="38408"/>
                      </a:lnTo>
                      <a:lnTo>
                        <a:pt x="588911" y="38032"/>
                      </a:lnTo>
                      <a:lnTo>
                        <a:pt x="565588" y="36045"/>
                      </a:lnTo>
                      <a:lnTo>
                        <a:pt x="542429" y="33090"/>
                      </a:lnTo>
                      <a:lnTo>
                        <a:pt x="519188" y="29811"/>
                      </a:lnTo>
                      <a:lnTo>
                        <a:pt x="410155" y="10890"/>
                      </a:lnTo>
                      <a:lnTo>
                        <a:pt x="384696" y="7226"/>
                      </a:lnTo>
                      <a:lnTo>
                        <a:pt x="358995" y="4123"/>
                      </a:lnTo>
                      <a:lnTo>
                        <a:pt x="333131" y="1826"/>
                      </a:lnTo>
                      <a:lnTo>
                        <a:pt x="307184" y="576"/>
                      </a:lnTo>
                      <a:lnTo>
                        <a:pt x="280075" y="0"/>
                      </a:lnTo>
                      <a:close/>
                    </a:path>
                    <a:path w="614680" h="419735">
                      <a:moveTo>
                        <a:pt x="291811" y="384839"/>
                      </a:moveTo>
                      <a:lnTo>
                        <a:pt x="83066" y="384839"/>
                      </a:lnTo>
                      <a:lnTo>
                        <a:pt x="114216" y="385472"/>
                      </a:lnTo>
                      <a:lnTo>
                        <a:pt x="145366" y="389491"/>
                      </a:lnTo>
                      <a:lnTo>
                        <a:pt x="176518" y="394397"/>
                      </a:lnTo>
                      <a:lnTo>
                        <a:pt x="224388" y="396762"/>
                      </a:lnTo>
                      <a:lnTo>
                        <a:pt x="271045" y="391006"/>
                      </a:lnTo>
                      <a:lnTo>
                        <a:pt x="291811" y="384839"/>
                      </a:lnTo>
                      <a:close/>
                    </a:path>
                  </a:pathLst>
                </a:custGeom>
                <a:solidFill>
                  <a:srgbClr val="6F9548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47" name="object 20">
                  <a:extLst>
                    <a:ext uri="{FF2B5EF4-FFF2-40B4-BE49-F238E27FC236}">
                      <a16:creationId xmlns:a16="http://schemas.microsoft.com/office/drawing/2014/main" id="{765100A2-DCE2-4922-8E1E-1FC7FF842145}"/>
                    </a:ext>
                  </a:extLst>
                </p:cNvPr>
                <p:cNvPicPr/>
                <p:nvPr/>
              </p:nvPicPr>
              <p:blipFill>
                <a:blip r:embed="rId2" cstate="print"/>
                <a:stretch>
                  <a:fillRect/>
                </a:stretch>
              </p:blipFill>
              <p:spPr>
                <a:xfrm>
                  <a:off x="1699837" y="1682829"/>
                  <a:ext cx="238830" cy="74176"/>
                </a:xfrm>
                <a:prstGeom prst="rect">
                  <a:avLst/>
                </a:prstGeom>
              </p:spPr>
            </p:pic>
            <p:sp>
              <p:nvSpPr>
                <p:cNvPr id="48" name="object 21">
                  <a:extLst>
                    <a:ext uri="{FF2B5EF4-FFF2-40B4-BE49-F238E27FC236}">
                      <a16:creationId xmlns:a16="http://schemas.microsoft.com/office/drawing/2014/main" id="{375D05A2-BDE1-E256-7D7C-10699D680E1D}"/>
                    </a:ext>
                  </a:extLst>
                </p:cNvPr>
                <p:cNvSpPr/>
                <p:nvPr/>
              </p:nvSpPr>
              <p:spPr>
                <a:xfrm>
                  <a:off x="2213867" y="50585"/>
                  <a:ext cx="1745614" cy="2541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5614" h="2541270">
                      <a:moveTo>
                        <a:pt x="1552656" y="0"/>
                      </a:moveTo>
                      <a:lnTo>
                        <a:pt x="1480782" y="7792"/>
                      </a:lnTo>
                      <a:lnTo>
                        <a:pt x="1413813" y="30979"/>
                      </a:lnTo>
                      <a:lnTo>
                        <a:pt x="1351751" y="63117"/>
                      </a:lnTo>
                      <a:lnTo>
                        <a:pt x="1276272" y="112308"/>
                      </a:lnTo>
                      <a:lnTo>
                        <a:pt x="1231941" y="145396"/>
                      </a:lnTo>
                      <a:lnTo>
                        <a:pt x="1189103" y="180340"/>
                      </a:lnTo>
                      <a:lnTo>
                        <a:pt x="1147677" y="216935"/>
                      </a:lnTo>
                      <a:lnTo>
                        <a:pt x="1107579" y="254976"/>
                      </a:lnTo>
                      <a:lnTo>
                        <a:pt x="1149651" y="219100"/>
                      </a:lnTo>
                      <a:lnTo>
                        <a:pt x="1192842" y="184878"/>
                      </a:lnTo>
                      <a:lnTo>
                        <a:pt x="1237236" y="152514"/>
                      </a:lnTo>
                      <a:lnTo>
                        <a:pt x="1282918" y="122214"/>
                      </a:lnTo>
                      <a:lnTo>
                        <a:pt x="1329970" y="94185"/>
                      </a:lnTo>
                      <a:lnTo>
                        <a:pt x="1390221" y="63121"/>
                      </a:lnTo>
                      <a:lnTo>
                        <a:pt x="1453715" y="39150"/>
                      </a:lnTo>
                      <a:lnTo>
                        <a:pt x="1518611" y="27215"/>
                      </a:lnTo>
                      <a:lnTo>
                        <a:pt x="1550574" y="27659"/>
                      </a:lnTo>
                      <a:lnTo>
                        <a:pt x="1608636" y="47156"/>
                      </a:lnTo>
                      <a:lnTo>
                        <a:pt x="1650765" y="90582"/>
                      </a:lnTo>
                      <a:lnTo>
                        <a:pt x="1675626" y="148660"/>
                      </a:lnTo>
                      <a:lnTo>
                        <a:pt x="1689068" y="212697"/>
                      </a:lnTo>
                      <a:lnTo>
                        <a:pt x="1694496" y="298837"/>
                      </a:lnTo>
                      <a:lnTo>
                        <a:pt x="1693415" y="352401"/>
                      </a:lnTo>
                      <a:lnTo>
                        <a:pt x="1689802" y="406048"/>
                      </a:lnTo>
                      <a:lnTo>
                        <a:pt x="1684152" y="459615"/>
                      </a:lnTo>
                      <a:lnTo>
                        <a:pt x="1676965" y="512936"/>
                      </a:lnTo>
                      <a:lnTo>
                        <a:pt x="1669207" y="561667"/>
                      </a:lnTo>
                      <a:lnTo>
                        <a:pt x="1660598" y="610302"/>
                      </a:lnTo>
                      <a:lnTo>
                        <a:pt x="1651191" y="658829"/>
                      </a:lnTo>
                      <a:lnTo>
                        <a:pt x="1641034" y="707235"/>
                      </a:lnTo>
                      <a:lnTo>
                        <a:pt x="1630179" y="755511"/>
                      </a:lnTo>
                      <a:lnTo>
                        <a:pt x="1618677" y="803643"/>
                      </a:lnTo>
                      <a:lnTo>
                        <a:pt x="1606578" y="851621"/>
                      </a:lnTo>
                      <a:lnTo>
                        <a:pt x="1593934" y="899431"/>
                      </a:lnTo>
                      <a:lnTo>
                        <a:pt x="1580794" y="947064"/>
                      </a:lnTo>
                      <a:lnTo>
                        <a:pt x="1567209" y="994507"/>
                      </a:lnTo>
                      <a:lnTo>
                        <a:pt x="1553231" y="1041747"/>
                      </a:lnTo>
                      <a:lnTo>
                        <a:pt x="1538357" y="1088794"/>
                      </a:lnTo>
                      <a:lnTo>
                        <a:pt x="1522980" y="1135647"/>
                      </a:lnTo>
                      <a:lnTo>
                        <a:pt x="1507069" y="1182283"/>
                      </a:lnTo>
                      <a:lnTo>
                        <a:pt x="1490592" y="1228678"/>
                      </a:lnTo>
                      <a:lnTo>
                        <a:pt x="1473518" y="1274810"/>
                      </a:lnTo>
                      <a:lnTo>
                        <a:pt x="1455817" y="1320655"/>
                      </a:lnTo>
                      <a:lnTo>
                        <a:pt x="1437456" y="1366190"/>
                      </a:lnTo>
                      <a:lnTo>
                        <a:pt x="1418405" y="1411392"/>
                      </a:lnTo>
                      <a:lnTo>
                        <a:pt x="1398632" y="1456238"/>
                      </a:lnTo>
                      <a:lnTo>
                        <a:pt x="1378106" y="1500705"/>
                      </a:lnTo>
                      <a:lnTo>
                        <a:pt x="1356797" y="1544769"/>
                      </a:lnTo>
                      <a:lnTo>
                        <a:pt x="1332824" y="1592529"/>
                      </a:lnTo>
                      <a:lnTo>
                        <a:pt x="1307689" y="1639793"/>
                      </a:lnTo>
                      <a:lnTo>
                        <a:pt x="1281474" y="1686480"/>
                      </a:lnTo>
                      <a:lnTo>
                        <a:pt x="1254260" y="1732506"/>
                      </a:lnTo>
                      <a:lnTo>
                        <a:pt x="1226131" y="1777788"/>
                      </a:lnTo>
                      <a:lnTo>
                        <a:pt x="1197051" y="1822753"/>
                      </a:lnTo>
                      <a:lnTo>
                        <a:pt x="1166890" y="1866770"/>
                      </a:lnTo>
                      <a:lnTo>
                        <a:pt x="1135608" y="1909715"/>
                      </a:lnTo>
                      <a:lnTo>
                        <a:pt x="1103161" y="1951465"/>
                      </a:lnTo>
                      <a:lnTo>
                        <a:pt x="1069507" y="1991896"/>
                      </a:lnTo>
                      <a:lnTo>
                        <a:pt x="1035139" y="2031496"/>
                      </a:lnTo>
                      <a:lnTo>
                        <a:pt x="999524" y="2069734"/>
                      </a:lnTo>
                      <a:lnTo>
                        <a:pt x="962661" y="2106486"/>
                      </a:lnTo>
                      <a:lnTo>
                        <a:pt x="924552" y="2141630"/>
                      </a:lnTo>
                      <a:lnTo>
                        <a:pt x="885199" y="2175043"/>
                      </a:lnTo>
                      <a:lnTo>
                        <a:pt x="844956" y="2206470"/>
                      </a:lnTo>
                      <a:lnTo>
                        <a:pt x="803343" y="2235589"/>
                      </a:lnTo>
                      <a:lnTo>
                        <a:pt x="760651" y="2262149"/>
                      </a:lnTo>
                      <a:lnTo>
                        <a:pt x="717172" y="2285902"/>
                      </a:lnTo>
                      <a:lnTo>
                        <a:pt x="673195" y="2306599"/>
                      </a:lnTo>
                      <a:lnTo>
                        <a:pt x="616624" y="2327021"/>
                      </a:lnTo>
                      <a:lnTo>
                        <a:pt x="560706" y="2340996"/>
                      </a:lnTo>
                      <a:lnTo>
                        <a:pt x="505969" y="2346907"/>
                      </a:lnTo>
                      <a:lnTo>
                        <a:pt x="479900" y="2346677"/>
                      </a:lnTo>
                      <a:lnTo>
                        <a:pt x="432092" y="2339381"/>
                      </a:lnTo>
                      <a:lnTo>
                        <a:pt x="396292" y="2325520"/>
                      </a:lnTo>
                      <a:lnTo>
                        <a:pt x="382439" y="2318640"/>
                      </a:lnTo>
                      <a:lnTo>
                        <a:pt x="376387" y="2314337"/>
                      </a:lnTo>
                      <a:lnTo>
                        <a:pt x="369466" y="2310044"/>
                      </a:lnTo>
                      <a:lnTo>
                        <a:pt x="336217" y="2282686"/>
                      </a:lnTo>
                      <a:lnTo>
                        <a:pt x="306621" y="2249849"/>
                      </a:lnTo>
                      <a:lnTo>
                        <a:pt x="280757" y="2213789"/>
                      </a:lnTo>
                      <a:lnTo>
                        <a:pt x="258705" y="2176760"/>
                      </a:lnTo>
                      <a:lnTo>
                        <a:pt x="240329" y="2137960"/>
                      </a:lnTo>
                      <a:lnTo>
                        <a:pt x="225279" y="2097871"/>
                      </a:lnTo>
                      <a:lnTo>
                        <a:pt x="213311" y="2056814"/>
                      </a:lnTo>
                      <a:lnTo>
                        <a:pt x="204183" y="2015110"/>
                      </a:lnTo>
                      <a:lnTo>
                        <a:pt x="194670" y="1943634"/>
                      </a:lnTo>
                      <a:lnTo>
                        <a:pt x="190340" y="1871513"/>
                      </a:lnTo>
                      <a:lnTo>
                        <a:pt x="189495" y="1820484"/>
                      </a:lnTo>
                      <a:lnTo>
                        <a:pt x="189482" y="1803578"/>
                      </a:lnTo>
                      <a:lnTo>
                        <a:pt x="190277" y="1796244"/>
                      </a:lnTo>
                      <a:lnTo>
                        <a:pt x="192522" y="1765129"/>
                      </a:lnTo>
                      <a:lnTo>
                        <a:pt x="193806" y="1751988"/>
                      </a:lnTo>
                      <a:lnTo>
                        <a:pt x="176444" y="1761151"/>
                      </a:lnTo>
                      <a:lnTo>
                        <a:pt x="158111" y="1767895"/>
                      </a:lnTo>
                      <a:lnTo>
                        <a:pt x="138804" y="1772060"/>
                      </a:lnTo>
                      <a:lnTo>
                        <a:pt x="118520" y="1773484"/>
                      </a:lnTo>
                      <a:lnTo>
                        <a:pt x="89561" y="1770663"/>
                      </a:lnTo>
                      <a:lnTo>
                        <a:pt x="62708" y="1762523"/>
                      </a:lnTo>
                      <a:lnTo>
                        <a:pt x="38451" y="1749546"/>
                      </a:lnTo>
                      <a:lnTo>
                        <a:pt x="17277" y="1732219"/>
                      </a:lnTo>
                      <a:lnTo>
                        <a:pt x="7300" y="1786291"/>
                      </a:lnTo>
                      <a:lnTo>
                        <a:pt x="1702" y="1841093"/>
                      </a:lnTo>
                      <a:lnTo>
                        <a:pt x="0" y="1896059"/>
                      </a:lnTo>
                      <a:lnTo>
                        <a:pt x="1707" y="1950620"/>
                      </a:lnTo>
                      <a:lnTo>
                        <a:pt x="5400" y="1999923"/>
                      </a:lnTo>
                      <a:lnTo>
                        <a:pt x="11458" y="2050019"/>
                      </a:lnTo>
                      <a:lnTo>
                        <a:pt x="20130" y="2100362"/>
                      </a:lnTo>
                      <a:lnTo>
                        <a:pt x="31666" y="2150409"/>
                      </a:lnTo>
                      <a:lnTo>
                        <a:pt x="46315" y="2199613"/>
                      </a:lnTo>
                      <a:lnTo>
                        <a:pt x="64325" y="2247430"/>
                      </a:lnTo>
                      <a:lnTo>
                        <a:pt x="85947" y="2293316"/>
                      </a:lnTo>
                      <a:lnTo>
                        <a:pt x="111430" y="2336724"/>
                      </a:lnTo>
                      <a:lnTo>
                        <a:pt x="141022" y="2377110"/>
                      </a:lnTo>
                      <a:lnTo>
                        <a:pt x="166857" y="2406679"/>
                      </a:lnTo>
                      <a:lnTo>
                        <a:pt x="195858" y="2435040"/>
                      </a:lnTo>
                      <a:lnTo>
                        <a:pt x="227294" y="2460661"/>
                      </a:lnTo>
                      <a:lnTo>
                        <a:pt x="260432" y="2482007"/>
                      </a:lnTo>
                      <a:lnTo>
                        <a:pt x="300243" y="2503504"/>
                      </a:lnTo>
                      <a:lnTo>
                        <a:pt x="364841" y="2526793"/>
                      </a:lnTo>
                      <a:lnTo>
                        <a:pt x="409566" y="2536168"/>
                      </a:lnTo>
                      <a:lnTo>
                        <a:pt x="475898" y="2540977"/>
                      </a:lnTo>
                      <a:lnTo>
                        <a:pt x="518732" y="2539084"/>
                      </a:lnTo>
                      <a:lnTo>
                        <a:pt x="560268" y="2533806"/>
                      </a:lnTo>
                      <a:lnTo>
                        <a:pt x="600506" y="2525870"/>
                      </a:lnTo>
                      <a:lnTo>
                        <a:pt x="639459" y="2514985"/>
                      </a:lnTo>
                      <a:lnTo>
                        <a:pt x="677196" y="2502005"/>
                      </a:lnTo>
                      <a:lnTo>
                        <a:pt x="713796" y="2487413"/>
                      </a:lnTo>
                      <a:lnTo>
                        <a:pt x="749339" y="2471693"/>
                      </a:lnTo>
                      <a:lnTo>
                        <a:pt x="794494" y="2447479"/>
                      </a:lnTo>
                      <a:lnTo>
                        <a:pt x="837848" y="2421360"/>
                      </a:lnTo>
                      <a:lnTo>
                        <a:pt x="879478" y="2393473"/>
                      </a:lnTo>
                      <a:lnTo>
                        <a:pt x="919458" y="2363957"/>
                      </a:lnTo>
                      <a:lnTo>
                        <a:pt x="957864" y="2332948"/>
                      </a:lnTo>
                      <a:lnTo>
                        <a:pt x="994770" y="2300583"/>
                      </a:lnTo>
                      <a:lnTo>
                        <a:pt x="1030252" y="2267001"/>
                      </a:lnTo>
                      <a:lnTo>
                        <a:pt x="1064385" y="2232337"/>
                      </a:lnTo>
                      <a:lnTo>
                        <a:pt x="1097243" y="2196731"/>
                      </a:lnTo>
                      <a:lnTo>
                        <a:pt x="1128903" y="2160317"/>
                      </a:lnTo>
                      <a:lnTo>
                        <a:pt x="1159440" y="2123235"/>
                      </a:lnTo>
                      <a:lnTo>
                        <a:pt x="1188928" y="2085621"/>
                      </a:lnTo>
                      <a:lnTo>
                        <a:pt x="1217347" y="2047435"/>
                      </a:lnTo>
                      <a:lnTo>
                        <a:pt x="1244659" y="2008581"/>
                      </a:lnTo>
                      <a:lnTo>
                        <a:pt x="1270913" y="1969107"/>
                      </a:lnTo>
                      <a:lnTo>
                        <a:pt x="1296158" y="1929060"/>
                      </a:lnTo>
                      <a:lnTo>
                        <a:pt x="1320442" y="1888489"/>
                      </a:lnTo>
                      <a:lnTo>
                        <a:pt x="1343813" y="1847440"/>
                      </a:lnTo>
                      <a:lnTo>
                        <a:pt x="1366376" y="1806021"/>
                      </a:lnTo>
                      <a:lnTo>
                        <a:pt x="1388170" y="1764315"/>
                      </a:lnTo>
                      <a:lnTo>
                        <a:pt x="1409146" y="1722324"/>
                      </a:lnTo>
                      <a:lnTo>
                        <a:pt x="1429257" y="1680046"/>
                      </a:lnTo>
                      <a:lnTo>
                        <a:pt x="1448454" y="1637481"/>
                      </a:lnTo>
                      <a:lnTo>
                        <a:pt x="1466689" y="1594631"/>
                      </a:lnTo>
                      <a:lnTo>
                        <a:pt x="1480901" y="1562256"/>
                      </a:lnTo>
                      <a:lnTo>
                        <a:pt x="1494060" y="1529717"/>
                      </a:lnTo>
                      <a:lnTo>
                        <a:pt x="1519483" y="1464803"/>
                      </a:lnTo>
                      <a:lnTo>
                        <a:pt x="1530889" y="1431907"/>
                      </a:lnTo>
                      <a:lnTo>
                        <a:pt x="1542624" y="1399015"/>
                      </a:lnTo>
                      <a:lnTo>
                        <a:pt x="1554036" y="1366125"/>
                      </a:lnTo>
                      <a:lnTo>
                        <a:pt x="1564476" y="1333236"/>
                      </a:lnTo>
                      <a:lnTo>
                        <a:pt x="1586109" y="1266170"/>
                      </a:lnTo>
                      <a:lnTo>
                        <a:pt x="1614947" y="1166428"/>
                      </a:lnTo>
                      <a:lnTo>
                        <a:pt x="1640621" y="1065820"/>
                      </a:lnTo>
                      <a:lnTo>
                        <a:pt x="1652416" y="1016764"/>
                      </a:lnTo>
                      <a:lnTo>
                        <a:pt x="1663709" y="967620"/>
                      </a:lnTo>
                      <a:lnTo>
                        <a:pt x="1674466" y="918382"/>
                      </a:lnTo>
                      <a:lnTo>
                        <a:pt x="1684659" y="869048"/>
                      </a:lnTo>
                      <a:lnTo>
                        <a:pt x="1694254" y="819613"/>
                      </a:lnTo>
                      <a:lnTo>
                        <a:pt x="1703221" y="770074"/>
                      </a:lnTo>
                      <a:lnTo>
                        <a:pt x="1711528" y="720426"/>
                      </a:lnTo>
                      <a:lnTo>
                        <a:pt x="1719145" y="670666"/>
                      </a:lnTo>
                      <a:lnTo>
                        <a:pt x="1726040" y="620790"/>
                      </a:lnTo>
                      <a:lnTo>
                        <a:pt x="1732182" y="570794"/>
                      </a:lnTo>
                      <a:lnTo>
                        <a:pt x="1737539" y="520674"/>
                      </a:lnTo>
                      <a:lnTo>
                        <a:pt x="1741085" y="474237"/>
                      </a:lnTo>
                      <a:lnTo>
                        <a:pt x="1743694" y="427776"/>
                      </a:lnTo>
                      <a:lnTo>
                        <a:pt x="1745004" y="381268"/>
                      </a:lnTo>
                      <a:lnTo>
                        <a:pt x="1744655" y="334687"/>
                      </a:lnTo>
                      <a:lnTo>
                        <a:pt x="1742287" y="288012"/>
                      </a:lnTo>
                      <a:lnTo>
                        <a:pt x="1737539" y="241217"/>
                      </a:lnTo>
                      <a:lnTo>
                        <a:pt x="1724346" y="170707"/>
                      </a:lnTo>
                      <a:lnTo>
                        <a:pt x="1699467" y="102781"/>
                      </a:lnTo>
                      <a:lnTo>
                        <a:pt x="1669165" y="55742"/>
                      </a:lnTo>
                      <a:lnTo>
                        <a:pt x="1641288" y="29676"/>
                      </a:lnTo>
                      <a:lnTo>
                        <a:pt x="1589565" y="5611"/>
                      </a:lnTo>
                      <a:lnTo>
                        <a:pt x="1552656" y="0"/>
                      </a:lnTo>
                      <a:close/>
                    </a:path>
                  </a:pathLst>
                </a:custGeom>
                <a:solidFill>
                  <a:srgbClr val="56524A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49" name="object 22">
                  <a:extLst>
                    <a:ext uri="{FF2B5EF4-FFF2-40B4-BE49-F238E27FC236}">
                      <a16:creationId xmlns:a16="http://schemas.microsoft.com/office/drawing/2014/main" id="{31571A9E-A64E-24D8-E4E8-A981AB0BCD90}"/>
                    </a:ext>
                  </a:extLst>
                </p:cNvPr>
                <p:cNvPicPr/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2791875" y="1646942"/>
                  <a:ext cx="208538" cy="116080"/>
                </a:xfrm>
                <a:prstGeom prst="rect">
                  <a:avLst/>
                </a:prstGeom>
              </p:spPr>
            </p:pic>
            <p:sp>
              <p:nvSpPr>
                <p:cNvPr id="50" name="object 23">
                  <a:extLst>
                    <a:ext uri="{FF2B5EF4-FFF2-40B4-BE49-F238E27FC236}">
                      <a16:creationId xmlns:a16="http://schemas.microsoft.com/office/drawing/2014/main" id="{FBE93CB4-A899-6502-83EC-1ABAF57C7385}"/>
                    </a:ext>
                  </a:extLst>
                </p:cNvPr>
                <p:cNvSpPr/>
                <p:nvPr/>
              </p:nvSpPr>
              <p:spPr>
                <a:xfrm>
                  <a:off x="2299506" y="2130181"/>
                  <a:ext cx="1029969" cy="412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9970" h="412114">
                      <a:moveTo>
                        <a:pt x="1029738" y="0"/>
                      </a:moveTo>
                      <a:lnTo>
                        <a:pt x="1000175" y="39183"/>
                      </a:lnTo>
                      <a:lnTo>
                        <a:pt x="966022" y="76718"/>
                      </a:lnTo>
                      <a:lnTo>
                        <a:pt x="928601" y="112534"/>
                      </a:lnTo>
                      <a:lnTo>
                        <a:pt x="889232" y="146559"/>
                      </a:lnTo>
                      <a:lnTo>
                        <a:pt x="849239" y="178720"/>
                      </a:lnTo>
                      <a:lnTo>
                        <a:pt x="809943" y="208946"/>
                      </a:lnTo>
                      <a:lnTo>
                        <a:pt x="768739" y="237766"/>
                      </a:lnTo>
                      <a:lnTo>
                        <a:pt x="725781" y="264104"/>
                      </a:lnTo>
                      <a:lnTo>
                        <a:pt x="681333" y="288054"/>
                      </a:lnTo>
                      <a:lnTo>
                        <a:pt x="635660" y="309710"/>
                      </a:lnTo>
                      <a:lnTo>
                        <a:pt x="589024" y="329168"/>
                      </a:lnTo>
                      <a:lnTo>
                        <a:pt x="541690" y="346523"/>
                      </a:lnTo>
                      <a:lnTo>
                        <a:pt x="469220" y="365441"/>
                      </a:lnTo>
                      <a:lnTo>
                        <a:pt x="395453" y="374040"/>
                      </a:lnTo>
                      <a:lnTo>
                        <a:pt x="343470" y="372641"/>
                      </a:lnTo>
                      <a:lnTo>
                        <a:pt x="294669" y="365362"/>
                      </a:lnTo>
                      <a:lnTo>
                        <a:pt x="249060" y="352505"/>
                      </a:lnTo>
                      <a:lnTo>
                        <a:pt x="206649" y="334372"/>
                      </a:lnTo>
                      <a:lnTo>
                        <a:pt x="167446" y="311266"/>
                      </a:lnTo>
                      <a:lnTo>
                        <a:pt x="131456" y="283489"/>
                      </a:lnTo>
                      <a:lnTo>
                        <a:pt x="98689" y="251343"/>
                      </a:lnTo>
                      <a:lnTo>
                        <a:pt x="69152" y="215132"/>
                      </a:lnTo>
                      <a:lnTo>
                        <a:pt x="42853" y="175158"/>
                      </a:lnTo>
                      <a:lnTo>
                        <a:pt x="19800" y="131722"/>
                      </a:lnTo>
                      <a:lnTo>
                        <a:pt x="0" y="85128"/>
                      </a:lnTo>
                      <a:lnTo>
                        <a:pt x="18199" y="130730"/>
                      </a:lnTo>
                      <a:lnTo>
                        <a:pt x="38183" y="174418"/>
                      </a:lnTo>
                      <a:lnTo>
                        <a:pt x="60601" y="215809"/>
                      </a:lnTo>
                      <a:lnTo>
                        <a:pt x="86100" y="254519"/>
                      </a:lnTo>
                      <a:lnTo>
                        <a:pt x="115332" y="290166"/>
                      </a:lnTo>
                      <a:lnTo>
                        <a:pt x="148944" y="322367"/>
                      </a:lnTo>
                      <a:lnTo>
                        <a:pt x="187587" y="350739"/>
                      </a:lnTo>
                      <a:lnTo>
                        <a:pt x="231909" y="374899"/>
                      </a:lnTo>
                      <a:lnTo>
                        <a:pt x="276875" y="392499"/>
                      </a:lnTo>
                      <a:lnTo>
                        <a:pt x="321981" y="404270"/>
                      </a:lnTo>
                      <a:lnTo>
                        <a:pt x="367094" y="410575"/>
                      </a:lnTo>
                      <a:lnTo>
                        <a:pt x="412081" y="411779"/>
                      </a:lnTo>
                      <a:lnTo>
                        <a:pt x="456811" y="408248"/>
                      </a:lnTo>
                      <a:lnTo>
                        <a:pt x="501150" y="400344"/>
                      </a:lnTo>
                      <a:lnTo>
                        <a:pt x="544965" y="388433"/>
                      </a:lnTo>
                      <a:lnTo>
                        <a:pt x="588124" y="372880"/>
                      </a:lnTo>
                      <a:lnTo>
                        <a:pt x="630495" y="354048"/>
                      </a:lnTo>
                      <a:lnTo>
                        <a:pt x="671944" y="332302"/>
                      </a:lnTo>
                      <a:lnTo>
                        <a:pt x="712339" y="308006"/>
                      </a:lnTo>
                      <a:lnTo>
                        <a:pt x="751548" y="281526"/>
                      </a:lnTo>
                      <a:lnTo>
                        <a:pt x="789437" y="253225"/>
                      </a:lnTo>
                      <a:lnTo>
                        <a:pt x="825874" y="223468"/>
                      </a:lnTo>
                      <a:lnTo>
                        <a:pt x="860727" y="192620"/>
                      </a:lnTo>
                      <a:lnTo>
                        <a:pt x="893863" y="161044"/>
                      </a:lnTo>
                      <a:lnTo>
                        <a:pt x="925149" y="129106"/>
                      </a:lnTo>
                      <a:lnTo>
                        <a:pt x="954452" y="97169"/>
                      </a:lnTo>
                      <a:lnTo>
                        <a:pt x="993717" y="49550"/>
                      </a:lnTo>
                      <a:lnTo>
                        <a:pt x="1012254" y="24977"/>
                      </a:lnTo>
                      <a:lnTo>
                        <a:pt x="102973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F2BBA530-1BD2-A13F-2548-B738AEFF7CDF}"/>
              </a:ext>
            </a:extLst>
          </p:cNvPr>
          <p:cNvSpPr/>
          <p:nvPr/>
        </p:nvSpPr>
        <p:spPr>
          <a:xfrm>
            <a:off x="1576671" y="50585"/>
            <a:ext cx="3849039" cy="27552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5AF5F89-D24A-4125-86A8-C656440EEAA7}"/>
              </a:ext>
            </a:extLst>
          </p:cNvPr>
          <p:cNvSpPr txBox="1"/>
          <p:nvPr/>
        </p:nvSpPr>
        <p:spPr>
          <a:xfrm>
            <a:off x="2350354" y="1960649"/>
            <a:ext cx="277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Clients</a:t>
            </a:r>
            <a:endParaRPr lang="en-US" sz="36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8CE6DF4-8D62-4546-ACB4-239C44DA3D63}"/>
              </a:ext>
            </a:extLst>
          </p:cNvPr>
          <p:cNvSpPr txBox="1"/>
          <p:nvPr/>
        </p:nvSpPr>
        <p:spPr>
          <a:xfrm>
            <a:off x="6317048" y="2052104"/>
            <a:ext cx="2938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Collaborations</a:t>
            </a:r>
            <a:endParaRPr lang="en-US" sz="36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6DFA9DE-AD27-492B-9118-E7970028BBFF}"/>
              </a:ext>
            </a:extLst>
          </p:cNvPr>
          <p:cNvSpPr txBox="1"/>
          <p:nvPr/>
        </p:nvSpPr>
        <p:spPr>
          <a:xfrm>
            <a:off x="15588832" y="2051781"/>
            <a:ext cx="35963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Grants &amp; Awards</a:t>
            </a:r>
          </a:p>
          <a:p>
            <a:r>
              <a:rPr lang="en-GB" sz="4400" b="1" dirty="0"/>
              <a:t>175K USD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58BE6938-0A14-48A3-AFEE-8ECD9C6CDF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9130" y="3663514"/>
            <a:ext cx="2789162" cy="125740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E7837C0-A56E-4788-97D0-6C7BB0B601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708" y="4892235"/>
            <a:ext cx="2151756" cy="926746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AA66284-A5AF-4026-8B2E-0C272EDF72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2934" y="6998030"/>
            <a:ext cx="1981200" cy="119656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CBA07833-01CC-4B4D-B1CA-1CB2C500F2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0985" y="8529022"/>
            <a:ext cx="1585098" cy="9335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C81364EC-85B5-454A-A70D-317F5B1562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63168" y="9775852"/>
            <a:ext cx="1216062" cy="115761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EBDF58AB-97B6-43D0-8A59-1D7F02EEF0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6406" y="8696474"/>
            <a:ext cx="3673158" cy="73920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4962ABC4-1AE7-4F60-B53C-1738B54447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00843" y="5673472"/>
            <a:ext cx="2204285" cy="141378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16E17C5C-C9C2-413A-AE1E-9682DC4475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09238" y="7455402"/>
            <a:ext cx="1988992" cy="876376"/>
          </a:xfrm>
          <a:prstGeom prst="rect">
            <a:avLst/>
          </a:prstGeom>
        </p:spPr>
      </p:pic>
      <p:pic>
        <p:nvPicPr>
          <p:cNvPr id="2050" name="Picture 2" descr="May be an image of ‎text that says '‎Saint-Joseph Saint- -Joseph de Université រុរ្ច្មេ្់ USJ ans avenir Beyrouth R رقی بيروت 2025 15 notre o جامعة م NOS racines, يس القدّ بوسن‎'‎">
            <a:extLst>
              <a:ext uri="{FF2B5EF4-FFF2-40B4-BE49-F238E27FC236}">
                <a16:creationId xmlns:a16="http://schemas.microsoft.com/office/drawing/2014/main" id="{C21A3301-F4FE-4C49-926D-7F93D6FD2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640" y="2674830"/>
            <a:ext cx="1211031" cy="122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1EB5EB7-ECBA-446E-B8BA-CF53EC7A01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337" y="5731979"/>
            <a:ext cx="3017944" cy="15006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990BA6-2033-4660-9E7B-59D43A30A95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26207" y="4235525"/>
            <a:ext cx="2448486" cy="14084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63698B-08E3-421E-9014-C7BF4738880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21387" y="3068469"/>
            <a:ext cx="2176374" cy="88605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086FFABF-7D20-41CB-9684-4FC110818E8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311283" y="3324477"/>
            <a:ext cx="2342264" cy="7577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F47079-E733-444E-AEC6-529215490E3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866428" y="3980897"/>
            <a:ext cx="1301730" cy="119277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A2A6C83-6E0B-48FB-8499-1D8726E7F24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518664" y="3954525"/>
            <a:ext cx="3190492" cy="1408416"/>
          </a:xfrm>
          <a:prstGeom prst="rect">
            <a:avLst/>
          </a:prstGeom>
        </p:spPr>
      </p:pic>
      <p:pic>
        <p:nvPicPr>
          <p:cNvPr id="81" name="Picture 2" descr="May be an image of ‎text that says '‎Saint-Joseph Saint- -Joseph de Université រុរ្ច្មេ្់ USJ ans avenir Beyrouth R رقی بيروت 2025 15 notre o جامعة م NOS racines, يس القدّ بوسن‎'‎">
            <a:extLst>
              <a:ext uri="{FF2B5EF4-FFF2-40B4-BE49-F238E27FC236}">
                <a16:creationId xmlns:a16="http://schemas.microsoft.com/office/drawing/2014/main" id="{5E4C9657-36AB-453C-94E6-50252D29F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964" y="9674331"/>
            <a:ext cx="1211031" cy="122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EE44B63E-85F2-4992-ACC3-C9D7FF24ADE1}"/>
              </a:ext>
            </a:extLst>
          </p:cNvPr>
          <p:cNvSpPr txBox="1"/>
          <p:nvPr/>
        </p:nvSpPr>
        <p:spPr>
          <a:xfrm>
            <a:off x="10737417" y="2053783"/>
            <a:ext cx="29387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Partnerships &amp; Investors</a:t>
            </a:r>
          </a:p>
          <a:p>
            <a:endParaRPr lang="en-US" sz="3600" dirty="0"/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AD2CE4A1-964B-4170-AC3C-3E10B8A570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60914" y="5904636"/>
            <a:ext cx="1988992" cy="8763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83EDB4-185A-44D1-B43F-DD498551497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911400" y="6803522"/>
            <a:ext cx="1385638" cy="11110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B379EB-4D40-4E83-AC7F-B418E45784E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589020" y="7744826"/>
            <a:ext cx="3849040" cy="7423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CCC70B-863C-470E-90A4-A9A00EDEEB9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571631" y="8700289"/>
            <a:ext cx="1582777" cy="5953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1E883F0-4804-4142-AE44-7FC2D6DCA85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588833" y="9552009"/>
            <a:ext cx="1550914" cy="6839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8BA6DEF-09D9-4C76-A73E-8D65AAA81EE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5218756" y="10395057"/>
            <a:ext cx="2527318" cy="7392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1D27CDF-F983-409F-BC3C-716331782EF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5467717" y="5232393"/>
            <a:ext cx="2091646" cy="7530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E310A5E-F6F0-488A-B221-1DD36C49029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525612" y="7455519"/>
            <a:ext cx="2900796" cy="918017"/>
          </a:xfrm>
          <a:prstGeom prst="rect">
            <a:avLst/>
          </a:prstGeom>
        </p:spPr>
      </p:pic>
      <p:pic>
        <p:nvPicPr>
          <p:cNvPr id="1026" name="Picture 2" descr="https://lebfresh.org/wp-content/uploads/2022/11/biomass-organic-supplier-story-about-exporting-fruits-and-vegetabels-from-lebanon-lebfresh.png">
            <a:extLst>
              <a:ext uri="{FF2B5EF4-FFF2-40B4-BE49-F238E27FC236}">
                <a16:creationId xmlns:a16="http://schemas.microsoft.com/office/drawing/2014/main" id="{9377F4A6-4BF4-4BEB-872C-FE74DFD8E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0419" y="5420369"/>
            <a:ext cx="3956276" cy="166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992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Rectangle 165">
            <a:extLst>
              <a:ext uri="{FF2B5EF4-FFF2-40B4-BE49-F238E27FC236}">
                <a16:creationId xmlns:a16="http://schemas.microsoft.com/office/drawing/2014/main" id="{ABE6E92E-483D-4AFC-B118-9B518AF1CCA9}"/>
              </a:ext>
            </a:extLst>
          </p:cNvPr>
          <p:cNvSpPr/>
          <p:nvPr/>
        </p:nvSpPr>
        <p:spPr>
          <a:xfrm>
            <a:off x="731302" y="-142144"/>
            <a:ext cx="18114836" cy="10827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 defTabSz="753900">
              <a:defRPr/>
            </a:pPr>
            <a:r>
              <a:rPr lang="en-US" sz="7036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Roadmap</a:t>
            </a:r>
          </a:p>
        </p:txBody>
      </p:sp>
      <p:sp>
        <p:nvSpPr>
          <p:cNvPr id="167" name="Freeform 5">
            <a:extLst>
              <a:ext uri="{FF2B5EF4-FFF2-40B4-BE49-F238E27FC236}">
                <a16:creationId xmlns:a16="http://schemas.microsoft.com/office/drawing/2014/main" id="{F3382C34-8961-44DB-9CE3-6B55A39D90F5}"/>
              </a:ext>
            </a:extLst>
          </p:cNvPr>
          <p:cNvSpPr>
            <a:spLocks/>
          </p:cNvSpPr>
          <p:nvPr/>
        </p:nvSpPr>
        <p:spPr bwMode="auto">
          <a:xfrm>
            <a:off x="12940347" y="4270022"/>
            <a:ext cx="3042234" cy="2369463"/>
          </a:xfrm>
          <a:custGeom>
            <a:avLst/>
            <a:gdLst>
              <a:gd name="T0" fmla="*/ 0 w 828"/>
              <a:gd name="T1" fmla="*/ 296 h 644"/>
              <a:gd name="T2" fmla="*/ 111 w 828"/>
              <a:gd name="T3" fmla="*/ 328 h 644"/>
              <a:gd name="T4" fmla="*/ 111 w 828"/>
              <a:gd name="T5" fmla="*/ 453 h 644"/>
              <a:gd name="T6" fmla="*/ 691 w 828"/>
              <a:gd name="T7" fmla="*/ 644 h 644"/>
              <a:gd name="T8" fmla="*/ 828 w 828"/>
              <a:gd name="T9" fmla="*/ 618 h 644"/>
              <a:gd name="T10" fmla="*/ 824 w 828"/>
              <a:gd name="T11" fmla="*/ 490 h 644"/>
              <a:gd name="T12" fmla="*/ 0 w 828"/>
              <a:gd name="T13" fmla="*/ 296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28" h="644">
                <a:moveTo>
                  <a:pt x="0" y="296"/>
                </a:moveTo>
                <a:cubicBezTo>
                  <a:pt x="111" y="328"/>
                  <a:pt x="111" y="328"/>
                  <a:pt x="111" y="328"/>
                </a:cubicBezTo>
                <a:cubicBezTo>
                  <a:pt x="111" y="453"/>
                  <a:pt x="111" y="453"/>
                  <a:pt x="111" y="453"/>
                </a:cubicBezTo>
                <a:cubicBezTo>
                  <a:pt x="111" y="453"/>
                  <a:pt x="423" y="249"/>
                  <a:pt x="691" y="644"/>
                </a:cubicBezTo>
                <a:cubicBezTo>
                  <a:pt x="828" y="618"/>
                  <a:pt x="828" y="618"/>
                  <a:pt x="828" y="618"/>
                </a:cubicBezTo>
                <a:cubicBezTo>
                  <a:pt x="824" y="490"/>
                  <a:pt x="824" y="490"/>
                  <a:pt x="824" y="490"/>
                </a:cubicBezTo>
                <a:cubicBezTo>
                  <a:pt x="824" y="490"/>
                  <a:pt x="492" y="0"/>
                  <a:pt x="0" y="29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5875" cap="flat">
            <a:noFill/>
            <a:prstDash val="solid"/>
            <a:miter lim="800000"/>
            <a:headEnd/>
            <a:tailEnd/>
          </a:ln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438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870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307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731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2174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616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5034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462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505278">
              <a:defRPr/>
            </a:pPr>
            <a:endParaRPr lang="en-US" sz="3518">
              <a:solidFill>
                <a:schemeClr val="tx1">
                  <a:lumMod val="85000"/>
                  <a:lumOff val="15000"/>
                </a:schemeClr>
              </a:solidFill>
              <a:latin typeface="Century Gothic"/>
            </a:endParaRPr>
          </a:p>
        </p:txBody>
      </p:sp>
      <p:sp>
        <p:nvSpPr>
          <p:cNvPr id="168" name="Freeform 6">
            <a:extLst>
              <a:ext uri="{FF2B5EF4-FFF2-40B4-BE49-F238E27FC236}">
                <a16:creationId xmlns:a16="http://schemas.microsoft.com/office/drawing/2014/main" id="{3F3DA079-D392-462B-8046-BD2A9A3D5324}"/>
              </a:ext>
            </a:extLst>
          </p:cNvPr>
          <p:cNvSpPr>
            <a:spLocks/>
          </p:cNvSpPr>
          <p:nvPr/>
        </p:nvSpPr>
        <p:spPr bwMode="auto">
          <a:xfrm>
            <a:off x="15805458" y="5547201"/>
            <a:ext cx="3040681" cy="2369463"/>
          </a:xfrm>
          <a:custGeom>
            <a:avLst/>
            <a:gdLst>
              <a:gd name="T0" fmla="*/ 0 w 828"/>
              <a:gd name="T1" fmla="*/ 346 h 644"/>
              <a:gd name="T2" fmla="*/ 111 w 828"/>
              <a:gd name="T3" fmla="*/ 314 h 644"/>
              <a:gd name="T4" fmla="*/ 112 w 828"/>
              <a:gd name="T5" fmla="*/ 190 h 644"/>
              <a:gd name="T6" fmla="*/ 692 w 828"/>
              <a:gd name="T7" fmla="*/ 0 h 644"/>
              <a:gd name="T8" fmla="*/ 828 w 828"/>
              <a:gd name="T9" fmla="*/ 27 h 644"/>
              <a:gd name="T10" fmla="*/ 825 w 828"/>
              <a:gd name="T11" fmla="*/ 156 h 644"/>
              <a:gd name="T12" fmla="*/ 0 w 828"/>
              <a:gd name="T13" fmla="*/ 346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28" h="644">
                <a:moveTo>
                  <a:pt x="0" y="346"/>
                </a:moveTo>
                <a:cubicBezTo>
                  <a:pt x="111" y="314"/>
                  <a:pt x="111" y="314"/>
                  <a:pt x="111" y="314"/>
                </a:cubicBezTo>
                <a:cubicBezTo>
                  <a:pt x="112" y="190"/>
                  <a:pt x="112" y="190"/>
                  <a:pt x="112" y="190"/>
                </a:cubicBezTo>
                <a:cubicBezTo>
                  <a:pt x="112" y="190"/>
                  <a:pt x="423" y="394"/>
                  <a:pt x="692" y="0"/>
                </a:cubicBezTo>
                <a:cubicBezTo>
                  <a:pt x="828" y="27"/>
                  <a:pt x="828" y="27"/>
                  <a:pt x="828" y="27"/>
                </a:cubicBezTo>
                <a:cubicBezTo>
                  <a:pt x="825" y="156"/>
                  <a:pt x="825" y="156"/>
                  <a:pt x="825" y="156"/>
                </a:cubicBezTo>
                <a:cubicBezTo>
                  <a:pt x="825" y="156"/>
                  <a:pt x="491" y="644"/>
                  <a:pt x="0" y="34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5875" cap="flat">
            <a:noFill/>
            <a:prstDash val="solid"/>
            <a:miter lim="800000"/>
            <a:headEnd/>
            <a:tailEnd/>
          </a:ln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438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870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307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731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2174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616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5034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462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505278">
              <a:defRPr/>
            </a:pPr>
            <a:endParaRPr lang="en-US" sz="3518">
              <a:solidFill>
                <a:schemeClr val="tx1">
                  <a:lumMod val="85000"/>
                  <a:lumOff val="15000"/>
                </a:schemeClr>
              </a:solidFill>
              <a:latin typeface="Century Gothic"/>
            </a:endParaRPr>
          </a:p>
        </p:txBody>
      </p:sp>
      <p:sp>
        <p:nvSpPr>
          <p:cNvPr id="169" name="Freeform 7">
            <a:extLst>
              <a:ext uri="{FF2B5EF4-FFF2-40B4-BE49-F238E27FC236}">
                <a16:creationId xmlns:a16="http://schemas.microsoft.com/office/drawing/2014/main" id="{3220FCA6-186A-493E-886C-D763CE49DAAF}"/>
              </a:ext>
            </a:extLst>
          </p:cNvPr>
          <p:cNvSpPr>
            <a:spLocks/>
          </p:cNvSpPr>
          <p:nvPr/>
        </p:nvSpPr>
        <p:spPr bwMode="auto">
          <a:xfrm>
            <a:off x="1515653" y="4270022"/>
            <a:ext cx="3037573" cy="2369463"/>
          </a:xfrm>
          <a:custGeom>
            <a:avLst/>
            <a:gdLst>
              <a:gd name="T0" fmla="*/ 0 w 827"/>
              <a:gd name="T1" fmla="*/ 296 h 644"/>
              <a:gd name="T2" fmla="*/ 111 w 827"/>
              <a:gd name="T3" fmla="*/ 328 h 644"/>
              <a:gd name="T4" fmla="*/ 111 w 827"/>
              <a:gd name="T5" fmla="*/ 453 h 644"/>
              <a:gd name="T6" fmla="*/ 691 w 827"/>
              <a:gd name="T7" fmla="*/ 644 h 644"/>
              <a:gd name="T8" fmla="*/ 827 w 827"/>
              <a:gd name="T9" fmla="*/ 618 h 644"/>
              <a:gd name="T10" fmla="*/ 824 w 827"/>
              <a:gd name="T11" fmla="*/ 490 h 644"/>
              <a:gd name="T12" fmla="*/ 0 w 827"/>
              <a:gd name="T13" fmla="*/ 296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27" h="644">
                <a:moveTo>
                  <a:pt x="0" y="296"/>
                </a:moveTo>
                <a:cubicBezTo>
                  <a:pt x="111" y="328"/>
                  <a:pt x="111" y="328"/>
                  <a:pt x="111" y="328"/>
                </a:cubicBezTo>
                <a:cubicBezTo>
                  <a:pt x="111" y="453"/>
                  <a:pt x="111" y="453"/>
                  <a:pt x="111" y="453"/>
                </a:cubicBezTo>
                <a:cubicBezTo>
                  <a:pt x="111" y="453"/>
                  <a:pt x="423" y="249"/>
                  <a:pt x="691" y="644"/>
                </a:cubicBezTo>
                <a:cubicBezTo>
                  <a:pt x="827" y="618"/>
                  <a:pt x="827" y="618"/>
                  <a:pt x="827" y="618"/>
                </a:cubicBezTo>
                <a:cubicBezTo>
                  <a:pt x="824" y="490"/>
                  <a:pt x="824" y="490"/>
                  <a:pt x="824" y="490"/>
                </a:cubicBezTo>
                <a:cubicBezTo>
                  <a:pt x="824" y="490"/>
                  <a:pt x="492" y="0"/>
                  <a:pt x="0" y="29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5875" cap="flat">
            <a:noFill/>
            <a:prstDash val="solid"/>
            <a:miter lim="800000"/>
            <a:headEnd/>
            <a:tailEnd/>
          </a:ln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438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870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307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731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2174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616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5034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462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505278">
              <a:defRPr/>
            </a:pPr>
            <a:endParaRPr lang="en-US" sz="3518">
              <a:solidFill>
                <a:schemeClr val="tx1">
                  <a:lumMod val="85000"/>
                  <a:lumOff val="15000"/>
                </a:schemeClr>
              </a:solidFill>
              <a:latin typeface="Century Gothic"/>
            </a:endParaRPr>
          </a:p>
        </p:txBody>
      </p:sp>
      <p:sp>
        <p:nvSpPr>
          <p:cNvPr id="170" name="Freeform 8">
            <a:extLst>
              <a:ext uri="{FF2B5EF4-FFF2-40B4-BE49-F238E27FC236}">
                <a16:creationId xmlns:a16="http://schemas.microsoft.com/office/drawing/2014/main" id="{4108844D-3AA5-4AEB-8647-80580264CDCD}"/>
              </a:ext>
            </a:extLst>
          </p:cNvPr>
          <p:cNvSpPr>
            <a:spLocks/>
          </p:cNvSpPr>
          <p:nvPr/>
        </p:nvSpPr>
        <p:spPr bwMode="auto">
          <a:xfrm>
            <a:off x="4376098" y="5547201"/>
            <a:ext cx="3045340" cy="2369463"/>
          </a:xfrm>
          <a:custGeom>
            <a:avLst/>
            <a:gdLst>
              <a:gd name="T0" fmla="*/ 0 w 829"/>
              <a:gd name="T1" fmla="*/ 346 h 644"/>
              <a:gd name="T2" fmla="*/ 112 w 829"/>
              <a:gd name="T3" fmla="*/ 314 h 644"/>
              <a:gd name="T4" fmla="*/ 112 w 829"/>
              <a:gd name="T5" fmla="*/ 190 h 644"/>
              <a:gd name="T6" fmla="*/ 693 w 829"/>
              <a:gd name="T7" fmla="*/ 0 h 644"/>
              <a:gd name="T8" fmla="*/ 829 w 829"/>
              <a:gd name="T9" fmla="*/ 27 h 644"/>
              <a:gd name="T10" fmla="*/ 825 w 829"/>
              <a:gd name="T11" fmla="*/ 156 h 644"/>
              <a:gd name="T12" fmla="*/ 0 w 829"/>
              <a:gd name="T13" fmla="*/ 346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29" h="644">
                <a:moveTo>
                  <a:pt x="0" y="346"/>
                </a:moveTo>
                <a:cubicBezTo>
                  <a:pt x="112" y="314"/>
                  <a:pt x="112" y="314"/>
                  <a:pt x="112" y="314"/>
                </a:cubicBezTo>
                <a:cubicBezTo>
                  <a:pt x="112" y="190"/>
                  <a:pt x="112" y="190"/>
                  <a:pt x="112" y="190"/>
                </a:cubicBezTo>
                <a:cubicBezTo>
                  <a:pt x="112" y="190"/>
                  <a:pt x="423" y="394"/>
                  <a:pt x="693" y="0"/>
                </a:cubicBezTo>
                <a:cubicBezTo>
                  <a:pt x="829" y="27"/>
                  <a:pt x="829" y="27"/>
                  <a:pt x="829" y="27"/>
                </a:cubicBezTo>
                <a:cubicBezTo>
                  <a:pt x="825" y="156"/>
                  <a:pt x="825" y="156"/>
                  <a:pt x="825" y="156"/>
                </a:cubicBezTo>
                <a:cubicBezTo>
                  <a:pt x="825" y="156"/>
                  <a:pt x="491" y="644"/>
                  <a:pt x="0" y="34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5875" cap="flat">
            <a:noFill/>
            <a:prstDash val="solid"/>
            <a:miter lim="800000"/>
            <a:headEnd/>
            <a:tailEnd/>
          </a:ln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438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870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307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731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2174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616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5034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462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505278">
              <a:defRPr/>
            </a:pPr>
            <a:endParaRPr lang="en-US" sz="3518">
              <a:solidFill>
                <a:schemeClr val="tx1">
                  <a:lumMod val="85000"/>
                  <a:lumOff val="15000"/>
                </a:schemeClr>
              </a:solidFill>
              <a:latin typeface="Century Gothic"/>
            </a:endParaRPr>
          </a:p>
        </p:txBody>
      </p:sp>
      <p:sp>
        <p:nvSpPr>
          <p:cNvPr id="171" name="Freeform 9">
            <a:extLst>
              <a:ext uri="{FF2B5EF4-FFF2-40B4-BE49-F238E27FC236}">
                <a16:creationId xmlns:a16="http://schemas.microsoft.com/office/drawing/2014/main" id="{9D658874-2DC3-415B-AB89-1D7D6975F246}"/>
              </a:ext>
            </a:extLst>
          </p:cNvPr>
          <p:cNvSpPr>
            <a:spLocks/>
          </p:cNvSpPr>
          <p:nvPr/>
        </p:nvSpPr>
        <p:spPr bwMode="auto">
          <a:xfrm>
            <a:off x="7248983" y="4270022"/>
            <a:ext cx="3036020" cy="2369463"/>
          </a:xfrm>
          <a:custGeom>
            <a:avLst/>
            <a:gdLst>
              <a:gd name="T0" fmla="*/ 0 w 827"/>
              <a:gd name="T1" fmla="*/ 296 h 644"/>
              <a:gd name="T2" fmla="*/ 111 w 827"/>
              <a:gd name="T3" fmla="*/ 328 h 644"/>
              <a:gd name="T4" fmla="*/ 111 w 827"/>
              <a:gd name="T5" fmla="*/ 453 h 644"/>
              <a:gd name="T6" fmla="*/ 691 w 827"/>
              <a:gd name="T7" fmla="*/ 644 h 644"/>
              <a:gd name="T8" fmla="*/ 827 w 827"/>
              <a:gd name="T9" fmla="*/ 618 h 644"/>
              <a:gd name="T10" fmla="*/ 824 w 827"/>
              <a:gd name="T11" fmla="*/ 490 h 644"/>
              <a:gd name="T12" fmla="*/ 0 w 827"/>
              <a:gd name="T13" fmla="*/ 296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27" h="644">
                <a:moveTo>
                  <a:pt x="0" y="296"/>
                </a:moveTo>
                <a:cubicBezTo>
                  <a:pt x="111" y="328"/>
                  <a:pt x="111" y="328"/>
                  <a:pt x="111" y="328"/>
                </a:cubicBezTo>
                <a:cubicBezTo>
                  <a:pt x="111" y="453"/>
                  <a:pt x="111" y="453"/>
                  <a:pt x="111" y="453"/>
                </a:cubicBezTo>
                <a:cubicBezTo>
                  <a:pt x="111" y="453"/>
                  <a:pt x="423" y="249"/>
                  <a:pt x="691" y="644"/>
                </a:cubicBezTo>
                <a:cubicBezTo>
                  <a:pt x="827" y="618"/>
                  <a:pt x="827" y="618"/>
                  <a:pt x="827" y="618"/>
                </a:cubicBezTo>
                <a:cubicBezTo>
                  <a:pt x="824" y="490"/>
                  <a:pt x="824" y="490"/>
                  <a:pt x="824" y="490"/>
                </a:cubicBezTo>
                <a:cubicBezTo>
                  <a:pt x="824" y="490"/>
                  <a:pt x="492" y="0"/>
                  <a:pt x="0" y="29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5875" cap="flat">
            <a:noFill/>
            <a:prstDash val="solid"/>
            <a:miter lim="800000"/>
            <a:headEnd/>
            <a:tailEnd/>
          </a:ln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438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870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307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731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2174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616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5034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462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505278">
              <a:defRPr/>
            </a:pPr>
            <a:endParaRPr lang="en-US" sz="3518">
              <a:solidFill>
                <a:schemeClr val="tx1">
                  <a:lumMod val="85000"/>
                  <a:lumOff val="15000"/>
                </a:schemeClr>
              </a:solidFill>
              <a:latin typeface="Century Gothic"/>
            </a:endParaRPr>
          </a:p>
        </p:txBody>
      </p:sp>
      <p:sp>
        <p:nvSpPr>
          <p:cNvPr id="172" name="Freeform 10">
            <a:extLst>
              <a:ext uri="{FF2B5EF4-FFF2-40B4-BE49-F238E27FC236}">
                <a16:creationId xmlns:a16="http://schemas.microsoft.com/office/drawing/2014/main" id="{926A89F5-6BFB-4698-AEDC-15932D0196E2}"/>
              </a:ext>
            </a:extLst>
          </p:cNvPr>
          <p:cNvSpPr>
            <a:spLocks/>
          </p:cNvSpPr>
          <p:nvPr/>
        </p:nvSpPr>
        <p:spPr bwMode="auto">
          <a:xfrm>
            <a:off x="10109421" y="5547201"/>
            <a:ext cx="3045340" cy="2369463"/>
          </a:xfrm>
          <a:custGeom>
            <a:avLst/>
            <a:gdLst>
              <a:gd name="T0" fmla="*/ 0 w 829"/>
              <a:gd name="T1" fmla="*/ 346 h 644"/>
              <a:gd name="T2" fmla="*/ 112 w 829"/>
              <a:gd name="T3" fmla="*/ 314 h 644"/>
              <a:gd name="T4" fmla="*/ 112 w 829"/>
              <a:gd name="T5" fmla="*/ 190 h 644"/>
              <a:gd name="T6" fmla="*/ 693 w 829"/>
              <a:gd name="T7" fmla="*/ 0 h 644"/>
              <a:gd name="T8" fmla="*/ 829 w 829"/>
              <a:gd name="T9" fmla="*/ 27 h 644"/>
              <a:gd name="T10" fmla="*/ 825 w 829"/>
              <a:gd name="T11" fmla="*/ 156 h 644"/>
              <a:gd name="T12" fmla="*/ 0 w 829"/>
              <a:gd name="T13" fmla="*/ 346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29" h="644">
                <a:moveTo>
                  <a:pt x="0" y="346"/>
                </a:moveTo>
                <a:cubicBezTo>
                  <a:pt x="112" y="314"/>
                  <a:pt x="112" y="314"/>
                  <a:pt x="112" y="314"/>
                </a:cubicBezTo>
                <a:cubicBezTo>
                  <a:pt x="112" y="190"/>
                  <a:pt x="112" y="190"/>
                  <a:pt x="112" y="190"/>
                </a:cubicBezTo>
                <a:cubicBezTo>
                  <a:pt x="112" y="190"/>
                  <a:pt x="423" y="394"/>
                  <a:pt x="693" y="0"/>
                </a:cubicBezTo>
                <a:cubicBezTo>
                  <a:pt x="829" y="27"/>
                  <a:pt x="829" y="27"/>
                  <a:pt x="829" y="27"/>
                </a:cubicBezTo>
                <a:cubicBezTo>
                  <a:pt x="825" y="156"/>
                  <a:pt x="825" y="156"/>
                  <a:pt x="825" y="156"/>
                </a:cubicBezTo>
                <a:cubicBezTo>
                  <a:pt x="825" y="156"/>
                  <a:pt x="491" y="644"/>
                  <a:pt x="0" y="34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5875" cap="flat">
            <a:noFill/>
            <a:prstDash val="solid"/>
            <a:miter lim="800000"/>
            <a:headEnd/>
            <a:tailEnd/>
          </a:ln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438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870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307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731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2174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616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5034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462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505278">
              <a:defRPr/>
            </a:pPr>
            <a:endParaRPr lang="en-US" sz="3518">
              <a:solidFill>
                <a:schemeClr val="tx1">
                  <a:lumMod val="85000"/>
                  <a:lumOff val="15000"/>
                </a:schemeClr>
              </a:solidFill>
              <a:latin typeface="Century Gothic"/>
            </a:endParaRPr>
          </a:p>
        </p:txBody>
      </p:sp>
      <p:sp>
        <p:nvSpPr>
          <p:cNvPr id="173" name="TextBox 48">
            <a:extLst>
              <a:ext uri="{FF2B5EF4-FFF2-40B4-BE49-F238E27FC236}">
                <a16:creationId xmlns:a16="http://schemas.microsoft.com/office/drawing/2014/main" id="{5496C56D-B477-44B2-B632-1032ABCEE1B6}"/>
              </a:ext>
            </a:extLst>
          </p:cNvPr>
          <p:cNvSpPr txBox="1"/>
          <p:nvPr/>
        </p:nvSpPr>
        <p:spPr>
          <a:xfrm>
            <a:off x="1753117" y="2600096"/>
            <a:ext cx="1815263" cy="60894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438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870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307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731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2174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616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5034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462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505278">
              <a:defRPr/>
            </a:pPr>
            <a:r>
              <a:rPr lang="en-US" sz="3957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2021</a:t>
            </a:r>
          </a:p>
        </p:txBody>
      </p:sp>
      <p:sp>
        <p:nvSpPr>
          <p:cNvPr id="174" name="TextBox 50">
            <a:extLst>
              <a:ext uri="{FF2B5EF4-FFF2-40B4-BE49-F238E27FC236}">
                <a16:creationId xmlns:a16="http://schemas.microsoft.com/office/drawing/2014/main" id="{479BEE21-7CA7-48F7-8D80-DA084912464B}"/>
              </a:ext>
            </a:extLst>
          </p:cNvPr>
          <p:cNvSpPr txBox="1"/>
          <p:nvPr/>
        </p:nvSpPr>
        <p:spPr>
          <a:xfrm>
            <a:off x="1257965" y="3163082"/>
            <a:ext cx="2805562" cy="4059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438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870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307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731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2174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616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5034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462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1189" indent="-471189" algn="just">
              <a:buFont typeface="Arial" panose="020B0604020202020204" pitchFamily="34" charset="0"/>
              <a:buChar char="•"/>
            </a:pPr>
            <a:r>
              <a:rPr lang="en-GB" sz="2638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r>
              <a:rPr lang="en-GB" sz="2638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</a:t>
            </a:r>
            <a:r>
              <a:rPr lang="en-GB" sz="2638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Client done</a:t>
            </a:r>
            <a:endParaRPr lang="en-US" sz="2638" dirty="0">
              <a:solidFill>
                <a:schemeClr val="tx1">
                  <a:lumMod val="85000"/>
                  <a:lumOff val="15000"/>
                </a:schemeClr>
              </a:solidFill>
              <a:latin typeface="Century Gothic"/>
            </a:endParaRPr>
          </a:p>
        </p:txBody>
      </p:sp>
      <p:sp>
        <p:nvSpPr>
          <p:cNvPr id="175" name="TextBox 52">
            <a:extLst>
              <a:ext uri="{FF2B5EF4-FFF2-40B4-BE49-F238E27FC236}">
                <a16:creationId xmlns:a16="http://schemas.microsoft.com/office/drawing/2014/main" id="{BEEE4C52-FE6E-42DC-A3DD-51F6E95F966E}"/>
              </a:ext>
            </a:extLst>
          </p:cNvPr>
          <p:cNvSpPr txBox="1"/>
          <p:nvPr/>
        </p:nvSpPr>
        <p:spPr>
          <a:xfrm>
            <a:off x="4491367" y="7890849"/>
            <a:ext cx="1614493" cy="60894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438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870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307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731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2174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616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5034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462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505278">
              <a:defRPr/>
            </a:pPr>
            <a:r>
              <a:rPr lang="en-US" sz="3957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2022</a:t>
            </a:r>
          </a:p>
        </p:txBody>
      </p:sp>
      <p:sp>
        <p:nvSpPr>
          <p:cNvPr id="176" name="TextBox 54">
            <a:extLst>
              <a:ext uri="{FF2B5EF4-FFF2-40B4-BE49-F238E27FC236}">
                <a16:creationId xmlns:a16="http://schemas.microsoft.com/office/drawing/2014/main" id="{E0227559-4C27-489F-99CF-FC606A715987}"/>
              </a:ext>
            </a:extLst>
          </p:cNvPr>
          <p:cNvSpPr txBox="1"/>
          <p:nvPr/>
        </p:nvSpPr>
        <p:spPr>
          <a:xfrm>
            <a:off x="4029010" y="8469553"/>
            <a:ext cx="2618893" cy="81188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471189" indent="-471189" defTabSz="912870">
              <a:buFont typeface="Arial" panose="020B0604020202020204" pitchFamily="34" charset="0"/>
              <a:buChar char="•"/>
              <a:defRPr sz="2638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6438" defTabSz="912870"/>
            <a:lvl3pPr marL="912870" defTabSz="912870"/>
            <a:lvl4pPr marL="1369307" defTabSz="912870"/>
            <a:lvl5pPr marL="1825731" defTabSz="912870"/>
            <a:lvl6pPr marL="2282174" defTabSz="912870"/>
            <a:lvl7pPr marL="2738616" defTabSz="912870"/>
            <a:lvl8pPr marL="3195034" defTabSz="912870"/>
            <a:lvl9pPr marL="3651462" defTabSz="912870"/>
          </a:lstStyle>
          <a:p>
            <a:r>
              <a:rPr lang="en-GB" dirty="0"/>
              <a:t>Hired 2 staff.</a:t>
            </a:r>
          </a:p>
          <a:p>
            <a:r>
              <a:rPr lang="en-GB" dirty="0"/>
              <a:t>25 clients.</a:t>
            </a:r>
            <a:endParaRPr lang="en-US" dirty="0"/>
          </a:p>
        </p:txBody>
      </p:sp>
      <p:sp>
        <p:nvSpPr>
          <p:cNvPr id="177" name="TextBox 56">
            <a:extLst>
              <a:ext uri="{FF2B5EF4-FFF2-40B4-BE49-F238E27FC236}">
                <a16:creationId xmlns:a16="http://schemas.microsoft.com/office/drawing/2014/main" id="{D3B8D51B-157F-4C62-97D3-C34635929126}"/>
              </a:ext>
            </a:extLst>
          </p:cNvPr>
          <p:cNvSpPr txBox="1"/>
          <p:nvPr/>
        </p:nvSpPr>
        <p:spPr>
          <a:xfrm>
            <a:off x="7626947" y="2600096"/>
            <a:ext cx="2156706" cy="60894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438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870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307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731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2174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616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5034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462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505278">
              <a:defRPr/>
            </a:pPr>
            <a:r>
              <a:rPr lang="en-US" sz="3957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2023</a:t>
            </a:r>
          </a:p>
        </p:txBody>
      </p:sp>
      <p:sp>
        <p:nvSpPr>
          <p:cNvPr id="178" name="TextBox 58">
            <a:extLst>
              <a:ext uri="{FF2B5EF4-FFF2-40B4-BE49-F238E27FC236}">
                <a16:creationId xmlns:a16="http://schemas.microsoft.com/office/drawing/2014/main" id="{7E9B2315-54A2-4D8B-A543-1376B8C366BC}"/>
              </a:ext>
            </a:extLst>
          </p:cNvPr>
          <p:cNvSpPr txBox="1"/>
          <p:nvPr/>
        </p:nvSpPr>
        <p:spPr>
          <a:xfrm>
            <a:off x="6491642" y="3195599"/>
            <a:ext cx="3410247" cy="162377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471189" indent="-471189" defTabSz="912870">
              <a:buFont typeface="Arial" panose="020B0604020202020204" pitchFamily="34" charset="0"/>
              <a:buChar char="•"/>
              <a:defRPr sz="2638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6438" defTabSz="912870"/>
            <a:lvl3pPr marL="912870" defTabSz="912870"/>
            <a:lvl4pPr marL="1369307" defTabSz="912870"/>
            <a:lvl5pPr marL="1825731" defTabSz="912870"/>
            <a:lvl6pPr marL="2282174" defTabSz="912870"/>
            <a:lvl7pPr marL="2738616" defTabSz="912870"/>
            <a:lvl8pPr marL="3195034" defTabSz="912870"/>
            <a:lvl9pPr marL="3651462" defTabSz="912870"/>
          </a:lstStyle>
          <a:p>
            <a:r>
              <a:rPr lang="en-GB" dirty="0"/>
              <a:t>Started collecting data</a:t>
            </a:r>
          </a:p>
          <a:p>
            <a:r>
              <a:rPr lang="en-GB" dirty="0"/>
              <a:t>Covering all Lebanese regions</a:t>
            </a:r>
            <a:endParaRPr lang="en-US" dirty="0"/>
          </a:p>
        </p:txBody>
      </p:sp>
      <p:sp>
        <p:nvSpPr>
          <p:cNvPr id="179" name="TextBox 60">
            <a:extLst>
              <a:ext uri="{FF2B5EF4-FFF2-40B4-BE49-F238E27FC236}">
                <a16:creationId xmlns:a16="http://schemas.microsoft.com/office/drawing/2014/main" id="{F52C55F9-9DED-4569-835A-5DBC41C2CA79}"/>
              </a:ext>
            </a:extLst>
          </p:cNvPr>
          <p:cNvSpPr txBox="1"/>
          <p:nvPr/>
        </p:nvSpPr>
        <p:spPr>
          <a:xfrm>
            <a:off x="10263022" y="7873812"/>
            <a:ext cx="2684522" cy="60894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438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870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307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731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2174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616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5034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462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505278">
              <a:defRPr/>
            </a:pPr>
            <a:r>
              <a:rPr lang="en-US" sz="3957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2024 &amp; 2025</a:t>
            </a:r>
          </a:p>
        </p:txBody>
      </p:sp>
      <p:sp>
        <p:nvSpPr>
          <p:cNvPr id="181" name="TextBox 64">
            <a:extLst>
              <a:ext uri="{FF2B5EF4-FFF2-40B4-BE49-F238E27FC236}">
                <a16:creationId xmlns:a16="http://schemas.microsoft.com/office/drawing/2014/main" id="{0ADE422D-8DD1-481D-983A-DA7BD05A2A31}"/>
              </a:ext>
            </a:extLst>
          </p:cNvPr>
          <p:cNvSpPr txBox="1"/>
          <p:nvPr/>
        </p:nvSpPr>
        <p:spPr>
          <a:xfrm>
            <a:off x="12783204" y="2602003"/>
            <a:ext cx="3934933" cy="60894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438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870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307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731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2174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616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5034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462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505278">
              <a:defRPr/>
            </a:pPr>
            <a:r>
              <a:rPr lang="en-US" sz="3957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2026</a:t>
            </a:r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3F0365E9-5F5C-4346-9C1F-81F349170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0549" y="4246622"/>
            <a:ext cx="1552193" cy="1559961"/>
          </a:xfrm>
          <a:prstGeom prst="ellipse">
            <a:avLst/>
          </a:prstGeom>
          <a:solidFill>
            <a:schemeClr val="accent3"/>
          </a:solidFill>
          <a:ln w="15875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438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870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307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731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2174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616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5034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462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505278">
              <a:defRPr/>
            </a:pPr>
            <a:endParaRPr lang="en-US" sz="3518">
              <a:solidFill>
                <a:schemeClr val="tx1">
                  <a:lumMod val="85000"/>
                  <a:lumOff val="15000"/>
                </a:schemeClr>
              </a:solidFill>
              <a:latin typeface="Century Gothic"/>
            </a:endParaRPr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01A24483-2775-4183-ABC4-51EA68C09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7414" y="6380311"/>
            <a:ext cx="1553745" cy="1556854"/>
          </a:xfrm>
          <a:prstGeom prst="ellipse">
            <a:avLst/>
          </a:prstGeom>
          <a:solidFill>
            <a:schemeClr val="accent5"/>
          </a:solidFill>
          <a:ln w="15875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438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870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307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731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2174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616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5034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462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505278">
              <a:defRPr/>
            </a:pPr>
            <a:endParaRPr lang="en-US" sz="3518">
              <a:solidFill>
                <a:schemeClr val="tx1">
                  <a:lumMod val="85000"/>
                  <a:lumOff val="15000"/>
                </a:schemeClr>
              </a:solidFill>
              <a:latin typeface="Century Gothic"/>
            </a:endParaRPr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94C20083-82C4-4F71-BC6A-E12749F39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5315" y="6380311"/>
            <a:ext cx="1553745" cy="1556854"/>
          </a:xfrm>
          <a:prstGeom prst="ellipse">
            <a:avLst/>
          </a:prstGeom>
          <a:solidFill>
            <a:schemeClr val="accent5"/>
          </a:solidFill>
          <a:ln w="15875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438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870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307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731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2174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616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5034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462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505278">
              <a:defRPr/>
            </a:pPr>
            <a:endParaRPr lang="en-US" sz="3518">
              <a:solidFill>
                <a:schemeClr val="tx1">
                  <a:lumMod val="85000"/>
                  <a:lumOff val="15000"/>
                </a:schemeClr>
              </a:solidFill>
              <a:latin typeface="Century Gothic"/>
            </a:endParaRPr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DA6CCB1F-5678-4C9C-98A7-DEDF9E74D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96926" y="6380311"/>
            <a:ext cx="1553745" cy="1556854"/>
          </a:xfrm>
          <a:prstGeom prst="ellipse">
            <a:avLst/>
          </a:prstGeom>
          <a:solidFill>
            <a:schemeClr val="accent5"/>
          </a:solidFill>
          <a:ln w="15875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438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870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307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731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2174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616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5034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462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505278">
              <a:defRPr/>
            </a:pPr>
            <a:endParaRPr lang="en-US" sz="3518">
              <a:solidFill>
                <a:schemeClr val="tx1">
                  <a:lumMod val="85000"/>
                  <a:lumOff val="15000"/>
                </a:schemeClr>
              </a:solidFill>
              <a:latin typeface="Century Gothic"/>
            </a:endParaRPr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9B0FB907-3636-4FC3-A43B-87E68733D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8450" y="4246622"/>
            <a:ext cx="1553745" cy="1559961"/>
          </a:xfrm>
          <a:prstGeom prst="ellipse">
            <a:avLst/>
          </a:prstGeom>
          <a:solidFill>
            <a:schemeClr val="accent3"/>
          </a:solidFill>
          <a:ln w="15875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438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870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307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731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2174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616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5034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462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505278">
              <a:defRPr/>
            </a:pPr>
            <a:endParaRPr lang="en-US" sz="3518">
              <a:solidFill>
                <a:schemeClr val="tx1">
                  <a:lumMod val="85000"/>
                  <a:lumOff val="15000"/>
                </a:schemeClr>
              </a:solidFill>
              <a:latin typeface="Century Gothic"/>
            </a:endParaRP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27982617-FF83-49A4-A340-8D0FD93D1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1692" y="4246622"/>
            <a:ext cx="1553745" cy="1559961"/>
          </a:xfrm>
          <a:prstGeom prst="ellipse">
            <a:avLst/>
          </a:prstGeom>
          <a:solidFill>
            <a:schemeClr val="accent3"/>
          </a:solidFill>
          <a:ln w="15875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438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870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307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731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2174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616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5034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462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505278">
              <a:defRPr/>
            </a:pPr>
            <a:endParaRPr lang="en-US" sz="3518">
              <a:solidFill>
                <a:schemeClr val="tx1">
                  <a:lumMod val="85000"/>
                  <a:lumOff val="15000"/>
                </a:schemeClr>
              </a:solidFill>
              <a:latin typeface="Century Gothic"/>
            </a:endParaRPr>
          </a:p>
        </p:txBody>
      </p: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A8E69B73-161E-48CE-A784-4B057C4988C2}"/>
              </a:ext>
            </a:extLst>
          </p:cNvPr>
          <p:cNvGrpSpPr/>
          <p:nvPr/>
        </p:nvGrpSpPr>
        <p:grpSpPr>
          <a:xfrm>
            <a:off x="2228268" y="6879950"/>
            <a:ext cx="570663" cy="557577"/>
            <a:chOff x="3398838" y="2541588"/>
            <a:chExt cx="346075" cy="338138"/>
          </a:xfrm>
        </p:grpSpPr>
        <p:sp>
          <p:nvSpPr>
            <p:cNvPr id="190" name="Freeform 264">
              <a:extLst>
                <a:ext uri="{FF2B5EF4-FFF2-40B4-BE49-F238E27FC236}">
                  <a16:creationId xmlns:a16="http://schemas.microsoft.com/office/drawing/2014/main" id="{01987B49-E3D2-4357-B96B-7971888F3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8838" y="2563813"/>
              <a:ext cx="285750" cy="315913"/>
            </a:xfrm>
            <a:custGeom>
              <a:avLst/>
              <a:gdLst>
                <a:gd name="T0" fmla="*/ 180 w 180"/>
                <a:gd name="T1" fmla="*/ 99 h 199"/>
                <a:gd name="T2" fmla="*/ 180 w 180"/>
                <a:gd name="T3" fmla="*/ 199 h 199"/>
                <a:gd name="T4" fmla="*/ 0 w 180"/>
                <a:gd name="T5" fmla="*/ 199 h 199"/>
                <a:gd name="T6" fmla="*/ 0 w 180"/>
                <a:gd name="T7" fmla="*/ 0 h 199"/>
                <a:gd name="T8" fmla="*/ 118 w 180"/>
                <a:gd name="T9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199">
                  <a:moveTo>
                    <a:pt x="180" y="99"/>
                  </a:moveTo>
                  <a:lnTo>
                    <a:pt x="180" y="199"/>
                  </a:lnTo>
                  <a:lnTo>
                    <a:pt x="0" y="199"/>
                  </a:lnTo>
                  <a:lnTo>
                    <a:pt x="0" y="0"/>
                  </a:lnTo>
                  <a:lnTo>
                    <a:pt x="118" y="0"/>
                  </a:lnTo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50781" tIns="75390" rIns="150781" bIns="75390" numCol="1" anchor="t" anchorCtr="0" compatLnSpc="1">
              <a:prstTxWarp prst="textNoShape">
                <a:avLst/>
              </a:prstTxWarp>
            </a:bodyPr>
            <a:lstStyle/>
            <a:p>
              <a:endParaRPr lang="id-ID" sz="2638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91" name="Line 265">
              <a:extLst>
                <a:ext uri="{FF2B5EF4-FFF2-40B4-BE49-F238E27FC236}">
                  <a16:creationId xmlns:a16="http://schemas.microsoft.com/office/drawing/2014/main" id="{63DE130C-47FE-4B4B-A87E-DCF41787DF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08375" y="2643188"/>
              <a:ext cx="134938" cy="134938"/>
            </a:xfrm>
            <a:prstGeom prst="line">
              <a:avLst/>
            </a:pr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50781" tIns="75390" rIns="150781" bIns="75390" numCol="1" anchor="t" anchorCtr="0" compatLnSpc="1">
              <a:prstTxWarp prst="textNoShape">
                <a:avLst/>
              </a:prstTxWarp>
            </a:bodyPr>
            <a:lstStyle/>
            <a:p>
              <a:endParaRPr lang="id-ID" sz="2638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92" name="Freeform 266">
              <a:extLst>
                <a:ext uri="{FF2B5EF4-FFF2-40B4-BE49-F238E27FC236}">
                  <a16:creationId xmlns:a16="http://schemas.microsoft.com/office/drawing/2014/main" id="{030FC469-4AA8-4C73-ABDF-804FEC499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1550" y="2541588"/>
              <a:ext cx="233363" cy="198438"/>
            </a:xfrm>
            <a:custGeom>
              <a:avLst/>
              <a:gdLst>
                <a:gd name="T0" fmla="*/ 26 w 62"/>
                <a:gd name="T1" fmla="*/ 12 h 53"/>
                <a:gd name="T2" fmla="*/ 14 w 62"/>
                <a:gd name="T3" fmla="*/ 48 h 53"/>
                <a:gd name="T4" fmla="*/ 43 w 62"/>
                <a:gd name="T5" fmla="*/ 39 h 53"/>
                <a:gd name="T6" fmla="*/ 62 w 62"/>
                <a:gd name="T7" fmla="*/ 0 h 53"/>
                <a:gd name="T8" fmla="*/ 37 w 62"/>
                <a:gd name="T9" fmla="*/ 7 h 53"/>
                <a:gd name="T10" fmla="*/ 26 w 62"/>
                <a:gd name="T11" fmla="*/ 21 h 53"/>
                <a:gd name="T12" fmla="*/ 26 w 62"/>
                <a:gd name="T13" fmla="*/ 1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53">
                  <a:moveTo>
                    <a:pt x="26" y="12"/>
                  </a:moveTo>
                  <a:cubicBezTo>
                    <a:pt x="22" y="13"/>
                    <a:pt x="0" y="34"/>
                    <a:pt x="14" y="48"/>
                  </a:cubicBezTo>
                  <a:cubicBezTo>
                    <a:pt x="19" y="53"/>
                    <a:pt x="30" y="52"/>
                    <a:pt x="43" y="39"/>
                  </a:cubicBezTo>
                  <a:cubicBezTo>
                    <a:pt x="56" y="26"/>
                    <a:pt x="62" y="0"/>
                    <a:pt x="62" y="0"/>
                  </a:cubicBezTo>
                  <a:cubicBezTo>
                    <a:pt x="62" y="0"/>
                    <a:pt x="49" y="2"/>
                    <a:pt x="37" y="7"/>
                  </a:cubicBezTo>
                  <a:cubicBezTo>
                    <a:pt x="37" y="7"/>
                    <a:pt x="34" y="21"/>
                    <a:pt x="26" y="21"/>
                  </a:cubicBezTo>
                  <a:cubicBezTo>
                    <a:pt x="26" y="18"/>
                    <a:pt x="26" y="12"/>
                    <a:pt x="26" y="12"/>
                  </a:cubicBezTo>
                  <a:close/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50781" tIns="75390" rIns="150781" bIns="75390" numCol="1" anchor="t" anchorCtr="0" compatLnSpc="1">
              <a:prstTxWarp prst="textNoShape">
                <a:avLst/>
              </a:prstTxWarp>
            </a:bodyPr>
            <a:lstStyle/>
            <a:p>
              <a:endParaRPr lang="id-ID" sz="2638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37B706DE-8F43-481D-9EA7-154E9564E758}"/>
              </a:ext>
            </a:extLst>
          </p:cNvPr>
          <p:cNvGrpSpPr/>
          <p:nvPr/>
        </p:nvGrpSpPr>
        <p:grpSpPr>
          <a:xfrm>
            <a:off x="5021576" y="4691531"/>
            <a:ext cx="670139" cy="670137"/>
            <a:chOff x="5562600" y="3979863"/>
            <a:chExt cx="346076" cy="346075"/>
          </a:xfrm>
        </p:grpSpPr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0779E642-BBA2-41F4-B877-44743220BA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7213" y="4160838"/>
              <a:ext cx="90488" cy="90488"/>
            </a:xfrm>
            <a:prstGeom prst="ellips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50781" tIns="75390" rIns="150781" bIns="75390" numCol="1" anchor="t" anchorCtr="0" compatLnSpc="1">
              <a:prstTxWarp prst="textNoShape">
                <a:avLst/>
              </a:prstTxWarp>
            </a:bodyPr>
            <a:lstStyle/>
            <a:p>
              <a:endParaRPr lang="id-ID" sz="2638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C588C276-5EAB-415E-B92E-5733172139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8188" y="4024313"/>
              <a:ext cx="44450" cy="46038"/>
            </a:xfrm>
            <a:prstGeom prst="ellips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50781" tIns="75390" rIns="150781" bIns="75390" numCol="1" anchor="t" anchorCtr="0" compatLnSpc="1">
              <a:prstTxWarp prst="textNoShape">
                <a:avLst/>
              </a:prstTxWarp>
            </a:bodyPr>
            <a:lstStyle/>
            <a:p>
              <a:endParaRPr lang="id-ID" sz="2638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96" name="Freeform 66">
              <a:extLst>
                <a:ext uri="{FF2B5EF4-FFF2-40B4-BE49-F238E27FC236}">
                  <a16:creationId xmlns:a16="http://schemas.microsoft.com/office/drawing/2014/main" id="{209B8193-93A1-4D68-8900-D64CC55EB2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2600" y="4084638"/>
              <a:ext cx="241300" cy="241300"/>
            </a:xfrm>
            <a:custGeom>
              <a:avLst/>
              <a:gdLst>
                <a:gd name="T0" fmla="*/ 58 w 64"/>
                <a:gd name="T1" fmla="*/ 32 h 64"/>
                <a:gd name="T2" fmla="*/ 57 w 64"/>
                <a:gd name="T3" fmla="*/ 27 h 64"/>
                <a:gd name="T4" fmla="*/ 64 w 64"/>
                <a:gd name="T5" fmla="*/ 23 h 64"/>
                <a:gd name="T6" fmla="*/ 56 w 64"/>
                <a:gd name="T7" fmla="*/ 9 h 64"/>
                <a:gd name="T8" fmla="*/ 50 w 64"/>
                <a:gd name="T9" fmla="*/ 13 h 64"/>
                <a:gd name="T10" fmla="*/ 40 w 64"/>
                <a:gd name="T11" fmla="*/ 7 h 64"/>
                <a:gd name="T12" fmla="*/ 40 w 64"/>
                <a:gd name="T13" fmla="*/ 0 h 64"/>
                <a:gd name="T14" fmla="*/ 24 w 64"/>
                <a:gd name="T15" fmla="*/ 0 h 64"/>
                <a:gd name="T16" fmla="*/ 24 w 64"/>
                <a:gd name="T17" fmla="*/ 7 h 64"/>
                <a:gd name="T18" fmla="*/ 15 w 64"/>
                <a:gd name="T19" fmla="*/ 13 h 64"/>
                <a:gd name="T20" fmla="*/ 8 w 64"/>
                <a:gd name="T21" fmla="*/ 9 h 64"/>
                <a:gd name="T22" fmla="*/ 0 w 64"/>
                <a:gd name="T23" fmla="*/ 23 h 64"/>
                <a:gd name="T24" fmla="*/ 7 w 64"/>
                <a:gd name="T25" fmla="*/ 27 h 64"/>
                <a:gd name="T26" fmla="*/ 6 w 64"/>
                <a:gd name="T27" fmla="*/ 32 h 64"/>
                <a:gd name="T28" fmla="*/ 7 w 64"/>
                <a:gd name="T29" fmla="*/ 37 h 64"/>
                <a:gd name="T30" fmla="*/ 0 w 64"/>
                <a:gd name="T31" fmla="*/ 41 h 64"/>
                <a:gd name="T32" fmla="*/ 8 w 64"/>
                <a:gd name="T33" fmla="*/ 55 h 64"/>
                <a:gd name="T34" fmla="*/ 15 w 64"/>
                <a:gd name="T35" fmla="*/ 51 h 64"/>
                <a:gd name="T36" fmla="*/ 24 w 64"/>
                <a:gd name="T37" fmla="*/ 57 h 64"/>
                <a:gd name="T38" fmla="*/ 24 w 64"/>
                <a:gd name="T39" fmla="*/ 64 h 64"/>
                <a:gd name="T40" fmla="*/ 40 w 64"/>
                <a:gd name="T41" fmla="*/ 64 h 64"/>
                <a:gd name="T42" fmla="*/ 40 w 64"/>
                <a:gd name="T43" fmla="*/ 57 h 64"/>
                <a:gd name="T44" fmla="*/ 50 w 64"/>
                <a:gd name="T45" fmla="*/ 51 h 64"/>
                <a:gd name="T46" fmla="*/ 56 w 64"/>
                <a:gd name="T47" fmla="*/ 55 h 64"/>
                <a:gd name="T48" fmla="*/ 64 w 64"/>
                <a:gd name="T49" fmla="*/ 41 h 64"/>
                <a:gd name="T50" fmla="*/ 57 w 64"/>
                <a:gd name="T51" fmla="*/ 37 h 64"/>
                <a:gd name="T52" fmla="*/ 58 w 64"/>
                <a:gd name="T53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4" h="64">
                  <a:moveTo>
                    <a:pt x="58" y="32"/>
                  </a:moveTo>
                  <a:cubicBezTo>
                    <a:pt x="58" y="30"/>
                    <a:pt x="58" y="28"/>
                    <a:pt x="57" y="27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47" y="10"/>
                    <a:pt x="44" y="8"/>
                    <a:pt x="40" y="7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0" y="8"/>
                    <a:pt x="17" y="10"/>
                    <a:pt x="15" y="13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6" y="28"/>
                    <a:pt x="6" y="30"/>
                    <a:pt x="6" y="32"/>
                  </a:cubicBezTo>
                  <a:cubicBezTo>
                    <a:pt x="6" y="34"/>
                    <a:pt x="6" y="36"/>
                    <a:pt x="7" y="37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7" y="54"/>
                    <a:pt x="20" y="56"/>
                    <a:pt x="24" y="57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40" y="57"/>
                    <a:pt x="40" y="57"/>
                    <a:pt x="40" y="57"/>
                  </a:cubicBezTo>
                  <a:cubicBezTo>
                    <a:pt x="44" y="56"/>
                    <a:pt x="47" y="54"/>
                    <a:pt x="50" y="51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64" y="41"/>
                    <a:pt x="64" y="41"/>
                    <a:pt x="64" y="41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8" y="36"/>
                    <a:pt x="58" y="34"/>
                    <a:pt x="58" y="32"/>
                  </a:cubicBezTo>
                  <a:close/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50781" tIns="75390" rIns="150781" bIns="75390" numCol="1" anchor="t" anchorCtr="0" compatLnSpc="1">
              <a:prstTxWarp prst="textNoShape">
                <a:avLst/>
              </a:prstTxWarp>
            </a:bodyPr>
            <a:lstStyle/>
            <a:p>
              <a:endParaRPr lang="id-ID" sz="2638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97" name="Freeform 67">
              <a:extLst>
                <a:ext uri="{FF2B5EF4-FFF2-40B4-BE49-F238E27FC236}">
                  <a16:creationId xmlns:a16="http://schemas.microsoft.com/office/drawing/2014/main" id="{8B5E3C1E-F055-4BDB-860F-E211519BD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3738" y="3979863"/>
              <a:ext cx="134938" cy="134938"/>
            </a:xfrm>
            <a:custGeom>
              <a:avLst/>
              <a:gdLst>
                <a:gd name="T0" fmla="*/ 32 w 36"/>
                <a:gd name="T1" fmla="*/ 18 h 36"/>
                <a:gd name="T2" fmla="*/ 32 w 36"/>
                <a:gd name="T3" fmla="*/ 15 h 36"/>
                <a:gd name="T4" fmla="*/ 36 w 36"/>
                <a:gd name="T5" fmla="*/ 12 h 36"/>
                <a:gd name="T6" fmla="*/ 32 w 36"/>
                <a:gd name="T7" fmla="*/ 6 h 36"/>
                <a:gd name="T8" fmla="*/ 28 w 36"/>
                <a:gd name="T9" fmla="*/ 8 h 36"/>
                <a:gd name="T10" fmla="*/ 22 w 36"/>
                <a:gd name="T11" fmla="*/ 5 h 36"/>
                <a:gd name="T12" fmla="*/ 22 w 36"/>
                <a:gd name="T13" fmla="*/ 0 h 36"/>
                <a:gd name="T14" fmla="*/ 14 w 36"/>
                <a:gd name="T15" fmla="*/ 0 h 36"/>
                <a:gd name="T16" fmla="*/ 14 w 36"/>
                <a:gd name="T17" fmla="*/ 5 h 36"/>
                <a:gd name="T18" fmla="*/ 9 w 36"/>
                <a:gd name="T19" fmla="*/ 8 h 36"/>
                <a:gd name="T20" fmla="*/ 5 w 36"/>
                <a:gd name="T21" fmla="*/ 6 h 36"/>
                <a:gd name="T22" fmla="*/ 0 w 36"/>
                <a:gd name="T23" fmla="*/ 12 h 36"/>
                <a:gd name="T24" fmla="*/ 4 w 36"/>
                <a:gd name="T25" fmla="*/ 15 h 36"/>
                <a:gd name="T26" fmla="*/ 4 w 36"/>
                <a:gd name="T27" fmla="*/ 18 h 36"/>
                <a:gd name="T28" fmla="*/ 4 w 36"/>
                <a:gd name="T29" fmla="*/ 21 h 36"/>
                <a:gd name="T30" fmla="*/ 0 w 36"/>
                <a:gd name="T31" fmla="*/ 24 h 36"/>
                <a:gd name="T32" fmla="*/ 4 w 36"/>
                <a:gd name="T33" fmla="*/ 30 h 36"/>
                <a:gd name="T34" fmla="*/ 9 w 36"/>
                <a:gd name="T35" fmla="*/ 28 h 36"/>
                <a:gd name="T36" fmla="*/ 14 w 36"/>
                <a:gd name="T37" fmla="*/ 31 h 36"/>
                <a:gd name="T38" fmla="*/ 14 w 36"/>
                <a:gd name="T39" fmla="*/ 36 h 36"/>
                <a:gd name="T40" fmla="*/ 22 w 36"/>
                <a:gd name="T41" fmla="*/ 36 h 36"/>
                <a:gd name="T42" fmla="*/ 22 w 36"/>
                <a:gd name="T43" fmla="*/ 31 h 36"/>
                <a:gd name="T44" fmla="*/ 28 w 36"/>
                <a:gd name="T45" fmla="*/ 28 h 36"/>
                <a:gd name="T46" fmla="*/ 32 w 36"/>
                <a:gd name="T47" fmla="*/ 30 h 36"/>
                <a:gd name="T48" fmla="*/ 36 w 36"/>
                <a:gd name="T49" fmla="*/ 24 h 36"/>
                <a:gd name="T50" fmla="*/ 32 w 36"/>
                <a:gd name="T51" fmla="*/ 21 h 36"/>
                <a:gd name="T52" fmla="*/ 32 w 36"/>
                <a:gd name="T5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36">
                  <a:moveTo>
                    <a:pt x="32" y="18"/>
                  </a:moveTo>
                  <a:cubicBezTo>
                    <a:pt x="32" y="17"/>
                    <a:pt x="32" y="16"/>
                    <a:pt x="32" y="15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6" y="6"/>
                    <a:pt x="24" y="5"/>
                    <a:pt x="22" y="5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2" y="5"/>
                    <a:pt x="10" y="6"/>
                    <a:pt x="9" y="8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6"/>
                    <a:pt x="4" y="17"/>
                    <a:pt x="4" y="18"/>
                  </a:cubicBezTo>
                  <a:cubicBezTo>
                    <a:pt x="4" y="19"/>
                    <a:pt x="4" y="20"/>
                    <a:pt x="4" y="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0" y="30"/>
                    <a:pt x="12" y="31"/>
                    <a:pt x="14" y="31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4" y="31"/>
                    <a:pt x="26" y="30"/>
                    <a:pt x="28" y="28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2" y="20"/>
                    <a:pt x="32" y="19"/>
                    <a:pt x="32" y="18"/>
                  </a:cubicBezTo>
                  <a:close/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50781" tIns="75390" rIns="150781" bIns="75390" numCol="1" anchor="t" anchorCtr="0" compatLnSpc="1">
              <a:prstTxWarp prst="textNoShape">
                <a:avLst/>
              </a:prstTxWarp>
            </a:bodyPr>
            <a:lstStyle/>
            <a:p>
              <a:endParaRPr lang="id-ID" sz="2638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0B2036D4-7D9C-4157-B2C0-0DFBCFB2951D}"/>
              </a:ext>
            </a:extLst>
          </p:cNvPr>
          <p:cNvGrpSpPr/>
          <p:nvPr/>
        </p:nvGrpSpPr>
        <p:grpSpPr>
          <a:xfrm>
            <a:off x="7947249" y="6810700"/>
            <a:ext cx="514075" cy="696076"/>
            <a:chOff x="7770813" y="2532063"/>
            <a:chExt cx="255588" cy="346075"/>
          </a:xfrm>
        </p:grpSpPr>
        <p:sp>
          <p:nvSpPr>
            <p:cNvPr id="199" name="Freeform 52">
              <a:extLst>
                <a:ext uri="{FF2B5EF4-FFF2-40B4-BE49-F238E27FC236}">
                  <a16:creationId xmlns:a16="http://schemas.microsoft.com/office/drawing/2014/main" id="{2271C543-8941-4666-92EF-CF4B16E42A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0975" y="2532063"/>
              <a:ext cx="195263" cy="173038"/>
            </a:xfrm>
            <a:custGeom>
              <a:avLst/>
              <a:gdLst>
                <a:gd name="T0" fmla="*/ 52 w 52"/>
                <a:gd name="T1" fmla="*/ 20 h 46"/>
                <a:gd name="T2" fmla="*/ 26 w 52"/>
                <a:gd name="T3" fmla="*/ 46 h 46"/>
                <a:gd name="T4" fmla="*/ 0 w 52"/>
                <a:gd name="T5" fmla="*/ 20 h 46"/>
                <a:gd name="T6" fmla="*/ 0 w 52"/>
                <a:gd name="T7" fmla="*/ 0 h 46"/>
                <a:gd name="T8" fmla="*/ 52 w 52"/>
                <a:gd name="T9" fmla="*/ 0 h 46"/>
                <a:gd name="T10" fmla="*/ 52 w 52"/>
                <a:gd name="T11" fmla="*/ 2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46">
                  <a:moveTo>
                    <a:pt x="52" y="20"/>
                  </a:moveTo>
                  <a:cubicBezTo>
                    <a:pt x="52" y="34"/>
                    <a:pt x="40" y="46"/>
                    <a:pt x="26" y="46"/>
                  </a:cubicBezTo>
                  <a:cubicBezTo>
                    <a:pt x="12" y="46"/>
                    <a:pt x="0" y="34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2" y="0"/>
                    <a:pt x="52" y="0"/>
                    <a:pt x="52" y="0"/>
                  </a:cubicBezTo>
                  <a:lnTo>
                    <a:pt x="52" y="20"/>
                  </a:lnTo>
                  <a:close/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50781" tIns="75390" rIns="150781" bIns="75390" numCol="1" anchor="t" anchorCtr="0" compatLnSpc="1">
              <a:prstTxWarp prst="textNoShape">
                <a:avLst/>
              </a:prstTxWarp>
            </a:bodyPr>
            <a:lstStyle/>
            <a:p>
              <a:endParaRPr lang="id-ID" sz="2638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00" name="Freeform 53">
              <a:extLst>
                <a:ext uri="{FF2B5EF4-FFF2-40B4-BE49-F238E27FC236}">
                  <a16:creationId xmlns:a16="http://schemas.microsoft.com/office/drawing/2014/main" id="{6A7D4BCA-0222-46C8-94E2-A46E331CD9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0975" y="2705100"/>
              <a:ext cx="195263" cy="173038"/>
            </a:xfrm>
            <a:custGeom>
              <a:avLst/>
              <a:gdLst>
                <a:gd name="T0" fmla="*/ 52 w 52"/>
                <a:gd name="T1" fmla="*/ 26 h 46"/>
                <a:gd name="T2" fmla="*/ 26 w 52"/>
                <a:gd name="T3" fmla="*/ 0 h 46"/>
                <a:gd name="T4" fmla="*/ 0 w 52"/>
                <a:gd name="T5" fmla="*/ 26 h 46"/>
                <a:gd name="T6" fmla="*/ 0 w 52"/>
                <a:gd name="T7" fmla="*/ 46 h 46"/>
                <a:gd name="T8" fmla="*/ 52 w 52"/>
                <a:gd name="T9" fmla="*/ 46 h 46"/>
                <a:gd name="T10" fmla="*/ 52 w 52"/>
                <a:gd name="T11" fmla="*/ 2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46">
                  <a:moveTo>
                    <a:pt x="52" y="26"/>
                  </a:moveTo>
                  <a:cubicBezTo>
                    <a:pt x="52" y="12"/>
                    <a:pt x="40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52" y="46"/>
                    <a:pt x="52" y="46"/>
                    <a:pt x="52" y="46"/>
                  </a:cubicBezTo>
                  <a:lnTo>
                    <a:pt x="52" y="26"/>
                  </a:lnTo>
                  <a:close/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50781" tIns="75390" rIns="150781" bIns="75390" numCol="1" anchor="t" anchorCtr="0" compatLnSpc="1">
              <a:prstTxWarp prst="textNoShape">
                <a:avLst/>
              </a:prstTxWarp>
            </a:bodyPr>
            <a:lstStyle/>
            <a:p>
              <a:endParaRPr lang="id-ID" sz="2638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01" name="Line 54">
              <a:extLst>
                <a:ext uri="{FF2B5EF4-FFF2-40B4-BE49-F238E27FC236}">
                  <a16:creationId xmlns:a16="http://schemas.microsoft.com/office/drawing/2014/main" id="{999EBFB3-F498-40CA-8E6E-D113C1E5EC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70813" y="2532063"/>
              <a:ext cx="255588" cy="0"/>
            </a:xfrm>
            <a:prstGeom prst="line">
              <a:avLst/>
            </a:pr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50781" tIns="75390" rIns="150781" bIns="75390" numCol="1" anchor="t" anchorCtr="0" compatLnSpc="1">
              <a:prstTxWarp prst="textNoShape">
                <a:avLst/>
              </a:prstTxWarp>
            </a:bodyPr>
            <a:lstStyle/>
            <a:p>
              <a:endParaRPr lang="id-ID" sz="2638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02" name="Line 55">
              <a:extLst>
                <a:ext uri="{FF2B5EF4-FFF2-40B4-BE49-F238E27FC236}">
                  <a16:creationId xmlns:a16="http://schemas.microsoft.com/office/drawing/2014/main" id="{5F1CFE6A-8EF1-4415-98CA-33C2919E3D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70813" y="2878138"/>
              <a:ext cx="255588" cy="0"/>
            </a:xfrm>
            <a:prstGeom prst="line">
              <a:avLst/>
            </a:pr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50781" tIns="75390" rIns="150781" bIns="75390" numCol="1" anchor="t" anchorCtr="0" compatLnSpc="1">
              <a:prstTxWarp prst="textNoShape">
                <a:avLst/>
              </a:prstTxWarp>
            </a:bodyPr>
            <a:lstStyle/>
            <a:p>
              <a:endParaRPr lang="id-ID" sz="2638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03" name="Freeform 56">
              <a:extLst>
                <a:ext uri="{FF2B5EF4-FFF2-40B4-BE49-F238E27FC236}">
                  <a16:creationId xmlns:a16="http://schemas.microsoft.com/office/drawing/2014/main" id="{86FF2F5A-3B44-4188-859F-69BCDDA89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0975" y="2773363"/>
              <a:ext cx="195263" cy="44450"/>
            </a:xfrm>
            <a:custGeom>
              <a:avLst/>
              <a:gdLst>
                <a:gd name="T0" fmla="*/ 0 w 123"/>
                <a:gd name="T1" fmla="*/ 28 h 28"/>
                <a:gd name="T2" fmla="*/ 33 w 123"/>
                <a:gd name="T3" fmla="*/ 28 h 28"/>
                <a:gd name="T4" fmla="*/ 62 w 123"/>
                <a:gd name="T5" fmla="*/ 0 h 28"/>
                <a:gd name="T6" fmla="*/ 90 w 123"/>
                <a:gd name="T7" fmla="*/ 28 h 28"/>
                <a:gd name="T8" fmla="*/ 123 w 123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28">
                  <a:moveTo>
                    <a:pt x="0" y="28"/>
                  </a:moveTo>
                  <a:lnTo>
                    <a:pt x="33" y="28"/>
                  </a:lnTo>
                  <a:lnTo>
                    <a:pt x="62" y="0"/>
                  </a:lnTo>
                  <a:lnTo>
                    <a:pt x="90" y="28"/>
                  </a:lnTo>
                  <a:lnTo>
                    <a:pt x="123" y="28"/>
                  </a:lnTo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50781" tIns="75390" rIns="150781" bIns="75390" numCol="1" anchor="t" anchorCtr="0" compatLnSpc="1">
              <a:prstTxWarp prst="textNoShape">
                <a:avLst/>
              </a:prstTxWarp>
            </a:bodyPr>
            <a:lstStyle/>
            <a:p>
              <a:endParaRPr lang="id-ID" sz="2638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04" name="Line 57">
              <a:extLst>
                <a:ext uri="{FF2B5EF4-FFF2-40B4-BE49-F238E27FC236}">
                  <a16:creationId xmlns:a16="http://schemas.microsoft.com/office/drawing/2014/main" id="{4E7A6959-8222-470B-B2F2-32EB5C8994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24788" y="2667000"/>
              <a:ext cx="149225" cy="0"/>
            </a:xfrm>
            <a:prstGeom prst="line">
              <a:avLst/>
            </a:pr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50781" tIns="75390" rIns="150781" bIns="75390" numCol="1" anchor="t" anchorCtr="0" compatLnSpc="1">
              <a:prstTxWarp prst="textNoShape">
                <a:avLst/>
              </a:prstTxWarp>
            </a:bodyPr>
            <a:lstStyle/>
            <a:p>
              <a:endParaRPr lang="id-ID" sz="2638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A93F94C0-026A-4915-A454-9DE60A3B7229}"/>
              </a:ext>
            </a:extLst>
          </p:cNvPr>
          <p:cNvGrpSpPr/>
          <p:nvPr/>
        </p:nvGrpSpPr>
        <p:grpSpPr>
          <a:xfrm>
            <a:off x="10813760" y="4640961"/>
            <a:ext cx="569614" cy="771277"/>
            <a:chOff x="4165601" y="2173289"/>
            <a:chExt cx="255588" cy="346075"/>
          </a:xfrm>
        </p:grpSpPr>
        <p:sp>
          <p:nvSpPr>
            <p:cNvPr id="206" name="Freeform 74">
              <a:extLst>
                <a:ext uri="{FF2B5EF4-FFF2-40B4-BE49-F238E27FC236}">
                  <a16:creationId xmlns:a16="http://schemas.microsoft.com/office/drawing/2014/main" id="{6E824E04-5DF2-4FC8-89BA-DCE2B2CC8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0051" y="2398714"/>
              <a:ext cx="60325" cy="60325"/>
            </a:xfrm>
            <a:custGeom>
              <a:avLst/>
              <a:gdLst>
                <a:gd name="T0" fmla="*/ 16 w 16"/>
                <a:gd name="T1" fmla="*/ 0 h 16"/>
                <a:gd name="T2" fmla="*/ 16 w 16"/>
                <a:gd name="T3" fmla="*/ 6 h 16"/>
                <a:gd name="T4" fmla="*/ 4 w 16"/>
                <a:gd name="T5" fmla="*/ 9 h 16"/>
                <a:gd name="T6" fmla="*/ 0 w 16"/>
                <a:gd name="T7" fmla="*/ 14 h 16"/>
                <a:gd name="T8" fmla="*/ 0 w 16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6" y="0"/>
                  </a:moveTo>
                  <a:cubicBezTo>
                    <a:pt x="16" y="6"/>
                    <a:pt x="16" y="6"/>
                    <a:pt x="16" y="6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2" y="10"/>
                    <a:pt x="0" y="11"/>
                    <a:pt x="0" y="14"/>
                  </a:cubicBezTo>
                  <a:cubicBezTo>
                    <a:pt x="0" y="16"/>
                    <a:pt x="0" y="16"/>
                    <a:pt x="0" y="16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50781" tIns="75390" rIns="150781" bIns="75390" numCol="1" anchor="t" anchorCtr="0" compatLnSpc="1">
              <a:prstTxWarp prst="textNoShape">
                <a:avLst/>
              </a:prstTxWarp>
            </a:bodyPr>
            <a:lstStyle/>
            <a:p>
              <a:endParaRPr lang="id-ID" sz="2638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07" name="Freeform 75">
              <a:extLst>
                <a:ext uri="{FF2B5EF4-FFF2-40B4-BE49-F238E27FC236}">
                  <a16:creationId xmlns:a16="http://schemas.microsoft.com/office/drawing/2014/main" id="{006988E2-0CEE-4DAD-8FA0-0AD29EF29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4826" y="2398714"/>
              <a:ext cx="60325" cy="60325"/>
            </a:xfrm>
            <a:custGeom>
              <a:avLst/>
              <a:gdLst>
                <a:gd name="T0" fmla="*/ 0 w 16"/>
                <a:gd name="T1" fmla="*/ 0 h 16"/>
                <a:gd name="T2" fmla="*/ 0 w 16"/>
                <a:gd name="T3" fmla="*/ 6 h 16"/>
                <a:gd name="T4" fmla="*/ 12 w 16"/>
                <a:gd name="T5" fmla="*/ 9 h 16"/>
                <a:gd name="T6" fmla="*/ 16 w 16"/>
                <a:gd name="T7" fmla="*/ 14 h 16"/>
                <a:gd name="T8" fmla="*/ 16 w 16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4" y="10"/>
                    <a:pt x="16" y="11"/>
                    <a:pt x="16" y="14"/>
                  </a:cubicBezTo>
                  <a:cubicBezTo>
                    <a:pt x="16" y="16"/>
                    <a:pt x="16" y="16"/>
                    <a:pt x="16" y="16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50781" tIns="75390" rIns="150781" bIns="75390" numCol="1" anchor="t" anchorCtr="0" compatLnSpc="1">
              <a:prstTxWarp prst="textNoShape">
                <a:avLst/>
              </a:prstTxWarp>
            </a:bodyPr>
            <a:lstStyle/>
            <a:p>
              <a:endParaRPr lang="id-ID" sz="2638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08" name="Oval 76">
              <a:extLst>
                <a:ext uri="{FF2B5EF4-FFF2-40B4-BE49-F238E27FC236}">
                  <a16:creationId xmlns:a16="http://schemas.microsoft.com/office/drawing/2014/main" id="{00446002-7EA9-4FE8-B499-EFB8D3BE6D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8151" y="2308226"/>
              <a:ext cx="90488" cy="98425"/>
            </a:xfrm>
            <a:prstGeom prst="ellips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50781" tIns="75390" rIns="150781" bIns="75390" numCol="1" anchor="t" anchorCtr="0" compatLnSpc="1">
              <a:prstTxWarp prst="textNoShape">
                <a:avLst/>
              </a:prstTxWarp>
            </a:bodyPr>
            <a:lstStyle/>
            <a:p>
              <a:endParaRPr lang="id-ID" sz="2638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09" name="Freeform 77">
              <a:extLst>
                <a:ext uri="{FF2B5EF4-FFF2-40B4-BE49-F238E27FC236}">
                  <a16:creationId xmlns:a16="http://schemas.microsoft.com/office/drawing/2014/main" id="{EF6D28F1-4622-4F6A-BC2C-8D0EE4E74B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8151" y="2341564"/>
              <a:ext cx="90488" cy="15875"/>
            </a:xfrm>
            <a:custGeom>
              <a:avLst/>
              <a:gdLst>
                <a:gd name="T0" fmla="*/ 24 w 24"/>
                <a:gd name="T1" fmla="*/ 2 h 4"/>
                <a:gd name="T2" fmla="*/ 14 w 24"/>
                <a:gd name="T3" fmla="*/ 0 h 4"/>
                <a:gd name="T4" fmla="*/ 0 w 2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4">
                  <a:moveTo>
                    <a:pt x="24" y="2"/>
                  </a:moveTo>
                  <a:cubicBezTo>
                    <a:pt x="22" y="4"/>
                    <a:pt x="16" y="4"/>
                    <a:pt x="14" y="0"/>
                  </a:cubicBezTo>
                  <a:cubicBezTo>
                    <a:pt x="10" y="4"/>
                    <a:pt x="3" y="4"/>
                    <a:pt x="0" y="1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50781" tIns="75390" rIns="150781" bIns="75390" numCol="1" anchor="t" anchorCtr="0" compatLnSpc="1">
              <a:prstTxWarp prst="textNoShape">
                <a:avLst/>
              </a:prstTxWarp>
            </a:bodyPr>
            <a:lstStyle/>
            <a:p>
              <a:endParaRPr lang="id-ID" sz="2638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10" name="Freeform 78">
              <a:extLst>
                <a:ext uri="{FF2B5EF4-FFF2-40B4-BE49-F238E27FC236}">
                  <a16:creationId xmlns:a16="http://schemas.microsoft.com/office/drawing/2014/main" id="{EC2982F0-E3B3-4702-ADB6-17BCB9F4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5601" y="2233614"/>
              <a:ext cx="255588" cy="285750"/>
            </a:xfrm>
            <a:custGeom>
              <a:avLst/>
              <a:gdLst>
                <a:gd name="T0" fmla="*/ 104 w 161"/>
                <a:gd name="T1" fmla="*/ 0 h 180"/>
                <a:gd name="T2" fmla="*/ 161 w 161"/>
                <a:gd name="T3" fmla="*/ 0 h 180"/>
                <a:gd name="T4" fmla="*/ 161 w 161"/>
                <a:gd name="T5" fmla="*/ 180 h 180"/>
                <a:gd name="T6" fmla="*/ 0 w 161"/>
                <a:gd name="T7" fmla="*/ 180 h 180"/>
                <a:gd name="T8" fmla="*/ 0 w 161"/>
                <a:gd name="T9" fmla="*/ 0 h 180"/>
                <a:gd name="T10" fmla="*/ 57 w 161"/>
                <a:gd name="T11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1" h="180">
                  <a:moveTo>
                    <a:pt x="104" y="0"/>
                  </a:moveTo>
                  <a:lnTo>
                    <a:pt x="161" y="0"/>
                  </a:lnTo>
                  <a:lnTo>
                    <a:pt x="161" y="180"/>
                  </a:lnTo>
                  <a:lnTo>
                    <a:pt x="0" y="180"/>
                  </a:lnTo>
                  <a:lnTo>
                    <a:pt x="0" y="0"/>
                  </a:lnTo>
                  <a:lnTo>
                    <a:pt x="57" y="0"/>
                  </a:ln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50781" tIns="75390" rIns="150781" bIns="75390" numCol="1" anchor="t" anchorCtr="0" compatLnSpc="1">
              <a:prstTxWarp prst="textNoShape">
                <a:avLst/>
              </a:prstTxWarp>
            </a:bodyPr>
            <a:lstStyle/>
            <a:p>
              <a:endParaRPr lang="id-ID" sz="2638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11" name="Freeform 79">
              <a:extLst>
                <a:ext uri="{FF2B5EF4-FFF2-40B4-BE49-F238E27FC236}">
                  <a16:creationId xmlns:a16="http://schemas.microsoft.com/office/drawing/2014/main" id="{0BA27216-8943-4E3F-9148-73B9C18DB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6088" y="2173289"/>
              <a:ext cx="74613" cy="104775"/>
            </a:xfrm>
            <a:custGeom>
              <a:avLst/>
              <a:gdLst>
                <a:gd name="T0" fmla="*/ 20 w 20"/>
                <a:gd name="T1" fmla="*/ 28 h 28"/>
                <a:gd name="T2" fmla="*/ 0 w 20"/>
                <a:gd name="T3" fmla="*/ 28 h 28"/>
                <a:gd name="T4" fmla="*/ 0 w 20"/>
                <a:gd name="T5" fmla="*/ 10 h 28"/>
                <a:gd name="T6" fmla="*/ 10 w 20"/>
                <a:gd name="T7" fmla="*/ 0 h 28"/>
                <a:gd name="T8" fmla="*/ 20 w 20"/>
                <a:gd name="T9" fmla="*/ 10 h 28"/>
                <a:gd name="T10" fmla="*/ 20 w 20"/>
                <a:gd name="T1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8">
                  <a:moveTo>
                    <a:pt x="2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5" y="0"/>
                    <a:pt x="20" y="4"/>
                    <a:pt x="20" y="10"/>
                  </a:cubicBezTo>
                  <a:lnTo>
                    <a:pt x="20" y="28"/>
                  </a:lnTo>
                  <a:close/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50781" tIns="75390" rIns="150781" bIns="75390" numCol="1" anchor="t" anchorCtr="0" compatLnSpc="1">
              <a:prstTxWarp prst="textNoShape">
                <a:avLst/>
              </a:prstTxWarp>
            </a:bodyPr>
            <a:lstStyle/>
            <a:p>
              <a:endParaRPr lang="id-ID" sz="2638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12" name="Line 80">
              <a:extLst>
                <a:ext uri="{FF2B5EF4-FFF2-40B4-BE49-F238E27FC236}">
                  <a16:creationId xmlns:a16="http://schemas.microsoft.com/office/drawing/2014/main" id="{BDF6FAB9-9EB0-4865-A7D4-AF61621B67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5601" y="2459039"/>
              <a:ext cx="255588" cy="0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50781" tIns="75390" rIns="150781" bIns="75390" numCol="1" anchor="t" anchorCtr="0" compatLnSpc="1">
              <a:prstTxWarp prst="textNoShape">
                <a:avLst/>
              </a:prstTxWarp>
            </a:bodyPr>
            <a:lstStyle/>
            <a:p>
              <a:endParaRPr lang="id-ID" sz="2638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13" name="Line 81">
              <a:extLst>
                <a:ext uri="{FF2B5EF4-FFF2-40B4-BE49-F238E27FC236}">
                  <a16:creationId xmlns:a16="http://schemas.microsoft.com/office/drawing/2014/main" id="{4BF26758-C120-4E56-B9FF-0ADA6F44F4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2763" y="2489201"/>
              <a:ext cx="60325" cy="0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50781" tIns="75390" rIns="150781" bIns="75390" numCol="1" anchor="t" anchorCtr="0" compatLnSpc="1">
              <a:prstTxWarp prst="textNoShape">
                <a:avLst/>
              </a:prstTxWarp>
            </a:bodyPr>
            <a:lstStyle/>
            <a:p>
              <a:endParaRPr lang="id-ID" sz="2638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14" name="Freeform 82">
              <a:extLst>
                <a:ext uri="{FF2B5EF4-FFF2-40B4-BE49-F238E27FC236}">
                  <a16:creationId xmlns:a16="http://schemas.microsoft.com/office/drawing/2014/main" id="{DD750C84-24CF-45FD-A925-73FDD74C97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6251" y="2203451"/>
              <a:ext cx="14288" cy="14288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2 w 4"/>
                <a:gd name="T5" fmla="*/ 4 h 4"/>
                <a:gd name="T6" fmla="*/ 0 w 4"/>
                <a:gd name="T7" fmla="*/ 2 h 4"/>
                <a:gd name="T8" fmla="*/ 0 w 4"/>
                <a:gd name="T9" fmla="*/ 2 h 4"/>
                <a:gd name="T10" fmla="*/ 2 w 4"/>
                <a:gd name="T11" fmla="*/ 0 h 4"/>
                <a:gd name="T12" fmla="*/ 2 w 4"/>
                <a:gd name="T13" fmla="*/ 0 h 4"/>
                <a:gd name="T14" fmla="*/ 4 w 4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50781" tIns="75390" rIns="150781" bIns="75390" numCol="1" anchor="t" anchorCtr="0" compatLnSpc="1">
              <a:prstTxWarp prst="textNoShape">
                <a:avLst/>
              </a:prstTxWarp>
            </a:bodyPr>
            <a:lstStyle/>
            <a:p>
              <a:endParaRPr lang="id-ID" sz="2638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0811D59F-1F89-449E-8CBD-CFDE59B8F6F4}"/>
              </a:ext>
            </a:extLst>
          </p:cNvPr>
          <p:cNvGrpSpPr/>
          <p:nvPr/>
        </p:nvGrpSpPr>
        <p:grpSpPr>
          <a:xfrm>
            <a:off x="13688467" y="6899586"/>
            <a:ext cx="570663" cy="518309"/>
            <a:chOff x="1168401" y="747713"/>
            <a:chExt cx="346075" cy="314325"/>
          </a:xfrm>
        </p:grpSpPr>
        <p:sp>
          <p:nvSpPr>
            <p:cNvPr id="216" name="Freeform 23">
              <a:extLst>
                <a:ext uri="{FF2B5EF4-FFF2-40B4-BE49-F238E27FC236}">
                  <a16:creationId xmlns:a16="http://schemas.microsoft.com/office/drawing/2014/main" id="{C04D94AD-2E7F-4626-BB54-B9F4BF3EC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8401" y="747713"/>
              <a:ext cx="269875" cy="239713"/>
            </a:xfrm>
            <a:custGeom>
              <a:avLst/>
              <a:gdLst>
                <a:gd name="T0" fmla="*/ 56 w 72"/>
                <a:gd name="T1" fmla="*/ 0 h 64"/>
                <a:gd name="T2" fmla="*/ 16 w 72"/>
                <a:gd name="T3" fmla="*/ 0 h 64"/>
                <a:gd name="T4" fmla="*/ 0 w 72"/>
                <a:gd name="T5" fmla="*/ 16 h 64"/>
                <a:gd name="T6" fmla="*/ 0 w 72"/>
                <a:gd name="T7" fmla="*/ 32 h 64"/>
                <a:gd name="T8" fmla="*/ 16 w 72"/>
                <a:gd name="T9" fmla="*/ 48 h 64"/>
                <a:gd name="T10" fmla="*/ 22 w 72"/>
                <a:gd name="T11" fmla="*/ 48 h 64"/>
                <a:gd name="T12" fmla="*/ 22 w 72"/>
                <a:gd name="T13" fmla="*/ 64 h 64"/>
                <a:gd name="T14" fmla="*/ 38 w 72"/>
                <a:gd name="T15" fmla="*/ 48 h 64"/>
                <a:gd name="T16" fmla="*/ 56 w 72"/>
                <a:gd name="T17" fmla="*/ 48 h 64"/>
                <a:gd name="T18" fmla="*/ 72 w 72"/>
                <a:gd name="T19" fmla="*/ 32 h 64"/>
                <a:gd name="T20" fmla="*/ 72 w 72"/>
                <a:gd name="T21" fmla="*/ 16 h 64"/>
                <a:gd name="T22" fmla="*/ 56 w 72"/>
                <a:gd name="T2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" h="64">
                  <a:moveTo>
                    <a:pt x="56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41"/>
                    <a:pt x="7" y="48"/>
                    <a:pt x="16" y="48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22" y="64"/>
                    <a:pt x="22" y="64"/>
                    <a:pt x="22" y="64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65" y="48"/>
                    <a:pt x="72" y="41"/>
                    <a:pt x="72" y="32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2" y="7"/>
                    <a:pt x="65" y="0"/>
                    <a:pt x="56" y="0"/>
                  </a:cubicBezTo>
                  <a:close/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50781" tIns="75390" rIns="150781" bIns="75390" numCol="1" anchor="t" anchorCtr="0" compatLnSpc="1">
              <a:prstTxWarp prst="textNoShape">
                <a:avLst/>
              </a:prstTxWarp>
            </a:bodyPr>
            <a:lstStyle/>
            <a:p>
              <a:endParaRPr lang="id-ID" sz="2638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17" name="Freeform 24">
              <a:extLst>
                <a:ext uri="{FF2B5EF4-FFF2-40B4-BE49-F238E27FC236}">
                  <a16:creationId xmlns:a16="http://schemas.microsoft.com/office/drawing/2014/main" id="{7B89F9D2-ECEB-4682-AE77-499CC0265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01" y="912813"/>
              <a:ext cx="180975" cy="149225"/>
            </a:xfrm>
            <a:custGeom>
              <a:avLst/>
              <a:gdLst>
                <a:gd name="T0" fmla="*/ 0 w 48"/>
                <a:gd name="T1" fmla="*/ 18 h 40"/>
                <a:gd name="T2" fmla="*/ 10 w 48"/>
                <a:gd name="T3" fmla="*/ 28 h 40"/>
                <a:gd name="T4" fmla="*/ 20 w 48"/>
                <a:gd name="T5" fmla="*/ 28 h 40"/>
                <a:gd name="T6" fmla="*/ 32 w 48"/>
                <a:gd name="T7" fmla="*/ 40 h 40"/>
                <a:gd name="T8" fmla="*/ 32 w 48"/>
                <a:gd name="T9" fmla="*/ 28 h 40"/>
                <a:gd name="T10" fmla="*/ 38 w 48"/>
                <a:gd name="T11" fmla="*/ 28 h 40"/>
                <a:gd name="T12" fmla="*/ 48 w 48"/>
                <a:gd name="T13" fmla="*/ 18 h 40"/>
                <a:gd name="T14" fmla="*/ 48 w 48"/>
                <a:gd name="T15" fmla="*/ 10 h 40"/>
                <a:gd name="T16" fmla="*/ 38 w 48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40">
                  <a:moveTo>
                    <a:pt x="0" y="18"/>
                  </a:moveTo>
                  <a:cubicBezTo>
                    <a:pt x="0" y="24"/>
                    <a:pt x="4" y="28"/>
                    <a:pt x="10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4" y="28"/>
                    <a:pt x="48" y="24"/>
                    <a:pt x="48" y="18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4"/>
                    <a:pt x="44" y="0"/>
                    <a:pt x="38" y="0"/>
                  </a:cubicBezTo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50781" tIns="75390" rIns="150781" bIns="75390" numCol="1" anchor="t" anchorCtr="0" compatLnSpc="1">
              <a:prstTxWarp prst="textNoShape">
                <a:avLst/>
              </a:prstTxWarp>
            </a:bodyPr>
            <a:lstStyle/>
            <a:p>
              <a:endParaRPr lang="id-ID" sz="2638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38607365-0696-4B6A-87F0-08842A25BE60}"/>
              </a:ext>
            </a:extLst>
          </p:cNvPr>
          <p:cNvGrpSpPr/>
          <p:nvPr/>
        </p:nvGrpSpPr>
        <p:grpSpPr>
          <a:xfrm>
            <a:off x="16495729" y="4695488"/>
            <a:ext cx="659190" cy="662228"/>
            <a:chOff x="10003726" y="2847306"/>
            <a:chExt cx="399761" cy="401604"/>
          </a:xfrm>
        </p:grpSpPr>
        <p:sp>
          <p:nvSpPr>
            <p:cNvPr id="219" name="Freeform 5">
              <a:extLst>
                <a:ext uri="{FF2B5EF4-FFF2-40B4-BE49-F238E27FC236}">
                  <a16:creationId xmlns:a16="http://schemas.microsoft.com/office/drawing/2014/main" id="{3ED8A8D2-D34C-42BE-8547-DDBB86AF0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3726" y="2917310"/>
              <a:ext cx="191591" cy="331600"/>
            </a:xfrm>
            <a:custGeom>
              <a:avLst/>
              <a:gdLst>
                <a:gd name="T0" fmla="*/ 44 w 44"/>
                <a:gd name="T1" fmla="*/ 40 h 76"/>
                <a:gd name="T2" fmla="*/ 44 w 44"/>
                <a:gd name="T3" fmla="*/ 68 h 76"/>
                <a:gd name="T4" fmla="*/ 36 w 44"/>
                <a:gd name="T5" fmla="*/ 76 h 76"/>
                <a:gd name="T6" fmla="*/ 8 w 44"/>
                <a:gd name="T7" fmla="*/ 76 h 76"/>
                <a:gd name="T8" fmla="*/ 0 w 44"/>
                <a:gd name="T9" fmla="*/ 68 h 76"/>
                <a:gd name="T10" fmla="*/ 0 w 44"/>
                <a:gd name="T11" fmla="*/ 8 h 76"/>
                <a:gd name="T12" fmla="*/ 8 w 44"/>
                <a:gd name="T13" fmla="*/ 0 h 76"/>
                <a:gd name="T14" fmla="*/ 20 w 44"/>
                <a:gd name="T1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76">
                  <a:moveTo>
                    <a:pt x="44" y="40"/>
                  </a:moveTo>
                  <a:cubicBezTo>
                    <a:pt x="44" y="68"/>
                    <a:pt x="44" y="68"/>
                    <a:pt x="44" y="68"/>
                  </a:cubicBezTo>
                  <a:cubicBezTo>
                    <a:pt x="44" y="72"/>
                    <a:pt x="40" y="76"/>
                    <a:pt x="36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4" y="76"/>
                    <a:pt x="0" y="72"/>
                    <a:pt x="0" y="6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50781" tIns="75390" rIns="150781" bIns="75390" numCol="1" anchor="t" anchorCtr="0" compatLnSpc="1">
              <a:prstTxWarp prst="textNoShape">
                <a:avLst/>
              </a:prstTxWarp>
            </a:bodyPr>
            <a:lstStyle/>
            <a:p>
              <a:endParaRPr lang="id-ID" sz="2638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20" name="Line 6">
              <a:extLst>
                <a:ext uri="{FF2B5EF4-FFF2-40B4-BE49-F238E27FC236}">
                  <a16:creationId xmlns:a16="http://schemas.microsoft.com/office/drawing/2014/main" id="{5BDAEA3D-61AC-4CE9-A971-CDF09D273A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03726" y="2987315"/>
              <a:ext cx="86585" cy="0"/>
            </a:xfrm>
            <a:prstGeom prst="line">
              <a:avLst/>
            </a:pr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50781" tIns="75390" rIns="150781" bIns="75390" numCol="1" anchor="t" anchorCtr="0" compatLnSpc="1">
              <a:prstTxWarp prst="textNoShape">
                <a:avLst/>
              </a:prstTxWarp>
            </a:bodyPr>
            <a:lstStyle/>
            <a:p>
              <a:endParaRPr lang="id-ID" sz="2638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21" name="Line 7">
              <a:extLst>
                <a:ext uri="{FF2B5EF4-FFF2-40B4-BE49-F238E27FC236}">
                  <a16:creationId xmlns:a16="http://schemas.microsoft.com/office/drawing/2014/main" id="{3B982543-14B0-4B2B-A68C-9F3A38C0AF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03726" y="3178906"/>
              <a:ext cx="191591" cy="0"/>
            </a:xfrm>
            <a:prstGeom prst="line">
              <a:avLst/>
            </a:pr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50781" tIns="75390" rIns="150781" bIns="75390" numCol="1" anchor="t" anchorCtr="0" compatLnSpc="1">
              <a:prstTxWarp prst="textNoShape">
                <a:avLst/>
              </a:prstTxWarp>
            </a:bodyPr>
            <a:lstStyle/>
            <a:p>
              <a:endParaRPr lang="id-ID" sz="2638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22" name="Line 8">
              <a:extLst>
                <a:ext uri="{FF2B5EF4-FFF2-40B4-BE49-F238E27FC236}">
                  <a16:creationId xmlns:a16="http://schemas.microsoft.com/office/drawing/2014/main" id="{EB6D29E7-7805-494A-A797-2AF8963172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71888" y="2952313"/>
              <a:ext cx="18422" cy="0"/>
            </a:xfrm>
            <a:prstGeom prst="line">
              <a:avLst/>
            </a:prstGeom>
            <a:noFill/>
            <a:ln w="14288" cap="rnd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50781" tIns="75390" rIns="150781" bIns="75390" numCol="1" anchor="t" anchorCtr="0" compatLnSpc="1">
              <a:prstTxWarp prst="textNoShape">
                <a:avLst/>
              </a:prstTxWarp>
            </a:bodyPr>
            <a:lstStyle/>
            <a:p>
              <a:endParaRPr lang="id-ID" sz="2638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23" name="Freeform 9">
              <a:extLst>
                <a:ext uri="{FF2B5EF4-FFF2-40B4-BE49-F238E27FC236}">
                  <a16:creationId xmlns:a16="http://schemas.microsoft.com/office/drawing/2014/main" id="{85A51CA0-6D40-45E9-85C7-4EB1B5424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1892" y="2847306"/>
              <a:ext cx="261595" cy="210013"/>
            </a:xfrm>
            <a:custGeom>
              <a:avLst/>
              <a:gdLst>
                <a:gd name="T0" fmla="*/ 60 w 60"/>
                <a:gd name="T1" fmla="*/ 30 h 48"/>
                <a:gd name="T2" fmla="*/ 54 w 60"/>
                <a:gd name="T3" fmla="*/ 36 h 48"/>
                <a:gd name="T4" fmla="*/ 32 w 60"/>
                <a:gd name="T5" fmla="*/ 36 h 48"/>
                <a:gd name="T6" fmla="*/ 20 w 60"/>
                <a:gd name="T7" fmla="*/ 48 h 48"/>
                <a:gd name="T8" fmla="*/ 20 w 60"/>
                <a:gd name="T9" fmla="*/ 36 h 48"/>
                <a:gd name="T10" fmla="*/ 6 w 60"/>
                <a:gd name="T11" fmla="*/ 36 h 48"/>
                <a:gd name="T12" fmla="*/ 0 w 60"/>
                <a:gd name="T13" fmla="*/ 30 h 48"/>
                <a:gd name="T14" fmla="*/ 0 w 60"/>
                <a:gd name="T15" fmla="*/ 6 h 48"/>
                <a:gd name="T16" fmla="*/ 6 w 60"/>
                <a:gd name="T17" fmla="*/ 0 h 48"/>
                <a:gd name="T18" fmla="*/ 54 w 60"/>
                <a:gd name="T19" fmla="*/ 0 h 48"/>
                <a:gd name="T20" fmla="*/ 60 w 60"/>
                <a:gd name="T21" fmla="*/ 6 h 48"/>
                <a:gd name="T22" fmla="*/ 60 w 60"/>
                <a:gd name="T23" fmla="*/ 3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48">
                  <a:moveTo>
                    <a:pt x="60" y="30"/>
                  </a:moveTo>
                  <a:cubicBezTo>
                    <a:pt x="60" y="33"/>
                    <a:pt x="57" y="36"/>
                    <a:pt x="54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3" y="36"/>
                    <a:pt x="0" y="33"/>
                    <a:pt x="0" y="3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7" y="0"/>
                    <a:pt x="60" y="3"/>
                    <a:pt x="60" y="6"/>
                  </a:cubicBezTo>
                  <a:lnTo>
                    <a:pt x="60" y="30"/>
                  </a:lnTo>
                  <a:close/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50781" tIns="75390" rIns="150781" bIns="75390" numCol="1" anchor="t" anchorCtr="0" compatLnSpc="1">
              <a:prstTxWarp prst="textNoShape">
                <a:avLst/>
              </a:prstTxWarp>
            </a:bodyPr>
            <a:lstStyle/>
            <a:p>
              <a:endParaRPr lang="id-ID" sz="2638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24" name="Oval 10">
              <a:extLst>
                <a:ext uri="{FF2B5EF4-FFF2-40B4-BE49-F238E27FC236}">
                  <a16:creationId xmlns:a16="http://schemas.microsoft.com/office/drawing/2014/main" id="{E5E6BE2A-F446-46C6-B990-B334056308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2690" y="2908100"/>
              <a:ext cx="18422" cy="1842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50781" tIns="75390" rIns="150781" bIns="75390" numCol="1" anchor="t" anchorCtr="0" compatLnSpc="1">
              <a:prstTxWarp prst="textNoShape">
                <a:avLst/>
              </a:prstTxWarp>
            </a:bodyPr>
            <a:lstStyle/>
            <a:p>
              <a:endParaRPr lang="id-ID" sz="2638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25" name="Oval 11">
              <a:extLst>
                <a:ext uri="{FF2B5EF4-FFF2-40B4-BE49-F238E27FC236}">
                  <a16:creationId xmlns:a16="http://schemas.microsoft.com/office/drawing/2014/main" id="{DAC3162D-4E17-40D4-A697-C19556550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26114" y="2908100"/>
              <a:ext cx="16581" cy="1842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50781" tIns="75390" rIns="150781" bIns="75390" numCol="1" anchor="t" anchorCtr="0" compatLnSpc="1">
              <a:prstTxWarp prst="textNoShape">
                <a:avLst/>
              </a:prstTxWarp>
            </a:bodyPr>
            <a:lstStyle/>
            <a:p>
              <a:endParaRPr lang="id-ID" sz="2638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26" name="Oval 12">
              <a:extLst>
                <a:ext uri="{FF2B5EF4-FFF2-40B4-BE49-F238E27FC236}">
                  <a16:creationId xmlns:a16="http://schemas.microsoft.com/office/drawing/2014/main" id="{DD410D95-3BE7-45DA-AC87-0ACE5CB2D5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21108" y="2908100"/>
              <a:ext cx="16581" cy="1842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50781" tIns="75390" rIns="150781" bIns="75390" numCol="1" anchor="t" anchorCtr="0" compatLnSpc="1">
              <a:prstTxWarp prst="textNoShape">
                <a:avLst/>
              </a:prstTxWarp>
            </a:bodyPr>
            <a:lstStyle/>
            <a:p>
              <a:endParaRPr lang="id-ID" sz="2638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27" name="Freeform 13">
              <a:extLst>
                <a:ext uri="{FF2B5EF4-FFF2-40B4-BE49-F238E27FC236}">
                  <a16:creationId xmlns:a16="http://schemas.microsoft.com/office/drawing/2014/main" id="{DB260679-56D4-4BAE-834E-F28DC7E5AC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0310" y="3204697"/>
              <a:ext cx="16581" cy="18422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2 w 4"/>
                <a:gd name="T5" fmla="*/ 4 h 4"/>
                <a:gd name="T6" fmla="*/ 0 w 4"/>
                <a:gd name="T7" fmla="*/ 2 h 4"/>
                <a:gd name="T8" fmla="*/ 0 w 4"/>
                <a:gd name="T9" fmla="*/ 2 h 4"/>
                <a:gd name="T10" fmla="*/ 2 w 4"/>
                <a:gd name="T11" fmla="*/ 0 h 4"/>
                <a:gd name="T12" fmla="*/ 2 w 4"/>
                <a:gd name="T13" fmla="*/ 0 h 4"/>
                <a:gd name="T14" fmla="*/ 4 w 4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50781" tIns="75390" rIns="150781" bIns="75390" numCol="1" anchor="t" anchorCtr="0" compatLnSpc="1">
              <a:prstTxWarp prst="textNoShape">
                <a:avLst/>
              </a:prstTxWarp>
            </a:bodyPr>
            <a:lstStyle/>
            <a:p>
              <a:endParaRPr lang="id-ID" sz="2638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BB9EB52D-3D44-4BB0-9090-CB4AA4A2C850}"/>
              </a:ext>
            </a:extLst>
          </p:cNvPr>
          <p:cNvCxnSpPr/>
          <p:nvPr/>
        </p:nvCxnSpPr>
        <p:spPr>
          <a:xfrm>
            <a:off x="4945082" y="1374052"/>
            <a:ext cx="10328677" cy="0"/>
          </a:xfrm>
          <a:prstGeom prst="line">
            <a:avLst/>
          </a:prstGeom>
          <a:ln w="28575"/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0">
            <a:extLst>
              <a:ext uri="{FF2B5EF4-FFF2-40B4-BE49-F238E27FC236}">
                <a16:creationId xmlns:a16="http://schemas.microsoft.com/office/drawing/2014/main" id="{8EE984E8-F738-4BC1-A1BD-E38067D328C9}"/>
              </a:ext>
            </a:extLst>
          </p:cNvPr>
          <p:cNvSpPr txBox="1"/>
          <p:nvPr/>
        </p:nvSpPr>
        <p:spPr>
          <a:xfrm>
            <a:off x="17586094" y="7873812"/>
            <a:ext cx="1872755" cy="60894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438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870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307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731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2174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616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5034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462" algn="l" defTabSz="9128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505278">
              <a:defRPr/>
            </a:pPr>
            <a:r>
              <a:rPr lang="en-US" sz="3957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2027</a:t>
            </a:r>
          </a:p>
        </p:txBody>
      </p:sp>
      <p:sp>
        <p:nvSpPr>
          <p:cNvPr id="67" name="TextBox 62">
            <a:extLst>
              <a:ext uri="{FF2B5EF4-FFF2-40B4-BE49-F238E27FC236}">
                <a16:creationId xmlns:a16="http://schemas.microsoft.com/office/drawing/2014/main" id="{E7242523-95C6-47E8-B3E6-A9139FDE976A}"/>
              </a:ext>
            </a:extLst>
          </p:cNvPr>
          <p:cNvSpPr txBox="1"/>
          <p:nvPr/>
        </p:nvSpPr>
        <p:spPr>
          <a:xfrm>
            <a:off x="17089338" y="8469552"/>
            <a:ext cx="2618893" cy="202972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471189" indent="-471189" defTabSz="912870">
              <a:buFont typeface="Arial" panose="020B0604020202020204" pitchFamily="34" charset="0"/>
              <a:buChar char="•"/>
              <a:defRPr sz="2638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6438" defTabSz="912870"/>
            <a:lvl3pPr marL="912870" defTabSz="912870"/>
            <a:lvl4pPr marL="1369307" defTabSz="912870"/>
            <a:lvl5pPr marL="1825731" defTabSz="912870"/>
            <a:lvl6pPr marL="2282174" defTabSz="912870"/>
            <a:lvl7pPr marL="2738616" defTabSz="912870"/>
            <a:lvl8pPr marL="3195034" defTabSz="912870"/>
            <a:lvl9pPr marL="3651462" defTabSz="912870"/>
          </a:lstStyle>
          <a:p>
            <a:r>
              <a:rPr lang="en-GB" dirty="0"/>
              <a:t>Lunch the AI system</a:t>
            </a:r>
          </a:p>
          <a:p>
            <a:r>
              <a:rPr lang="en-GB" dirty="0"/>
              <a:t>Secure series A investment for scaling</a:t>
            </a:r>
          </a:p>
        </p:txBody>
      </p:sp>
      <p:sp>
        <p:nvSpPr>
          <p:cNvPr id="68" name="TextBox 66">
            <a:extLst>
              <a:ext uri="{FF2B5EF4-FFF2-40B4-BE49-F238E27FC236}">
                <a16:creationId xmlns:a16="http://schemas.microsoft.com/office/drawing/2014/main" id="{8DB89BBF-2688-4091-A63B-E83DC0A3FF3D}"/>
              </a:ext>
            </a:extLst>
          </p:cNvPr>
          <p:cNvSpPr txBox="1"/>
          <p:nvPr/>
        </p:nvSpPr>
        <p:spPr>
          <a:xfrm>
            <a:off x="9896866" y="8375572"/>
            <a:ext cx="3335479" cy="24356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471189" indent="-471189" defTabSz="912870">
              <a:buFont typeface="Arial" panose="020B0604020202020204" pitchFamily="34" charset="0"/>
              <a:buChar char="•"/>
              <a:defRPr sz="2638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6438" defTabSz="912870"/>
            <a:lvl3pPr marL="912870" defTabSz="912870"/>
            <a:lvl4pPr marL="1369307" defTabSz="912870"/>
            <a:lvl5pPr marL="1825731" defTabSz="912870"/>
            <a:lvl6pPr marL="2282174" defTabSz="912870"/>
            <a:lvl7pPr marL="2738616" defTabSz="912870"/>
            <a:lvl8pPr marL="3195034" defTabSz="912870"/>
            <a:lvl9pPr marL="3651462" defTabSz="912870"/>
          </a:lstStyle>
          <a:p>
            <a:r>
              <a:rPr lang="en-GB" dirty="0"/>
              <a:t>Start installing in MENA region.</a:t>
            </a:r>
          </a:p>
          <a:p>
            <a:r>
              <a:rPr lang="en-GB" dirty="0"/>
              <a:t>Developing new fertigation machine</a:t>
            </a:r>
          </a:p>
          <a:p>
            <a:r>
              <a:rPr lang="en-GB" dirty="0"/>
              <a:t>Partnered with </a:t>
            </a:r>
            <a:r>
              <a:rPr lang="en-GB" dirty="0" err="1"/>
              <a:t>Debbane</a:t>
            </a:r>
            <a:r>
              <a:rPr lang="en-GB" dirty="0"/>
              <a:t> Agri</a:t>
            </a:r>
          </a:p>
        </p:txBody>
      </p:sp>
      <p:sp>
        <p:nvSpPr>
          <p:cNvPr id="69" name="TextBox 62">
            <a:extLst>
              <a:ext uri="{FF2B5EF4-FFF2-40B4-BE49-F238E27FC236}">
                <a16:creationId xmlns:a16="http://schemas.microsoft.com/office/drawing/2014/main" id="{428A27A2-04A5-46D8-ADDB-4298733DE88A}"/>
              </a:ext>
            </a:extLst>
          </p:cNvPr>
          <p:cNvSpPr txBox="1"/>
          <p:nvPr/>
        </p:nvSpPr>
        <p:spPr>
          <a:xfrm>
            <a:off x="12209743" y="3209045"/>
            <a:ext cx="3738463" cy="202972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471189" indent="-471189" defTabSz="912870">
              <a:buFont typeface="Arial" panose="020B0604020202020204" pitchFamily="34" charset="0"/>
              <a:buChar char="•"/>
              <a:defRPr sz="2638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6438" defTabSz="912870"/>
            <a:lvl3pPr marL="912870" defTabSz="912870"/>
            <a:lvl4pPr marL="1369307" defTabSz="912870"/>
            <a:lvl5pPr marL="1825731" defTabSz="912870"/>
            <a:lvl6pPr marL="2282174" defTabSz="912870"/>
            <a:lvl7pPr marL="2738616" defTabSz="912870"/>
            <a:lvl8pPr marL="3195034" defTabSz="912870"/>
            <a:lvl9pPr marL="3651462" defTabSz="912870"/>
          </a:lstStyle>
          <a:p>
            <a:r>
              <a:rPr lang="en-GB" dirty="0"/>
              <a:t>Build more partnerships (</a:t>
            </a:r>
            <a:r>
              <a:rPr lang="en-GB" dirty="0" err="1"/>
              <a:t>AgPharm</a:t>
            </a:r>
            <a:r>
              <a:rPr lang="en-GB" dirty="0"/>
              <a:t>).</a:t>
            </a:r>
          </a:p>
          <a:p>
            <a:r>
              <a:rPr lang="en-GB" dirty="0"/>
              <a:t>Start developing AI system</a:t>
            </a:r>
          </a:p>
        </p:txBody>
      </p:sp>
    </p:spTree>
    <p:extLst>
      <p:ext uri="{BB962C8B-B14F-4D97-AF65-F5344CB8AC3E}">
        <p14:creationId xmlns:p14="http://schemas.microsoft.com/office/powerpoint/2010/main" val="232357904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8A6C8DE-880E-D44B-8067-C1EB1B4FE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397"/>
            <a:ext cx="20104098" cy="11308556"/>
          </a:xfrm>
          <a:prstGeom prst="rect">
            <a:avLst/>
          </a:prstGeom>
        </p:spPr>
      </p:pic>
      <p:sp>
        <p:nvSpPr>
          <p:cNvPr id="46" name="Text Placeholder 5"/>
          <p:cNvSpPr>
            <a:spLocks noGrp="1"/>
          </p:cNvSpPr>
          <p:nvPr>
            <p:ph type="body" idx="1"/>
          </p:nvPr>
        </p:nvSpPr>
        <p:spPr>
          <a:xfrm>
            <a:off x="1744121" y="8023273"/>
            <a:ext cx="4729520" cy="964269"/>
          </a:xfrm>
        </p:spPr>
        <p:txBody>
          <a:bodyPr spcFirstLastPara="1" vert="horz" wrap="square" lIns="150781" tIns="75390" rIns="150781" bIns="75390" rtlCol="0" anchor="b" anchorCtr="0">
            <a:noAutofit/>
          </a:bodyPr>
          <a:lstStyle/>
          <a:p>
            <a:pPr algn="ctr" defTabSz="1507800">
              <a:spcBef>
                <a:spcPct val="20000"/>
              </a:spcBef>
            </a:pPr>
            <a:r>
              <a:rPr lang="en-US" sz="3078" dirty="0">
                <a:latin typeface="Montserrat SemiBold" panose="00000700000000000000" pitchFamily="50" charset="0"/>
                <a:cs typeface="Times New Roman" panose="02020603050405020304" pitchFamily="18" charset="0"/>
              </a:rPr>
              <a:t>Ahmad </a:t>
            </a:r>
            <a:r>
              <a:rPr lang="en-US" sz="3078" dirty="0" err="1">
                <a:latin typeface="Montserrat SemiBold" panose="00000700000000000000" pitchFamily="50" charset="0"/>
                <a:cs typeface="Times New Roman" panose="02020603050405020304" pitchFamily="18" charset="0"/>
              </a:rPr>
              <a:t>Alabbass</a:t>
            </a:r>
            <a:endParaRPr lang="en-US" sz="3078" dirty="0">
              <a:latin typeface="Montserrat SemiBold" panose="00000700000000000000" pitchFamily="50" charset="0"/>
              <a:cs typeface="Times New Roman" panose="02020603050405020304" pitchFamily="18" charset="0"/>
            </a:endParaRPr>
          </a:p>
          <a:p>
            <a:pPr algn="ctr" defTabSz="1507800">
              <a:spcBef>
                <a:spcPct val="20000"/>
              </a:spcBef>
            </a:pPr>
            <a:r>
              <a:rPr lang="en-US" sz="2968" dirty="0">
                <a:latin typeface="Montserrat SemiBold" panose="00000700000000000000" pitchFamily="50" charset="0"/>
                <a:cs typeface="Times New Roman" panose="02020603050405020304" pitchFamily="18" charset="0"/>
              </a:rPr>
              <a:t>CFO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13190231" y="8029779"/>
            <a:ext cx="4729520" cy="910579"/>
          </a:xfrm>
        </p:spPr>
        <p:txBody>
          <a:bodyPr vert="horz" wrap="square" lIns="150781" tIns="75390" rIns="150781" bIns="75390" rtlCol="0" anchor="b">
            <a:noAutofit/>
          </a:bodyPr>
          <a:lstStyle/>
          <a:p>
            <a:pPr algn="ctr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Font typeface="Arial" panose="020B0604020202020204" pitchFamily="34" charset="0"/>
            </a:pPr>
            <a:r>
              <a:rPr lang="en-US" sz="3078" kern="1200" dirty="0" err="1">
                <a:latin typeface="Montserrat SemiBold" panose="00000700000000000000" pitchFamily="50" charset="0"/>
                <a:cs typeface="Times New Roman" panose="02020603050405020304" pitchFamily="18" charset="0"/>
              </a:rPr>
              <a:t>Reem</a:t>
            </a:r>
            <a:r>
              <a:rPr lang="en-US" sz="3078" kern="1200" dirty="0">
                <a:latin typeface="Montserrat SemiBold" panose="000007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3078" kern="1200" dirty="0" err="1">
                <a:latin typeface="Montserrat SemiBold" panose="00000700000000000000" pitchFamily="50" charset="0"/>
                <a:cs typeface="Times New Roman" panose="02020603050405020304" pitchFamily="18" charset="0"/>
              </a:rPr>
              <a:t>Alabbass</a:t>
            </a:r>
            <a:endParaRPr lang="en-US" sz="3078" kern="1200" dirty="0">
              <a:latin typeface="Montserrat SemiBold" panose="00000700000000000000" pitchFamily="50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Font typeface="Arial" panose="020B0604020202020204" pitchFamily="34" charset="0"/>
            </a:pPr>
            <a:r>
              <a:rPr lang="en-US" sz="3078" kern="1200" dirty="0">
                <a:latin typeface="Montserrat SemiBold" panose="00000700000000000000" pitchFamily="50" charset="0"/>
                <a:cs typeface="Times New Roman" panose="02020603050405020304" pitchFamily="18" charset="0"/>
              </a:rPr>
              <a:t>CMO</a:t>
            </a:r>
          </a:p>
        </p:txBody>
      </p:sp>
      <p:sp>
        <p:nvSpPr>
          <p:cNvPr id="49" name="Content Placeholder 6"/>
          <p:cNvSpPr txBox="1">
            <a:spLocks/>
          </p:cNvSpPr>
          <p:nvPr/>
        </p:nvSpPr>
        <p:spPr>
          <a:xfrm>
            <a:off x="7353342" y="9217239"/>
            <a:ext cx="4982398" cy="90422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pPr algn="ctr"/>
            <a:r>
              <a:rPr lang="en-US" sz="2638" dirty="0">
                <a:latin typeface="Montserrat" panose="00000500000000000000" pitchFamily="50" charset="0"/>
                <a:cs typeface="Times New Roman" panose="02020603050405020304" pitchFamily="18" charset="0"/>
              </a:rPr>
              <a:t>Agricultural  </a:t>
            </a:r>
          </a:p>
          <a:p>
            <a:pPr algn="ctr"/>
            <a:r>
              <a:rPr lang="en-US" sz="2638" dirty="0">
                <a:latin typeface="Montserrat" panose="00000500000000000000" pitchFamily="50" charset="0"/>
                <a:cs typeface="Times New Roman" panose="02020603050405020304" pitchFamily="18" charset="0"/>
              </a:rPr>
              <a:t>&amp; Electrical Engineer </a:t>
            </a:r>
          </a:p>
        </p:txBody>
      </p:sp>
      <p:sp>
        <p:nvSpPr>
          <p:cNvPr id="50" name="Text Placeholder 3"/>
          <p:cNvSpPr txBox="1">
            <a:spLocks/>
          </p:cNvSpPr>
          <p:nvPr/>
        </p:nvSpPr>
        <p:spPr>
          <a:xfrm>
            <a:off x="6978195" y="8023275"/>
            <a:ext cx="5732692" cy="964269"/>
          </a:xfrm>
          <a:prstGeom prst="rect">
            <a:avLst/>
          </a:prstGeom>
        </p:spPr>
        <p:txBody>
          <a:bodyPr vert="horz" lIns="150781" tIns="75390" rIns="150781" bIns="7539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78" dirty="0">
                <a:latin typeface="Montserrat SemiBold" panose="00000700000000000000" pitchFamily="50" charset="0"/>
                <a:cs typeface="Times New Roman" panose="02020603050405020304" pitchFamily="18" charset="0"/>
              </a:rPr>
              <a:t>Khaled </a:t>
            </a:r>
            <a:r>
              <a:rPr lang="en-US" sz="3078" dirty="0" err="1">
                <a:latin typeface="Montserrat SemiBold" panose="00000700000000000000" pitchFamily="50" charset="0"/>
                <a:cs typeface="Times New Roman" panose="02020603050405020304" pitchFamily="18" charset="0"/>
              </a:rPr>
              <a:t>Alabbass</a:t>
            </a:r>
            <a:endParaRPr lang="en-US" sz="3078" dirty="0">
              <a:latin typeface="Montserrat SemiBold" panose="00000700000000000000" pitchFamily="50" charset="0"/>
              <a:cs typeface="Times New Roman" panose="02020603050405020304" pitchFamily="18" charset="0"/>
            </a:endParaRPr>
          </a:p>
          <a:p>
            <a:pPr algn="ctr"/>
            <a:r>
              <a:rPr lang="en-US" sz="2968" dirty="0">
                <a:latin typeface="Montserrat SemiBold" panose="00000700000000000000" pitchFamily="50" charset="0"/>
                <a:cs typeface="Times New Roman" panose="02020603050405020304" pitchFamily="18" charset="0"/>
              </a:rPr>
              <a:t>CEO &amp; CTO</a:t>
            </a:r>
          </a:p>
        </p:txBody>
      </p:sp>
      <p:sp>
        <p:nvSpPr>
          <p:cNvPr id="25" name="Snip Diagonal Corner Rectangle 24"/>
          <p:cNvSpPr/>
          <p:nvPr/>
        </p:nvSpPr>
        <p:spPr>
          <a:xfrm>
            <a:off x="507839" y="384759"/>
            <a:ext cx="9313134" cy="1195123"/>
          </a:xfrm>
          <a:prstGeom prst="snip2Diag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596" dirty="0">
                <a:solidFill>
                  <a:schemeClr val="bg1"/>
                </a:solidFill>
                <a:latin typeface="Montserrat ExtraBold" panose="00000900000000000000" pitchFamily="50" charset="0"/>
                <a:ea typeface="Kozuka Mincho Pr6N H" panose="02020900000000000000" pitchFamily="18" charset="-128"/>
                <a:cs typeface="Calibri Light" panose="020F0302020204030204" pitchFamily="34" charset="0"/>
              </a:rPr>
              <a:t>Managerial Team</a:t>
            </a:r>
          </a:p>
        </p:txBody>
      </p:sp>
      <p:sp>
        <p:nvSpPr>
          <p:cNvPr id="2" name="AutoShape 2" descr="Guy Sela - Entrepreneur, Founder - Cropaia | LinkedIn"/>
          <p:cNvSpPr>
            <a:spLocks noChangeAspect="1" noChangeArrowheads="1"/>
          </p:cNvSpPr>
          <p:nvPr/>
        </p:nvSpPr>
        <p:spPr bwMode="auto">
          <a:xfrm>
            <a:off x="256536" y="-237815"/>
            <a:ext cx="502603" cy="50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US" sz="2309"/>
          </a:p>
        </p:txBody>
      </p:sp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033415AF-7B06-4EEE-8FA1-D0B73709B00F}"/>
              </a:ext>
            </a:extLst>
          </p:cNvPr>
          <p:cNvSpPr txBox="1">
            <a:spLocks/>
          </p:cNvSpPr>
          <p:nvPr/>
        </p:nvSpPr>
        <p:spPr>
          <a:xfrm>
            <a:off x="1464224" y="9217239"/>
            <a:ext cx="5334952" cy="90422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pPr algn="ctr"/>
            <a:r>
              <a:rPr lang="en-US" sz="2638" dirty="0">
                <a:latin typeface="Montserrat" panose="00000500000000000000" pitchFamily="50" charset="0"/>
                <a:cs typeface="Times New Roman" panose="02020603050405020304" pitchFamily="18" charset="0"/>
              </a:rPr>
              <a:t>Business Development</a:t>
            </a:r>
          </a:p>
          <a:p>
            <a:pPr algn="ctr"/>
            <a:r>
              <a:rPr lang="en-US" sz="2638" dirty="0">
                <a:latin typeface="Montserrat" panose="00000500000000000000" pitchFamily="50" charset="0"/>
                <a:cs typeface="Times New Roman" panose="02020603050405020304" pitchFamily="18" charset="0"/>
              </a:rPr>
              <a:t>&amp; Financial Specialist </a:t>
            </a: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033415AF-7B06-4EEE-8FA1-D0B73709B00F}"/>
              </a:ext>
            </a:extLst>
          </p:cNvPr>
          <p:cNvSpPr txBox="1">
            <a:spLocks/>
          </p:cNvSpPr>
          <p:nvPr/>
        </p:nvSpPr>
        <p:spPr>
          <a:xfrm>
            <a:off x="12856218" y="9217239"/>
            <a:ext cx="5334952" cy="90422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pPr algn="ctr"/>
            <a:r>
              <a:rPr lang="en-US" sz="2638" dirty="0">
                <a:latin typeface="Montserrat" panose="00000500000000000000" pitchFamily="50" charset="0"/>
                <a:cs typeface="Times New Roman" panose="02020603050405020304" pitchFamily="18" charset="0"/>
              </a:rPr>
              <a:t>Public Relations </a:t>
            </a:r>
          </a:p>
          <a:p>
            <a:pPr algn="ctr"/>
            <a:r>
              <a:rPr lang="en-US" sz="2638" dirty="0">
                <a:latin typeface="Montserrat" panose="00000500000000000000" pitchFamily="50" charset="0"/>
                <a:cs typeface="Times New Roman" panose="02020603050405020304" pitchFamily="18" charset="0"/>
              </a:rPr>
              <a:t>&amp; Marketing Specialist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4810" y="2718091"/>
            <a:ext cx="4337767" cy="4883810"/>
          </a:xfrm>
          <a:prstGeom prst="rect">
            <a:avLst/>
          </a:prstGeom>
          <a:ln w="38100">
            <a:solidFill>
              <a:srgbClr val="709649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383" y="2718089"/>
            <a:ext cx="4094311" cy="4831131"/>
          </a:xfrm>
          <a:prstGeom prst="rect">
            <a:avLst/>
          </a:prstGeom>
          <a:ln w="38100">
            <a:solidFill>
              <a:srgbClr val="709649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82" y="2706169"/>
            <a:ext cx="4094311" cy="4843054"/>
          </a:xfrm>
          <a:prstGeom prst="rect">
            <a:avLst/>
          </a:prstGeom>
          <a:ln w="38100">
            <a:solidFill>
              <a:srgbClr val="709649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AF30F6-5999-2E46-BEB8-22158BE8A4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91378" y="406609"/>
            <a:ext cx="2629805" cy="97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19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925" y="0"/>
            <a:ext cx="1457798" cy="11308556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2232089" y="484856"/>
            <a:ext cx="3656965" cy="1031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GB" sz="6600" b="1" spc="315" dirty="0">
                <a:solidFill>
                  <a:srgbClr val="6F9548"/>
                </a:solidFill>
                <a:latin typeface="Arial"/>
                <a:cs typeface="Arial"/>
              </a:rPr>
              <a:t>ASK</a:t>
            </a:r>
            <a:endParaRPr sz="6600" dirty="0">
              <a:latin typeface="Arial"/>
              <a:cs typeface="Arial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73C76BD-738E-73DE-A6F3-3314C78B8619}"/>
              </a:ext>
            </a:extLst>
          </p:cNvPr>
          <p:cNvGrpSpPr/>
          <p:nvPr/>
        </p:nvGrpSpPr>
        <p:grpSpPr>
          <a:xfrm>
            <a:off x="14852650" y="92075"/>
            <a:ext cx="4694462" cy="1722611"/>
            <a:chOff x="1572641" y="50585"/>
            <a:chExt cx="6925471" cy="254127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CD69724-3974-83F8-71B6-7A3742360557}"/>
                </a:ext>
              </a:extLst>
            </p:cNvPr>
            <p:cNvGrpSpPr/>
            <p:nvPr/>
          </p:nvGrpSpPr>
          <p:grpSpPr>
            <a:xfrm>
              <a:off x="1621099" y="753550"/>
              <a:ext cx="1523884" cy="1269155"/>
              <a:chOff x="1621099" y="753550"/>
              <a:chExt cx="1523884" cy="1269155"/>
            </a:xfrm>
          </p:grpSpPr>
          <p:sp>
            <p:nvSpPr>
              <p:cNvPr id="44" name="object 13">
                <a:extLst>
                  <a:ext uri="{FF2B5EF4-FFF2-40B4-BE49-F238E27FC236}">
                    <a16:creationId xmlns:a16="http://schemas.microsoft.com/office/drawing/2014/main" id="{C66424A1-EB4B-D25F-5EE4-9FAF2FD1FCDD}"/>
                  </a:ext>
                </a:extLst>
              </p:cNvPr>
              <p:cNvSpPr/>
              <p:nvPr/>
            </p:nvSpPr>
            <p:spPr>
              <a:xfrm>
                <a:off x="2335851" y="757850"/>
                <a:ext cx="594995" cy="694055"/>
              </a:xfrm>
              <a:custGeom>
                <a:avLst/>
                <a:gdLst/>
                <a:ahLst/>
                <a:cxnLst/>
                <a:rect l="l" t="t" r="r" b="b"/>
                <a:pathLst>
                  <a:path w="594994" h="694055">
                    <a:moveTo>
                      <a:pt x="594474" y="0"/>
                    </a:moveTo>
                    <a:lnTo>
                      <a:pt x="592746" y="0"/>
                    </a:lnTo>
                    <a:lnTo>
                      <a:pt x="591877" y="858"/>
                    </a:lnTo>
                    <a:lnTo>
                      <a:pt x="563513" y="15932"/>
                    </a:lnTo>
                    <a:lnTo>
                      <a:pt x="534335" y="29233"/>
                    </a:lnTo>
                    <a:lnTo>
                      <a:pt x="504508" y="41243"/>
                    </a:lnTo>
                    <a:lnTo>
                      <a:pt x="474194" y="52448"/>
                    </a:lnTo>
                    <a:lnTo>
                      <a:pt x="367600" y="90055"/>
                    </a:lnTo>
                    <a:lnTo>
                      <a:pt x="298712" y="115781"/>
                    </a:lnTo>
                    <a:lnTo>
                      <a:pt x="232867" y="143568"/>
                    </a:lnTo>
                    <a:lnTo>
                      <a:pt x="168834" y="177074"/>
                    </a:lnTo>
                    <a:lnTo>
                      <a:pt x="108879" y="218558"/>
                    </a:lnTo>
                    <a:lnTo>
                      <a:pt x="65789" y="259457"/>
                    </a:lnTo>
                    <a:lnTo>
                      <a:pt x="39237" y="295573"/>
                    </a:lnTo>
                    <a:lnTo>
                      <a:pt x="17033" y="340674"/>
                    </a:lnTo>
                    <a:lnTo>
                      <a:pt x="2756" y="393799"/>
                    </a:lnTo>
                    <a:lnTo>
                      <a:pt x="0" y="421327"/>
                    </a:lnTo>
                    <a:lnTo>
                      <a:pt x="163" y="448748"/>
                    </a:lnTo>
                    <a:lnTo>
                      <a:pt x="9245" y="501980"/>
                    </a:lnTo>
                    <a:lnTo>
                      <a:pt x="30511" y="554714"/>
                    </a:lnTo>
                    <a:lnTo>
                      <a:pt x="63314" y="602434"/>
                    </a:lnTo>
                    <a:lnTo>
                      <a:pt x="98039" y="635296"/>
                    </a:lnTo>
                    <a:lnTo>
                      <a:pt x="145377" y="665529"/>
                    </a:lnTo>
                    <a:lnTo>
                      <a:pt x="189211" y="682794"/>
                    </a:lnTo>
                    <a:lnTo>
                      <a:pt x="233856" y="692078"/>
                    </a:lnTo>
                    <a:lnTo>
                      <a:pt x="279475" y="693462"/>
                    </a:lnTo>
                    <a:lnTo>
                      <a:pt x="326230" y="687026"/>
                    </a:lnTo>
                    <a:lnTo>
                      <a:pt x="368561" y="673671"/>
                    </a:lnTo>
                    <a:lnTo>
                      <a:pt x="407242" y="654351"/>
                    </a:lnTo>
                    <a:lnTo>
                      <a:pt x="442192" y="629228"/>
                    </a:lnTo>
                    <a:lnTo>
                      <a:pt x="473325" y="598463"/>
                    </a:lnTo>
                    <a:lnTo>
                      <a:pt x="496119" y="566642"/>
                    </a:lnTo>
                    <a:lnTo>
                      <a:pt x="100373" y="566642"/>
                    </a:lnTo>
                    <a:lnTo>
                      <a:pt x="93183" y="558113"/>
                    </a:lnTo>
                    <a:lnTo>
                      <a:pt x="65423" y="507339"/>
                    </a:lnTo>
                    <a:lnTo>
                      <a:pt x="53388" y="457631"/>
                    </a:lnTo>
                    <a:lnTo>
                      <a:pt x="51914" y="431651"/>
                    </a:lnTo>
                    <a:lnTo>
                      <a:pt x="53567" y="409384"/>
                    </a:lnTo>
                    <a:lnTo>
                      <a:pt x="63358" y="366471"/>
                    </a:lnTo>
                    <a:lnTo>
                      <a:pt x="82516" y="325657"/>
                    </a:lnTo>
                    <a:lnTo>
                      <a:pt x="109422" y="289188"/>
                    </a:lnTo>
                    <a:lnTo>
                      <a:pt x="148969" y="252514"/>
                    </a:lnTo>
                    <a:lnTo>
                      <a:pt x="200184" y="218525"/>
                    </a:lnTo>
                    <a:lnTo>
                      <a:pt x="237311" y="198759"/>
                    </a:lnTo>
                    <a:lnTo>
                      <a:pt x="256783" y="189030"/>
                    </a:lnTo>
                    <a:lnTo>
                      <a:pt x="266515" y="184004"/>
                    </a:lnTo>
                    <a:lnTo>
                      <a:pt x="268253" y="184004"/>
                    </a:lnTo>
                    <a:lnTo>
                      <a:pt x="271709" y="182287"/>
                    </a:lnTo>
                    <a:lnTo>
                      <a:pt x="574932" y="182287"/>
                    </a:lnTo>
                    <a:lnTo>
                      <a:pt x="577165" y="136718"/>
                    </a:lnTo>
                    <a:lnTo>
                      <a:pt x="581818" y="75019"/>
                    </a:lnTo>
                    <a:lnTo>
                      <a:pt x="591018" y="14617"/>
                    </a:lnTo>
                    <a:lnTo>
                      <a:pt x="591877" y="9455"/>
                    </a:lnTo>
                    <a:lnTo>
                      <a:pt x="593615" y="5151"/>
                    </a:lnTo>
                    <a:lnTo>
                      <a:pt x="594474" y="0"/>
                    </a:lnTo>
                    <a:close/>
                  </a:path>
                  <a:path w="594994" h="694055">
                    <a:moveTo>
                      <a:pt x="574932" y="182287"/>
                    </a:moveTo>
                    <a:lnTo>
                      <a:pt x="271709" y="182287"/>
                    </a:lnTo>
                    <a:lnTo>
                      <a:pt x="242503" y="208941"/>
                    </a:lnTo>
                    <a:lnTo>
                      <a:pt x="214600" y="235594"/>
                    </a:lnTo>
                    <a:lnTo>
                      <a:pt x="172846" y="281818"/>
                    </a:lnTo>
                    <a:lnTo>
                      <a:pt x="137587" y="331906"/>
                    </a:lnTo>
                    <a:lnTo>
                      <a:pt x="108137" y="393799"/>
                    </a:lnTo>
                    <a:lnTo>
                      <a:pt x="91724" y="460017"/>
                    </a:lnTo>
                    <a:lnTo>
                      <a:pt x="88374" y="501980"/>
                    </a:lnTo>
                    <a:lnTo>
                      <a:pt x="88348" y="507339"/>
                    </a:lnTo>
                    <a:lnTo>
                      <a:pt x="90261" y="529307"/>
                    </a:lnTo>
                    <a:lnTo>
                      <a:pt x="95180" y="552025"/>
                    </a:lnTo>
                    <a:lnTo>
                      <a:pt x="96918" y="556328"/>
                    </a:lnTo>
                    <a:lnTo>
                      <a:pt x="99515" y="560621"/>
                    </a:lnTo>
                    <a:lnTo>
                      <a:pt x="100373" y="566642"/>
                    </a:lnTo>
                    <a:lnTo>
                      <a:pt x="496119" y="566642"/>
                    </a:lnTo>
                    <a:lnTo>
                      <a:pt x="501667" y="557938"/>
                    </a:lnTo>
                    <a:lnTo>
                      <a:pt x="523523" y="514193"/>
                    </a:lnTo>
                    <a:lnTo>
                      <a:pt x="542771" y="456690"/>
                    </a:lnTo>
                    <a:lnTo>
                      <a:pt x="555532" y="397254"/>
                    </a:lnTo>
                    <a:lnTo>
                      <a:pt x="563755" y="341254"/>
                    </a:lnTo>
                    <a:lnTo>
                      <a:pt x="569385" y="284609"/>
                    </a:lnTo>
                    <a:lnTo>
                      <a:pt x="573678" y="208941"/>
                    </a:lnTo>
                    <a:lnTo>
                      <a:pt x="574932" y="182287"/>
                    </a:lnTo>
                    <a:close/>
                  </a:path>
                </a:pathLst>
              </a:custGeom>
              <a:solidFill>
                <a:srgbClr val="46A7C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45" name="object 14">
                <a:extLst>
                  <a:ext uri="{FF2B5EF4-FFF2-40B4-BE49-F238E27FC236}">
                    <a16:creationId xmlns:a16="http://schemas.microsoft.com/office/drawing/2014/main" id="{A9943089-558F-3437-64E3-A034A1070758}"/>
                  </a:ext>
                </a:extLst>
              </p:cNvPr>
              <p:cNvGrpSpPr/>
              <p:nvPr/>
            </p:nvGrpSpPr>
            <p:grpSpPr>
              <a:xfrm>
                <a:off x="1621099" y="753550"/>
                <a:ext cx="612140" cy="817880"/>
                <a:chOff x="1621099" y="753550"/>
                <a:chExt cx="612140" cy="817880"/>
              </a:xfrm>
            </p:grpSpPr>
            <p:sp>
              <p:nvSpPr>
                <p:cNvPr id="47" name="object 15">
                  <a:extLst>
                    <a:ext uri="{FF2B5EF4-FFF2-40B4-BE49-F238E27FC236}">
                      <a16:creationId xmlns:a16="http://schemas.microsoft.com/office/drawing/2014/main" id="{ACBD078C-2408-4A1C-8EA3-4DEA8F9138D6}"/>
                    </a:ext>
                  </a:extLst>
                </p:cNvPr>
                <p:cNvSpPr/>
                <p:nvPr/>
              </p:nvSpPr>
              <p:spPr>
                <a:xfrm>
                  <a:off x="1621099" y="753550"/>
                  <a:ext cx="612140" cy="817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139" h="817880">
                      <a:moveTo>
                        <a:pt x="102970" y="0"/>
                      </a:moveTo>
                      <a:lnTo>
                        <a:pt x="94072" y="48943"/>
                      </a:lnTo>
                      <a:lnTo>
                        <a:pt x="80308" y="96193"/>
                      </a:lnTo>
                      <a:lnTo>
                        <a:pt x="63543" y="142316"/>
                      </a:lnTo>
                      <a:lnTo>
                        <a:pt x="45642" y="187875"/>
                      </a:lnTo>
                      <a:lnTo>
                        <a:pt x="28472" y="233434"/>
                      </a:lnTo>
                      <a:lnTo>
                        <a:pt x="13898" y="279558"/>
                      </a:lnTo>
                      <a:lnTo>
                        <a:pt x="3785" y="326811"/>
                      </a:lnTo>
                      <a:lnTo>
                        <a:pt x="0" y="375758"/>
                      </a:lnTo>
                      <a:lnTo>
                        <a:pt x="3026" y="420428"/>
                      </a:lnTo>
                      <a:lnTo>
                        <a:pt x="13192" y="462924"/>
                      </a:lnTo>
                      <a:lnTo>
                        <a:pt x="30172" y="503325"/>
                      </a:lnTo>
                      <a:lnTo>
                        <a:pt x="53642" y="541711"/>
                      </a:lnTo>
                      <a:lnTo>
                        <a:pt x="86527" y="579975"/>
                      </a:lnTo>
                      <a:lnTo>
                        <a:pt x="124603" y="613080"/>
                      </a:lnTo>
                      <a:lnTo>
                        <a:pt x="176196" y="646934"/>
                      </a:lnTo>
                      <a:lnTo>
                        <a:pt x="231040" y="674984"/>
                      </a:lnTo>
                      <a:lnTo>
                        <a:pt x="284361" y="697769"/>
                      </a:lnTo>
                      <a:lnTo>
                        <a:pt x="338335" y="717978"/>
                      </a:lnTo>
                      <a:lnTo>
                        <a:pt x="446146" y="753286"/>
                      </a:lnTo>
                      <a:lnTo>
                        <a:pt x="511656" y="775172"/>
                      </a:lnTo>
                      <a:lnTo>
                        <a:pt x="540929" y="785798"/>
                      </a:lnTo>
                      <a:lnTo>
                        <a:pt x="569714" y="797554"/>
                      </a:lnTo>
                      <a:lnTo>
                        <a:pt x="597929" y="810844"/>
                      </a:lnTo>
                      <a:lnTo>
                        <a:pt x="606588" y="816006"/>
                      </a:lnTo>
                      <a:lnTo>
                        <a:pt x="611782" y="817723"/>
                      </a:lnTo>
                      <a:lnTo>
                        <a:pt x="611782" y="816006"/>
                      </a:lnTo>
                      <a:lnTo>
                        <a:pt x="603234" y="784257"/>
                      </a:lnTo>
                      <a:lnTo>
                        <a:pt x="596633" y="752267"/>
                      </a:lnTo>
                      <a:lnTo>
                        <a:pt x="591332" y="720116"/>
                      </a:lnTo>
                      <a:lnTo>
                        <a:pt x="586683" y="687884"/>
                      </a:lnTo>
                      <a:lnTo>
                        <a:pt x="582399" y="649849"/>
                      </a:lnTo>
                      <a:lnTo>
                        <a:pt x="574148" y="574101"/>
                      </a:lnTo>
                      <a:lnTo>
                        <a:pt x="569375" y="536549"/>
                      </a:lnTo>
                      <a:lnTo>
                        <a:pt x="558670" y="464857"/>
                      </a:lnTo>
                      <a:lnTo>
                        <a:pt x="543418" y="393809"/>
                      </a:lnTo>
                      <a:lnTo>
                        <a:pt x="521353" y="323089"/>
                      </a:lnTo>
                      <a:lnTo>
                        <a:pt x="488906" y="256233"/>
                      </a:lnTo>
                      <a:lnTo>
                        <a:pt x="455424" y="212449"/>
                      </a:lnTo>
                      <a:lnTo>
                        <a:pt x="416429" y="178740"/>
                      </a:lnTo>
                      <a:lnTo>
                        <a:pt x="372569" y="150674"/>
                      </a:lnTo>
                      <a:lnTo>
                        <a:pt x="102970" y="0"/>
                      </a:lnTo>
                      <a:close/>
                    </a:path>
                  </a:pathLst>
                </a:custGeom>
                <a:solidFill>
                  <a:srgbClr val="6F9548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8" name="object 16">
                  <a:extLst>
                    <a:ext uri="{FF2B5EF4-FFF2-40B4-BE49-F238E27FC236}">
                      <a16:creationId xmlns:a16="http://schemas.microsoft.com/office/drawing/2014/main" id="{7FB98B01-D110-DD59-B064-1BF141E1D1F6}"/>
                    </a:ext>
                  </a:extLst>
                </p:cNvPr>
                <p:cNvSpPr/>
                <p:nvPr/>
              </p:nvSpPr>
              <p:spPr>
                <a:xfrm>
                  <a:off x="1700161" y="939282"/>
                  <a:ext cx="130810" cy="383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810" h="383540">
                      <a:moveTo>
                        <a:pt x="24768" y="0"/>
                      </a:moveTo>
                      <a:lnTo>
                        <a:pt x="11749" y="46063"/>
                      </a:lnTo>
                      <a:lnTo>
                        <a:pt x="1854" y="102749"/>
                      </a:lnTo>
                      <a:lnTo>
                        <a:pt x="0" y="144451"/>
                      </a:lnTo>
                      <a:lnTo>
                        <a:pt x="3823" y="186796"/>
                      </a:lnTo>
                      <a:lnTo>
                        <a:pt x="14381" y="230432"/>
                      </a:lnTo>
                      <a:lnTo>
                        <a:pt x="33231" y="275390"/>
                      </a:lnTo>
                      <a:lnTo>
                        <a:pt x="59381" y="316639"/>
                      </a:lnTo>
                      <a:lnTo>
                        <a:pt x="92020" y="353051"/>
                      </a:lnTo>
                      <a:lnTo>
                        <a:pt x="130336" y="383496"/>
                      </a:lnTo>
                      <a:lnTo>
                        <a:pt x="96804" y="354490"/>
                      </a:lnTo>
                      <a:lnTo>
                        <a:pt x="70651" y="318401"/>
                      </a:lnTo>
                      <a:lnTo>
                        <a:pt x="51050" y="276806"/>
                      </a:lnTo>
                      <a:lnTo>
                        <a:pt x="37174" y="231285"/>
                      </a:lnTo>
                      <a:lnTo>
                        <a:pt x="28198" y="183414"/>
                      </a:lnTo>
                      <a:lnTo>
                        <a:pt x="23296" y="134772"/>
                      </a:lnTo>
                      <a:lnTo>
                        <a:pt x="21641" y="86937"/>
                      </a:lnTo>
                      <a:lnTo>
                        <a:pt x="22407" y="41487"/>
                      </a:lnTo>
                      <a:lnTo>
                        <a:pt x="2476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46" name="object 17">
                <a:extLst>
                  <a:ext uri="{FF2B5EF4-FFF2-40B4-BE49-F238E27FC236}">
                    <a16:creationId xmlns:a16="http://schemas.microsoft.com/office/drawing/2014/main" id="{0D28B0D6-B0A1-4C5D-A4AB-0F74ABF88652}"/>
                  </a:ext>
                </a:extLst>
              </p:cNvPr>
              <p:cNvSpPr/>
              <p:nvPr/>
            </p:nvSpPr>
            <p:spPr>
              <a:xfrm>
                <a:off x="2469978" y="1578205"/>
                <a:ext cx="675005" cy="444500"/>
              </a:xfrm>
              <a:custGeom>
                <a:avLst/>
                <a:gdLst/>
                <a:ahLst/>
                <a:cxnLst/>
                <a:rect l="l" t="t" r="r" b="b"/>
                <a:pathLst>
                  <a:path w="675005" h="444500">
                    <a:moveTo>
                      <a:pt x="354464" y="0"/>
                    </a:moveTo>
                    <a:lnTo>
                      <a:pt x="306902" y="1543"/>
                    </a:lnTo>
                    <a:lnTo>
                      <a:pt x="259401" y="10160"/>
                    </a:lnTo>
                    <a:lnTo>
                      <a:pt x="212862" y="25740"/>
                    </a:lnTo>
                    <a:lnTo>
                      <a:pt x="155860" y="52507"/>
                    </a:lnTo>
                    <a:lnTo>
                      <a:pt x="102101" y="85078"/>
                    </a:lnTo>
                    <a:lnTo>
                      <a:pt x="82740" y="96900"/>
                    </a:lnTo>
                    <a:lnTo>
                      <a:pt x="51050" y="113881"/>
                    </a:lnTo>
                    <a:lnTo>
                      <a:pt x="19360" y="127638"/>
                    </a:lnTo>
                    <a:lnTo>
                      <a:pt x="0" y="129789"/>
                    </a:lnTo>
                    <a:lnTo>
                      <a:pt x="18899" y="145142"/>
                    </a:lnTo>
                    <a:lnTo>
                      <a:pt x="37640" y="162996"/>
                    </a:lnTo>
                    <a:lnTo>
                      <a:pt x="130726" y="259409"/>
                    </a:lnTo>
                    <a:lnTo>
                      <a:pt x="150560" y="279397"/>
                    </a:lnTo>
                    <a:lnTo>
                      <a:pt x="188311" y="317345"/>
                    </a:lnTo>
                    <a:lnTo>
                      <a:pt x="229312" y="353353"/>
                    </a:lnTo>
                    <a:lnTo>
                      <a:pt x="274307" y="386884"/>
                    </a:lnTo>
                    <a:lnTo>
                      <a:pt x="324492" y="415257"/>
                    </a:lnTo>
                    <a:lnTo>
                      <a:pt x="375357" y="434489"/>
                    </a:lnTo>
                    <a:lnTo>
                      <a:pt x="433158" y="444041"/>
                    </a:lnTo>
                    <a:lnTo>
                      <a:pt x="473219" y="443637"/>
                    </a:lnTo>
                    <a:lnTo>
                      <a:pt x="512470" y="436783"/>
                    </a:lnTo>
                    <a:lnTo>
                      <a:pt x="550339" y="422995"/>
                    </a:lnTo>
                    <a:lnTo>
                      <a:pt x="587445" y="403008"/>
                    </a:lnTo>
                    <a:lnTo>
                      <a:pt x="625516" y="375867"/>
                    </a:lnTo>
                    <a:lnTo>
                      <a:pt x="649854" y="355070"/>
                    </a:lnTo>
                    <a:lnTo>
                      <a:pt x="663591" y="343462"/>
                    </a:lnTo>
                    <a:lnTo>
                      <a:pt x="670176" y="336448"/>
                    </a:lnTo>
                    <a:lnTo>
                      <a:pt x="674084" y="329270"/>
                    </a:lnTo>
                    <a:lnTo>
                      <a:pt x="674463" y="322016"/>
                    </a:lnTo>
                    <a:lnTo>
                      <a:pt x="672571" y="313794"/>
                    </a:lnTo>
                    <a:lnTo>
                      <a:pt x="654723" y="262852"/>
                    </a:lnTo>
                    <a:lnTo>
                      <a:pt x="623654" y="195133"/>
                    </a:lnTo>
                    <a:lnTo>
                      <a:pt x="584120" y="131935"/>
                    </a:lnTo>
                    <a:lnTo>
                      <a:pt x="527267" y="66782"/>
                    </a:lnTo>
                    <a:lnTo>
                      <a:pt x="488488" y="38921"/>
                    </a:lnTo>
                    <a:lnTo>
                      <a:pt x="446159" y="18578"/>
                    </a:lnTo>
                    <a:lnTo>
                      <a:pt x="401184" y="5641"/>
                    </a:lnTo>
                    <a:lnTo>
                      <a:pt x="354464" y="0"/>
                    </a:lnTo>
                    <a:close/>
                  </a:path>
                </a:pathLst>
              </a:custGeom>
              <a:solidFill>
                <a:srgbClr val="4A793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B97266E-319E-C7CE-8EF6-E3571F20F72F}"/>
                </a:ext>
              </a:extLst>
            </p:cNvPr>
            <p:cNvGrpSpPr/>
            <p:nvPr/>
          </p:nvGrpSpPr>
          <p:grpSpPr>
            <a:xfrm>
              <a:off x="1572641" y="50585"/>
              <a:ext cx="6925471" cy="2541270"/>
              <a:chOff x="1572641" y="50585"/>
              <a:chExt cx="6925471" cy="2541270"/>
            </a:xfrm>
          </p:grpSpPr>
          <p:sp>
            <p:nvSpPr>
              <p:cNvPr id="29" name="object 4">
                <a:extLst>
                  <a:ext uri="{FF2B5EF4-FFF2-40B4-BE49-F238E27FC236}">
                    <a16:creationId xmlns:a16="http://schemas.microsoft.com/office/drawing/2014/main" id="{4FF608A4-1E36-2EE7-B840-E49A60A00841}"/>
                  </a:ext>
                </a:extLst>
              </p:cNvPr>
              <p:cNvSpPr/>
              <p:nvPr/>
            </p:nvSpPr>
            <p:spPr>
              <a:xfrm>
                <a:off x="4139183" y="1008926"/>
                <a:ext cx="400050" cy="676275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676275">
                    <a:moveTo>
                      <a:pt x="227584" y="0"/>
                    </a:moveTo>
                    <a:lnTo>
                      <a:pt x="175419" y="4489"/>
                    </a:lnTo>
                    <a:lnTo>
                      <a:pt x="129203" y="17386"/>
                    </a:lnTo>
                    <a:lnTo>
                      <a:pt x="89692" y="37835"/>
                    </a:lnTo>
                    <a:lnTo>
                      <a:pt x="57643" y="64976"/>
                    </a:lnTo>
                    <a:lnTo>
                      <a:pt x="33814" y="97955"/>
                    </a:lnTo>
                    <a:lnTo>
                      <a:pt x="18961" y="135913"/>
                    </a:lnTo>
                    <a:lnTo>
                      <a:pt x="13842" y="177994"/>
                    </a:lnTo>
                    <a:lnTo>
                      <a:pt x="19275" y="221068"/>
                    </a:lnTo>
                    <a:lnTo>
                      <a:pt x="35092" y="258625"/>
                    </a:lnTo>
                    <a:lnTo>
                      <a:pt x="60572" y="291167"/>
                    </a:lnTo>
                    <a:lnTo>
                      <a:pt x="94994" y="319196"/>
                    </a:lnTo>
                    <a:lnTo>
                      <a:pt x="137635" y="343212"/>
                    </a:lnTo>
                    <a:lnTo>
                      <a:pt x="187774" y="363716"/>
                    </a:lnTo>
                    <a:lnTo>
                      <a:pt x="244844" y="389930"/>
                    </a:lnTo>
                    <a:lnTo>
                      <a:pt x="283499" y="418643"/>
                    </a:lnTo>
                    <a:lnTo>
                      <a:pt x="305442" y="452351"/>
                    </a:lnTo>
                    <a:lnTo>
                      <a:pt x="312377" y="493555"/>
                    </a:lnTo>
                    <a:lnTo>
                      <a:pt x="303049" y="539092"/>
                    </a:lnTo>
                    <a:lnTo>
                      <a:pt x="276037" y="574710"/>
                    </a:lnTo>
                    <a:lnTo>
                      <a:pt x="232798" y="597912"/>
                    </a:lnTo>
                    <a:lnTo>
                      <a:pt x="174790" y="606201"/>
                    </a:lnTo>
                    <a:lnTo>
                      <a:pt x="131392" y="602748"/>
                    </a:lnTo>
                    <a:lnTo>
                      <a:pt x="90425" y="593409"/>
                    </a:lnTo>
                    <a:lnTo>
                      <a:pt x="53351" y="579719"/>
                    </a:lnTo>
                    <a:lnTo>
                      <a:pt x="21632" y="563207"/>
                    </a:lnTo>
                    <a:lnTo>
                      <a:pt x="0" y="633718"/>
                    </a:lnTo>
                    <a:lnTo>
                      <a:pt x="32327" y="650095"/>
                    </a:lnTo>
                    <a:lnTo>
                      <a:pt x="73661" y="663491"/>
                    </a:lnTo>
                    <a:lnTo>
                      <a:pt x="120349" y="672534"/>
                    </a:lnTo>
                    <a:lnTo>
                      <a:pt x="168738" y="675853"/>
                    </a:lnTo>
                    <a:lnTo>
                      <a:pt x="230578" y="670701"/>
                    </a:lnTo>
                    <a:lnTo>
                      <a:pt x="282656" y="656117"/>
                    </a:lnTo>
                    <a:lnTo>
                      <a:pt x="325062" y="633411"/>
                    </a:lnTo>
                    <a:lnTo>
                      <a:pt x="357886" y="603890"/>
                    </a:lnTo>
                    <a:lnTo>
                      <a:pt x="381220" y="568865"/>
                    </a:lnTo>
                    <a:lnTo>
                      <a:pt x="395153" y="529643"/>
                    </a:lnTo>
                    <a:lnTo>
                      <a:pt x="399778" y="487534"/>
                    </a:lnTo>
                    <a:lnTo>
                      <a:pt x="395031" y="442756"/>
                    </a:lnTo>
                    <a:lnTo>
                      <a:pt x="380838" y="404164"/>
                    </a:lnTo>
                    <a:lnTo>
                      <a:pt x="357270" y="370921"/>
                    </a:lnTo>
                    <a:lnTo>
                      <a:pt x="324400" y="342193"/>
                    </a:lnTo>
                    <a:lnTo>
                      <a:pt x="282299" y="317142"/>
                    </a:lnTo>
                    <a:lnTo>
                      <a:pt x="231040" y="294933"/>
                    </a:lnTo>
                    <a:lnTo>
                      <a:pt x="172293" y="268895"/>
                    </a:lnTo>
                    <a:lnTo>
                      <a:pt x="131636" y="241406"/>
                    </a:lnTo>
                    <a:lnTo>
                      <a:pt x="108013" y="209079"/>
                    </a:lnTo>
                    <a:lnTo>
                      <a:pt x="100373" y="168528"/>
                    </a:lnTo>
                    <a:lnTo>
                      <a:pt x="107053" y="134217"/>
                    </a:lnTo>
                    <a:lnTo>
                      <a:pt x="128497" y="102324"/>
                    </a:lnTo>
                    <a:lnTo>
                      <a:pt x="166816" y="78814"/>
                    </a:lnTo>
                    <a:lnTo>
                      <a:pt x="224118" y="69652"/>
                    </a:lnTo>
                    <a:lnTo>
                      <a:pt x="265869" y="72929"/>
                    </a:lnTo>
                    <a:lnTo>
                      <a:pt x="301132" y="81042"/>
                    </a:lnTo>
                    <a:lnTo>
                      <a:pt x="329256" y="91412"/>
                    </a:lnTo>
                    <a:lnTo>
                      <a:pt x="349591" y="101462"/>
                    </a:lnTo>
                    <a:lnTo>
                      <a:pt x="372951" y="31810"/>
                    </a:lnTo>
                    <a:lnTo>
                      <a:pt x="347316" y="19948"/>
                    </a:lnTo>
                    <a:lnTo>
                      <a:pt x="314545" y="9779"/>
                    </a:lnTo>
                    <a:lnTo>
                      <a:pt x="274635" y="2673"/>
                    </a:lnTo>
                    <a:lnTo>
                      <a:pt x="227584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5">
                <a:extLst>
                  <a:ext uri="{FF2B5EF4-FFF2-40B4-BE49-F238E27FC236}">
                    <a16:creationId xmlns:a16="http://schemas.microsoft.com/office/drawing/2014/main" id="{60041208-8000-9670-365E-B47C1C5D0C2B}"/>
                  </a:ext>
                </a:extLst>
              </p:cNvPr>
              <p:cNvSpPr/>
              <p:nvPr/>
            </p:nvSpPr>
            <p:spPr>
              <a:xfrm>
                <a:off x="4648853" y="1193796"/>
                <a:ext cx="679450" cy="481965"/>
              </a:xfrm>
              <a:custGeom>
                <a:avLst/>
                <a:gdLst/>
                <a:ahLst/>
                <a:cxnLst/>
                <a:rect l="l" t="t" r="r" b="b"/>
                <a:pathLst>
                  <a:path w="679450" h="481964">
                    <a:moveTo>
                      <a:pt x="524392" y="0"/>
                    </a:moveTo>
                    <a:lnTo>
                      <a:pt x="465547" y="8278"/>
                    </a:lnTo>
                    <a:lnTo>
                      <a:pt x="419683" y="32679"/>
                    </a:lnTo>
                    <a:lnTo>
                      <a:pt x="391348" y="59116"/>
                    </a:lnTo>
                    <a:lnTo>
                      <a:pt x="366899" y="94583"/>
                    </a:lnTo>
                    <a:lnTo>
                      <a:pt x="364303" y="94583"/>
                    </a:lnTo>
                    <a:lnTo>
                      <a:pt x="344079" y="56224"/>
                    </a:lnTo>
                    <a:lnTo>
                      <a:pt x="314118" y="26331"/>
                    </a:lnTo>
                    <a:lnTo>
                      <a:pt x="275719" y="6918"/>
                    </a:lnTo>
                    <a:lnTo>
                      <a:pt x="230181" y="0"/>
                    </a:lnTo>
                    <a:lnTo>
                      <a:pt x="177855" y="7282"/>
                    </a:lnTo>
                    <a:lnTo>
                      <a:pt x="136726" y="26656"/>
                    </a:lnTo>
                    <a:lnTo>
                      <a:pt x="105330" y="54413"/>
                    </a:lnTo>
                    <a:lnTo>
                      <a:pt x="82206" y="86845"/>
                    </a:lnTo>
                    <a:lnTo>
                      <a:pt x="78751" y="86845"/>
                    </a:lnTo>
                    <a:lnTo>
                      <a:pt x="75285" y="10313"/>
                    </a:lnTo>
                    <a:lnTo>
                      <a:pt x="0" y="10313"/>
                    </a:lnTo>
                    <a:lnTo>
                      <a:pt x="1637" y="40115"/>
                    </a:lnTo>
                    <a:lnTo>
                      <a:pt x="2706" y="70721"/>
                    </a:lnTo>
                    <a:lnTo>
                      <a:pt x="3289" y="102939"/>
                    </a:lnTo>
                    <a:lnTo>
                      <a:pt x="3465" y="137576"/>
                    </a:lnTo>
                    <a:lnTo>
                      <a:pt x="3465" y="481524"/>
                    </a:lnTo>
                    <a:lnTo>
                      <a:pt x="87400" y="481524"/>
                    </a:lnTo>
                    <a:lnTo>
                      <a:pt x="87400" y="196904"/>
                    </a:lnTo>
                    <a:lnTo>
                      <a:pt x="87873" y="186103"/>
                    </a:lnTo>
                    <a:lnTo>
                      <a:pt x="109251" y="124065"/>
                    </a:lnTo>
                    <a:lnTo>
                      <a:pt x="163440" y="77041"/>
                    </a:lnTo>
                    <a:lnTo>
                      <a:pt x="200758" y="69652"/>
                    </a:lnTo>
                    <a:lnTo>
                      <a:pt x="244053" y="79418"/>
                    </a:lnTo>
                    <a:lnTo>
                      <a:pt x="275178" y="106516"/>
                    </a:lnTo>
                    <a:lnTo>
                      <a:pt x="293972" y="147641"/>
                    </a:lnTo>
                    <a:lnTo>
                      <a:pt x="300273" y="199491"/>
                    </a:lnTo>
                    <a:lnTo>
                      <a:pt x="300273" y="481524"/>
                    </a:lnTo>
                    <a:lnTo>
                      <a:pt x="384208" y="481524"/>
                    </a:lnTo>
                    <a:lnTo>
                      <a:pt x="384208" y="190884"/>
                    </a:lnTo>
                    <a:lnTo>
                      <a:pt x="384681" y="178847"/>
                    </a:lnTo>
                    <a:lnTo>
                      <a:pt x="406340" y="117894"/>
                    </a:lnTo>
                    <a:lnTo>
                      <a:pt x="458178" y="75953"/>
                    </a:lnTo>
                    <a:lnTo>
                      <a:pt x="492372" y="69652"/>
                    </a:lnTo>
                    <a:lnTo>
                      <a:pt x="538031" y="79660"/>
                    </a:lnTo>
                    <a:lnTo>
                      <a:pt x="570142" y="108450"/>
                    </a:lnTo>
                    <a:lnTo>
                      <a:pt x="589110" y="154170"/>
                    </a:lnTo>
                    <a:lnTo>
                      <a:pt x="595343" y="214967"/>
                    </a:lnTo>
                    <a:lnTo>
                      <a:pt x="595343" y="481524"/>
                    </a:lnTo>
                    <a:lnTo>
                      <a:pt x="679277" y="481524"/>
                    </a:lnTo>
                    <a:lnTo>
                      <a:pt x="679277" y="203784"/>
                    </a:lnTo>
                    <a:lnTo>
                      <a:pt x="672131" y="131964"/>
                    </a:lnTo>
                    <a:lnTo>
                      <a:pt x="652967" y="78343"/>
                    </a:lnTo>
                    <a:lnTo>
                      <a:pt x="625198" y="40629"/>
                    </a:lnTo>
                    <a:lnTo>
                      <a:pt x="592237" y="16529"/>
                    </a:lnTo>
                    <a:lnTo>
                      <a:pt x="557497" y="3750"/>
                    </a:lnTo>
                    <a:lnTo>
                      <a:pt x="524392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6">
                <a:extLst>
                  <a:ext uri="{FF2B5EF4-FFF2-40B4-BE49-F238E27FC236}">
                    <a16:creationId xmlns:a16="http://schemas.microsoft.com/office/drawing/2014/main" id="{E5BE1F23-9A25-7AFE-B6DB-8E4ED2527F0D}"/>
                  </a:ext>
                </a:extLst>
              </p:cNvPr>
              <p:cNvSpPr/>
              <p:nvPr/>
            </p:nvSpPr>
            <p:spPr>
              <a:xfrm>
                <a:off x="5431971" y="1193793"/>
                <a:ext cx="377825" cy="492125"/>
              </a:xfrm>
              <a:custGeom>
                <a:avLst/>
                <a:gdLst/>
                <a:ahLst/>
                <a:cxnLst/>
                <a:rect l="l" t="t" r="r" b="b"/>
                <a:pathLst>
                  <a:path w="377825" h="492125">
                    <a:moveTo>
                      <a:pt x="333492" y="62772"/>
                    </a:moveTo>
                    <a:lnTo>
                      <a:pt x="176528" y="62772"/>
                    </a:lnTo>
                    <a:lnTo>
                      <a:pt x="234316" y="74394"/>
                    </a:lnTo>
                    <a:lnTo>
                      <a:pt x="266955" y="102864"/>
                    </a:lnTo>
                    <a:lnTo>
                      <a:pt x="281421" y="138588"/>
                    </a:lnTo>
                    <a:lnTo>
                      <a:pt x="284692" y="171973"/>
                    </a:lnTo>
                    <a:lnTo>
                      <a:pt x="284692" y="181429"/>
                    </a:lnTo>
                    <a:lnTo>
                      <a:pt x="219789" y="184064"/>
                    </a:lnTo>
                    <a:lnTo>
                      <a:pt x="162816" y="192514"/>
                    </a:lnTo>
                    <a:lnTo>
                      <a:pt x="113996" y="206627"/>
                    </a:lnTo>
                    <a:lnTo>
                      <a:pt x="73552" y="226252"/>
                    </a:lnTo>
                    <a:lnTo>
                      <a:pt x="41708" y="251237"/>
                    </a:lnTo>
                    <a:lnTo>
                      <a:pt x="4708" y="316686"/>
                    </a:lnTo>
                    <a:lnTo>
                      <a:pt x="0" y="356847"/>
                    </a:lnTo>
                    <a:lnTo>
                      <a:pt x="5808" y="396969"/>
                    </a:lnTo>
                    <a:lnTo>
                      <a:pt x="23204" y="433707"/>
                    </a:lnTo>
                    <a:lnTo>
                      <a:pt x="52148" y="463884"/>
                    </a:lnTo>
                    <a:lnTo>
                      <a:pt x="92596" y="484320"/>
                    </a:lnTo>
                    <a:lnTo>
                      <a:pt x="144508" y="491838"/>
                    </a:lnTo>
                    <a:lnTo>
                      <a:pt x="191912" y="486156"/>
                    </a:lnTo>
                    <a:lnTo>
                      <a:pt x="232339" y="470882"/>
                    </a:lnTo>
                    <a:lnTo>
                      <a:pt x="264978" y="448675"/>
                    </a:lnTo>
                    <a:lnTo>
                      <a:pt x="282772" y="429075"/>
                    </a:lnTo>
                    <a:lnTo>
                      <a:pt x="167010" y="429075"/>
                    </a:lnTo>
                    <a:lnTo>
                      <a:pt x="135682" y="424050"/>
                    </a:lnTo>
                    <a:lnTo>
                      <a:pt x="109791" y="408867"/>
                    </a:lnTo>
                    <a:lnTo>
                      <a:pt x="92175" y="383364"/>
                    </a:lnTo>
                    <a:lnTo>
                      <a:pt x="85672" y="347382"/>
                    </a:lnTo>
                    <a:lnTo>
                      <a:pt x="93993" y="307421"/>
                    </a:lnTo>
                    <a:lnTo>
                      <a:pt x="150679" y="258927"/>
                    </a:lnTo>
                    <a:lnTo>
                      <a:pt x="192458" y="247196"/>
                    </a:lnTo>
                    <a:lnTo>
                      <a:pt x="238803" y="241676"/>
                    </a:lnTo>
                    <a:lnTo>
                      <a:pt x="286420" y="240767"/>
                    </a:lnTo>
                    <a:lnTo>
                      <a:pt x="369496" y="240767"/>
                    </a:lnTo>
                    <a:lnTo>
                      <a:pt x="369490" y="192514"/>
                    </a:lnTo>
                    <a:lnTo>
                      <a:pt x="367110" y="152161"/>
                    </a:lnTo>
                    <a:lnTo>
                      <a:pt x="359093" y="113063"/>
                    </a:lnTo>
                    <a:lnTo>
                      <a:pt x="344158" y="77094"/>
                    </a:lnTo>
                    <a:lnTo>
                      <a:pt x="333492" y="62772"/>
                    </a:lnTo>
                    <a:close/>
                  </a:path>
                  <a:path w="377825" h="492125">
                    <a:moveTo>
                      <a:pt x="370870" y="422196"/>
                    </a:moveTo>
                    <a:lnTo>
                      <a:pt x="292483" y="422196"/>
                    </a:lnTo>
                    <a:lnTo>
                      <a:pt x="299404" y="481524"/>
                    </a:lnTo>
                    <a:lnTo>
                      <a:pt x="377286" y="481524"/>
                    </a:lnTo>
                    <a:lnTo>
                      <a:pt x="373512" y="455807"/>
                    </a:lnTo>
                    <a:lnTo>
                      <a:pt x="371118" y="427996"/>
                    </a:lnTo>
                    <a:lnTo>
                      <a:pt x="370870" y="422196"/>
                    </a:lnTo>
                    <a:close/>
                  </a:path>
                  <a:path w="377825" h="492125">
                    <a:moveTo>
                      <a:pt x="369496" y="240767"/>
                    </a:moveTo>
                    <a:lnTo>
                      <a:pt x="286420" y="240767"/>
                    </a:lnTo>
                    <a:lnTo>
                      <a:pt x="286420" y="322450"/>
                    </a:lnTo>
                    <a:lnTo>
                      <a:pt x="286096" y="329530"/>
                    </a:lnTo>
                    <a:lnTo>
                      <a:pt x="266184" y="379013"/>
                    </a:lnTo>
                    <a:lnTo>
                      <a:pt x="208827" y="422276"/>
                    </a:lnTo>
                    <a:lnTo>
                      <a:pt x="167010" y="429075"/>
                    </a:lnTo>
                    <a:lnTo>
                      <a:pt x="282772" y="429075"/>
                    </a:lnTo>
                    <a:lnTo>
                      <a:pt x="289017" y="422196"/>
                    </a:lnTo>
                    <a:lnTo>
                      <a:pt x="370870" y="422196"/>
                    </a:lnTo>
                    <a:lnTo>
                      <a:pt x="369861" y="398573"/>
                    </a:lnTo>
                    <a:lnTo>
                      <a:pt x="369496" y="368020"/>
                    </a:lnTo>
                    <a:lnTo>
                      <a:pt x="369496" y="240767"/>
                    </a:lnTo>
                    <a:close/>
                  </a:path>
                  <a:path w="377825" h="492125">
                    <a:moveTo>
                      <a:pt x="189512" y="0"/>
                    </a:moveTo>
                    <a:lnTo>
                      <a:pt x="145457" y="2955"/>
                    </a:lnTo>
                    <a:lnTo>
                      <a:pt x="103839" y="11392"/>
                    </a:lnTo>
                    <a:lnTo>
                      <a:pt x="66116" y="24666"/>
                    </a:lnTo>
                    <a:lnTo>
                      <a:pt x="33747" y="42134"/>
                    </a:lnTo>
                    <a:lnTo>
                      <a:pt x="53652" y="98028"/>
                    </a:lnTo>
                    <a:lnTo>
                      <a:pt x="80516" y="83450"/>
                    </a:lnTo>
                    <a:lnTo>
                      <a:pt x="110869" y="72339"/>
                    </a:lnTo>
                    <a:lnTo>
                      <a:pt x="143333" y="65258"/>
                    </a:lnTo>
                    <a:lnTo>
                      <a:pt x="176528" y="62772"/>
                    </a:lnTo>
                    <a:lnTo>
                      <a:pt x="333492" y="62772"/>
                    </a:lnTo>
                    <a:lnTo>
                      <a:pt x="321020" y="46027"/>
                    </a:lnTo>
                    <a:lnTo>
                      <a:pt x="288390" y="21640"/>
                    </a:lnTo>
                    <a:lnTo>
                      <a:pt x="244983" y="5705"/>
                    </a:lnTo>
                    <a:lnTo>
                      <a:pt x="189512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" name="object 7">
                <a:extLst>
                  <a:ext uri="{FF2B5EF4-FFF2-40B4-BE49-F238E27FC236}">
                    <a16:creationId xmlns:a16="http://schemas.microsoft.com/office/drawing/2014/main" id="{52FC1095-8E7B-6EA7-6F24-2BEC159920DC}"/>
                  </a:ext>
                </a:extLst>
              </p:cNvPr>
              <p:cNvSpPr/>
              <p:nvPr/>
            </p:nvSpPr>
            <p:spPr>
              <a:xfrm>
                <a:off x="5936458" y="1193793"/>
                <a:ext cx="238125" cy="481965"/>
              </a:xfrm>
              <a:custGeom>
                <a:avLst/>
                <a:gdLst/>
                <a:ahLst/>
                <a:cxnLst/>
                <a:rect l="l" t="t" r="r" b="b"/>
                <a:pathLst>
                  <a:path w="238125" h="481964">
                    <a:moveTo>
                      <a:pt x="223249" y="0"/>
                    </a:moveTo>
                    <a:lnTo>
                      <a:pt x="213731" y="0"/>
                    </a:lnTo>
                    <a:lnTo>
                      <a:pt x="171763" y="7175"/>
                    </a:lnTo>
                    <a:lnTo>
                      <a:pt x="134340" y="27732"/>
                    </a:lnTo>
                    <a:lnTo>
                      <a:pt x="103730" y="60218"/>
                    </a:lnTo>
                    <a:lnTo>
                      <a:pt x="82206" y="103180"/>
                    </a:lnTo>
                    <a:lnTo>
                      <a:pt x="78741" y="103180"/>
                    </a:lnTo>
                    <a:lnTo>
                      <a:pt x="75285" y="10324"/>
                    </a:lnTo>
                    <a:lnTo>
                      <a:pt x="0" y="10324"/>
                    </a:lnTo>
                    <a:lnTo>
                      <a:pt x="2133" y="44058"/>
                    </a:lnTo>
                    <a:lnTo>
                      <a:pt x="3458" y="79646"/>
                    </a:lnTo>
                    <a:lnTo>
                      <a:pt x="4134" y="117331"/>
                    </a:lnTo>
                    <a:lnTo>
                      <a:pt x="4324" y="157356"/>
                    </a:lnTo>
                    <a:lnTo>
                      <a:pt x="4324" y="481524"/>
                    </a:lnTo>
                    <a:lnTo>
                      <a:pt x="89128" y="481524"/>
                    </a:lnTo>
                    <a:lnTo>
                      <a:pt x="89128" y="230443"/>
                    </a:lnTo>
                    <a:lnTo>
                      <a:pt x="89438" y="219668"/>
                    </a:lnTo>
                    <a:lnTo>
                      <a:pt x="107660" y="146489"/>
                    </a:lnTo>
                    <a:lnTo>
                      <a:pt x="132497" y="111675"/>
                    </a:lnTo>
                    <a:lnTo>
                      <a:pt x="166582" y="88954"/>
                    </a:lnTo>
                    <a:lnTo>
                      <a:pt x="208538" y="80824"/>
                    </a:lnTo>
                    <a:lnTo>
                      <a:pt x="217030" y="80985"/>
                    </a:lnTo>
                    <a:lnTo>
                      <a:pt x="224549" y="81470"/>
                    </a:lnTo>
                    <a:lnTo>
                      <a:pt x="231418" y="82278"/>
                    </a:lnTo>
                    <a:lnTo>
                      <a:pt x="237961" y="83411"/>
                    </a:lnTo>
                    <a:lnTo>
                      <a:pt x="237961" y="2586"/>
                    </a:lnTo>
                    <a:lnTo>
                      <a:pt x="230171" y="858"/>
                    </a:lnTo>
                    <a:lnTo>
                      <a:pt x="223249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" name="object 8">
                <a:extLst>
                  <a:ext uri="{FF2B5EF4-FFF2-40B4-BE49-F238E27FC236}">
                    <a16:creationId xmlns:a16="http://schemas.microsoft.com/office/drawing/2014/main" id="{0C2B83F5-4032-A7CE-6C13-E5BD52F522CB}"/>
                  </a:ext>
                </a:extLst>
              </p:cNvPr>
              <p:cNvSpPr/>
              <p:nvPr/>
            </p:nvSpPr>
            <p:spPr>
              <a:xfrm>
                <a:off x="6230663" y="1069116"/>
                <a:ext cx="280670" cy="615950"/>
              </a:xfrm>
              <a:custGeom>
                <a:avLst/>
                <a:gdLst/>
                <a:ahLst/>
                <a:cxnLst/>
                <a:rect l="l" t="t" r="r" b="b"/>
                <a:pathLst>
                  <a:path w="280670" h="615950">
                    <a:moveTo>
                      <a:pt x="157492" y="0"/>
                    </a:moveTo>
                    <a:lnTo>
                      <a:pt x="72688" y="22355"/>
                    </a:lnTo>
                    <a:lnTo>
                      <a:pt x="72688" y="135001"/>
                    </a:lnTo>
                    <a:lnTo>
                      <a:pt x="0" y="135001"/>
                    </a:lnTo>
                    <a:lnTo>
                      <a:pt x="0" y="200349"/>
                    </a:lnTo>
                    <a:lnTo>
                      <a:pt x="72688" y="200349"/>
                    </a:lnTo>
                    <a:lnTo>
                      <a:pt x="72688" y="457441"/>
                    </a:lnTo>
                    <a:lnTo>
                      <a:pt x="74554" y="496231"/>
                    </a:lnTo>
                    <a:lnTo>
                      <a:pt x="90941" y="557685"/>
                    </a:lnTo>
                    <a:lnTo>
                      <a:pt x="124070" y="594983"/>
                    </a:lnTo>
                    <a:lnTo>
                      <a:pt x="170689" y="613279"/>
                    </a:lnTo>
                    <a:lnTo>
                      <a:pt x="199030" y="615656"/>
                    </a:lnTo>
                    <a:lnTo>
                      <a:pt x="222853" y="614744"/>
                    </a:lnTo>
                    <a:lnTo>
                      <a:pt x="243593" y="612220"/>
                    </a:lnTo>
                    <a:lnTo>
                      <a:pt x="261087" y="608407"/>
                    </a:lnTo>
                    <a:lnTo>
                      <a:pt x="275174" y="603625"/>
                    </a:lnTo>
                    <a:lnTo>
                      <a:pt x="271719" y="539994"/>
                    </a:lnTo>
                    <a:lnTo>
                      <a:pt x="262291" y="542021"/>
                    </a:lnTo>
                    <a:lnTo>
                      <a:pt x="250837" y="543970"/>
                    </a:lnTo>
                    <a:lnTo>
                      <a:pt x="237275" y="545436"/>
                    </a:lnTo>
                    <a:lnTo>
                      <a:pt x="221522" y="546014"/>
                    </a:lnTo>
                    <a:lnTo>
                      <a:pt x="191440" y="539860"/>
                    </a:lnTo>
                    <a:lnTo>
                      <a:pt x="171661" y="521936"/>
                    </a:lnTo>
                    <a:lnTo>
                      <a:pt x="160804" y="493050"/>
                    </a:lnTo>
                    <a:lnTo>
                      <a:pt x="157492" y="454007"/>
                    </a:lnTo>
                    <a:lnTo>
                      <a:pt x="157492" y="200349"/>
                    </a:lnTo>
                    <a:lnTo>
                      <a:pt x="280368" y="200349"/>
                    </a:lnTo>
                    <a:lnTo>
                      <a:pt x="280368" y="135001"/>
                    </a:lnTo>
                    <a:lnTo>
                      <a:pt x="157492" y="135001"/>
                    </a:lnTo>
                    <a:lnTo>
                      <a:pt x="157492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" name="object 9">
                <a:extLst>
                  <a:ext uri="{FF2B5EF4-FFF2-40B4-BE49-F238E27FC236}">
                    <a16:creationId xmlns:a16="http://schemas.microsoft.com/office/drawing/2014/main" id="{DD28FE85-C12A-BB3A-3DE9-3A0245E43DE2}"/>
                  </a:ext>
                </a:extLst>
              </p:cNvPr>
              <p:cNvSpPr/>
              <p:nvPr/>
            </p:nvSpPr>
            <p:spPr>
              <a:xfrm>
                <a:off x="6611404" y="1019244"/>
                <a:ext cx="367030" cy="656590"/>
              </a:xfrm>
              <a:custGeom>
                <a:avLst/>
                <a:gdLst/>
                <a:ahLst/>
                <a:cxnLst/>
                <a:rect l="l" t="t" r="r" b="b"/>
                <a:pathLst>
                  <a:path w="367029" h="656589">
                    <a:moveTo>
                      <a:pt x="366903" y="584200"/>
                    </a:moveTo>
                    <a:lnTo>
                      <a:pt x="84797" y="584200"/>
                    </a:lnTo>
                    <a:lnTo>
                      <a:pt x="84797" y="0"/>
                    </a:lnTo>
                    <a:lnTo>
                      <a:pt x="0" y="0"/>
                    </a:lnTo>
                    <a:lnTo>
                      <a:pt x="0" y="584200"/>
                    </a:lnTo>
                    <a:lnTo>
                      <a:pt x="0" y="656590"/>
                    </a:lnTo>
                    <a:lnTo>
                      <a:pt x="366903" y="656590"/>
                    </a:lnTo>
                    <a:lnTo>
                      <a:pt x="366903" y="58420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" name="object 10">
                <a:extLst>
                  <a:ext uri="{FF2B5EF4-FFF2-40B4-BE49-F238E27FC236}">
                    <a16:creationId xmlns:a16="http://schemas.microsoft.com/office/drawing/2014/main" id="{F6893FAB-1168-718D-4DAE-C3FCC55BD14F}"/>
                  </a:ext>
                </a:extLst>
              </p:cNvPr>
              <p:cNvSpPr/>
              <p:nvPr/>
            </p:nvSpPr>
            <p:spPr>
              <a:xfrm>
                <a:off x="7032817" y="1193793"/>
                <a:ext cx="378460" cy="492125"/>
              </a:xfrm>
              <a:custGeom>
                <a:avLst/>
                <a:gdLst/>
                <a:ahLst/>
                <a:cxnLst/>
                <a:rect l="l" t="t" r="r" b="b"/>
                <a:pathLst>
                  <a:path w="378459" h="492125">
                    <a:moveTo>
                      <a:pt x="333803" y="62772"/>
                    </a:moveTo>
                    <a:lnTo>
                      <a:pt x="177397" y="62772"/>
                    </a:lnTo>
                    <a:lnTo>
                      <a:pt x="235045" y="74394"/>
                    </a:lnTo>
                    <a:lnTo>
                      <a:pt x="267385" y="102864"/>
                    </a:lnTo>
                    <a:lnTo>
                      <a:pt x="281555" y="138588"/>
                    </a:lnTo>
                    <a:lnTo>
                      <a:pt x="284692" y="171973"/>
                    </a:lnTo>
                    <a:lnTo>
                      <a:pt x="284692" y="181429"/>
                    </a:lnTo>
                    <a:lnTo>
                      <a:pt x="220039" y="184064"/>
                    </a:lnTo>
                    <a:lnTo>
                      <a:pt x="163183" y="192514"/>
                    </a:lnTo>
                    <a:lnTo>
                      <a:pt x="114378" y="206627"/>
                    </a:lnTo>
                    <a:lnTo>
                      <a:pt x="73878" y="226252"/>
                    </a:lnTo>
                    <a:lnTo>
                      <a:pt x="41937" y="251237"/>
                    </a:lnTo>
                    <a:lnTo>
                      <a:pt x="4744" y="316686"/>
                    </a:lnTo>
                    <a:lnTo>
                      <a:pt x="0" y="356847"/>
                    </a:lnTo>
                    <a:lnTo>
                      <a:pt x="5891" y="396969"/>
                    </a:lnTo>
                    <a:lnTo>
                      <a:pt x="23455" y="433707"/>
                    </a:lnTo>
                    <a:lnTo>
                      <a:pt x="52523" y="463884"/>
                    </a:lnTo>
                    <a:lnTo>
                      <a:pt x="92930" y="484320"/>
                    </a:lnTo>
                    <a:lnTo>
                      <a:pt x="144508" y="491838"/>
                    </a:lnTo>
                    <a:lnTo>
                      <a:pt x="191926" y="486156"/>
                    </a:lnTo>
                    <a:lnTo>
                      <a:pt x="232448" y="470882"/>
                    </a:lnTo>
                    <a:lnTo>
                      <a:pt x="265345" y="448675"/>
                    </a:lnTo>
                    <a:lnTo>
                      <a:pt x="283510" y="429075"/>
                    </a:lnTo>
                    <a:lnTo>
                      <a:pt x="167010" y="429075"/>
                    </a:lnTo>
                    <a:lnTo>
                      <a:pt x="136183" y="424050"/>
                    </a:lnTo>
                    <a:lnTo>
                      <a:pt x="110546" y="408867"/>
                    </a:lnTo>
                    <a:lnTo>
                      <a:pt x="93022" y="383364"/>
                    </a:lnTo>
                    <a:lnTo>
                      <a:pt x="86531" y="347382"/>
                    </a:lnTo>
                    <a:lnTo>
                      <a:pt x="94848" y="307421"/>
                    </a:lnTo>
                    <a:lnTo>
                      <a:pt x="151431" y="258927"/>
                    </a:lnTo>
                    <a:lnTo>
                      <a:pt x="193062" y="247196"/>
                    </a:lnTo>
                    <a:lnTo>
                      <a:pt x="239165" y="241676"/>
                    </a:lnTo>
                    <a:lnTo>
                      <a:pt x="286420" y="240767"/>
                    </a:lnTo>
                    <a:lnTo>
                      <a:pt x="369496" y="240767"/>
                    </a:lnTo>
                    <a:lnTo>
                      <a:pt x="369490" y="192514"/>
                    </a:lnTo>
                    <a:lnTo>
                      <a:pt x="367155" y="152161"/>
                    </a:lnTo>
                    <a:lnTo>
                      <a:pt x="359243" y="113063"/>
                    </a:lnTo>
                    <a:lnTo>
                      <a:pt x="344429" y="77094"/>
                    </a:lnTo>
                    <a:lnTo>
                      <a:pt x="333803" y="62772"/>
                    </a:lnTo>
                    <a:close/>
                  </a:path>
                  <a:path w="378459" h="492125">
                    <a:moveTo>
                      <a:pt x="371245" y="422196"/>
                    </a:moveTo>
                    <a:lnTo>
                      <a:pt x="292483" y="422196"/>
                    </a:lnTo>
                    <a:lnTo>
                      <a:pt x="299404" y="481524"/>
                    </a:lnTo>
                    <a:lnTo>
                      <a:pt x="378145" y="481524"/>
                    </a:lnTo>
                    <a:lnTo>
                      <a:pt x="374240" y="455807"/>
                    </a:lnTo>
                    <a:lnTo>
                      <a:pt x="371551" y="427996"/>
                    </a:lnTo>
                    <a:lnTo>
                      <a:pt x="371245" y="422196"/>
                    </a:lnTo>
                    <a:close/>
                  </a:path>
                  <a:path w="378459" h="492125">
                    <a:moveTo>
                      <a:pt x="369496" y="240767"/>
                    </a:moveTo>
                    <a:lnTo>
                      <a:pt x="286420" y="240767"/>
                    </a:lnTo>
                    <a:lnTo>
                      <a:pt x="286420" y="322450"/>
                    </a:lnTo>
                    <a:lnTo>
                      <a:pt x="286110" y="329530"/>
                    </a:lnTo>
                    <a:lnTo>
                      <a:pt x="267035" y="379013"/>
                    </a:lnTo>
                    <a:lnTo>
                      <a:pt x="209329" y="422276"/>
                    </a:lnTo>
                    <a:lnTo>
                      <a:pt x="167010" y="429075"/>
                    </a:lnTo>
                    <a:lnTo>
                      <a:pt x="283510" y="429075"/>
                    </a:lnTo>
                    <a:lnTo>
                      <a:pt x="289886" y="422196"/>
                    </a:lnTo>
                    <a:lnTo>
                      <a:pt x="371245" y="422196"/>
                    </a:lnTo>
                    <a:lnTo>
                      <a:pt x="369996" y="398573"/>
                    </a:lnTo>
                    <a:lnTo>
                      <a:pt x="369496" y="368020"/>
                    </a:lnTo>
                    <a:lnTo>
                      <a:pt x="369496" y="240767"/>
                    </a:lnTo>
                    <a:close/>
                  </a:path>
                  <a:path w="378459" h="492125">
                    <a:moveTo>
                      <a:pt x="189512" y="0"/>
                    </a:moveTo>
                    <a:lnTo>
                      <a:pt x="145593" y="2955"/>
                    </a:lnTo>
                    <a:lnTo>
                      <a:pt x="104274" y="11392"/>
                    </a:lnTo>
                    <a:lnTo>
                      <a:pt x="66850" y="24666"/>
                    </a:lnTo>
                    <a:lnTo>
                      <a:pt x="34616" y="42134"/>
                    </a:lnTo>
                    <a:lnTo>
                      <a:pt x="53652" y="98028"/>
                    </a:lnTo>
                    <a:lnTo>
                      <a:pt x="81018" y="83450"/>
                    </a:lnTo>
                    <a:lnTo>
                      <a:pt x="111630" y="72339"/>
                    </a:lnTo>
                    <a:lnTo>
                      <a:pt x="144188" y="65258"/>
                    </a:lnTo>
                    <a:lnTo>
                      <a:pt x="177397" y="62772"/>
                    </a:lnTo>
                    <a:lnTo>
                      <a:pt x="333803" y="62772"/>
                    </a:lnTo>
                    <a:lnTo>
                      <a:pt x="321380" y="46027"/>
                    </a:lnTo>
                    <a:lnTo>
                      <a:pt x="288766" y="21640"/>
                    </a:lnTo>
                    <a:lnTo>
                      <a:pt x="245254" y="5705"/>
                    </a:lnTo>
                    <a:lnTo>
                      <a:pt x="189512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" name="object 11">
                <a:extLst>
                  <a:ext uri="{FF2B5EF4-FFF2-40B4-BE49-F238E27FC236}">
                    <a16:creationId xmlns:a16="http://schemas.microsoft.com/office/drawing/2014/main" id="{0BFE6160-0ACA-9F5E-D057-70E108164D51}"/>
                  </a:ext>
                </a:extLst>
              </p:cNvPr>
              <p:cNvSpPr/>
              <p:nvPr/>
            </p:nvSpPr>
            <p:spPr>
              <a:xfrm>
                <a:off x="7538165" y="1193796"/>
                <a:ext cx="407034" cy="481965"/>
              </a:xfrm>
              <a:custGeom>
                <a:avLst/>
                <a:gdLst/>
                <a:ahLst/>
                <a:cxnLst/>
                <a:rect l="l" t="t" r="r" b="b"/>
                <a:pathLst>
                  <a:path w="407034" h="481964">
                    <a:moveTo>
                      <a:pt x="239699" y="0"/>
                    </a:moveTo>
                    <a:lnTo>
                      <a:pt x="185293" y="7550"/>
                    </a:lnTo>
                    <a:lnTo>
                      <a:pt x="140620" y="27514"/>
                    </a:lnTo>
                    <a:lnTo>
                      <a:pt x="106330" y="55862"/>
                    </a:lnTo>
                    <a:lnTo>
                      <a:pt x="83076" y="88562"/>
                    </a:lnTo>
                    <a:lnTo>
                      <a:pt x="81348" y="88562"/>
                    </a:lnTo>
                    <a:lnTo>
                      <a:pt x="76154" y="10313"/>
                    </a:lnTo>
                    <a:lnTo>
                      <a:pt x="0" y="10313"/>
                    </a:lnTo>
                    <a:lnTo>
                      <a:pt x="1637" y="40115"/>
                    </a:lnTo>
                    <a:lnTo>
                      <a:pt x="2706" y="70721"/>
                    </a:lnTo>
                    <a:lnTo>
                      <a:pt x="3289" y="102939"/>
                    </a:lnTo>
                    <a:lnTo>
                      <a:pt x="3465" y="137576"/>
                    </a:lnTo>
                    <a:lnTo>
                      <a:pt x="3465" y="481524"/>
                    </a:lnTo>
                    <a:lnTo>
                      <a:pt x="89997" y="481524"/>
                    </a:lnTo>
                    <a:lnTo>
                      <a:pt x="89997" y="198632"/>
                    </a:lnTo>
                    <a:lnTo>
                      <a:pt x="90334" y="187717"/>
                    </a:lnTo>
                    <a:lnTo>
                      <a:pt x="112211" y="124557"/>
                    </a:lnTo>
                    <a:lnTo>
                      <a:pt x="171133" y="77563"/>
                    </a:lnTo>
                    <a:lnTo>
                      <a:pt x="211145" y="70510"/>
                    </a:lnTo>
                    <a:lnTo>
                      <a:pt x="262630" y="81635"/>
                    </a:lnTo>
                    <a:lnTo>
                      <a:pt x="296593" y="111784"/>
                    </a:lnTo>
                    <a:lnTo>
                      <a:pt x="315304" y="156120"/>
                    </a:lnTo>
                    <a:lnTo>
                      <a:pt x="321037" y="209805"/>
                    </a:lnTo>
                    <a:lnTo>
                      <a:pt x="321037" y="481524"/>
                    </a:lnTo>
                    <a:lnTo>
                      <a:pt x="406699" y="481524"/>
                    </a:lnTo>
                    <a:lnTo>
                      <a:pt x="406699" y="200349"/>
                    </a:lnTo>
                    <a:lnTo>
                      <a:pt x="400900" y="138350"/>
                    </a:lnTo>
                    <a:lnTo>
                      <a:pt x="385096" y="89933"/>
                    </a:lnTo>
                    <a:lnTo>
                      <a:pt x="361678" y="53626"/>
                    </a:lnTo>
                    <a:lnTo>
                      <a:pt x="333039" y="27953"/>
                    </a:lnTo>
                    <a:lnTo>
                      <a:pt x="269658" y="2614"/>
                    </a:lnTo>
                    <a:lnTo>
                      <a:pt x="239699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" name="object 12">
                <a:extLst>
                  <a:ext uri="{FF2B5EF4-FFF2-40B4-BE49-F238E27FC236}">
                    <a16:creationId xmlns:a16="http://schemas.microsoft.com/office/drawing/2014/main" id="{E6FB613C-002B-3D52-D07D-9AC32E9CD9C1}"/>
                  </a:ext>
                </a:extLst>
              </p:cNvPr>
              <p:cNvSpPr/>
              <p:nvPr/>
            </p:nvSpPr>
            <p:spPr>
              <a:xfrm>
                <a:off x="8050437" y="984849"/>
                <a:ext cx="447675" cy="701040"/>
              </a:xfrm>
              <a:custGeom>
                <a:avLst/>
                <a:gdLst/>
                <a:ahLst/>
                <a:cxnLst/>
                <a:rect l="l" t="t" r="r" b="b"/>
                <a:pathLst>
                  <a:path w="447675" h="701039">
                    <a:moveTo>
                      <a:pt x="212873" y="208946"/>
                    </a:moveTo>
                    <a:lnTo>
                      <a:pt x="170399" y="213390"/>
                    </a:lnTo>
                    <a:lnTo>
                      <a:pt x="130572" y="226438"/>
                    </a:lnTo>
                    <a:lnTo>
                      <a:pt x="94335" y="247669"/>
                    </a:lnTo>
                    <a:lnTo>
                      <a:pt x="62631" y="276659"/>
                    </a:lnTo>
                    <a:lnTo>
                      <a:pt x="36403" y="312984"/>
                    </a:lnTo>
                    <a:lnTo>
                      <a:pt x="16593" y="356222"/>
                    </a:lnTo>
                    <a:lnTo>
                      <a:pt x="4144" y="405950"/>
                    </a:lnTo>
                    <a:lnTo>
                      <a:pt x="0" y="461745"/>
                    </a:lnTo>
                    <a:lnTo>
                      <a:pt x="4017" y="512998"/>
                    </a:lnTo>
                    <a:lnTo>
                      <a:pt x="15590" y="559313"/>
                    </a:lnTo>
                    <a:lnTo>
                      <a:pt x="33998" y="600105"/>
                    </a:lnTo>
                    <a:lnTo>
                      <a:pt x="58520" y="634792"/>
                    </a:lnTo>
                    <a:lnTo>
                      <a:pt x="88437" y="662787"/>
                    </a:lnTo>
                    <a:lnTo>
                      <a:pt x="123029" y="683507"/>
                    </a:lnTo>
                    <a:lnTo>
                      <a:pt x="161575" y="696368"/>
                    </a:lnTo>
                    <a:lnTo>
                      <a:pt x="203355" y="700784"/>
                    </a:lnTo>
                    <a:lnTo>
                      <a:pt x="257342" y="693785"/>
                    </a:lnTo>
                    <a:lnTo>
                      <a:pt x="302975" y="674453"/>
                    </a:lnTo>
                    <a:lnTo>
                      <a:pt x="339034" y="645284"/>
                    </a:lnTo>
                    <a:lnTo>
                      <a:pt x="348228" y="632001"/>
                    </a:lnTo>
                    <a:lnTo>
                      <a:pt x="227584" y="632001"/>
                    </a:lnTo>
                    <a:lnTo>
                      <a:pt x="184751" y="625699"/>
                    </a:lnTo>
                    <a:lnTo>
                      <a:pt x="149706" y="607957"/>
                    </a:lnTo>
                    <a:lnTo>
                      <a:pt x="122447" y="580516"/>
                    </a:lnTo>
                    <a:lnTo>
                      <a:pt x="102977" y="545121"/>
                    </a:lnTo>
                    <a:lnTo>
                      <a:pt x="91294" y="503515"/>
                    </a:lnTo>
                    <a:lnTo>
                      <a:pt x="87400" y="457441"/>
                    </a:lnTo>
                    <a:lnTo>
                      <a:pt x="91723" y="407877"/>
                    </a:lnTo>
                    <a:lnTo>
                      <a:pt x="104386" y="364164"/>
                    </a:lnTo>
                    <a:lnTo>
                      <a:pt x="124933" y="327712"/>
                    </a:lnTo>
                    <a:lnTo>
                      <a:pt x="152907" y="299929"/>
                    </a:lnTo>
                    <a:lnTo>
                      <a:pt x="187853" y="282226"/>
                    </a:lnTo>
                    <a:lnTo>
                      <a:pt x="229312" y="276012"/>
                    </a:lnTo>
                    <a:lnTo>
                      <a:pt x="351687" y="276012"/>
                    </a:lnTo>
                    <a:lnTo>
                      <a:pt x="334440" y="253566"/>
                    </a:lnTo>
                    <a:lnTo>
                      <a:pt x="303409" y="230551"/>
                    </a:lnTo>
                    <a:lnTo>
                      <a:pt x="262806" y="214791"/>
                    </a:lnTo>
                    <a:lnTo>
                      <a:pt x="212873" y="208946"/>
                    </a:lnTo>
                    <a:close/>
                  </a:path>
                  <a:path w="447675" h="701039">
                    <a:moveTo>
                      <a:pt x="444236" y="608777"/>
                    </a:moveTo>
                    <a:lnTo>
                      <a:pt x="366030" y="608777"/>
                    </a:lnTo>
                    <a:lnTo>
                      <a:pt x="370365" y="690471"/>
                    </a:lnTo>
                    <a:lnTo>
                      <a:pt x="447379" y="690471"/>
                    </a:lnTo>
                    <a:lnTo>
                      <a:pt x="445741" y="663531"/>
                    </a:lnTo>
                    <a:lnTo>
                      <a:pt x="444736" y="634792"/>
                    </a:lnTo>
                    <a:lnTo>
                      <a:pt x="444654" y="632001"/>
                    </a:lnTo>
                    <a:lnTo>
                      <a:pt x="444236" y="608777"/>
                    </a:lnTo>
                    <a:close/>
                  </a:path>
                  <a:path w="447675" h="701039">
                    <a:moveTo>
                      <a:pt x="351687" y="276012"/>
                    </a:moveTo>
                    <a:lnTo>
                      <a:pt x="229312" y="276012"/>
                    </a:lnTo>
                    <a:lnTo>
                      <a:pt x="274336" y="283845"/>
                    </a:lnTo>
                    <a:lnTo>
                      <a:pt x="311086" y="305139"/>
                    </a:lnTo>
                    <a:lnTo>
                      <a:pt x="338099" y="336592"/>
                    </a:lnTo>
                    <a:lnTo>
                      <a:pt x="353915" y="374899"/>
                    </a:lnTo>
                    <a:lnTo>
                      <a:pt x="357381" y="492697"/>
                    </a:lnTo>
                    <a:lnTo>
                      <a:pt x="357205" y="502707"/>
                    </a:lnTo>
                    <a:lnTo>
                      <a:pt x="335761" y="572865"/>
                    </a:lnTo>
                    <a:lnTo>
                      <a:pt x="306652" y="605019"/>
                    </a:lnTo>
                    <a:lnTo>
                      <a:pt x="269593" y="625081"/>
                    </a:lnTo>
                    <a:lnTo>
                      <a:pt x="227584" y="632001"/>
                    </a:lnTo>
                    <a:lnTo>
                      <a:pt x="348228" y="632001"/>
                    </a:lnTo>
                    <a:lnTo>
                      <a:pt x="364303" y="608777"/>
                    </a:lnTo>
                    <a:lnTo>
                      <a:pt x="444236" y="608777"/>
                    </a:lnTo>
                    <a:lnTo>
                      <a:pt x="444086" y="600105"/>
                    </a:lnTo>
                    <a:lnTo>
                      <a:pt x="443979" y="580516"/>
                    </a:lnTo>
                    <a:lnTo>
                      <a:pt x="443913" y="281174"/>
                    </a:lnTo>
                    <a:lnTo>
                      <a:pt x="355654" y="281174"/>
                    </a:lnTo>
                    <a:lnTo>
                      <a:pt x="351687" y="276012"/>
                    </a:lnTo>
                    <a:close/>
                  </a:path>
                  <a:path w="447675" h="701039">
                    <a:moveTo>
                      <a:pt x="443913" y="0"/>
                    </a:moveTo>
                    <a:lnTo>
                      <a:pt x="357381" y="0"/>
                    </a:lnTo>
                    <a:lnTo>
                      <a:pt x="357381" y="281174"/>
                    </a:lnTo>
                    <a:lnTo>
                      <a:pt x="443913" y="281174"/>
                    </a:lnTo>
                    <a:lnTo>
                      <a:pt x="443913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38" name="object 18">
                <a:extLst>
                  <a:ext uri="{FF2B5EF4-FFF2-40B4-BE49-F238E27FC236}">
                    <a16:creationId xmlns:a16="http://schemas.microsoft.com/office/drawing/2014/main" id="{CB14908B-6726-7B0A-DAF8-AF7FE72DF491}"/>
                  </a:ext>
                </a:extLst>
              </p:cNvPr>
              <p:cNvGrpSpPr/>
              <p:nvPr/>
            </p:nvGrpSpPr>
            <p:grpSpPr>
              <a:xfrm>
                <a:off x="1572641" y="50585"/>
                <a:ext cx="2386330" cy="2541270"/>
                <a:chOff x="1572641" y="50585"/>
                <a:chExt cx="2386330" cy="2541270"/>
              </a:xfrm>
            </p:grpSpPr>
            <p:sp>
              <p:nvSpPr>
                <p:cNvPr id="39" name="object 19">
                  <a:extLst>
                    <a:ext uri="{FF2B5EF4-FFF2-40B4-BE49-F238E27FC236}">
                      <a16:creationId xmlns:a16="http://schemas.microsoft.com/office/drawing/2014/main" id="{A5B4DA19-762F-18DB-EA79-0516E4C99AEC}"/>
                    </a:ext>
                  </a:extLst>
                </p:cNvPr>
                <p:cNvSpPr/>
                <p:nvPr/>
              </p:nvSpPr>
              <p:spPr>
                <a:xfrm>
                  <a:off x="1572641" y="1632608"/>
                  <a:ext cx="614680" cy="419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680" h="419735">
                      <a:moveTo>
                        <a:pt x="280075" y="0"/>
                      </a:moveTo>
                      <a:lnTo>
                        <a:pt x="226509" y="4324"/>
                      </a:lnTo>
                      <a:lnTo>
                        <a:pt x="183975" y="14909"/>
                      </a:lnTo>
                      <a:lnTo>
                        <a:pt x="139315" y="35832"/>
                      </a:lnTo>
                      <a:lnTo>
                        <a:pt x="98249" y="69337"/>
                      </a:lnTo>
                      <a:lnTo>
                        <a:pt x="66514" y="110422"/>
                      </a:lnTo>
                      <a:lnTo>
                        <a:pt x="43055" y="156991"/>
                      </a:lnTo>
                      <a:lnTo>
                        <a:pt x="26815" y="206947"/>
                      </a:lnTo>
                      <a:lnTo>
                        <a:pt x="15458" y="260466"/>
                      </a:lnTo>
                      <a:lnTo>
                        <a:pt x="8648" y="315289"/>
                      </a:lnTo>
                      <a:lnTo>
                        <a:pt x="2372" y="367305"/>
                      </a:lnTo>
                      <a:lnTo>
                        <a:pt x="130" y="393879"/>
                      </a:lnTo>
                      <a:lnTo>
                        <a:pt x="0" y="419328"/>
                      </a:lnTo>
                      <a:lnTo>
                        <a:pt x="12855" y="412101"/>
                      </a:lnTo>
                      <a:lnTo>
                        <a:pt x="24983" y="404067"/>
                      </a:lnTo>
                      <a:lnTo>
                        <a:pt x="37598" y="396354"/>
                      </a:lnTo>
                      <a:lnTo>
                        <a:pt x="51914" y="390093"/>
                      </a:lnTo>
                      <a:lnTo>
                        <a:pt x="83066" y="384839"/>
                      </a:lnTo>
                      <a:lnTo>
                        <a:pt x="291811" y="384839"/>
                      </a:lnTo>
                      <a:lnTo>
                        <a:pt x="315704" y="377743"/>
                      </a:lnTo>
                      <a:lnTo>
                        <a:pt x="357577" y="357592"/>
                      </a:lnTo>
                      <a:lnTo>
                        <a:pt x="395877" y="331169"/>
                      </a:lnTo>
                      <a:lnTo>
                        <a:pt x="429818" y="299089"/>
                      </a:lnTo>
                      <a:lnTo>
                        <a:pt x="458614" y="261971"/>
                      </a:lnTo>
                      <a:lnTo>
                        <a:pt x="496148" y="206405"/>
                      </a:lnTo>
                      <a:lnTo>
                        <a:pt x="533030" y="150195"/>
                      </a:lnTo>
                      <a:lnTo>
                        <a:pt x="567540" y="96668"/>
                      </a:lnTo>
                      <a:lnTo>
                        <a:pt x="585969" y="70870"/>
                      </a:lnTo>
                      <a:lnTo>
                        <a:pt x="606588" y="47004"/>
                      </a:lnTo>
                      <a:lnTo>
                        <a:pt x="614368" y="39266"/>
                      </a:lnTo>
                      <a:lnTo>
                        <a:pt x="613510" y="38408"/>
                      </a:lnTo>
                      <a:lnTo>
                        <a:pt x="612641" y="38408"/>
                      </a:lnTo>
                      <a:lnTo>
                        <a:pt x="588911" y="38032"/>
                      </a:lnTo>
                      <a:lnTo>
                        <a:pt x="565588" y="36045"/>
                      </a:lnTo>
                      <a:lnTo>
                        <a:pt x="542429" y="33090"/>
                      </a:lnTo>
                      <a:lnTo>
                        <a:pt x="519188" y="29811"/>
                      </a:lnTo>
                      <a:lnTo>
                        <a:pt x="410155" y="10890"/>
                      </a:lnTo>
                      <a:lnTo>
                        <a:pt x="384696" y="7226"/>
                      </a:lnTo>
                      <a:lnTo>
                        <a:pt x="358995" y="4123"/>
                      </a:lnTo>
                      <a:lnTo>
                        <a:pt x="333131" y="1826"/>
                      </a:lnTo>
                      <a:lnTo>
                        <a:pt x="307184" y="576"/>
                      </a:lnTo>
                      <a:lnTo>
                        <a:pt x="280075" y="0"/>
                      </a:lnTo>
                      <a:close/>
                    </a:path>
                    <a:path w="614680" h="419735">
                      <a:moveTo>
                        <a:pt x="291811" y="384839"/>
                      </a:moveTo>
                      <a:lnTo>
                        <a:pt x="83066" y="384839"/>
                      </a:lnTo>
                      <a:lnTo>
                        <a:pt x="114216" y="385472"/>
                      </a:lnTo>
                      <a:lnTo>
                        <a:pt x="145366" y="389491"/>
                      </a:lnTo>
                      <a:lnTo>
                        <a:pt x="176518" y="394397"/>
                      </a:lnTo>
                      <a:lnTo>
                        <a:pt x="224388" y="396762"/>
                      </a:lnTo>
                      <a:lnTo>
                        <a:pt x="271045" y="391006"/>
                      </a:lnTo>
                      <a:lnTo>
                        <a:pt x="291811" y="384839"/>
                      </a:lnTo>
                      <a:close/>
                    </a:path>
                  </a:pathLst>
                </a:custGeom>
                <a:solidFill>
                  <a:srgbClr val="6F9548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40" name="object 20">
                  <a:extLst>
                    <a:ext uri="{FF2B5EF4-FFF2-40B4-BE49-F238E27FC236}">
                      <a16:creationId xmlns:a16="http://schemas.microsoft.com/office/drawing/2014/main" id="{AE51E425-29A4-3281-8736-B729A061328D}"/>
                    </a:ext>
                  </a:extLst>
                </p:cNvPr>
                <p:cNvPicPr/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1699837" y="1682829"/>
                  <a:ext cx="238830" cy="74176"/>
                </a:xfrm>
                <a:prstGeom prst="rect">
                  <a:avLst/>
                </a:prstGeom>
              </p:spPr>
            </p:pic>
            <p:sp>
              <p:nvSpPr>
                <p:cNvPr id="41" name="object 21">
                  <a:extLst>
                    <a:ext uri="{FF2B5EF4-FFF2-40B4-BE49-F238E27FC236}">
                      <a16:creationId xmlns:a16="http://schemas.microsoft.com/office/drawing/2014/main" id="{AE001846-FC54-ACFD-85AA-7DE4AD977D80}"/>
                    </a:ext>
                  </a:extLst>
                </p:cNvPr>
                <p:cNvSpPr/>
                <p:nvPr/>
              </p:nvSpPr>
              <p:spPr>
                <a:xfrm>
                  <a:off x="2213867" y="50585"/>
                  <a:ext cx="1745614" cy="2541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5614" h="2541270">
                      <a:moveTo>
                        <a:pt x="1552656" y="0"/>
                      </a:moveTo>
                      <a:lnTo>
                        <a:pt x="1480782" y="7792"/>
                      </a:lnTo>
                      <a:lnTo>
                        <a:pt x="1413813" y="30979"/>
                      </a:lnTo>
                      <a:lnTo>
                        <a:pt x="1351751" y="63117"/>
                      </a:lnTo>
                      <a:lnTo>
                        <a:pt x="1276272" y="112308"/>
                      </a:lnTo>
                      <a:lnTo>
                        <a:pt x="1231941" y="145396"/>
                      </a:lnTo>
                      <a:lnTo>
                        <a:pt x="1189103" y="180340"/>
                      </a:lnTo>
                      <a:lnTo>
                        <a:pt x="1147677" y="216935"/>
                      </a:lnTo>
                      <a:lnTo>
                        <a:pt x="1107579" y="254976"/>
                      </a:lnTo>
                      <a:lnTo>
                        <a:pt x="1149651" y="219100"/>
                      </a:lnTo>
                      <a:lnTo>
                        <a:pt x="1192842" y="184878"/>
                      </a:lnTo>
                      <a:lnTo>
                        <a:pt x="1237236" y="152514"/>
                      </a:lnTo>
                      <a:lnTo>
                        <a:pt x="1282918" y="122214"/>
                      </a:lnTo>
                      <a:lnTo>
                        <a:pt x="1329970" y="94185"/>
                      </a:lnTo>
                      <a:lnTo>
                        <a:pt x="1390221" y="63121"/>
                      </a:lnTo>
                      <a:lnTo>
                        <a:pt x="1453715" y="39150"/>
                      </a:lnTo>
                      <a:lnTo>
                        <a:pt x="1518611" y="27215"/>
                      </a:lnTo>
                      <a:lnTo>
                        <a:pt x="1550574" y="27659"/>
                      </a:lnTo>
                      <a:lnTo>
                        <a:pt x="1608636" y="47156"/>
                      </a:lnTo>
                      <a:lnTo>
                        <a:pt x="1650765" y="90582"/>
                      </a:lnTo>
                      <a:lnTo>
                        <a:pt x="1675626" y="148660"/>
                      </a:lnTo>
                      <a:lnTo>
                        <a:pt x="1689068" y="212697"/>
                      </a:lnTo>
                      <a:lnTo>
                        <a:pt x="1694496" y="298837"/>
                      </a:lnTo>
                      <a:lnTo>
                        <a:pt x="1693415" y="352401"/>
                      </a:lnTo>
                      <a:lnTo>
                        <a:pt x="1689802" y="406048"/>
                      </a:lnTo>
                      <a:lnTo>
                        <a:pt x="1684152" y="459615"/>
                      </a:lnTo>
                      <a:lnTo>
                        <a:pt x="1676965" y="512936"/>
                      </a:lnTo>
                      <a:lnTo>
                        <a:pt x="1669207" y="561667"/>
                      </a:lnTo>
                      <a:lnTo>
                        <a:pt x="1660598" y="610302"/>
                      </a:lnTo>
                      <a:lnTo>
                        <a:pt x="1651191" y="658829"/>
                      </a:lnTo>
                      <a:lnTo>
                        <a:pt x="1641034" y="707235"/>
                      </a:lnTo>
                      <a:lnTo>
                        <a:pt x="1630179" y="755511"/>
                      </a:lnTo>
                      <a:lnTo>
                        <a:pt x="1618677" y="803643"/>
                      </a:lnTo>
                      <a:lnTo>
                        <a:pt x="1606578" y="851621"/>
                      </a:lnTo>
                      <a:lnTo>
                        <a:pt x="1593934" y="899431"/>
                      </a:lnTo>
                      <a:lnTo>
                        <a:pt x="1580794" y="947064"/>
                      </a:lnTo>
                      <a:lnTo>
                        <a:pt x="1567209" y="994507"/>
                      </a:lnTo>
                      <a:lnTo>
                        <a:pt x="1553231" y="1041747"/>
                      </a:lnTo>
                      <a:lnTo>
                        <a:pt x="1538357" y="1088794"/>
                      </a:lnTo>
                      <a:lnTo>
                        <a:pt x="1522980" y="1135647"/>
                      </a:lnTo>
                      <a:lnTo>
                        <a:pt x="1507069" y="1182283"/>
                      </a:lnTo>
                      <a:lnTo>
                        <a:pt x="1490592" y="1228678"/>
                      </a:lnTo>
                      <a:lnTo>
                        <a:pt x="1473518" y="1274810"/>
                      </a:lnTo>
                      <a:lnTo>
                        <a:pt x="1455817" y="1320655"/>
                      </a:lnTo>
                      <a:lnTo>
                        <a:pt x="1437456" y="1366190"/>
                      </a:lnTo>
                      <a:lnTo>
                        <a:pt x="1418405" y="1411392"/>
                      </a:lnTo>
                      <a:lnTo>
                        <a:pt x="1398632" y="1456238"/>
                      </a:lnTo>
                      <a:lnTo>
                        <a:pt x="1378106" y="1500705"/>
                      </a:lnTo>
                      <a:lnTo>
                        <a:pt x="1356797" y="1544769"/>
                      </a:lnTo>
                      <a:lnTo>
                        <a:pt x="1332824" y="1592529"/>
                      </a:lnTo>
                      <a:lnTo>
                        <a:pt x="1307689" y="1639793"/>
                      </a:lnTo>
                      <a:lnTo>
                        <a:pt x="1281474" y="1686480"/>
                      </a:lnTo>
                      <a:lnTo>
                        <a:pt x="1254260" y="1732506"/>
                      </a:lnTo>
                      <a:lnTo>
                        <a:pt x="1226131" y="1777788"/>
                      </a:lnTo>
                      <a:lnTo>
                        <a:pt x="1197051" y="1822753"/>
                      </a:lnTo>
                      <a:lnTo>
                        <a:pt x="1166890" y="1866770"/>
                      </a:lnTo>
                      <a:lnTo>
                        <a:pt x="1135608" y="1909715"/>
                      </a:lnTo>
                      <a:lnTo>
                        <a:pt x="1103161" y="1951465"/>
                      </a:lnTo>
                      <a:lnTo>
                        <a:pt x="1069507" y="1991896"/>
                      </a:lnTo>
                      <a:lnTo>
                        <a:pt x="1035139" y="2031496"/>
                      </a:lnTo>
                      <a:lnTo>
                        <a:pt x="999524" y="2069734"/>
                      </a:lnTo>
                      <a:lnTo>
                        <a:pt x="962661" y="2106486"/>
                      </a:lnTo>
                      <a:lnTo>
                        <a:pt x="924552" y="2141630"/>
                      </a:lnTo>
                      <a:lnTo>
                        <a:pt x="885199" y="2175043"/>
                      </a:lnTo>
                      <a:lnTo>
                        <a:pt x="844956" y="2206470"/>
                      </a:lnTo>
                      <a:lnTo>
                        <a:pt x="803343" y="2235589"/>
                      </a:lnTo>
                      <a:lnTo>
                        <a:pt x="760651" y="2262149"/>
                      </a:lnTo>
                      <a:lnTo>
                        <a:pt x="717172" y="2285902"/>
                      </a:lnTo>
                      <a:lnTo>
                        <a:pt x="673195" y="2306599"/>
                      </a:lnTo>
                      <a:lnTo>
                        <a:pt x="616624" y="2327021"/>
                      </a:lnTo>
                      <a:lnTo>
                        <a:pt x="560706" y="2340996"/>
                      </a:lnTo>
                      <a:lnTo>
                        <a:pt x="505969" y="2346907"/>
                      </a:lnTo>
                      <a:lnTo>
                        <a:pt x="479900" y="2346677"/>
                      </a:lnTo>
                      <a:lnTo>
                        <a:pt x="432092" y="2339381"/>
                      </a:lnTo>
                      <a:lnTo>
                        <a:pt x="396292" y="2325520"/>
                      </a:lnTo>
                      <a:lnTo>
                        <a:pt x="382439" y="2318640"/>
                      </a:lnTo>
                      <a:lnTo>
                        <a:pt x="376387" y="2314337"/>
                      </a:lnTo>
                      <a:lnTo>
                        <a:pt x="369466" y="2310044"/>
                      </a:lnTo>
                      <a:lnTo>
                        <a:pt x="336217" y="2282686"/>
                      </a:lnTo>
                      <a:lnTo>
                        <a:pt x="306621" y="2249849"/>
                      </a:lnTo>
                      <a:lnTo>
                        <a:pt x="280757" y="2213789"/>
                      </a:lnTo>
                      <a:lnTo>
                        <a:pt x="258705" y="2176760"/>
                      </a:lnTo>
                      <a:lnTo>
                        <a:pt x="240329" y="2137960"/>
                      </a:lnTo>
                      <a:lnTo>
                        <a:pt x="225279" y="2097871"/>
                      </a:lnTo>
                      <a:lnTo>
                        <a:pt x="213311" y="2056814"/>
                      </a:lnTo>
                      <a:lnTo>
                        <a:pt x="204183" y="2015110"/>
                      </a:lnTo>
                      <a:lnTo>
                        <a:pt x="194670" y="1943634"/>
                      </a:lnTo>
                      <a:lnTo>
                        <a:pt x="190340" y="1871513"/>
                      </a:lnTo>
                      <a:lnTo>
                        <a:pt x="189495" y="1820484"/>
                      </a:lnTo>
                      <a:lnTo>
                        <a:pt x="189482" y="1803578"/>
                      </a:lnTo>
                      <a:lnTo>
                        <a:pt x="190277" y="1796244"/>
                      </a:lnTo>
                      <a:lnTo>
                        <a:pt x="192522" y="1765129"/>
                      </a:lnTo>
                      <a:lnTo>
                        <a:pt x="193806" y="1751988"/>
                      </a:lnTo>
                      <a:lnTo>
                        <a:pt x="176444" y="1761151"/>
                      </a:lnTo>
                      <a:lnTo>
                        <a:pt x="158111" y="1767895"/>
                      </a:lnTo>
                      <a:lnTo>
                        <a:pt x="138804" y="1772060"/>
                      </a:lnTo>
                      <a:lnTo>
                        <a:pt x="118520" y="1773484"/>
                      </a:lnTo>
                      <a:lnTo>
                        <a:pt x="89561" y="1770663"/>
                      </a:lnTo>
                      <a:lnTo>
                        <a:pt x="62708" y="1762523"/>
                      </a:lnTo>
                      <a:lnTo>
                        <a:pt x="38451" y="1749546"/>
                      </a:lnTo>
                      <a:lnTo>
                        <a:pt x="17277" y="1732219"/>
                      </a:lnTo>
                      <a:lnTo>
                        <a:pt x="7300" y="1786291"/>
                      </a:lnTo>
                      <a:lnTo>
                        <a:pt x="1702" y="1841093"/>
                      </a:lnTo>
                      <a:lnTo>
                        <a:pt x="0" y="1896059"/>
                      </a:lnTo>
                      <a:lnTo>
                        <a:pt x="1707" y="1950620"/>
                      </a:lnTo>
                      <a:lnTo>
                        <a:pt x="5400" y="1999923"/>
                      </a:lnTo>
                      <a:lnTo>
                        <a:pt x="11458" y="2050019"/>
                      </a:lnTo>
                      <a:lnTo>
                        <a:pt x="20130" y="2100362"/>
                      </a:lnTo>
                      <a:lnTo>
                        <a:pt x="31666" y="2150409"/>
                      </a:lnTo>
                      <a:lnTo>
                        <a:pt x="46315" y="2199613"/>
                      </a:lnTo>
                      <a:lnTo>
                        <a:pt x="64325" y="2247430"/>
                      </a:lnTo>
                      <a:lnTo>
                        <a:pt x="85947" y="2293316"/>
                      </a:lnTo>
                      <a:lnTo>
                        <a:pt x="111430" y="2336724"/>
                      </a:lnTo>
                      <a:lnTo>
                        <a:pt x="141022" y="2377110"/>
                      </a:lnTo>
                      <a:lnTo>
                        <a:pt x="166857" y="2406679"/>
                      </a:lnTo>
                      <a:lnTo>
                        <a:pt x="195858" y="2435040"/>
                      </a:lnTo>
                      <a:lnTo>
                        <a:pt x="227294" y="2460661"/>
                      </a:lnTo>
                      <a:lnTo>
                        <a:pt x="260432" y="2482007"/>
                      </a:lnTo>
                      <a:lnTo>
                        <a:pt x="300243" y="2503504"/>
                      </a:lnTo>
                      <a:lnTo>
                        <a:pt x="364841" y="2526793"/>
                      </a:lnTo>
                      <a:lnTo>
                        <a:pt x="409566" y="2536168"/>
                      </a:lnTo>
                      <a:lnTo>
                        <a:pt x="475898" y="2540977"/>
                      </a:lnTo>
                      <a:lnTo>
                        <a:pt x="518732" y="2539084"/>
                      </a:lnTo>
                      <a:lnTo>
                        <a:pt x="560268" y="2533806"/>
                      </a:lnTo>
                      <a:lnTo>
                        <a:pt x="600506" y="2525870"/>
                      </a:lnTo>
                      <a:lnTo>
                        <a:pt x="639459" y="2514985"/>
                      </a:lnTo>
                      <a:lnTo>
                        <a:pt x="677196" y="2502005"/>
                      </a:lnTo>
                      <a:lnTo>
                        <a:pt x="713796" y="2487413"/>
                      </a:lnTo>
                      <a:lnTo>
                        <a:pt x="749339" y="2471693"/>
                      </a:lnTo>
                      <a:lnTo>
                        <a:pt x="794494" y="2447479"/>
                      </a:lnTo>
                      <a:lnTo>
                        <a:pt x="837848" y="2421360"/>
                      </a:lnTo>
                      <a:lnTo>
                        <a:pt x="879478" y="2393473"/>
                      </a:lnTo>
                      <a:lnTo>
                        <a:pt x="919458" y="2363957"/>
                      </a:lnTo>
                      <a:lnTo>
                        <a:pt x="957864" y="2332948"/>
                      </a:lnTo>
                      <a:lnTo>
                        <a:pt x="994770" y="2300583"/>
                      </a:lnTo>
                      <a:lnTo>
                        <a:pt x="1030252" y="2267001"/>
                      </a:lnTo>
                      <a:lnTo>
                        <a:pt x="1064385" y="2232337"/>
                      </a:lnTo>
                      <a:lnTo>
                        <a:pt x="1097243" y="2196731"/>
                      </a:lnTo>
                      <a:lnTo>
                        <a:pt x="1128903" y="2160317"/>
                      </a:lnTo>
                      <a:lnTo>
                        <a:pt x="1159440" y="2123235"/>
                      </a:lnTo>
                      <a:lnTo>
                        <a:pt x="1188928" y="2085621"/>
                      </a:lnTo>
                      <a:lnTo>
                        <a:pt x="1217347" y="2047435"/>
                      </a:lnTo>
                      <a:lnTo>
                        <a:pt x="1244659" y="2008581"/>
                      </a:lnTo>
                      <a:lnTo>
                        <a:pt x="1270913" y="1969107"/>
                      </a:lnTo>
                      <a:lnTo>
                        <a:pt x="1296158" y="1929060"/>
                      </a:lnTo>
                      <a:lnTo>
                        <a:pt x="1320442" y="1888489"/>
                      </a:lnTo>
                      <a:lnTo>
                        <a:pt x="1343813" y="1847440"/>
                      </a:lnTo>
                      <a:lnTo>
                        <a:pt x="1366376" y="1806021"/>
                      </a:lnTo>
                      <a:lnTo>
                        <a:pt x="1388170" y="1764315"/>
                      </a:lnTo>
                      <a:lnTo>
                        <a:pt x="1409146" y="1722324"/>
                      </a:lnTo>
                      <a:lnTo>
                        <a:pt x="1429257" y="1680046"/>
                      </a:lnTo>
                      <a:lnTo>
                        <a:pt x="1448454" y="1637481"/>
                      </a:lnTo>
                      <a:lnTo>
                        <a:pt x="1466689" y="1594631"/>
                      </a:lnTo>
                      <a:lnTo>
                        <a:pt x="1480901" y="1562256"/>
                      </a:lnTo>
                      <a:lnTo>
                        <a:pt x="1494060" y="1529717"/>
                      </a:lnTo>
                      <a:lnTo>
                        <a:pt x="1519483" y="1464803"/>
                      </a:lnTo>
                      <a:lnTo>
                        <a:pt x="1530889" y="1431907"/>
                      </a:lnTo>
                      <a:lnTo>
                        <a:pt x="1542624" y="1399015"/>
                      </a:lnTo>
                      <a:lnTo>
                        <a:pt x="1554036" y="1366125"/>
                      </a:lnTo>
                      <a:lnTo>
                        <a:pt x="1564476" y="1333236"/>
                      </a:lnTo>
                      <a:lnTo>
                        <a:pt x="1586109" y="1266170"/>
                      </a:lnTo>
                      <a:lnTo>
                        <a:pt x="1614947" y="1166428"/>
                      </a:lnTo>
                      <a:lnTo>
                        <a:pt x="1640621" y="1065820"/>
                      </a:lnTo>
                      <a:lnTo>
                        <a:pt x="1652416" y="1016764"/>
                      </a:lnTo>
                      <a:lnTo>
                        <a:pt x="1663709" y="967620"/>
                      </a:lnTo>
                      <a:lnTo>
                        <a:pt x="1674466" y="918382"/>
                      </a:lnTo>
                      <a:lnTo>
                        <a:pt x="1684659" y="869048"/>
                      </a:lnTo>
                      <a:lnTo>
                        <a:pt x="1694254" y="819613"/>
                      </a:lnTo>
                      <a:lnTo>
                        <a:pt x="1703221" y="770074"/>
                      </a:lnTo>
                      <a:lnTo>
                        <a:pt x="1711528" y="720426"/>
                      </a:lnTo>
                      <a:lnTo>
                        <a:pt x="1719145" y="670666"/>
                      </a:lnTo>
                      <a:lnTo>
                        <a:pt x="1726040" y="620790"/>
                      </a:lnTo>
                      <a:lnTo>
                        <a:pt x="1732182" y="570794"/>
                      </a:lnTo>
                      <a:lnTo>
                        <a:pt x="1737539" y="520674"/>
                      </a:lnTo>
                      <a:lnTo>
                        <a:pt x="1741085" y="474237"/>
                      </a:lnTo>
                      <a:lnTo>
                        <a:pt x="1743694" y="427776"/>
                      </a:lnTo>
                      <a:lnTo>
                        <a:pt x="1745004" y="381268"/>
                      </a:lnTo>
                      <a:lnTo>
                        <a:pt x="1744655" y="334687"/>
                      </a:lnTo>
                      <a:lnTo>
                        <a:pt x="1742287" y="288012"/>
                      </a:lnTo>
                      <a:lnTo>
                        <a:pt x="1737539" y="241217"/>
                      </a:lnTo>
                      <a:lnTo>
                        <a:pt x="1724346" y="170707"/>
                      </a:lnTo>
                      <a:lnTo>
                        <a:pt x="1699467" y="102781"/>
                      </a:lnTo>
                      <a:lnTo>
                        <a:pt x="1669165" y="55742"/>
                      </a:lnTo>
                      <a:lnTo>
                        <a:pt x="1641288" y="29676"/>
                      </a:lnTo>
                      <a:lnTo>
                        <a:pt x="1589565" y="5611"/>
                      </a:lnTo>
                      <a:lnTo>
                        <a:pt x="1552656" y="0"/>
                      </a:lnTo>
                      <a:close/>
                    </a:path>
                  </a:pathLst>
                </a:custGeom>
                <a:solidFill>
                  <a:srgbClr val="56524A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42" name="object 22">
                  <a:extLst>
                    <a:ext uri="{FF2B5EF4-FFF2-40B4-BE49-F238E27FC236}">
                      <a16:creationId xmlns:a16="http://schemas.microsoft.com/office/drawing/2014/main" id="{A60D50EF-CBF0-3333-6DBB-2486B8BFD9A4}"/>
                    </a:ext>
                  </a:extLst>
                </p:cNvPr>
                <p:cNvPicPr/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2791875" y="1646942"/>
                  <a:ext cx="208538" cy="116080"/>
                </a:xfrm>
                <a:prstGeom prst="rect">
                  <a:avLst/>
                </a:prstGeom>
              </p:spPr>
            </p:pic>
            <p:sp>
              <p:nvSpPr>
                <p:cNvPr id="43" name="object 23">
                  <a:extLst>
                    <a:ext uri="{FF2B5EF4-FFF2-40B4-BE49-F238E27FC236}">
                      <a16:creationId xmlns:a16="http://schemas.microsoft.com/office/drawing/2014/main" id="{D679C55E-81B5-4031-831A-8C30D14C01CA}"/>
                    </a:ext>
                  </a:extLst>
                </p:cNvPr>
                <p:cNvSpPr/>
                <p:nvPr/>
              </p:nvSpPr>
              <p:spPr>
                <a:xfrm>
                  <a:off x="2299506" y="2130181"/>
                  <a:ext cx="1029969" cy="412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9970" h="412114">
                      <a:moveTo>
                        <a:pt x="1029738" y="0"/>
                      </a:moveTo>
                      <a:lnTo>
                        <a:pt x="1000175" y="39183"/>
                      </a:lnTo>
                      <a:lnTo>
                        <a:pt x="966022" y="76718"/>
                      </a:lnTo>
                      <a:lnTo>
                        <a:pt x="928601" y="112534"/>
                      </a:lnTo>
                      <a:lnTo>
                        <a:pt x="889232" y="146559"/>
                      </a:lnTo>
                      <a:lnTo>
                        <a:pt x="849239" y="178720"/>
                      </a:lnTo>
                      <a:lnTo>
                        <a:pt x="809943" y="208946"/>
                      </a:lnTo>
                      <a:lnTo>
                        <a:pt x="768739" y="237766"/>
                      </a:lnTo>
                      <a:lnTo>
                        <a:pt x="725781" y="264104"/>
                      </a:lnTo>
                      <a:lnTo>
                        <a:pt x="681333" y="288054"/>
                      </a:lnTo>
                      <a:lnTo>
                        <a:pt x="635660" y="309710"/>
                      </a:lnTo>
                      <a:lnTo>
                        <a:pt x="589024" y="329168"/>
                      </a:lnTo>
                      <a:lnTo>
                        <a:pt x="541690" y="346523"/>
                      </a:lnTo>
                      <a:lnTo>
                        <a:pt x="469220" y="365441"/>
                      </a:lnTo>
                      <a:lnTo>
                        <a:pt x="395453" y="374040"/>
                      </a:lnTo>
                      <a:lnTo>
                        <a:pt x="343470" y="372641"/>
                      </a:lnTo>
                      <a:lnTo>
                        <a:pt x="294669" y="365362"/>
                      </a:lnTo>
                      <a:lnTo>
                        <a:pt x="249060" y="352505"/>
                      </a:lnTo>
                      <a:lnTo>
                        <a:pt x="206649" y="334372"/>
                      </a:lnTo>
                      <a:lnTo>
                        <a:pt x="167446" y="311266"/>
                      </a:lnTo>
                      <a:lnTo>
                        <a:pt x="131456" y="283489"/>
                      </a:lnTo>
                      <a:lnTo>
                        <a:pt x="98689" y="251343"/>
                      </a:lnTo>
                      <a:lnTo>
                        <a:pt x="69152" y="215132"/>
                      </a:lnTo>
                      <a:lnTo>
                        <a:pt x="42853" y="175158"/>
                      </a:lnTo>
                      <a:lnTo>
                        <a:pt x="19800" y="131722"/>
                      </a:lnTo>
                      <a:lnTo>
                        <a:pt x="0" y="85128"/>
                      </a:lnTo>
                      <a:lnTo>
                        <a:pt x="18199" y="130730"/>
                      </a:lnTo>
                      <a:lnTo>
                        <a:pt x="38183" y="174418"/>
                      </a:lnTo>
                      <a:lnTo>
                        <a:pt x="60601" y="215809"/>
                      </a:lnTo>
                      <a:lnTo>
                        <a:pt x="86100" y="254519"/>
                      </a:lnTo>
                      <a:lnTo>
                        <a:pt x="115332" y="290166"/>
                      </a:lnTo>
                      <a:lnTo>
                        <a:pt x="148944" y="322367"/>
                      </a:lnTo>
                      <a:lnTo>
                        <a:pt x="187587" y="350739"/>
                      </a:lnTo>
                      <a:lnTo>
                        <a:pt x="231909" y="374899"/>
                      </a:lnTo>
                      <a:lnTo>
                        <a:pt x="276875" y="392499"/>
                      </a:lnTo>
                      <a:lnTo>
                        <a:pt x="321981" y="404270"/>
                      </a:lnTo>
                      <a:lnTo>
                        <a:pt x="367094" y="410575"/>
                      </a:lnTo>
                      <a:lnTo>
                        <a:pt x="412081" y="411779"/>
                      </a:lnTo>
                      <a:lnTo>
                        <a:pt x="456811" y="408248"/>
                      </a:lnTo>
                      <a:lnTo>
                        <a:pt x="501150" y="400344"/>
                      </a:lnTo>
                      <a:lnTo>
                        <a:pt x="544965" y="388433"/>
                      </a:lnTo>
                      <a:lnTo>
                        <a:pt x="588124" y="372880"/>
                      </a:lnTo>
                      <a:lnTo>
                        <a:pt x="630495" y="354048"/>
                      </a:lnTo>
                      <a:lnTo>
                        <a:pt x="671944" y="332302"/>
                      </a:lnTo>
                      <a:lnTo>
                        <a:pt x="712339" y="308006"/>
                      </a:lnTo>
                      <a:lnTo>
                        <a:pt x="751548" y="281526"/>
                      </a:lnTo>
                      <a:lnTo>
                        <a:pt x="789437" y="253225"/>
                      </a:lnTo>
                      <a:lnTo>
                        <a:pt x="825874" y="223468"/>
                      </a:lnTo>
                      <a:lnTo>
                        <a:pt x="860727" y="192620"/>
                      </a:lnTo>
                      <a:lnTo>
                        <a:pt x="893863" y="161044"/>
                      </a:lnTo>
                      <a:lnTo>
                        <a:pt x="925149" y="129106"/>
                      </a:lnTo>
                      <a:lnTo>
                        <a:pt x="954452" y="97169"/>
                      </a:lnTo>
                      <a:lnTo>
                        <a:pt x="993717" y="49550"/>
                      </a:lnTo>
                      <a:lnTo>
                        <a:pt x="1012254" y="24977"/>
                      </a:lnTo>
                      <a:lnTo>
                        <a:pt x="102973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F425E9B-38CA-410F-A2B1-EADA2D4319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695" y="3749676"/>
            <a:ext cx="3171761" cy="31717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627565-8662-429A-A005-E41A1F883B5F}"/>
              </a:ext>
            </a:extLst>
          </p:cNvPr>
          <p:cNvSpPr txBox="1"/>
          <p:nvPr/>
        </p:nvSpPr>
        <p:spPr>
          <a:xfrm>
            <a:off x="7558712" y="7635876"/>
            <a:ext cx="3568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Strategic Partnerships</a:t>
            </a:r>
            <a:endParaRPr lang="en-US" sz="28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1CAB1F-1E67-48BA-97A9-E74B67AD8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7273" y="3749676"/>
            <a:ext cx="3171761" cy="317176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34F74CA5-BBE4-4A97-B06B-8A49B2C32835}"/>
              </a:ext>
            </a:extLst>
          </p:cNvPr>
          <p:cNvSpPr txBox="1"/>
          <p:nvPr/>
        </p:nvSpPr>
        <p:spPr>
          <a:xfrm>
            <a:off x="12386614" y="7650038"/>
            <a:ext cx="123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Clients</a:t>
            </a:r>
            <a:endParaRPr lang="en-US" sz="28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7545FF-51DB-4C05-A4DC-57C54A878A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523" y="3749676"/>
            <a:ext cx="3171761" cy="3171761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B63756C7-7E4C-4865-8E8C-7CE47CEE9228}"/>
              </a:ext>
            </a:extLst>
          </p:cNvPr>
          <p:cNvSpPr txBox="1"/>
          <p:nvPr/>
        </p:nvSpPr>
        <p:spPr>
          <a:xfrm>
            <a:off x="2934929" y="7635876"/>
            <a:ext cx="2410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Fund 35KUSD</a:t>
            </a:r>
            <a:endParaRPr lang="en-US" sz="28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BED012-E406-4B8F-A350-AE2A41CD7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0219" y="3749676"/>
            <a:ext cx="3171762" cy="3171762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A47F918E-5A9B-43E8-8C71-5498B31A0E2E}"/>
              </a:ext>
            </a:extLst>
          </p:cNvPr>
          <p:cNvSpPr txBox="1"/>
          <p:nvPr/>
        </p:nvSpPr>
        <p:spPr>
          <a:xfrm>
            <a:off x="15914600" y="7635875"/>
            <a:ext cx="3331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Technology Experts</a:t>
            </a:r>
            <a:endParaRPr lang="en-US" sz="28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sp>
          <p:nvSpPr>
            <p:cNvPr id="3" name="object 3"/>
            <p:cNvSpPr/>
            <p:nvPr/>
          </p:nvSpPr>
          <p:spPr>
            <a:xfrm>
              <a:off x="2470458" y="0"/>
              <a:ext cx="17633950" cy="11308715"/>
            </a:xfrm>
            <a:custGeom>
              <a:avLst/>
              <a:gdLst/>
              <a:ahLst/>
              <a:cxnLst/>
              <a:rect l="l" t="t" r="r" b="b"/>
              <a:pathLst>
                <a:path w="17633950" h="11308715">
                  <a:moveTo>
                    <a:pt x="17633641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7633641" y="11308556"/>
                  </a:lnTo>
                  <a:lnTo>
                    <a:pt x="17633641" y="0"/>
                  </a:lnTo>
                  <a:close/>
                </a:path>
              </a:pathLst>
            </a:custGeom>
            <a:solidFill>
              <a:srgbClr val="6F95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70458" cy="1130855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70459" y="0"/>
              <a:ext cx="11308556" cy="1130855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642672" y="183012"/>
              <a:ext cx="8366125" cy="3048000"/>
            </a:xfrm>
            <a:custGeom>
              <a:avLst/>
              <a:gdLst/>
              <a:ahLst/>
              <a:cxnLst/>
              <a:rect l="l" t="t" r="r" b="b"/>
              <a:pathLst>
                <a:path w="8366125" h="3048000">
                  <a:moveTo>
                    <a:pt x="742213" y="1936940"/>
                  </a:moveTo>
                  <a:lnTo>
                    <a:pt x="741159" y="1935911"/>
                  </a:lnTo>
                  <a:lnTo>
                    <a:pt x="740117" y="1935911"/>
                  </a:lnTo>
                  <a:lnTo>
                    <a:pt x="711454" y="1935454"/>
                  </a:lnTo>
                  <a:lnTo>
                    <a:pt x="683272" y="1933054"/>
                  </a:lnTo>
                  <a:lnTo>
                    <a:pt x="655294" y="1929485"/>
                  </a:lnTo>
                  <a:lnTo>
                    <a:pt x="627214" y="1925523"/>
                  </a:lnTo>
                  <a:lnTo>
                    <a:pt x="495503" y="1902675"/>
                  </a:lnTo>
                  <a:lnTo>
                    <a:pt x="464743" y="1898243"/>
                  </a:lnTo>
                  <a:lnTo>
                    <a:pt x="433692" y="1894484"/>
                  </a:lnTo>
                  <a:lnTo>
                    <a:pt x="402450" y="1891715"/>
                  </a:lnTo>
                  <a:lnTo>
                    <a:pt x="371106" y="1890204"/>
                  </a:lnTo>
                  <a:lnTo>
                    <a:pt x="338353" y="1889506"/>
                  </a:lnTo>
                  <a:lnTo>
                    <a:pt x="305904" y="1890852"/>
                  </a:lnTo>
                  <a:lnTo>
                    <a:pt x="241477" y="1901621"/>
                  </a:lnTo>
                  <a:lnTo>
                    <a:pt x="203720" y="1914486"/>
                  </a:lnTo>
                  <a:lnTo>
                    <a:pt x="168300" y="1932787"/>
                  </a:lnTo>
                  <a:lnTo>
                    <a:pt x="127673" y="1964359"/>
                  </a:lnTo>
                  <a:lnTo>
                    <a:pt x="94424" y="2002116"/>
                  </a:lnTo>
                  <a:lnTo>
                    <a:pt x="67894" y="2044750"/>
                  </a:lnTo>
                  <a:lnTo>
                    <a:pt x="47434" y="2090978"/>
                  </a:lnTo>
                  <a:lnTo>
                    <a:pt x="32397" y="2139505"/>
                  </a:lnTo>
                  <a:lnTo>
                    <a:pt x="18681" y="2204174"/>
                  </a:lnTo>
                  <a:lnTo>
                    <a:pt x="10452" y="2270391"/>
                  </a:lnTo>
                  <a:lnTo>
                    <a:pt x="6769" y="2301138"/>
                  </a:lnTo>
                  <a:lnTo>
                    <a:pt x="2882" y="2333244"/>
                  </a:lnTo>
                  <a:lnTo>
                    <a:pt x="165" y="2365337"/>
                  </a:lnTo>
                  <a:lnTo>
                    <a:pt x="0" y="2396083"/>
                  </a:lnTo>
                  <a:lnTo>
                    <a:pt x="15532" y="2387358"/>
                  </a:lnTo>
                  <a:lnTo>
                    <a:pt x="30187" y="2377643"/>
                  </a:lnTo>
                  <a:lnTo>
                    <a:pt x="45427" y="2368334"/>
                  </a:lnTo>
                  <a:lnTo>
                    <a:pt x="62725" y="2360765"/>
                  </a:lnTo>
                  <a:lnTo>
                    <a:pt x="100355" y="2354415"/>
                  </a:lnTo>
                  <a:lnTo>
                    <a:pt x="137985" y="2355189"/>
                  </a:lnTo>
                  <a:lnTo>
                    <a:pt x="175615" y="2360041"/>
                  </a:lnTo>
                  <a:lnTo>
                    <a:pt x="213258" y="2365959"/>
                  </a:lnTo>
                  <a:lnTo>
                    <a:pt x="263918" y="2369020"/>
                  </a:lnTo>
                  <a:lnTo>
                    <a:pt x="313550" y="2364486"/>
                  </a:lnTo>
                  <a:lnTo>
                    <a:pt x="355117" y="2354415"/>
                  </a:lnTo>
                  <a:lnTo>
                    <a:pt x="407174" y="2334666"/>
                  </a:lnTo>
                  <a:lnTo>
                    <a:pt x="449897" y="2310384"/>
                  </a:lnTo>
                  <a:lnTo>
                    <a:pt x="489038" y="2280513"/>
                  </a:lnTo>
                  <a:lnTo>
                    <a:pt x="523963" y="2245550"/>
                  </a:lnTo>
                  <a:lnTo>
                    <a:pt x="554050" y="2205990"/>
                  </a:lnTo>
                  <a:lnTo>
                    <a:pt x="576770" y="2172474"/>
                  </a:lnTo>
                  <a:lnTo>
                    <a:pt x="599389" y="2138857"/>
                  </a:lnTo>
                  <a:lnTo>
                    <a:pt x="621817" y="2105050"/>
                  </a:lnTo>
                  <a:lnTo>
                    <a:pt x="643940" y="2070950"/>
                  </a:lnTo>
                  <a:lnTo>
                    <a:pt x="685634" y="2006282"/>
                  </a:lnTo>
                  <a:lnTo>
                    <a:pt x="707885" y="1975116"/>
                  </a:lnTo>
                  <a:lnTo>
                    <a:pt x="732802" y="1946300"/>
                  </a:lnTo>
                  <a:lnTo>
                    <a:pt x="742213" y="1936940"/>
                  </a:lnTo>
                  <a:close/>
                </a:path>
                <a:path w="8366125" h="3048000">
                  <a:moveTo>
                    <a:pt x="797610" y="1813344"/>
                  </a:moveTo>
                  <a:lnTo>
                    <a:pt x="787298" y="1774990"/>
                  </a:lnTo>
                  <a:lnTo>
                    <a:pt x="779322" y="1736344"/>
                  </a:lnTo>
                  <a:lnTo>
                    <a:pt x="772922" y="1697494"/>
                  </a:lnTo>
                  <a:lnTo>
                    <a:pt x="767295" y="1658556"/>
                  </a:lnTo>
                  <a:lnTo>
                    <a:pt x="762127" y="1612607"/>
                  </a:lnTo>
                  <a:lnTo>
                    <a:pt x="757237" y="1566760"/>
                  </a:lnTo>
                  <a:lnTo>
                    <a:pt x="752157" y="1521104"/>
                  </a:lnTo>
                  <a:lnTo>
                    <a:pt x="746391" y="1475740"/>
                  </a:lnTo>
                  <a:lnTo>
                    <a:pt x="740460" y="1432280"/>
                  </a:lnTo>
                  <a:lnTo>
                    <a:pt x="733450" y="1389126"/>
                  </a:lnTo>
                  <a:lnTo>
                    <a:pt x="725081" y="1346161"/>
                  </a:lnTo>
                  <a:lnTo>
                    <a:pt x="715022" y="1303299"/>
                  </a:lnTo>
                  <a:lnTo>
                    <a:pt x="702983" y="1260094"/>
                  </a:lnTo>
                  <a:lnTo>
                    <a:pt x="688378" y="1217866"/>
                  </a:lnTo>
                  <a:lnTo>
                    <a:pt x="670636" y="1176794"/>
                  </a:lnTo>
                  <a:lnTo>
                    <a:pt x="649173" y="1137094"/>
                  </a:lnTo>
                  <a:lnTo>
                    <a:pt x="617372" y="1093635"/>
                  </a:lnTo>
                  <a:lnTo>
                    <a:pt x="581215" y="1058646"/>
                  </a:lnTo>
                  <a:lnTo>
                    <a:pt x="541083" y="1029398"/>
                  </a:lnTo>
                  <a:lnTo>
                    <a:pt x="497408" y="1003134"/>
                  </a:lnTo>
                  <a:lnTo>
                    <a:pt x="182943" y="827544"/>
                  </a:lnTo>
                  <a:lnTo>
                    <a:pt x="174879" y="875030"/>
                  </a:lnTo>
                  <a:lnTo>
                    <a:pt x="162775" y="921131"/>
                  </a:lnTo>
                  <a:lnTo>
                    <a:pt x="147777" y="966165"/>
                  </a:lnTo>
                  <a:lnTo>
                    <a:pt x="131025" y="1010513"/>
                  </a:lnTo>
                  <a:lnTo>
                    <a:pt x="113677" y="1054519"/>
                  </a:lnTo>
                  <a:lnTo>
                    <a:pt x="96901" y="1098511"/>
                  </a:lnTo>
                  <a:lnTo>
                    <a:pt x="81851" y="1142860"/>
                  </a:lnTo>
                  <a:lnTo>
                    <a:pt x="69672" y="1187907"/>
                  </a:lnTo>
                  <a:lnTo>
                    <a:pt x="61506" y="1233995"/>
                  </a:lnTo>
                  <a:lnTo>
                    <a:pt x="58534" y="1281480"/>
                  </a:lnTo>
                  <a:lnTo>
                    <a:pt x="62204" y="1335455"/>
                  </a:lnTo>
                  <a:lnTo>
                    <a:pt x="74485" y="1386789"/>
                  </a:lnTo>
                  <a:lnTo>
                    <a:pt x="94996" y="1435595"/>
                  </a:lnTo>
                  <a:lnTo>
                    <a:pt x="123355" y="1481963"/>
                  </a:lnTo>
                  <a:lnTo>
                    <a:pt x="163080" y="1528191"/>
                  </a:lnTo>
                  <a:lnTo>
                    <a:pt x="209080" y="1568183"/>
                  </a:lnTo>
                  <a:lnTo>
                    <a:pt x="271411" y="1609090"/>
                  </a:lnTo>
                  <a:lnTo>
                    <a:pt x="337654" y="1642973"/>
                  </a:lnTo>
                  <a:lnTo>
                    <a:pt x="402069" y="1670507"/>
                  </a:lnTo>
                  <a:lnTo>
                    <a:pt x="467271" y="1694916"/>
                  </a:lnTo>
                  <a:lnTo>
                    <a:pt x="510565" y="1709394"/>
                  </a:lnTo>
                  <a:lnTo>
                    <a:pt x="597522" y="1737575"/>
                  </a:lnTo>
                  <a:lnTo>
                    <a:pt x="676656" y="1764017"/>
                  </a:lnTo>
                  <a:lnTo>
                    <a:pt x="712025" y="1776857"/>
                  </a:lnTo>
                  <a:lnTo>
                    <a:pt x="746798" y="1791055"/>
                  </a:lnTo>
                  <a:lnTo>
                    <a:pt x="780884" y="1807095"/>
                  </a:lnTo>
                  <a:lnTo>
                    <a:pt x="791337" y="1813344"/>
                  </a:lnTo>
                  <a:lnTo>
                    <a:pt x="797610" y="1815414"/>
                  </a:lnTo>
                  <a:lnTo>
                    <a:pt x="797610" y="1813344"/>
                  </a:lnTo>
                  <a:close/>
                </a:path>
                <a:path w="8366125" h="3048000">
                  <a:moveTo>
                    <a:pt x="1640179" y="832739"/>
                  </a:moveTo>
                  <a:lnTo>
                    <a:pt x="1638096" y="832739"/>
                  </a:lnTo>
                  <a:lnTo>
                    <a:pt x="1637055" y="833780"/>
                  </a:lnTo>
                  <a:lnTo>
                    <a:pt x="1602778" y="851992"/>
                  </a:lnTo>
                  <a:lnTo>
                    <a:pt x="1567522" y="868057"/>
                  </a:lnTo>
                  <a:lnTo>
                    <a:pt x="1531493" y="882561"/>
                  </a:lnTo>
                  <a:lnTo>
                    <a:pt x="1494878" y="896099"/>
                  </a:lnTo>
                  <a:lnTo>
                    <a:pt x="1366100" y="941527"/>
                  </a:lnTo>
                  <a:lnTo>
                    <a:pt x="1282877" y="972616"/>
                  </a:lnTo>
                  <a:lnTo>
                    <a:pt x="1250251" y="985812"/>
                  </a:lnTo>
                  <a:lnTo>
                    <a:pt x="1250251" y="1052957"/>
                  </a:lnTo>
                  <a:lnTo>
                    <a:pt x="1214970" y="1085151"/>
                  </a:lnTo>
                  <a:lnTo>
                    <a:pt x="1181265" y="1117358"/>
                  </a:lnTo>
                  <a:lnTo>
                    <a:pt x="1130820" y="1173187"/>
                  </a:lnTo>
                  <a:lnTo>
                    <a:pt x="1088224" y="1233703"/>
                  </a:lnTo>
                  <a:lnTo>
                    <a:pt x="1068400" y="1270304"/>
                  </a:lnTo>
                  <a:lnTo>
                    <a:pt x="1052652" y="1308481"/>
                  </a:lnTo>
                  <a:lnTo>
                    <a:pt x="1040892" y="1347787"/>
                  </a:lnTo>
                  <a:lnTo>
                    <a:pt x="1032827" y="1388478"/>
                  </a:lnTo>
                  <a:lnTo>
                    <a:pt x="1028776" y="1439164"/>
                  </a:lnTo>
                  <a:lnTo>
                    <a:pt x="1028750" y="1445641"/>
                  </a:lnTo>
                  <a:lnTo>
                    <a:pt x="1031062" y="1472184"/>
                  </a:lnTo>
                  <a:lnTo>
                    <a:pt x="1037005" y="1499628"/>
                  </a:lnTo>
                  <a:lnTo>
                    <a:pt x="1039101" y="1504823"/>
                  </a:lnTo>
                  <a:lnTo>
                    <a:pt x="1042225" y="1510004"/>
                  </a:lnTo>
                  <a:lnTo>
                    <a:pt x="1043279" y="1517281"/>
                  </a:lnTo>
                  <a:lnTo>
                    <a:pt x="1020343" y="1485582"/>
                  </a:lnTo>
                  <a:lnTo>
                    <a:pt x="1001052" y="1445641"/>
                  </a:lnTo>
                  <a:lnTo>
                    <a:pt x="986510" y="1385595"/>
                  </a:lnTo>
                  <a:lnTo>
                    <a:pt x="984732" y="1354201"/>
                  </a:lnTo>
                  <a:lnTo>
                    <a:pt x="986726" y="1327302"/>
                  </a:lnTo>
                  <a:lnTo>
                    <a:pt x="998550" y="1275461"/>
                  </a:lnTo>
                  <a:lnTo>
                    <a:pt x="1021702" y="1226146"/>
                  </a:lnTo>
                  <a:lnTo>
                    <a:pt x="1054201" y="1182103"/>
                  </a:lnTo>
                  <a:lnTo>
                    <a:pt x="1101979" y="1137793"/>
                  </a:lnTo>
                  <a:lnTo>
                    <a:pt x="1163853" y="1096733"/>
                  </a:lnTo>
                  <a:lnTo>
                    <a:pt x="1208709" y="1072857"/>
                  </a:lnTo>
                  <a:lnTo>
                    <a:pt x="1232230" y="1061097"/>
                  </a:lnTo>
                  <a:lnTo>
                    <a:pt x="1243977" y="1055027"/>
                  </a:lnTo>
                  <a:lnTo>
                    <a:pt x="1246073" y="1055027"/>
                  </a:lnTo>
                  <a:lnTo>
                    <a:pt x="1250251" y="1052957"/>
                  </a:lnTo>
                  <a:lnTo>
                    <a:pt x="1250251" y="985812"/>
                  </a:lnTo>
                  <a:lnTo>
                    <a:pt x="1242809" y="988809"/>
                  </a:lnTo>
                  <a:lnTo>
                    <a:pt x="1203337" y="1006170"/>
                  </a:lnTo>
                  <a:lnTo>
                    <a:pt x="1164539" y="1024902"/>
                  </a:lnTo>
                  <a:lnTo>
                    <a:pt x="1125969" y="1046657"/>
                  </a:lnTo>
                  <a:lnTo>
                    <a:pt x="1088885" y="1070356"/>
                  </a:lnTo>
                  <a:lnTo>
                    <a:pt x="1053553" y="1096784"/>
                  </a:lnTo>
                  <a:lnTo>
                    <a:pt x="1020279" y="1126718"/>
                  </a:lnTo>
                  <a:lnTo>
                    <a:pt x="984478" y="1167218"/>
                  </a:lnTo>
                  <a:lnTo>
                    <a:pt x="956513" y="1213967"/>
                  </a:lnTo>
                  <a:lnTo>
                    <a:pt x="932205" y="1275905"/>
                  </a:lnTo>
                  <a:lnTo>
                    <a:pt x="922007" y="1341729"/>
                  </a:lnTo>
                  <a:lnTo>
                    <a:pt x="922210" y="1374863"/>
                  </a:lnTo>
                  <a:lnTo>
                    <a:pt x="933183" y="1439164"/>
                  </a:lnTo>
                  <a:lnTo>
                    <a:pt x="958888" y="1502867"/>
                  </a:lnTo>
                  <a:lnTo>
                    <a:pt x="998512" y="1560525"/>
                  </a:lnTo>
                  <a:lnTo>
                    <a:pt x="1040447" y="1600225"/>
                  </a:lnTo>
                  <a:lnTo>
                    <a:pt x="1077658" y="1625866"/>
                  </a:lnTo>
                  <a:lnTo>
                    <a:pt x="1139926" y="1654200"/>
                  </a:lnTo>
                  <a:lnTo>
                    <a:pt x="1182814" y="1665478"/>
                  </a:lnTo>
                  <a:lnTo>
                    <a:pt x="1226413" y="1670621"/>
                  </a:lnTo>
                  <a:lnTo>
                    <a:pt x="1270812" y="1669694"/>
                  </a:lnTo>
                  <a:lnTo>
                    <a:pt x="1316113" y="1662722"/>
                  </a:lnTo>
                  <a:lnTo>
                    <a:pt x="1367256" y="1646580"/>
                  </a:lnTo>
                  <a:lnTo>
                    <a:pt x="1413992" y="1623237"/>
                  </a:lnTo>
                  <a:lnTo>
                    <a:pt x="1456220" y="1592884"/>
                  </a:lnTo>
                  <a:lnTo>
                    <a:pt x="1493824" y="1555711"/>
                  </a:lnTo>
                  <a:lnTo>
                    <a:pt x="1521358" y="1517281"/>
                  </a:lnTo>
                  <a:lnTo>
                    <a:pt x="1528064" y="1506766"/>
                  </a:lnTo>
                  <a:lnTo>
                    <a:pt x="1554467" y="1453921"/>
                  </a:lnTo>
                  <a:lnTo>
                    <a:pt x="1577721" y="1384452"/>
                  </a:lnTo>
                  <a:lnTo>
                    <a:pt x="1593138" y="1312646"/>
                  </a:lnTo>
                  <a:lnTo>
                    <a:pt x="1603070" y="1244993"/>
                  </a:lnTo>
                  <a:lnTo>
                    <a:pt x="1609864" y="1176566"/>
                  </a:lnTo>
                  <a:lnTo>
                    <a:pt x="1612658" y="1132001"/>
                  </a:lnTo>
                  <a:lnTo>
                    <a:pt x="1615059" y="1085151"/>
                  </a:lnTo>
                  <a:lnTo>
                    <a:pt x="1617065" y="1042466"/>
                  </a:lnTo>
                  <a:lnTo>
                    <a:pt x="1619275" y="997902"/>
                  </a:lnTo>
                  <a:lnTo>
                    <a:pt x="1621739" y="960539"/>
                  </a:lnTo>
                  <a:lnTo>
                    <a:pt x="1624901" y="923366"/>
                  </a:lnTo>
                  <a:lnTo>
                    <a:pt x="1629422" y="886587"/>
                  </a:lnTo>
                  <a:lnTo>
                    <a:pt x="1636001" y="850392"/>
                  </a:lnTo>
                  <a:lnTo>
                    <a:pt x="1637055" y="844169"/>
                  </a:lnTo>
                  <a:lnTo>
                    <a:pt x="1639138" y="838974"/>
                  </a:lnTo>
                  <a:lnTo>
                    <a:pt x="1640179" y="832739"/>
                  </a:lnTo>
                  <a:close/>
                </a:path>
                <a:path w="8366125" h="3048000">
                  <a:moveTo>
                    <a:pt x="1898840" y="2212810"/>
                  </a:moveTo>
                  <a:lnTo>
                    <a:pt x="1896554" y="2202878"/>
                  </a:lnTo>
                  <a:lnTo>
                    <a:pt x="1890026" y="2184171"/>
                  </a:lnTo>
                  <a:lnTo>
                    <a:pt x="1882762" y="2162556"/>
                  </a:lnTo>
                  <a:lnTo>
                    <a:pt x="1866658" y="2120493"/>
                  </a:lnTo>
                  <a:lnTo>
                    <a:pt x="1837461" y="2059520"/>
                  </a:lnTo>
                  <a:lnTo>
                    <a:pt x="1814766" y="2020570"/>
                  </a:lnTo>
                  <a:lnTo>
                    <a:pt x="1789709" y="1983181"/>
                  </a:lnTo>
                  <a:lnTo>
                    <a:pt x="1762493" y="1947341"/>
                  </a:lnTo>
                  <a:lnTo>
                    <a:pt x="1729778" y="1912302"/>
                  </a:lnTo>
                  <a:lnTo>
                    <a:pt x="1693494" y="1883168"/>
                  </a:lnTo>
                  <a:lnTo>
                    <a:pt x="1654175" y="1859889"/>
                  </a:lnTo>
                  <a:lnTo>
                    <a:pt x="1612392" y="1842389"/>
                  </a:lnTo>
                  <a:lnTo>
                    <a:pt x="1568704" y="1830603"/>
                  </a:lnTo>
                  <a:lnTo>
                    <a:pt x="1523669" y="1824456"/>
                  </a:lnTo>
                  <a:lnTo>
                    <a:pt x="1477848" y="1823872"/>
                  </a:lnTo>
                  <a:lnTo>
                    <a:pt x="1431785" y="1828800"/>
                  </a:lnTo>
                  <a:lnTo>
                    <a:pt x="1386052" y="1839163"/>
                  </a:lnTo>
                  <a:lnTo>
                    <a:pt x="1341208" y="1854885"/>
                  </a:lnTo>
                  <a:lnTo>
                    <a:pt x="1272349" y="1887220"/>
                  </a:lnTo>
                  <a:lnTo>
                    <a:pt x="1239037" y="1905863"/>
                  </a:lnTo>
                  <a:lnTo>
                    <a:pt x="1207401" y="1926551"/>
                  </a:lnTo>
                  <a:lnTo>
                    <a:pt x="1184008" y="1940839"/>
                  </a:lnTo>
                  <a:lnTo>
                    <a:pt x="1145717" y="1961362"/>
                  </a:lnTo>
                  <a:lnTo>
                    <a:pt x="1107440" y="1977974"/>
                  </a:lnTo>
                  <a:lnTo>
                    <a:pt x="1084046" y="1980577"/>
                  </a:lnTo>
                  <a:lnTo>
                    <a:pt x="1106881" y="1999132"/>
                  </a:lnTo>
                  <a:lnTo>
                    <a:pt x="1129525" y="2020697"/>
                  </a:lnTo>
                  <a:lnTo>
                    <a:pt x="1151382" y="2043239"/>
                  </a:lnTo>
                  <a:lnTo>
                    <a:pt x="1171867" y="2064715"/>
                  </a:lnTo>
                  <a:lnTo>
                    <a:pt x="1241983" y="2137168"/>
                  </a:lnTo>
                  <a:lnTo>
                    <a:pt x="1265948" y="2161324"/>
                  </a:lnTo>
                  <a:lnTo>
                    <a:pt x="1288300" y="2184489"/>
                  </a:lnTo>
                  <a:lnTo>
                    <a:pt x="1311541" y="2207158"/>
                  </a:lnTo>
                  <a:lnTo>
                    <a:pt x="1361071" y="2250668"/>
                  </a:lnTo>
                  <a:lnTo>
                    <a:pt x="1415427" y="2291169"/>
                  </a:lnTo>
                  <a:lnTo>
                    <a:pt x="1476057" y="2325446"/>
                  </a:lnTo>
                  <a:lnTo>
                    <a:pt x="1516570" y="2342197"/>
                  </a:lnTo>
                  <a:lnTo>
                    <a:pt x="1558645" y="2353500"/>
                  </a:lnTo>
                  <a:lnTo>
                    <a:pt x="1607337" y="2360218"/>
                  </a:lnTo>
                  <a:lnTo>
                    <a:pt x="1655737" y="2359736"/>
                  </a:lnTo>
                  <a:lnTo>
                    <a:pt x="1703146" y="2351455"/>
                  </a:lnTo>
                  <a:lnTo>
                    <a:pt x="1748904" y="2334793"/>
                  </a:lnTo>
                  <a:lnTo>
                    <a:pt x="1793722" y="2310650"/>
                  </a:lnTo>
                  <a:lnTo>
                    <a:pt x="1839722" y="2277859"/>
                  </a:lnTo>
                  <a:lnTo>
                    <a:pt x="1869122" y="2252738"/>
                  </a:lnTo>
                  <a:lnTo>
                    <a:pt x="1876780" y="2246401"/>
                  </a:lnTo>
                  <a:lnTo>
                    <a:pt x="1885708" y="2238718"/>
                  </a:lnTo>
                  <a:lnTo>
                    <a:pt x="1893671" y="2230247"/>
                  </a:lnTo>
                  <a:lnTo>
                    <a:pt x="1898383" y="2221573"/>
                  </a:lnTo>
                  <a:lnTo>
                    <a:pt x="1898840" y="2212810"/>
                  </a:lnTo>
                  <a:close/>
                </a:path>
                <a:path w="8366125" h="3048000">
                  <a:moveTo>
                    <a:pt x="2882823" y="419100"/>
                  </a:moveTo>
                  <a:lnTo>
                    <a:pt x="2881769" y="368300"/>
                  </a:lnTo>
                  <a:lnTo>
                    <a:pt x="2878823" y="330200"/>
                  </a:lnTo>
                  <a:lnTo>
                    <a:pt x="2873718" y="279400"/>
                  </a:lnTo>
                  <a:lnTo>
                    <a:pt x="2867114" y="228600"/>
                  </a:lnTo>
                  <a:lnTo>
                    <a:pt x="2857779" y="190500"/>
                  </a:lnTo>
                  <a:lnTo>
                    <a:pt x="2844901" y="152400"/>
                  </a:lnTo>
                  <a:lnTo>
                    <a:pt x="2827718" y="114300"/>
                  </a:lnTo>
                  <a:lnTo>
                    <a:pt x="2817342" y="88900"/>
                  </a:lnTo>
                  <a:lnTo>
                    <a:pt x="2805112" y="76200"/>
                  </a:lnTo>
                  <a:lnTo>
                    <a:pt x="2791117" y="50800"/>
                  </a:lnTo>
                  <a:lnTo>
                    <a:pt x="2775445" y="38100"/>
                  </a:lnTo>
                  <a:lnTo>
                    <a:pt x="2757436" y="25400"/>
                  </a:lnTo>
                  <a:lnTo>
                    <a:pt x="2737955" y="12700"/>
                  </a:lnTo>
                  <a:lnTo>
                    <a:pt x="2717088" y="0"/>
                  </a:lnTo>
                  <a:lnTo>
                    <a:pt x="2522474" y="0"/>
                  </a:lnTo>
                  <a:lnTo>
                    <a:pt x="2482634" y="25400"/>
                  </a:lnTo>
                  <a:lnTo>
                    <a:pt x="2444458" y="38100"/>
                  </a:lnTo>
                  <a:lnTo>
                    <a:pt x="2407666" y="63500"/>
                  </a:lnTo>
                  <a:lnTo>
                    <a:pt x="2371941" y="88900"/>
                  </a:lnTo>
                  <a:lnTo>
                    <a:pt x="2332126" y="114300"/>
                  </a:lnTo>
                  <a:lnTo>
                    <a:pt x="2293302" y="139700"/>
                  </a:lnTo>
                  <a:lnTo>
                    <a:pt x="2255418" y="165100"/>
                  </a:lnTo>
                  <a:lnTo>
                    <a:pt x="2218461" y="190500"/>
                  </a:lnTo>
                  <a:lnTo>
                    <a:pt x="2182380" y="228600"/>
                  </a:lnTo>
                  <a:lnTo>
                    <a:pt x="2147138" y="254000"/>
                  </a:lnTo>
                  <a:lnTo>
                    <a:pt x="2112695" y="292100"/>
                  </a:lnTo>
                  <a:lnTo>
                    <a:pt x="2148852" y="266700"/>
                  </a:lnTo>
                  <a:lnTo>
                    <a:pt x="2185695" y="228600"/>
                  </a:lnTo>
                  <a:lnTo>
                    <a:pt x="2223249" y="203200"/>
                  </a:lnTo>
                  <a:lnTo>
                    <a:pt x="2261565" y="177800"/>
                  </a:lnTo>
                  <a:lnTo>
                    <a:pt x="2300655" y="152400"/>
                  </a:lnTo>
                  <a:lnTo>
                    <a:pt x="2340572" y="127000"/>
                  </a:lnTo>
                  <a:lnTo>
                    <a:pt x="2381351" y="101600"/>
                  </a:lnTo>
                  <a:lnTo>
                    <a:pt x="2417203" y="76200"/>
                  </a:lnTo>
                  <a:lnTo>
                    <a:pt x="2492044" y="50800"/>
                  </a:lnTo>
                  <a:lnTo>
                    <a:pt x="2609240" y="12700"/>
                  </a:lnTo>
                  <a:lnTo>
                    <a:pt x="2647848" y="12700"/>
                  </a:lnTo>
                  <a:lnTo>
                    <a:pt x="2684513" y="25400"/>
                  </a:lnTo>
                  <a:lnTo>
                    <a:pt x="2746184" y="63500"/>
                  </a:lnTo>
                  <a:lnTo>
                    <a:pt x="2785910" y="127000"/>
                  </a:lnTo>
                  <a:lnTo>
                    <a:pt x="2798927" y="165100"/>
                  </a:lnTo>
                  <a:lnTo>
                    <a:pt x="2808516" y="203200"/>
                  </a:lnTo>
                  <a:lnTo>
                    <a:pt x="2815158" y="241300"/>
                  </a:lnTo>
                  <a:lnTo>
                    <a:pt x="2819362" y="279400"/>
                  </a:lnTo>
                  <a:lnTo>
                    <a:pt x="2821597" y="330200"/>
                  </a:lnTo>
                  <a:lnTo>
                    <a:pt x="2821216" y="393700"/>
                  </a:lnTo>
                  <a:lnTo>
                    <a:pt x="2818574" y="444500"/>
                  </a:lnTo>
                  <a:lnTo>
                    <a:pt x="2814015" y="495300"/>
                  </a:lnTo>
                  <a:lnTo>
                    <a:pt x="2807881" y="546100"/>
                  </a:lnTo>
                  <a:lnTo>
                    <a:pt x="2800540" y="609600"/>
                  </a:lnTo>
                  <a:lnTo>
                    <a:pt x="2792679" y="660400"/>
                  </a:lnTo>
                  <a:lnTo>
                    <a:pt x="2784068" y="698500"/>
                  </a:lnTo>
                  <a:lnTo>
                    <a:pt x="2774772" y="749300"/>
                  </a:lnTo>
                  <a:lnTo>
                    <a:pt x="2764790" y="800100"/>
                  </a:lnTo>
                  <a:lnTo>
                    <a:pt x="2754185" y="850900"/>
                  </a:lnTo>
                  <a:lnTo>
                    <a:pt x="2742984" y="901700"/>
                  </a:lnTo>
                  <a:lnTo>
                    <a:pt x="2731224" y="952500"/>
                  </a:lnTo>
                  <a:lnTo>
                    <a:pt x="2718943" y="1003300"/>
                  </a:lnTo>
                  <a:lnTo>
                    <a:pt x="2706179" y="1054100"/>
                  </a:lnTo>
                  <a:lnTo>
                    <a:pt x="2692971" y="1092200"/>
                  </a:lnTo>
                  <a:lnTo>
                    <a:pt x="2679357" y="1143000"/>
                  </a:lnTo>
                  <a:lnTo>
                    <a:pt x="2665374" y="1193800"/>
                  </a:lnTo>
                  <a:lnTo>
                    <a:pt x="2651048" y="1244600"/>
                  </a:lnTo>
                  <a:lnTo>
                    <a:pt x="2635885" y="1295400"/>
                  </a:lnTo>
                  <a:lnTo>
                    <a:pt x="2620289" y="1333500"/>
                  </a:lnTo>
                  <a:lnTo>
                    <a:pt x="2604249" y="1384300"/>
                  </a:lnTo>
                  <a:lnTo>
                    <a:pt x="2587714" y="1435100"/>
                  </a:lnTo>
                  <a:lnTo>
                    <a:pt x="2570696" y="1485900"/>
                  </a:lnTo>
                  <a:lnTo>
                    <a:pt x="2553144" y="1524000"/>
                  </a:lnTo>
                  <a:lnTo>
                    <a:pt x="2535047" y="1574800"/>
                  </a:lnTo>
                  <a:lnTo>
                    <a:pt x="2516390" y="1625600"/>
                  </a:lnTo>
                  <a:lnTo>
                    <a:pt x="2497137" y="1663700"/>
                  </a:lnTo>
                  <a:lnTo>
                    <a:pt x="2477262" y="1714500"/>
                  </a:lnTo>
                  <a:lnTo>
                    <a:pt x="2456764" y="1765300"/>
                  </a:lnTo>
                  <a:lnTo>
                    <a:pt x="2435593" y="1803400"/>
                  </a:lnTo>
                  <a:lnTo>
                    <a:pt x="2413749" y="1854200"/>
                  </a:lnTo>
                  <a:lnTo>
                    <a:pt x="2389721" y="1905000"/>
                  </a:lnTo>
                  <a:lnTo>
                    <a:pt x="2364702" y="1943100"/>
                  </a:lnTo>
                  <a:lnTo>
                    <a:pt x="2338755" y="1993900"/>
                  </a:lnTo>
                  <a:lnTo>
                    <a:pt x="2311933" y="2044700"/>
                  </a:lnTo>
                  <a:lnTo>
                    <a:pt x="2284298" y="2082800"/>
                  </a:lnTo>
                  <a:lnTo>
                    <a:pt x="2255901" y="2133600"/>
                  </a:lnTo>
                  <a:lnTo>
                    <a:pt x="2226716" y="2171700"/>
                  </a:lnTo>
                  <a:lnTo>
                    <a:pt x="2196630" y="2222500"/>
                  </a:lnTo>
                  <a:lnTo>
                    <a:pt x="2165616" y="2260600"/>
                  </a:lnTo>
                  <a:lnTo>
                    <a:pt x="2133638" y="2311400"/>
                  </a:lnTo>
                  <a:lnTo>
                    <a:pt x="2100668" y="2349500"/>
                  </a:lnTo>
                  <a:lnTo>
                    <a:pt x="2066696" y="2387600"/>
                  </a:lnTo>
                  <a:lnTo>
                    <a:pt x="2032190" y="2425700"/>
                  </a:lnTo>
                  <a:lnTo>
                    <a:pt x="1996655" y="2463800"/>
                  </a:lnTo>
                  <a:lnTo>
                    <a:pt x="1960067" y="2501900"/>
                  </a:lnTo>
                  <a:lnTo>
                    <a:pt x="1922437" y="2540000"/>
                  </a:lnTo>
                  <a:lnTo>
                    <a:pt x="1883752" y="2578100"/>
                  </a:lnTo>
                  <a:lnTo>
                    <a:pt x="1844027" y="2616200"/>
                  </a:lnTo>
                  <a:lnTo>
                    <a:pt x="1803641" y="2641600"/>
                  </a:lnTo>
                  <a:lnTo>
                    <a:pt x="1762061" y="2679700"/>
                  </a:lnTo>
                  <a:lnTo>
                    <a:pt x="1719503" y="2705100"/>
                  </a:lnTo>
                  <a:lnTo>
                    <a:pt x="1632216" y="2755900"/>
                  </a:lnTo>
                  <a:lnTo>
                    <a:pt x="1587919" y="2768600"/>
                  </a:lnTo>
                  <a:lnTo>
                    <a:pt x="1485747" y="2806700"/>
                  </a:lnTo>
                  <a:lnTo>
                    <a:pt x="1452016" y="2806700"/>
                  </a:lnTo>
                  <a:lnTo>
                    <a:pt x="1418564" y="2819400"/>
                  </a:lnTo>
                  <a:lnTo>
                    <a:pt x="1310411" y="2819400"/>
                  </a:lnTo>
                  <a:lnTo>
                    <a:pt x="1296644" y="2806700"/>
                  </a:lnTo>
                  <a:lnTo>
                    <a:pt x="1271168" y="2806700"/>
                  </a:lnTo>
                  <a:lnTo>
                    <a:pt x="1264729" y="2794000"/>
                  </a:lnTo>
                  <a:lnTo>
                    <a:pt x="1245031" y="2794000"/>
                  </a:lnTo>
                  <a:lnTo>
                    <a:pt x="1238923" y="2781300"/>
                  </a:lnTo>
                  <a:lnTo>
                    <a:pt x="1220990" y="2781300"/>
                  </a:lnTo>
                  <a:lnTo>
                    <a:pt x="1180820" y="2743200"/>
                  </a:lnTo>
                  <a:lnTo>
                    <a:pt x="1145070" y="2705100"/>
                  </a:lnTo>
                  <a:lnTo>
                    <a:pt x="1113828" y="2654300"/>
                  </a:lnTo>
                  <a:lnTo>
                    <a:pt x="1087183" y="2616200"/>
                  </a:lnTo>
                  <a:lnTo>
                    <a:pt x="1064983" y="2565400"/>
                  </a:lnTo>
                  <a:lnTo>
                    <a:pt x="1046810" y="2514600"/>
                  </a:lnTo>
                  <a:lnTo>
                    <a:pt x="1032344" y="2463800"/>
                  </a:lnTo>
                  <a:lnTo>
                    <a:pt x="1021321" y="2413000"/>
                  </a:lnTo>
                  <a:lnTo>
                    <a:pt x="1014590" y="2374900"/>
                  </a:lnTo>
                  <a:lnTo>
                    <a:pt x="1009827" y="2336800"/>
                  </a:lnTo>
                  <a:lnTo>
                    <a:pt x="1006627" y="2286000"/>
                  </a:lnTo>
                  <a:lnTo>
                    <a:pt x="1004608" y="2247900"/>
                  </a:lnTo>
                  <a:lnTo>
                    <a:pt x="1003681" y="2209800"/>
                  </a:lnTo>
                  <a:lnTo>
                    <a:pt x="1003566" y="2171700"/>
                  </a:lnTo>
                  <a:lnTo>
                    <a:pt x="1003554" y="2159000"/>
                  </a:lnTo>
                  <a:lnTo>
                    <a:pt x="1004519" y="2159000"/>
                  </a:lnTo>
                  <a:lnTo>
                    <a:pt x="1005776" y="2133600"/>
                  </a:lnTo>
                  <a:lnTo>
                    <a:pt x="1007224" y="2120900"/>
                  </a:lnTo>
                  <a:lnTo>
                    <a:pt x="1008786" y="2095500"/>
                  </a:lnTo>
                  <a:lnTo>
                    <a:pt x="987806" y="2108200"/>
                  </a:lnTo>
                  <a:lnTo>
                    <a:pt x="965657" y="2120900"/>
                  </a:lnTo>
                  <a:lnTo>
                    <a:pt x="882840" y="2120900"/>
                  </a:lnTo>
                  <a:lnTo>
                    <a:pt x="850404" y="2108200"/>
                  </a:lnTo>
                  <a:lnTo>
                    <a:pt x="821105" y="2095500"/>
                  </a:lnTo>
                  <a:lnTo>
                    <a:pt x="795515" y="2082800"/>
                  </a:lnTo>
                  <a:lnTo>
                    <a:pt x="785431" y="2133600"/>
                  </a:lnTo>
                  <a:lnTo>
                    <a:pt x="778814" y="2184400"/>
                  </a:lnTo>
                  <a:lnTo>
                    <a:pt x="775347" y="2235200"/>
                  </a:lnTo>
                  <a:lnTo>
                    <a:pt x="774750" y="2286000"/>
                  </a:lnTo>
                  <a:lnTo>
                    <a:pt x="776706" y="2336800"/>
                  </a:lnTo>
                  <a:lnTo>
                    <a:pt x="780148" y="2387600"/>
                  </a:lnTo>
                  <a:lnTo>
                    <a:pt x="785482" y="2438400"/>
                  </a:lnTo>
                  <a:lnTo>
                    <a:pt x="792848" y="2489200"/>
                  </a:lnTo>
                  <a:lnTo>
                    <a:pt x="802411" y="2540000"/>
                  </a:lnTo>
                  <a:lnTo>
                    <a:pt x="814349" y="2590800"/>
                  </a:lnTo>
                  <a:lnTo>
                    <a:pt x="828827" y="2641600"/>
                  </a:lnTo>
                  <a:lnTo>
                    <a:pt x="846010" y="2679700"/>
                  </a:lnTo>
                  <a:lnTo>
                    <a:pt x="866051" y="2730500"/>
                  </a:lnTo>
                  <a:lnTo>
                    <a:pt x="889114" y="2768600"/>
                  </a:lnTo>
                  <a:lnTo>
                    <a:pt x="915390" y="2819400"/>
                  </a:lnTo>
                  <a:lnTo>
                    <a:pt x="945007" y="2857500"/>
                  </a:lnTo>
                  <a:lnTo>
                    <a:pt x="976223" y="2895600"/>
                  </a:lnTo>
                  <a:lnTo>
                    <a:pt x="1011262" y="2921000"/>
                  </a:lnTo>
                  <a:lnTo>
                    <a:pt x="1049235" y="2959100"/>
                  </a:lnTo>
                  <a:lnTo>
                    <a:pt x="1089266" y="2984500"/>
                  </a:lnTo>
                  <a:lnTo>
                    <a:pt x="1101051" y="2984500"/>
                  </a:lnTo>
                  <a:lnTo>
                    <a:pt x="1112926" y="2997200"/>
                  </a:lnTo>
                  <a:lnTo>
                    <a:pt x="1124991" y="2997200"/>
                  </a:lnTo>
                  <a:lnTo>
                    <a:pt x="1137361" y="3009900"/>
                  </a:lnTo>
                  <a:lnTo>
                    <a:pt x="1149769" y="3009900"/>
                  </a:lnTo>
                  <a:lnTo>
                    <a:pt x="1162189" y="3022600"/>
                  </a:lnTo>
                  <a:lnTo>
                    <a:pt x="1174991" y="3022600"/>
                  </a:lnTo>
                  <a:lnTo>
                    <a:pt x="1215402" y="3035300"/>
                  </a:lnTo>
                  <a:lnTo>
                    <a:pt x="1242415" y="3048000"/>
                  </a:lnTo>
                  <a:lnTo>
                    <a:pt x="1451495" y="3048000"/>
                  </a:lnTo>
                  <a:lnTo>
                    <a:pt x="1547164" y="3022600"/>
                  </a:lnTo>
                  <a:lnTo>
                    <a:pt x="1592745" y="3009900"/>
                  </a:lnTo>
                  <a:lnTo>
                    <a:pt x="1636966" y="2984500"/>
                  </a:lnTo>
                  <a:lnTo>
                    <a:pt x="1679917" y="2971800"/>
                  </a:lnTo>
                  <a:lnTo>
                    <a:pt x="1726806" y="2946400"/>
                  </a:lnTo>
                  <a:lnTo>
                    <a:pt x="1772081" y="2921000"/>
                  </a:lnTo>
                  <a:lnTo>
                    <a:pt x="1815820" y="2895600"/>
                  </a:lnTo>
                  <a:lnTo>
                    <a:pt x="1858060" y="2857500"/>
                  </a:lnTo>
                  <a:lnTo>
                    <a:pt x="1898865" y="2832100"/>
                  </a:lnTo>
                  <a:lnTo>
                    <a:pt x="1912010" y="2819400"/>
                  </a:lnTo>
                  <a:lnTo>
                    <a:pt x="1938299" y="2794000"/>
                  </a:lnTo>
                  <a:lnTo>
                    <a:pt x="1976399" y="2768600"/>
                  </a:lnTo>
                  <a:lnTo>
                    <a:pt x="2013242" y="2730500"/>
                  </a:lnTo>
                  <a:lnTo>
                    <a:pt x="2048878" y="2692400"/>
                  </a:lnTo>
                  <a:lnTo>
                    <a:pt x="2083358" y="2654300"/>
                  </a:lnTo>
                  <a:lnTo>
                    <a:pt x="2116759" y="2616200"/>
                  </a:lnTo>
                  <a:lnTo>
                    <a:pt x="2149119" y="2578100"/>
                  </a:lnTo>
                  <a:lnTo>
                    <a:pt x="2180488" y="2540000"/>
                  </a:lnTo>
                  <a:lnTo>
                    <a:pt x="2210955" y="2501900"/>
                  </a:lnTo>
                  <a:lnTo>
                    <a:pt x="2240457" y="2463800"/>
                  </a:lnTo>
                  <a:lnTo>
                    <a:pt x="2268982" y="2425700"/>
                  </a:lnTo>
                  <a:lnTo>
                    <a:pt x="2296553" y="2387600"/>
                  </a:lnTo>
                  <a:lnTo>
                    <a:pt x="2323223" y="2336800"/>
                  </a:lnTo>
                  <a:lnTo>
                    <a:pt x="2349004" y="2298700"/>
                  </a:lnTo>
                  <a:lnTo>
                    <a:pt x="2373934" y="2260600"/>
                  </a:lnTo>
                  <a:lnTo>
                    <a:pt x="2398077" y="2222500"/>
                  </a:lnTo>
                  <a:lnTo>
                    <a:pt x="2421496" y="2171700"/>
                  </a:lnTo>
                  <a:lnTo>
                    <a:pt x="2444242" y="2133600"/>
                  </a:lnTo>
                  <a:lnTo>
                    <a:pt x="2466263" y="2082800"/>
                  </a:lnTo>
                  <a:lnTo>
                    <a:pt x="2487549" y="2044700"/>
                  </a:lnTo>
                  <a:lnTo>
                    <a:pt x="2508034" y="1993900"/>
                  </a:lnTo>
                  <a:lnTo>
                    <a:pt x="2527706" y="1955800"/>
                  </a:lnTo>
                  <a:lnTo>
                    <a:pt x="2546515" y="1905000"/>
                  </a:lnTo>
                  <a:lnTo>
                    <a:pt x="2563685" y="1866900"/>
                  </a:lnTo>
                  <a:lnTo>
                    <a:pt x="2579573" y="1828800"/>
                  </a:lnTo>
                  <a:lnTo>
                    <a:pt x="2594876" y="1790700"/>
                  </a:lnTo>
                  <a:lnTo>
                    <a:pt x="2610281" y="1752600"/>
                  </a:lnTo>
                  <a:lnTo>
                    <a:pt x="2624074" y="1714500"/>
                  </a:lnTo>
                  <a:lnTo>
                    <a:pt x="2638247" y="1676400"/>
                  </a:lnTo>
                  <a:lnTo>
                    <a:pt x="2652039" y="1638300"/>
                  </a:lnTo>
                  <a:lnTo>
                    <a:pt x="2664650" y="1600200"/>
                  </a:lnTo>
                  <a:lnTo>
                    <a:pt x="2690787" y="1511300"/>
                  </a:lnTo>
                  <a:lnTo>
                    <a:pt x="2713774" y="1435100"/>
                  </a:lnTo>
                  <a:lnTo>
                    <a:pt x="2725623" y="1397000"/>
                  </a:lnTo>
                  <a:lnTo>
                    <a:pt x="2736380" y="1358900"/>
                  </a:lnTo>
                  <a:lnTo>
                    <a:pt x="2746565" y="1308100"/>
                  </a:lnTo>
                  <a:lnTo>
                    <a:pt x="2756636" y="1270000"/>
                  </a:lnTo>
                  <a:lnTo>
                    <a:pt x="2768727" y="1219200"/>
                  </a:lnTo>
                  <a:lnTo>
                    <a:pt x="2780398" y="1168400"/>
                  </a:lnTo>
                  <a:lnTo>
                    <a:pt x="2791599" y="1117600"/>
                  </a:lnTo>
                  <a:lnTo>
                    <a:pt x="2802344" y="1066800"/>
                  </a:lnTo>
                  <a:lnTo>
                    <a:pt x="2812567" y="1016000"/>
                  </a:lnTo>
                  <a:lnTo>
                    <a:pt x="2822283" y="965200"/>
                  </a:lnTo>
                  <a:lnTo>
                    <a:pt x="2831452" y="914400"/>
                  </a:lnTo>
                  <a:lnTo>
                    <a:pt x="2840050" y="863600"/>
                  </a:lnTo>
                  <a:lnTo>
                    <a:pt x="2848051" y="812800"/>
                  </a:lnTo>
                  <a:lnTo>
                    <a:pt x="2855442" y="762000"/>
                  </a:lnTo>
                  <a:lnTo>
                    <a:pt x="2862199" y="711200"/>
                  </a:lnTo>
                  <a:lnTo>
                    <a:pt x="2868307" y="660400"/>
                  </a:lnTo>
                  <a:lnTo>
                    <a:pt x="2873718" y="609600"/>
                  </a:lnTo>
                  <a:lnTo>
                    <a:pt x="2877451" y="571500"/>
                  </a:lnTo>
                  <a:lnTo>
                    <a:pt x="2880385" y="520700"/>
                  </a:lnTo>
                  <a:lnTo>
                    <a:pt x="2882277" y="469900"/>
                  </a:lnTo>
                  <a:lnTo>
                    <a:pt x="2882823" y="419100"/>
                  </a:lnTo>
                  <a:close/>
                </a:path>
                <a:path w="8366125" h="3048000">
                  <a:moveTo>
                    <a:pt x="3583521" y="1725041"/>
                  </a:moveTo>
                  <a:lnTo>
                    <a:pt x="3579304" y="1678190"/>
                  </a:lnTo>
                  <a:lnTo>
                    <a:pt x="3566693" y="1636941"/>
                  </a:lnTo>
                  <a:lnTo>
                    <a:pt x="3545751" y="1600644"/>
                  </a:lnTo>
                  <a:lnTo>
                    <a:pt x="3516515" y="1568678"/>
                  </a:lnTo>
                  <a:lnTo>
                    <a:pt x="3479063" y="1540395"/>
                  </a:lnTo>
                  <a:lnTo>
                    <a:pt x="3433432" y="1515173"/>
                  </a:lnTo>
                  <a:lnTo>
                    <a:pt x="3379673" y="1492351"/>
                  </a:lnTo>
                  <a:lnTo>
                    <a:pt x="3321113" y="1467205"/>
                  </a:lnTo>
                  <a:lnTo>
                    <a:pt x="3276689" y="1441450"/>
                  </a:lnTo>
                  <a:lnTo>
                    <a:pt x="3245777" y="1413002"/>
                  </a:lnTo>
                  <a:lnTo>
                    <a:pt x="3227705" y="1379766"/>
                  </a:lnTo>
                  <a:lnTo>
                    <a:pt x="3221825" y="1339659"/>
                  </a:lnTo>
                  <a:lnTo>
                    <a:pt x="3226930" y="1306487"/>
                  </a:lnTo>
                  <a:lnTo>
                    <a:pt x="3243135" y="1274279"/>
                  </a:lnTo>
                  <a:lnTo>
                    <a:pt x="3271736" y="1246695"/>
                  </a:lnTo>
                  <a:lnTo>
                    <a:pt x="3314027" y="1227442"/>
                  </a:lnTo>
                  <a:lnTo>
                    <a:pt x="3371316" y="1220203"/>
                  </a:lnTo>
                  <a:lnTo>
                    <a:pt x="3421748" y="1224153"/>
                  </a:lnTo>
                  <a:lnTo>
                    <a:pt x="3464356" y="1233957"/>
                  </a:lnTo>
                  <a:lnTo>
                    <a:pt x="3498329" y="1246492"/>
                  </a:lnTo>
                  <a:lnTo>
                    <a:pt x="3522891" y="1258633"/>
                  </a:lnTo>
                  <a:lnTo>
                    <a:pt x="3551110" y="1174496"/>
                  </a:lnTo>
                  <a:lnTo>
                    <a:pt x="3520148" y="1160157"/>
                  </a:lnTo>
                  <a:lnTo>
                    <a:pt x="3480549" y="1147876"/>
                  </a:lnTo>
                  <a:lnTo>
                    <a:pt x="3432340" y="1139278"/>
                  </a:lnTo>
                  <a:lnTo>
                    <a:pt x="3375495" y="1136053"/>
                  </a:lnTo>
                  <a:lnTo>
                    <a:pt x="3319983" y="1140218"/>
                  </a:lnTo>
                  <a:lnTo>
                    <a:pt x="3269881" y="1152271"/>
                  </a:lnTo>
                  <a:lnTo>
                    <a:pt x="3225800" y="1171498"/>
                  </a:lnTo>
                  <a:lnTo>
                    <a:pt x="3188373" y="1197216"/>
                  </a:lnTo>
                  <a:lnTo>
                    <a:pt x="3158185" y="1228725"/>
                  </a:lnTo>
                  <a:lnTo>
                    <a:pt x="3135871" y="1265339"/>
                  </a:lnTo>
                  <a:lnTo>
                    <a:pt x="3122028" y="1306347"/>
                  </a:lnTo>
                  <a:lnTo>
                    <a:pt x="3117278" y="1351089"/>
                  </a:lnTo>
                  <a:lnTo>
                    <a:pt x="3122117" y="1396111"/>
                  </a:lnTo>
                  <a:lnTo>
                    <a:pt x="3136265" y="1436179"/>
                  </a:lnTo>
                  <a:lnTo>
                    <a:pt x="3159175" y="1471663"/>
                  </a:lnTo>
                  <a:lnTo>
                    <a:pt x="3190290" y="1502956"/>
                  </a:lnTo>
                  <a:lnTo>
                    <a:pt x="3229064" y="1530426"/>
                  </a:lnTo>
                  <a:lnTo>
                    <a:pt x="3274949" y="1554467"/>
                  </a:lnTo>
                  <a:lnTo>
                    <a:pt x="3327400" y="1575460"/>
                  </a:lnTo>
                  <a:lnTo>
                    <a:pt x="3384410" y="1600644"/>
                  </a:lnTo>
                  <a:lnTo>
                    <a:pt x="3426917" y="1627378"/>
                  </a:lnTo>
                  <a:lnTo>
                    <a:pt x="3455962" y="1657210"/>
                  </a:lnTo>
                  <a:lnTo>
                    <a:pt x="3472624" y="1691665"/>
                  </a:lnTo>
                  <a:lnTo>
                    <a:pt x="3477945" y="1732305"/>
                  </a:lnTo>
                  <a:lnTo>
                    <a:pt x="3470694" y="1777174"/>
                  </a:lnTo>
                  <a:lnTo>
                    <a:pt x="3449536" y="1814766"/>
                  </a:lnTo>
                  <a:lnTo>
                    <a:pt x="3415398" y="1843519"/>
                  </a:lnTo>
                  <a:lnTo>
                    <a:pt x="3369157" y="1861908"/>
                  </a:lnTo>
                  <a:lnTo>
                    <a:pt x="3311728" y="1868385"/>
                  </a:lnTo>
                  <a:lnTo>
                    <a:pt x="3259302" y="1864220"/>
                  </a:lnTo>
                  <a:lnTo>
                    <a:pt x="3209810" y="1852942"/>
                  </a:lnTo>
                  <a:lnTo>
                    <a:pt x="3165017" y="1836407"/>
                  </a:lnTo>
                  <a:lnTo>
                    <a:pt x="3126702" y="1816455"/>
                  </a:lnTo>
                  <a:lnTo>
                    <a:pt x="3100565" y="1901634"/>
                  </a:lnTo>
                  <a:lnTo>
                    <a:pt x="3139617" y="1921421"/>
                  </a:lnTo>
                  <a:lnTo>
                    <a:pt x="3189554" y="1937600"/>
                  </a:lnTo>
                  <a:lnTo>
                    <a:pt x="3245955" y="1948522"/>
                  </a:lnTo>
                  <a:lnTo>
                    <a:pt x="3304413" y="1952536"/>
                  </a:lnTo>
                  <a:lnTo>
                    <a:pt x="3363544" y="1948726"/>
                  </a:lnTo>
                  <a:lnTo>
                    <a:pt x="3415525" y="1937829"/>
                  </a:lnTo>
                  <a:lnTo>
                    <a:pt x="3460407" y="1920557"/>
                  </a:lnTo>
                  <a:lnTo>
                    <a:pt x="3498240" y="1897672"/>
                  </a:lnTo>
                  <a:lnTo>
                    <a:pt x="3529076" y="1869922"/>
                  </a:lnTo>
                  <a:lnTo>
                    <a:pt x="3552977" y="1838032"/>
                  </a:lnTo>
                  <a:lnTo>
                    <a:pt x="3569982" y="1802765"/>
                  </a:lnTo>
                  <a:lnTo>
                    <a:pt x="3580142" y="1764855"/>
                  </a:lnTo>
                  <a:lnTo>
                    <a:pt x="3583521" y="1725041"/>
                  </a:lnTo>
                  <a:close/>
                </a:path>
                <a:path w="8366125" h="3048000">
                  <a:moveTo>
                    <a:pt x="4536897" y="1605584"/>
                  </a:moveTo>
                  <a:lnTo>
                    <a:pt x="4531944" y="1538338"/>
                  </a:lnTo>
                  <a:lnTo>
                    <a:pt x="4518253" y="1483855"/>
                  </a:lnTo>
                  <a:lnTo>
                    <a:pt x="4497540" y="1440954"/>
                  </a:lnTo>
                  <a:lnTo>
                    <a:pt x="4471568" y="1408480"/>
                  </a:lnTo>
                  <a:lnTo>
                    <a:pt x="4410773" y="1370101"/>
                  </a:lnTo>
                  <a:lnTo>
                    <a:pt x="4349775" y="1359395"/>
                  </a:lnTo>
                  <a:lnTo>
                    <a:pt x="4311789" y="1361909"/>
                  </a:lnTo>
                  <a:lnTo>
                    <a:pt x="4249521" y="1381747"/>
                  </a:lnTo>
                  <a:lnTo>
                    <a:pt x="4205681" y="1413471"/>
                  </a:lnTo>
                  <a:lnTo>
                    <a:pt x="4173601" y="1450873"/>
                  </a:lnTo>
                  <a:lnTo>
                    <a:pt x="4159516" y="1473657"/>
                  </a:lnTo>
                  <a:lnTo>
                    <a:pt x="4156392" y="1473657"/>
                  </a:lnTo>
                  <a:lnTo>
                    <a:pt x="4131957" y="1427314"/>
                  </a:lnTo>
                  <a:lnTo>
                    <a:pt x="4095750" y="1391208"/>
                  </a:lnTo>
                  <a:lnTo>
                    <a:pt x="4049369" y="1367751"/>
                  </a:lnTo>
                  <a:lnTo>
                    <a:pt x="3994353" y="1359395"/>
                  </a:lnTo>
                  <a:lnTo>
                    <a:pt x="3942651" y="1365123"/>
                  </a:lnTo>
                  <a:lnTo>
                    <a:pt x="3899814" y="1380769"/>
                  </a:lnTo>
                  <a:lnTo>
                    <a:pt x="3864965" y="1404048"/>
                  </a:lnTo>
                  <a:lnTo>
                    <a:pt x="3837190" y="1432661"/>
                  </a:lnTo>
                  <a:lnTo>
                    <a:pt x="3815600" y="1464310"/>
                  </a:lnTo>
                  <a:lnTo>
                    <a:pt x="3811422" y="1464310"/>
                  </a:lnTo>
                  <a:lnTo>
                    <a:pt x="3807231" y="1371866"/>
                  </a:lnTo>
                  <a:lnTo>
                    <a:pt x="3716286" y="1371866"/>
                  </a:lnTo>
                  <a:lnTo>
                    <a:pt x="3718268" y="1407858"/>
                  </a:lnTo>
                  <a:lnTo>
                    <a:pt x="3719550" y="1444828"/>
                  </a:lnTo>
                  <a:lnTo>
                    <a:pt x="3720249" y="1483753"/>
                  </a:lnTo>
                  <a:lnTo>
                    <a:pt x="3720465" y="1525600"/>
                  </a:lnTo>
                  <a:lnTo>
                    <a:pt x="3720465" y="1941106"/>
                  </a:lnTo>
                  <a:lnTo>
                    <a:pt x="3821861" y="1941106"/>
                  </a:lnTo>
                  <a:lnTo>
                    <a:pt x="3821861" y="1597266"/>
                  </a:lnTo>
                  <a:lnTo>
                    <a:pt x="3822446" y="1584223"/>
                  </a:lnTo>
                  <a:lnTo>
                    <a:pt x="3848265" y="1509268"/>
                  </a:lnTo>
                  <a:lnTo>
                    <a:pt x="3876484" y="1475994"/>
                  </a:lnTo>
                  <a:lnTo>
                    <a:pt x="3913733" y="1452460"/>
                  </a:lnTo>
                  <a:lnTo>
                    <a:pt x="3958818" y="1443532"/>
                  </a:lnTo>
                  <a:lnTo>
                    <a:pt x="4001820" y="1451178"/>
                  </a:lnTo>
                  <a:lnTo>
                    <a:pt x="4035450" y="1472717"/>
                  </a:lnTo>
                  <a:lnTo>
                    <a:pt x="4059593" y="1506131"/>
                  </a:lnTo>
                  <a:lnTo>
                    <a:pt x="4074160" y="1549374"/>
                  </a:lnTo>
                  <a:lnTo>
                    <a:pt x="4079036" y="1600390"/>
                  </a:lnTo>
                  <a:lnTo>
                    <a:pt x="4079036" y="1941106"/>
                  </a:lnTo>
                  <a:lnTo>
                    <a:pt x="4180433" y="1941106"/>
                  </a:lnTo>
                  <a:lnTo>
                    <a:pt x="4180433" y="1590001"/>
                  </a:lnTo>
                  <a:lnTo>
                    <a:pt x="4181005" y="1575460"/>
                  </a:lnTo>
                  <a:lnTo>
                    <a:pt x="4188790" y="1538058"/>
                  </a:lnTo>
                  <a:lnTo>
                    <a:pt x="4207167" y="1501813"/>
                  </a:lnTo>
                  <a:lnTo>
                    <a:pt x="4234662" y="1471714"/>
                  </a:lnTo>
                  <a:lnTo>
                    <a:pt x="4269791" y="1451152"/>
                  </a:lnTo>
                  <a:lnTo>
                    <a:pt x="4311104" y="1443532"/>
                  </a:lnTo>
                  <a:lnTo>
                    <a:pt x="4356557" y="1451317"/>
                  </a:lnTo>
                  <a:lnTo>
                    <a:pt x="4391469" y="1473923"/>
                  </a:lnTo>
                  <a:lnTo>
                    <a:pt x="4416095" y="1510169"/>
                  </a:lnTo>
                  <a:lnTo>
                    <a:pt x="4430700" y="1558950"/>
                  </a:lnTo>
                  <a:lnTo>
                    <a:pt x="4435500" y="1619084"/>
                  </a:lnTo>
                  <a:lnTo>
                    <a:pt x="4435500" y="1941106"/>
                  </a:lnTo>
                  <a:lnTo>
                    <a:pt x="4536897" y="1941106"/>
                  </a:lnTo>
                  <a:lnTo>
                    <a:pt x="4536897" y="1605584"/>
                  </a:lnTo>
                  <a:close/>
                </a:path>
                <a:path w="8366125" h="3048000">
                  <a:moveTo>
                    <a:pt x="5118125" y="1941106"/>
                  </a:moveTo>
                  <a:lnTo>
                    <a:pt x="5110683" y="1876437"/>
                  </a:lnTo>
                  <a:lnTo>
                    <a:pt x="5108727" y="1803984"/>
                  </a:lnTo>
                  <a:lnTo>
                    <a:pt x="5108727" y="1650238"/>
                  </a:lnTo>
                  <a:lnTo>
                    <a:pt x="5108727" y="1592072"/>
                  </a:lnTo>
                  <a:lnTo>
                    <a:pt x="5106543" y="1549273"/>
                  </a:lnTo>
                  <a:lnTo>
                    <a:pt x="5099291" y="1507515"/>
                  </a:lnTo>
                  <a:lnTo>
                    <a:pt x="5085931" y="1468196"/>
                  </a:lnTo>
                  <a:lnTo>
                    <a:pt x="5066817" y="1435227"/>
                  </a:lnTo>
                  <a:lnTo>
                    <a:pt x="5065471" y="1432890"/>
                  </a:lnTo>
                  <a:lnTo>
                    <a:pt x="5036794" y="1402892"/>
                  </a:lnTo>
                  <a:lnTo>
                    <a:pt x="5008359" y="1385468"/>
                  </a:lnTo>
                  <a:lnTo>
                    <a:pt x="5008359" y="1650238"/>
                  </a:lnTo>
                  <a:lnTo>
                    <a:pt x="5008257" y="1751203"/>
                  </a:lnTo>
                  <a:lnTo>
                    <a:pt x="4983912" y="1817268"/>
                  </a:lnTo>
                  <a:lnTo>
                    <a:pt x="4954651" y="1847875"/>
                  </a:lnTo>
                  <a:lnTo>
                    <a:pt x="4914620" y="1869516"/>
                  </a:lnTo>
                  <a:lnTo>
                    <a:pt x="4864100" y="1877733"/>
                  </a:lnTo>
                  <a:lnTo>
                    <a:pt x="4826254" y="1871662"/>
                  </a:lnTo>
                  <a:lnTo>
                    <a:pt x="4794974" y="1853323"/>
                  </a:lnTo>
                  <a:lnTo>
                    <a:pt x="4773688" y="1822526"/>
                  </a:lnTo>
                  <a:lnTo>
                    <a:pt x="4765827" y="1779054"/>
                  </a:lnTo>
                  <a:lnTo>
                    <a:pt x="4773282" y="1736813"/>
                  </a:lnTo>
                  <a:lnTo>
                    <a:pt x="4793983" y="1704555"/>
                  </a:lnTo>
                  <a:lnTo>
                    <a:pt x="4825403" y="1681048"/>
                  </a:lnTo>
                  <a:lnTo>
                    <a:pt x="4865065" y="1665071"/>
                  </a:lnTo>
                  <a:lnTo>
                    <a:pt x="4910442" y="1655432"/>
                  </a:lnTo>
                  <a:lnTo>
                    <a:pt x="4959045" y="1650898"/>
                  </a:lnTo>
                  <a:lnTo>
                    <a:pt x="5008359" y="1650238"/>
                  </a:lnTo>
                  <a:lnTo>
                    <a:pt x="5008359" y="1385468"/>
                  </a:lnTo>
                  <a:lnTo>
                    <a:pt x="4998910" y="1379677"/>
                  </a:lnTo>
                  <a:lnTo>
                    <a:pt x="4950752" y="1364703"/>
                  </a:lnTo>
                  <a:lnTo>
                    <a:pt x="4891278" y="1359395"/>
                  </a:lnTo>
                  <a:lnTo>
                    <a:pt x="4838065" y="1362964"/>
                  </a:lnTo>
                  <a:lnTo>
                    <a:pt x="4787785" y="1373162"/>
                  </a:lnTo>
                  <a:lnTo>
                    <a:pt x="4742218" y="1389189"/>
                  </a:lnTo>
                  <a:lnTo>
                    <a:pt x="4703115" y="1410296"/>
                  </a:lnTo>
                  <a:lnTo>
                    <a:pt x="4727168" y="1477810"/>
                  </a:lnTo>
                  <a:lnTo>
                    <a:pt x="4759617" y="1460195"/>
                  </a:lnTo>
                  <a:lnTo>
                    <a:pt x="4796282" y="1446784"/>
                  </a:lnTo>
                  <a:lnTo>
                    <a:pt x="4835499" y="1438224"/>
                  </a:lnTo>
                  <a:lnTo>
                    <a:pt x="4875593" y="1435227"/>
                  </a:lnTo>
                  <a:lnTo>
                    <a:pt x="4934153" y="1444459"/>
                  </a:lnTo>
                  <a:lnTo>
                    <a:pt x="4972177" y="1468196"/>
                  </a:lnTo>
                  <a:lnTo>
                    <a:pt x="4993995" y="1500517"/>
                  </a:lnTo>
                  <a:lnTo>
                    <a:pt x="5003927" y="1535480"/>
                  </a:lnTo>
                  <a:lnTo>
                    <a:pt x="5006276" y="1567141"/>
                  </a:lnTo>
                  <a:lnTo>
                    <a:pt x="5006276" y="1578571"/>
                  </a:lnTo>
                  <a:lnTo>
                    <a:pt x="4942789" y="1580553"/>
                  </a:lnTo>
                  <a:lnTo>
                    <a:pt x="4885398" y="1587042"/>
                  </a:lnTo>
                  <a:lnTo>
                    <a:pt x="4834255" y="1597977"/>
                  </a:lnTo>
                  <a:lnTo>
                    <a:pt x="4789475" y="1613230"/>
                  </a:lnTo>
                  <a:lnTo>
                    <a:pt x="4751197" y="1632712"/>
                  </a:lnTo>
                  <a:lnTo>
                    <a:pt x="4719586" y="1656359"/>
                  </a:lnTo>
                  <a:lnTo>
                    <a:pt x="4676838" y="1715693"/>
                  </a:lnTo>
                  <a:lnTo>
                    <a:pt x="4662348" y="1790484"/>
                  </a:lnTo>
                  <a:lnTo>
                    <a:pt x="4667224" y="1831047"/>
                  </a:lnTo>
                  <a:lnTo>
                    <a:pt x="4681817" y="1869236"/>
                  </a:lnTo>
                  <a:lnTo>
                    <a:pt x="4706124" y="1902790"/>
                  </a:lnTo>
                  <a:lnTo>
                    <a:pt x="4740084" y="1929523"/>
                  </a:lnTo>
                  <a:lnTo>
                    <a:pt x="4783696" y="1947176"/>
                  </a:lnTo>
                  <a:lnTo>
                    <a:pt x="4836922" y="1953564"/>
                  </a:lnTo>
                  <a:lnTo>
                    <a:pt x="4894186" y="1946694"/>
                  </a:lnTo>
                  <a:lnTo>
                    <a:pt x="4943030" y="1928253"/>
                  </a:lnTo>
                  <a:lnTo>
                    <a:pt x="4982464" y="1901418"/>
                  </a:lnTo>
                  <a:lnTo>
                    <a:pt x="5003965" y="1877733"/>
                  </a:lnTo>
                  <a:lnTo>
                    <a:pt x="5011496" y="1869427"/>
                  </a:lnTo>
                  <a:lnTo>
                    <a:pt x="5015674" y="1869427"/>
                  </a:lnTo>
                  <a:lnTo>
                    <a:pt x="5024044" y="1941106"/>
                  </a:lnTo>
                  <a:lnTo>
                    <a:pt x="5118125" y="1941106"/>
                  </a:lnTo>
                  <a:close/>
                </a:path>
                <a:path w="8366125" h="3048000">
                  <a:moveTo>
                    <a:pt x="5559272" y="1362506"/>
                  </a:moveTo>
                  <a:lnTo>
                    <a:pt x="5552351" y="1361147"/>
                  </a:lnTo>
                  <a:lnTo>
                    <a:pt x="5545417" y="1360170"/>
                  </a:lnTo>
                  <a:lnTo>
                    <a:pt x="5538101" y="1359585"/>
                  </a:lnTo>
                  <a:lnTo>
                    <a:pt x="5529999" y="1359395"/>
                  </a:lnTo>
                  <a:lnTo>
                    <a:pt x="5489092" y="1364970"/>
                  </a:lnTo>
                  <a:lnTo>
                    <a:pt x="5451335" y="1381125"/>
                  </a:lnTo>
                  <a:lnTo>
                    <a:pt x="5418150" y="1406956"/>
                  </a:lnTo>
                  <a:lnTo>
                    <a:pt x="5390934" y="1441564"/>
                  </a:lnTo>
                  <a:lnTo>
                    <a:pt x="5371096" y="1484045"/>
                  </a:lnTo>
                  <a:lnTo>
                    <a:pt x="5366931" y="1484045"/>
                  </a:lnTo>
                  <a:lnTo>
                    <a:pt x="5362753" y="1371854"/>
                  </a:lnTo>
                  <a:lnTo>
                    <a:pt x="5271795" y="1371854"/>
                  </a:lnTo>
                  <a:lnTo>
                    <a:pt x="5274373" y="1412608"/>
                  </a:lnTo>
                  <a:lnTo>
                    <a:pt x="5275973" y="1455610"/>
                  </a:lnTo>
                  <a:lnTo>
                    <a:pt x="5276799" y="1501140"/>
                  </a:lnTo>
                  <a:lnTo>
                    <a:pt x="5277028" y="1549488"/>
                  </a:lnTo>
                  <a:lnTo>
                    <a:pt x="5277028" y="1941106"/>
                  </a:lnTo>
                  <a:lnTo>
                    <a:pt x="5379466" y="1941106"/>
                  </a:lnTo>
                  <a:lnTo>
                    <a:pt x="5379466" y="1637779"/>
                  </a:lnTo>
                  <a:lnTo>
                    <a:pt x="5379847" y="1624761"/>
                  </a:lnTo>
                  <a:lnTo>
                    <a:pt x="5401856" y="1536357"/>
                  </a:lnTo>
                  <a:lnTo>
                    <a:pt x="5431866" y="1494307"/>
                  </a:lnTo>
                  <a:lnTo>
                    <a:pt x="5473039" y="1466862"/>
                  </a:lnTo>
                  <a:lnTo>
                    <a:pt x="5523725" y="1457045"/>
                  </a:lnTo>
                  <a:lnTo>
                    <a:pt x="5533987" y="1457236"/>
                  </a:lnTo>
                  <a:lnTo>
                    <a:pt x="5543067" y="1457820"/>
                  </a:lnTo>
                  <a:lnTo>
                    <a:pt x="5551360" y="1458785"/>
                  </a:lnTo>
                  <a:lnTo>
                    <a:pt x="5559272" y="1460144"/>
                  </a:lnTo>
                  <a:lnTo>
                    <a:pt x="5559272" y="1362506"/>
                  </a:lnTo>
                  <a:close/>
                </a:path>
                <a:path w="8366125" h="3048000">
                  <a:moveTo>
                    <a:pt x="5965926" y="1371854"/>
                  </a:moveTo>
                  <a:lnTo>
                    <a:pt x="5817476" y="1371854"/>
                  </a:lnTo>
                  <a:lnTo>
                    <a:pt x="5817476" y="1208773"/>
                  </a:lnTo>
                  <a:lnTo>
                    <a:pt x="5715025" y="1235773"/>
                  </a:lnTo>
                  <a:lnTo>
                    <a:pt x="5715025" y="1371854"/>
                  </a:lnTo>
                  <a:lnTo>
                    <a:pt x="5627217" y="1371854"/>
                  </a:lnTo>
                  <a:lnTo>
                    <a:pt x="5627217" y="1450809"/>
                  </a:lnTo>
                  <a:lnTo>
                    <a:pt x="5715025" y="1450809"/>
                  </a:lnTo>
                  <a:lnTo>
                    <a:pt x="5715025" y="1761388"/>
                  </a:lnTo>
                  <a:lnTo>
                    <a:pt x="5717286" y="1808251"/>
                  </a:lnTo>
                  <a:lnTo>
                    <a:pt x="5724436" y="1848789"/>
                  </a:lnTo>
                  <a:lnTo>
                    <a:pt x="5755805" y="1908911"/>
                  </a:lnTo>
                  <a:lnTo>
                    <a:pt x="5803112" y="1941233"/>
                  </a:lnTo>
                  <a:lnTo>
                    <a:pt x="5867654" y="1952523"/>
                  </a:lnTo>
                  <a:lnTo>
                    <a:pt x="5896432" y="1951431"/>
                  </a:lnTo>
                  <a:lnTo>
                    <a:pt x="5921489" y="1948370"/>
                  </a:lnTo>
                  <a:lnTo>
                    <a:pt x="5942635" y="1943760"/>
                  </a:lnTo>
                  <a:lnTo>
                    <a:pt x="5959653" y="1937981"/>
                  </a:lnTo>
                  <a:lnTo>
                    <a:pt x="5955462" y="1861121"/>
                  </a:lnTo>
                  <a:lnTo>
                    <a:pt x="5944082" y="1863572"/>
                  </a:lnTo>
                  <a:lnTo>
                    <a:pt x="5930252" y="1865922"/>
                  </a:lnTo>
                  <a:lnTo>
                    <a:pt x="5913869" y="1867700"/>
                  </a:lnTo>
                  <a:lnTo>
                    <a:pt x="5894832" y="1868398"/>
                  </a:lnTo>
                  <a:lnTo>
                    <a:pt x="5858497" y="1860956"/>
                  </a:lnTo>
                  <a:lnTo>
                    <a:pt x="5834596" y="1839315"/>
                  </a:lnTo>
                  <a:lnTo>
                    <a:pt x="5821477" y="1804416"/>
                  </a:lnTo>
                  <a:lnTo>
                    <a:pt x="5817476" y="1757248"/>
                  </a:lnTo>
                  <a:lnTo>
                    <a:pt x="5817476" y="1450809"/>
                  </a:lnTo>
                  <a:lnTo>
                    <a:pt x="5965926" y="1450809"/>
                  </a:lnTo>
                  <a:lnTo>
                    <a:pt x="5965926" y="1371854"/>
                  </a:lnTo>
                  <a:close/>
                </a:path>
                <a:path w="8366125" h="3048000">
                  <a:moveTo>
                    <a:pt x="6530416" y="1854644"/>
                  </a:moveTo>
                  <a:lnTo>
                    <a:pt x="6189624" y="1854644"/>
                  </a:lnTo>
                  <a:lnTo>
                    <a:pt x="6189624" y="1148524"/>
                  </a:lnTo>
                  <a:lnTo>
                    <a:pt x="6087186" y="1148524"/>
                  </a:lnTo>
                  <a:lnTo>
                    <a:pt x="6087186" y="1854644"/>
                  </a:lnTo>
                  <a:lnTo>
                    <a:pt x="6087186" y="1941004"/>
                  </a:lnTo>
                  <a:lnTo>
                    <a:pt x="6530416" y="1941004"/>
                  </a:lnTo>
                  <a:lnTo>
                    <a:pt x="6530416" y="1854644"/>
                  </a:lnTo>
                  <a:close/>
                </a:path>
                <a:path w="8366125" h="3048000">
                  <a:moveTo>
                    <a:pt x="7053097" y="1941106"/>
                  </a:moveTo>
                  <a:lnTo>
                    <a:pt x="7048386" y="1910041"/>
                  </a:lnTo>
                  <a:lnTo>
                    <a:pt x="7045134" y="1876437"/>
                  </a:lnTo>
                  <a:lnTo>
                    <a:pt x="7044766" y="1869427"/>
                  </a:lnTo>
                  <a:lnTo>
                    <a:pt x="7043255" y="1840903"/>
                  </a:lnTo>
                  <a:lnTo>
                    <a:pt x="7042658" y="1803984"/>
                  </a:lnTo>
                  <a:lnTo>
                    <a:pt x="7042658" y="1650238"/>
                  </a:lnTo>
                  <a:lnTo>
                    <a:pt x="7042658" y="1592072"/>
                  </a:lnTo>
                  <a:lnTo>
                    <a:pt x="7040512" y="1549273"/>
                  </a:lnTo>
                  <a:lnTo>
                    <a:pt x="7033374" y="1507515"/>
                  </a:lnTo>
                  <a:lnTo>
                    <a:pt x="7020141" y="1468196"/>
                  </a:lnTo>
                  <a:lnTo>
                    <a:pt x="7001142" y="1435227"/>
                  </a:lnTo>
                  <a:lnTo>
                    <a:pt x="6999795" y="1432890"/>
                  </a:lnTo>
                  <a:lnTo>
                    <a:pt x="6971195" y="1402892"/>
                  </a:lnTo>
                  <a:lnTo>
                    <a:pt x="6942302" y="1385214"/>
                  </a:lnTo>
                  <a:lnTo>
                    <a:pt x="6942302" y="1650238"/>
                  </a:lnTo>
                  <a:lnTo>
                    <a:pt x="6942201" y="1751203"/>
                  </a:lnTo>
                  <a:lnTo>
                    <a:pt x="6918871" y="1817268"/>
                  </a:lnTo>
                  <a:lnTo>
                    <a:pt x="6889496" y="1847875"/>
                  </a:lnTo>
                  <a:lnTo>
                    <a:pt x="6849161" y="1869516"/>
                  </a:lnTo>
                  <a:lnTo>
                    <a:pt x="6798030" y="1877733"/>
                  </a:lnTo>
                  <a:lnTo>
                    <a:pt x="6760794" y="1871662"/>
                  </a:lnTo>
                  <a:lnTo>
                    <a:pt x="6729819" y="1853323"/>
                  </a:lnTo>
                  <a:lnTo>
                    <a:pt x="6708648" y="1822526"/>
                  </a:lnTo>
                  <a:lnTo>
                    <a:pt x="6700812" y="1779054"/>
                  </a:lnTo>
                  <a:lnTo>
                    <a:pt x="6708267" y="1736813"/>
                  </a:lnTo>
                  <a:lnTo>
                    <a:pt x="6728930" y="1704555"/>
                  </a:lnTo>
                  <a:lnTo>
                    <a:pt x="6760311" y="1681048"/>
                  </a:lnTo>
                  <a:lnTo>
                    <a:pt x="6799847" y="1665071"/>
                  </a:lnTo>
                  <a:lnTo>
                    <a:pt x="6845046" y="1655432"/>
                  </a:lnTo>
                  <a:lnTo>
                    <a:pt x="6893369" y="1650898"/>
                  </a:lnTo>
                  <a:lnTo>
                    <a:pt x="6942302" y="1650238"/>
                  </a:lnTo>
                  <a:lnTo>
                    <a:pt x="6942302" y="1385214"/>
                  </a:lnTo>
                  <a:lnTo>
                    <a:pt x="6933273" y="1379677"/>
                  </a:lnTo>
                  <a:lnTo>
                    <a:pt x="6884975" y="1364703"/>
                  </a:lnTo>
                  <a:lnTo>
                    <a:pt x="6825208" y="1359395"/>
                  </a:lnTo>
                  <a:lnTo>
                    <a:pt x="6772161" y="1362964"/>
                  </a:lnTo>
                  <a:lnTo>
                    <a:pt x="6722250" y="1373162"/>
                  </a:lnTo>
                  <a:lnTo>
                    <a:pt x="6677038" y="1389189"/>
                  </a:lnTo>
                  <a:lnTo>
                    <a:pt x="6638087" y="1410296"/>
                  </a:lnTo>
                  <a:lnTo>
                    <a:pt x="6661099" y="1477810"/>
                  </a:lnTo>
                  <a:lnTo>
                    <a:pt x="6694157" y="1460195"/>
                  </a:lnTo>
                  <a:lnTo>
                    <a:pt x="6731127" y="1446784"/>
                  </a:lnTo>
                  <a:lnTo>
                    <a:pt x="6770459" y="1438224"/>
                  </a:lnTo>
                  <a:lnTo>
                    <a:pt x="6810578" y="1435227"/>
                  </a:lnTo>
                  <a:lnTo>
                    <a:pt x="6869023" y="1444459"/>
                  </a:lnTo>
                  <a:lnTo>
                    <a:pt x="6906781" y="1468196"/>
                  </a:lnTo>
                  <a:lnTo>
                    <a:pt x="6928294" y="1500517"/>
                  </a:lnTo>
                  <a:lnTo>
                    <a:pt x="6937959" y="1535480"/>
                  </a:lnTo>
                  <a:lnTo>
                    <a:pt x="6940207" y="1567141"/>
                  </a:lnTo>
                  <a:lnTo>
                    <a:pt x="6940207" y="1578571"/>
                  </a:lnTo>
                  <a:lnTo>
                    <a:pt x="6876974" y="1580553"/>
                  </a:lnTo>
                  <a:lnTo>
                    <a:pt x="6819735" y="1587042"/>
                  </a:lnTo>
                  <a:lnTo>
                    <a:pt x="6768643" y="1597977"/>
                  </a:lnTo>
                  <a:lnTo>
                    <a:pt x="6723850" y="1613230"/>
                  </a:lnTo>
                  <a:lnTo>
                    <a:pt x="6685521" y="1632712"/>
                  </a:lnTo>
                  <a:lnTo>
                    <a:pt x="6653809" y="1656359"/>
                  </a:lnTo>
                  <a:lnTo>
                    <a:pt x="6610871" y="1715693"/>
                  </a:lnTo>
                  <a:lnTo>
                    <a:pt x="6596278" y="1790484"/>
                  </a:lnTo>
                  <a:lnTo>
                    <a:pt x="6601219" y="1831047"/>
                  </a:lnTo>
                  <a:lnTo>
                    <a:pt x="6615989" y="1869236"/>
                  </a:lnTo>
                  <a:lnTo>
                    <a:pt x="6640449" y="1902790"/>
                  </a:lnTo>
                  <a:lnTo>
                    <a:pt x="6674485" y="1929523"/>
                  </a:lnTo>
                  <a:lnTo>
                    <a:pt x="6717995" y="1947176"/>
                  </a:lnTo>
                  <a:lnTo>
                    <a:pt x="6770852" y="1953564"/>
                  </a:lnTo>
                  <a:lnTo>
                    <a:pt x="6828142" y="1946694"/>
                  </a:lnTo>
                  <a:lnTo>
                    <a:pt x="6877088" y="1928253"/>
                  </a:lnTo>
                  <a:lnTo>
                    <a:pt x="6916826" y="1901418"/>
                  </a:lnTo>
                  <a:lnTo>
                    <a:pt x="6938785" y="1877733"/>
                  </a:lnTo>
                  <a:lnTo>
                    <a:pt x="6946481" y="1869427"/>
                  </a:lnTo>
                  <a:lnTo>
                    <a:pt x="6949605" y="1869427"/>
                  </a:lnTo>
                  <a:lnTo>
                    <a:pt x="6957974" y="1941106"/>
                  </a:lnTo>
                  <a:lnTo>
                    <a:pt x="7053097" y="1941106"/>
                  </a:lnTo>
                  <a:close/>
                </a:path>
                <a:path w="8366125" h="3048000">
                  <a:moveTo>
                    <a:pt x="7698092" y="1601431"/>
                  </a:moveTo>
                  <a:lnTo>
                    <a:pt x="7692682" y="1534960"/>
                  </a:lnTo>
                  <a:lnTo>
                    <a:pt x="7677734" y="1481213"/>
                  </a:lnTo>
                  <a:lnTo>
                    <a:pt x="7655204" y="1439024"/>
                  </a:lnTo>
                  <a:lnTo>
                    <a:pt x="7627010" y="1407172"/>
                  </a:lnTo>
                  <a:lnTo>
                    <a:pt x="7595095" y="1384477"/>
                  </a:lnTo>
                  <a:lnTo>
                    <a:pt x="7527823" y="1361782"/>
                  </a:lnTo>
                  <a:lnTo>
                    <a:pt x="7496340" y="1359395"/>
                  </a:lnTo>
                  <a:lnTo>
                    <a:pt x="7442835" y="1365338"/>
                  </a:lnTo>
                  <a:lnTo>
                    <a:pt x="7396772" y="1381493"/>
                  </a:lnTo>
                  <a:lnTo>
                    <a:pt x="7358520" y="1405394"/>
                  </a:lnTo>
                  <a:lnTo>
                    <a:pt x="7328509" y="1434515"/>
                  </a:lnTo>
                  <a:lnTo>
                    <a:pt x="7307123" y="1466380"/>
                  </a:lnTo>
                  <a:lnTo>
                    <a:pt x="7305040" y="1466380"/>
                  </a:lnTo>
                  <a:lnTo>
                    <a:pt x="7298766" y="1371866"/>
                  </a:lnTo>
                  <a:lnTo>
                    <a:pt x="7206780" y="1371866"/>
                  </a:lnTo>
                  <a:lnTo>
                    <a:pt x="7208748" y="1407858"/>
                  </a:lnTo>
                  <a:lnTo>
                    <a:pt x="7210044" y="1444828"/>
                  </a:lnTo>
                  <a:lnTo>
                    <a:pt x="7210742" y="1483753"/>
                  </a:lnTo>
                  <a:lnTo>
                    <a:pt x="7210958" y="1525600"/>
                  </a:lnTo>
                  <a:lnTo>
                    <a:pt x="7210958" y="1941106"/>
                  </a:lnTo>
                  <a:lnTo>
                    <a:pt x="7315492" y="1941106"/>
                  </a:lnTo>
                  <a:lnTo>
                    <a:pt x="7315492" y="1599349"/>
                  </a:lnTo>
                  <a:lnTo>
                    <a:pt x="7315898" y="1586166"/>
                  </a:lnTo>
                  <a:lnTo>
                    <a:pt x="7342327" y="1509864"/>
                  </a:lnTo>
                  <a:lnTo>
                    <a:pt x="7373112" y="1476121"/>
                  </a:lnTo>
                  <a:lnTo>
                    <a:pt x="7413511" y="1453095"/>
                  </a:lnTo>
                  <a:lnTo>
                    <a:pt x="7461847" y="1444574"/>
                  </a:lnTo>
                  <a:lnTo>
                    <a:pt x="7513383" y="1453299"/>
                  </a:lnTo>
                  <a:lnTo>
                    <a:pt x="7551026" y="1477479"/>
                  </a:lnTo>
                  <a:lnTo>
                    <a:pt x="7576172" y="1514132"/>
                  </a:lnTo>
                  <a:lnTo>
                    <a:pt x="7590231" y="1560245"/>
                  </a:lnTo>
                  <a:lnTo>
                    <a:pt x="7594613" y="1612849"/>
                  </a:lnTo>
                  <a:lnTo>
                    <a:pt x="7594613" y="1941106"/>
                  </a:lnTo>
                  <a:lnTo>
                    <a:pt x="7698092" y="1941106"/>
                  </a:lnTo>
                  <a:lnTo>
                    <a:pt x="7698092" y="1601431"/>
                  </a:lnTo>
                  <a:close/>
                </a:path>
                <a:path w="8366125" h="3048000">
                  <a:moveTo>
                    <a:pt x="8366087" y="1941106"/>
                  </a:moveTo>
                  <a:lnTo>
                    <a:pt x="8362823" y="1871637"/>
                  </a:lnTo>
                  <a:lnTo>
                    <a:pt x="8362112" y="1832571"/>
                  </a:lnTo>
                  <a:lnTo>
                    <a:pt x="8361908" y="1446644"/>
                  </a:lnTo>
                  <a:lnTo>
                    <a:pt x="8361908" y="1106970"/>
                  </a:lnTo>
                  <a:lnTo>
                    <a:pt x="8257362" y="1106970"/>
                  </a:lnTo>
                  <a:lnTo>
                    <a:pt x="8257362" y="1446644"/>
                  </a:lnTo>
                  <a:lnTo>
                    <a:pt x="8257273" y="1707578"/>
                  </a:lnTo>
                  <a:lnTo>
                    <a:pt x="8253184" y="1746859"/>
                  </a:lnTo>
                  <a:lnTo>
                    <a:pt x="8236813" y="1789633"/>
                  </a:lnTo>
                  <a:lnTo>
                    <a:pt x="8211502" y="1824024"/>
                  </a:lnTo>
                  <a:lnTo>
                    <a:pt x="8179130" y="1849386"/>
                  </a:lnTo>
                  <a:lnTo>
                    <a:pt x="8141525" y="1865083"/>
                  </a:lnTo>
                  <a:lnTo>
                    <a:pt x="8100568" y="1870468"/>
                  </a:lnTo>
                  <a:lnTo>
                    <a:pt x="8055635" y="1864842"/>
                  </a:lnTo>
                  <a:lnTo>
                    <a:pt x="8017611" y="1848827"/>
                  </a:lnTo>
                  <a:lnTo>
                    <a:pt x="7986509" y="1823770"/>
                  </a:lnTo>
                  <a:lnTo>
                    <a:pt x="7962316" y="1790992"/>
                  </a:lnTo>
                  <a:lnTo>
                    <a:pt x="7945044" y="1751825"/>
                  </a:lnTo>
                  <a:lnTo>
                    <a:pt x="7934668" y="1707578"/>
                  </a:lnTo>
                  <a:lnTo>
                    <a:pt x="7931213" y="1659597"/>
                  </a:lnTo>
                  <a:lnTo>
                    <a:pt x="7935061" y="1607883"/>
                  </a:lnTo>
                  <a:lnTo>
                    <a:pt x="7946364" y="1561172"/>
                  </a:lnTo>
                  <a:lnTo>
                    <a:pt x="7964792" y="1520558"/>
                  </a:lnTo>
                  <a:lnTo>
                    <a:pt x="7989976" y="1487106"/>
                  </a:lnTo>
                  <a:lnTo>
                    <a:pt x="8021587" y="1461884"/>
                  </a:lnTo>
                  <a:lnTo>
                    <a:pt x="8059255" y="1445958"/>
                  </a:lnTo>
                  <a:lnTo>
                    <a:pt x="8102651" y="1440421"/>
                  </a:lnTo>
                  <a:lnTo>
                    <a:pt x="8157045" y="1449882"/>
                  </a:lnTo>
                  <a:lnTo>
                    <a:pt x="8201457" y="1475613"/>
                  </a:lnTo>
                  <a:lnTo>
                    <a:pt x="8234083" y="1513598"/>
                  </a:lnTo>
                  <a:lnTo>
                    <a:pt x="8253184" y="1559877"/>
                  </a:lnTo>
                  <a:lnTo>
                    <a:pt x="8257273" y="1707578"/>
                  </a:lnTo>
                  <a:lnTo>
                    <a:pt x="8257273" y="1446644"/>
                  </a:lnTo>
                  <a:lnTo>
                    <a:pt x="8255279" y="1446644"/>
                  </a:lnTo>
                  <a:lnTo>
                    <a:pt x="8250491" y="1440421"/>
                  </a:lnTo>
                  <a:lnTo>
                    <a:pt x="8229651" y="1413294"/>
                  </a:lnTo>
                  <a:lnTo>
                    <a:pt x="8192160" y="1385493"/>
                  </a:lnTo>
                  <a:lnTo>
                    <a:pt x="8143113" y="1366456"/>
                  </a:lnTo>
                  <a:lnTo>
                    <a:pt x="8082788" y="1359395"/>
                  </a:lnTo>
                  <a:lnTo>
                    <a:pt x="8041526" y="1362837"/>
                  </a:lnTo>
                  <a:lnTo>
                    <a:pt x="8002156" y="1373009"/>
                  </a:lnTo>
                  <a:lnTo>
                    <a:pt x="7965275" y="1389621"/>
                  </a:lnTo>
                  <a:lnTo>
                    <a:pt x="7931455" y="1412443"/>
                  </a:lnTo>
                  <a:lnTo>
                    <a:pt x="7901292" y="1441196"/>
                  </a:lnTo>
                  <a:lnTo>
                    <a:pt x="7875359" y="1475613"/>
                  </a:lnTo>
                  <a:lnTo>
                    <a:pt x="7854239" y="1515452"/>
                  </a:lnTo>
                  <a:lnTo>
                    <a:pt x="7838529" y="1560436"/>
                  </a:lnTo>
                  <a:lnTo>
                    <a:pt x="7828788" y="1610296"/>
                  </a:lnTo>
                  <a:lnTo>
                    <a:pt x="7825626" y="1664792"/>
                  </a:lnTo>
                  <a:lnTo>
                    <a:pt x="7829474" y="1720113"/>
                  </a:lnTo>
                  <a:lnTo>
                    <a:pt x="7840612" y="1770773"/>
                  </a:lnTo>
                  <a:lnTo>
                    <a:pt x="7858430" y="1816303"/>
                  </a:lnTo>
                  <a:lnTo>
                    <a:pt x="7882306" y="1856181"/>
                  </a:lnTo>
                  <a:lnTo>
                    <a:pt x="7911630" y="1889925"/>
                  </a:lnTo>
                  <a:lnTo>
                    <a:pt x="7945818" y="1917026"/>
                  </a:lnTo>
                  <a:lnTo>
                    <a:pt x="7984223" y="1937004"/>
                  </a:lnTo>
                  <a:lnTo>
                    <a:pt x="8026247" y="1949348"/>
                  </a:lnTo>
                  <a:lnTo>
                    <a:pt x="8071294" y="1953577"/>
                  </a:lnTo>
                  <a:lnTo>
                    <a:pt x="8124228" y="1948091"/>
                  </a:lnTo>
                  <a:lnTo>
                    <a:pt x="8170900" y="1932698"/>
                  </a:lnTo>
                  <a:lnTo>
                    <a:pt x="8210537" y="1908924"/>
                  </a:lnTo>
                  <a:lnTo>
                    <a:pt x="8242401" y="1878317"/>
                  </a:lnTo>
                  <a:lnTo>
                    <a:pt x="8247494" y="1870468"/>
                  </a:lnTo>
                  <a:lnTo>
                    <a:pt x="8265731" y="1842427"/>
                  </a:lnTo>
                  <a:lnTo>
                    <a:pt x="8267827" y="1842427"/>
                  </a:lnTo>
                  <a:lnTo>
                    <a:pt x="8273047" y="1941106"/>
                  </a:lnTo>
                  <a:lnTo>
                    <a:pt x="8366087" y="19411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15600" y="2089831"/>
              <a:ext cx="251929" cy="14023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520786" y="2673624"/>
              <a:ext cx="1244600" cy="497840"/>
            </a:xfrm>
            <a:custGeom>
              <a:avLst/>
              <a:gdLst/>
              <a:ahLst/>
              <a:cxnLst/>
              <a:rect l="l" t="t" r="r" b="b"/>
              <a:pathLst>
                <a:path w="1244600" h="497839">
                  <a:moveTo>
                    <a:pt x="1243993" y="0"/>
                  </a:moveTo>
                  <a:lnTo>
                    <a:pt x="1213759" y="40693"/>
                  </a:lnTo>
                  <a:lnTo>
                    <a:pt x="1179283" y="79933"/>
                  </a:lnTo>
                  <a:lnTo>
                    <a:pt x="1141570" y="117665"/>
                  </a:lnTo>
                  <a:lnTo>
                    <a:pt x="1101625" y="153834"/>
                  </a:lnTo>
                  <a:lnTo>
                    <a:pt x="1060456" y="188386"/>
                  </a:lnTo>
                  <a:lnTo>
                    <a:pt x="1019066" y="221267"/>
                  </a:lnTo>
                  <a:lnTo>
                    <a:pt x="978462" y="252421"/>
                  </a:lnTo>
                  <a:lnTo>
                    <a:pt x="935936" y="282450"/>
                  </a:lnTo>
                  <a:lnTo>
                    <a:pt x="891819" y="310263"/>
                  </a:lnTo>
                  <a:lnTo>
                    <a:pt x="846310" y="335933"/>
                  </a:lnTo>
                  <a:lnTo>
                    <a:pt x="799613" y="359531"/>
                  </a:lnTo>
                  <a:lnTo>
                    <a:pt x="751927" y="381131"/>
                  </a:lnTo>
                  <a:lnTo>
                    <a:pt x="703455" y="400805"/>
                  </a:lnTo>
                  <a:lnTo>
                    <a:pt x="654398" y="418625"/>
                  </a:lnTo>
                  <a:lnTo>
                    <a:pt x="610918" y="431412"/>
                  </a:lnTo>
                  <a:lnTo>
                    <a:pt x="566851" y="441474"/>
                  </a:lnTo>
                  <a:lnTo>
                    <a:pt x="522392" y="448421"/>
                  </a:lnTo>
                  <a:lnTo>
                    <a:pt x="477734" y="451860"/>
                  </a:lnTo>
                  <a:lnTo>
                    <a:pt x="424346" y="450902"/>
                  </a:lnTo>
                  <a:lnTo>
                    <a:pt x="373710" y="444818"/>
                  </a:lnTo>
                  <a:lnTo>
                    <a:pt x="325833" y="433828"/>
                  </a:lnTo>
                  <a:lnTo>
                    <a:pt x="280719" y="418155"/>
                  </a:lnTo>
                  <a:lnTo>
                    <a:pt x="238374" y="398019"/>
                  </a:lnTo>
                  <a:lnTo>
                    <a:pt x="198804" y="373641"/>
                  </a:lnTo>
                  <a:lnTo>
                    <a:pt x="162016" y="345244"/>
                  </a:lnTo>
                  <a:lnTo>
                    <a:pt x="128013" y="313047"/>
                  </a:lnTo>
                  <a:lnTo>
                    <a:pt x="96803" y="277274"/>
                  </a:lnTo>
                  <a:lnTo>
                    <a:pt x="68391" y="238145"/>
                  </a:lnTo>
                  <a:lnTo>
                    <a:pt x="42783" y="195881"/>
                  </a:lnTo>
                  <a:lnTo>
                    <a:pt x="19984" y="150703"/>
                  </a:lnTo>
                  <a:lnTo>
                    <a:pt x="0" y="102834"/>
                  </a:lnTo>
                  <a:lnTo>
                    <a:pt x="19450" y="151911"/>
                  </a:lnTo>
                  <a:lnTo>
                    <a:pt x="40535" y="199200"/>
                  </a:lnTo>
                  <a:lnTo>
                    <a:pt x="63805" y="244377"/>
                  </a:lnTo>
                  <a:lnTo>
                    <a:pt x="89812" y="287117"/>
                  </a:lnTo>
                  <a:lnTo>
                    <a:pt x="119105" y="327095"/>
                  </a:lnTo>
                  <a:lnTo>
                    <a:pt x="152236" y="363987"/>
                  </a:lnTo>
                  <a:lnTo>
                    <a:pt x="189755" y="397468"/>
                  </a:lnTo>
                  <a:lnTo>
                    <a:pt x="232212" y="427213"/>
                  </a:lnTo>
                  <a:lnTo>
                    <a:pt x="280159" y="452897"/>
                  </a:lnTo>
                  <a:lnTo>
                    <a:pt x="324587" y="470830"/>
                  </a:lnTo>
                  <a:lnTo>
                    <a:pt x="369149" y="483996"/>
                  </a:lnTo>
                  <a:lnTo>
                    <a:pt x="413755" y="492634"/>
                  </a:lnTo>
                  <a:lnTo>
                    <a:pt x="458318" y="496987"/>
                  </a:lnTo>
                  <a:lnTo>
                    <a:pt x="502750" y="497295"/>
                  </a:lnTo>
                  <a:lnTo>
                    <a:pt x="546963" y="493799"/>
                  </a:lnTo>
                  <a:lnTo>
                    <a:pt x="590871" y="486741"/>
                  </a:lnTo>
                  <a:lnTo>
                    <a:pt x="634384" y="476361"/>
                  </a:lnTo>
                  <a:lnTo>
                    <a:pt x="677416" y="462902"/>
                  </a:lnTo>
                  <a:lnTo>
                    <a:pt x="719877" y="446604"/>
                  </a:lnTo>
                  <a:lnTo>
                    <a:pt x="761682" y="427708"/>
                  </a:lnTo>
                  <a:lnTo>
                    <a:pt x="802741" y="406455"/>
                  </a:lnTo>
                  <a:lnTo>
                    <a:pt x="842968" y="383087"/>
                  </a:lnTo>
                  <a:lnTo>
                    <a:pt x="882273" y="357845"/>
                  </a:lnTo>
                  <a:lnTo>
                    <a:pt x="920571" y="330970"/>
                  </a:lnTo>
                  <a:lnTo>
                    <a:pt x="957772" y="302703"/>
                  </a:lnTo>
                  <a:lnTo>
                    <a:pt x="993789" y="273286"/>
                  </a:lnTo>
                  <a:lnTo>
                    <a:pt x="1028534" y="242958"/>
                  </a:lnTo>
                  <a:lnTo>
                    <a:pt x="1061920" y="211963"/>
                  </a:lnTo>
                  <a:lnTo>
                    <a:pt x="1093859" y="180540"/>
                  </a:lnTo>
                  <a:lnTo>
                    <a:pt x="1124262" y="148932"/>
                  </a:lnTo>
                  <a:lnTo>
                    <a:pt x="1153043" y="117378"/>
                  </a:lnTo>
                  <a:lnTo>
                    <a:pt x="1200477" y="59855"/>
                  </a:lnTo>
                  <a:lnTo>
                    <a:pt x="1222872" y="30171"/>
                  </a:lnTo>
                  <a:lnTo>
                    <a:pt x="12439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926173" y="7026275"/>
            <a:ext cx="5799122" cy="1027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GB" sz="6600" b="1" spc="560" dirty="0">
                <a:solidFill>
                  <a:srgbClr val="FFFFFF"/>
                </a:solidFill>
                <a:latin typeface="Arial"/>
                <a:cs typeface="Arial"/>
              </a:rPr>
              <a:t>THANK YOU</a:t>
            </a:r>
            <a:endParaRPr sz="66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94249" y="5471133"/>
            <a:ext cx="11186160" cy="6299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950" spc="-65" dirty="0">
                <a:solidFill>
                  <a:srgbClr val="FFFFFF"/>
                </a:solidFill>
                <a:latin typeface="Verdana"/>
                <a:cs typeface="Verdana"/>
              </a:rPr>
              <a:t>Irrigate</a:t>
            </a:r>
            <a:r>
              <a:rPr sz="3950" spc="-3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950" spc="-180" dirty="0">
                <a:solidFill>
                  <a:srgbClr val="FFFFFF"/>
                </a:solidFill>
                <a:latin typeface="Verdana"/>
                <a:cs typeface="Verdana"/>
              </a:rPr>
              <a:t>it,</a:t>
            </a:r>
            <a:r>
              <a:rPr sz="3950" spc="-3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950" spc="55" dirty="0">
                <a:solidFill>
                  <a:srgbClr val="FFFFFF"/>
                </a:solidFill>
                <a:latin typeface="Verdana"/>
                <a:cs typeface="Verdana"/>
              </a:rPr>
              <a:t>feed</a:t>
            </a:r>
            <a:r>
              <a:rPr sz="3950" spc="-3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950" spc="-180" dirty="0">
                <a:solidFill>
                  <a:srgbClr val="FFFFFF"/>
                </a:solidFill>
                <a:latin typeface="Verdana"/>
                <a:cs typeface="Verdana"/>
              </a:rPr>
              <a:t>it,</a:t>
            </a:r>
            <a:r>
              <a:rPr sz="3950" spc="-3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950" spc="125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z="3950" spc="-3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950" spc="15" dirty="0">
                <a:solidFill>
                  <a:srgbClr val="FFFFFF"/>
                </a:solidFill>
                <a:latin typeface="Verdana"/>
                <a:cs typeface="Verdana"/>
              </a:rPr>
              <a:t>remotely</a:t>
            </a:r>
            <a:r>
              <a:rPr sz="3950" spc="-3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950" spc="5" dirty="0">
                <a:solidFill>
                  <a:srgbClr val="FFFFFF"/>
                </a:solidFill>
                <a:latin typeface="Verdana"/>
                <a:cs typeface="Verdana"/>
              </a:rPr>
              <a:t>care</a:t>
            </a:r>
            <a:r>
              <a:rPr sz="3950" spc="-3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950" spc="95" dirty="0">
                <a:solidFill>
                  <a:srgbClr val="FFFFFF"/>
                </a:solidFill>
                <a:latin typeface="Verdana"/>
                <a:cs typeface="Verdana"/>
              </a:rPr>
              <a:t>about</a:t>
            </a:r>
            <a:r>
              <a:rPr sz="3950" spc="-3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950" spc="-180" dirty="0">
                <a:solidFill>
                  <a:srgbClr val="FFFFFF"/>
                </a:solidFill>
                <a:latin typeface="Verdana"/>
                <a:cs typeface="Verdana"/>
              </a:rPr>
              <a:t>it.</a:t>
            </a:r>
            <a:endParaRPr sz="3950" dirty="0">
              <a:latin typeface="Verdana"/>
              <a:cs typeface="Verdana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917758" y="4106330"/>
            <a:ext cx="12668692" cy="1027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830" dirty="0" err="1">
                <a:solidFill>
                  <a:srgbClr val="FFFFFF"/>
                </a:solidFill>
                <a:latin typeface="Microsoft Sans Serif"/>
                <a:cs typeface="Microsoft Sans Serif"/>
              </a:rPr>
              <a:t>ﺎﻬﻴﻓ</a:t>
            </a:r>
            <a:r>
              <a:rPr spc="-2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pc="950" dirty="0" err="1">
                <a:solidFill>
                  <a:srgbClr val="FFFFFF"/>
                </a:solidFill>
                <a:latin typeface="Microsoft Sans Serif"/>
                <a:cs typeface="Microsoft Sans Serif"/>
              </a:rPr>
              <a:t>ﻢﺘﻫ</a:t>
            </a:r>
            <a:r>
              <a:rPr lang="ar-LB" spc="950" dirty="0">
                <a:solidFill>
                  <a:srgbClr val="FFFFFF"/>
                </a:solidFill>
                <a:latin typeface="Microsoft Sans Serif"/>
                <a:cs typeface="Microsoft Sans Serif"/>
              </a:rPr>
              <a:t>ا</a:t>
            </a:r>
            <a:r>
              <a:rPr spc="-2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pc="825" dirty="0" err="1">
                <a:solidFill>
                  <a:srgbClr val="FFFFFF"/>
                </a:solidFill>
                <a:latin typeface="Microsoft Sans Serif"/>
                <a:cs typeface="Microsoft Sans Serif"/>
              </a:rPr>
              <a:t>ﺪﻌﺑ</a:t>
            </a:r>
            <a:r>
              <a:rPr spc="-2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pc="535" dirty="0" err="1">
                <a:solidFill>
                  <a:srgbClr val="FFFFFF"/>
                </a:solidFill>
                <a:latin typeface="Microsoft Sans Serif"/>
                <a:cs typeface="Microsoft Sans Serif"/>
              </a:rPr>
              <a:t>ﻦﻋ</a:t>
            </a:r>
            <a:r>
              <a:rPr lang="ar-LB" spc="535" dirty="0">
                <a:solidFill>
                  <a:srgbClr val="FFFFFF"/>
                </a:solidFill>
                <a:latin typeface="Microsoft Sans Serif"/>
                <a:cs typeface="Microsoft Sans Serif"/>
              </a:rPr>
              <a:t>رويها, وغذيها, و</a:t>
            </a:r>
            <a:endParaRPr spc="65" dirty="0">
              <a:solidFill>
                <a:srgbClr val="FFFFFF"/>
              </a:solidFill>
              <a:latin typeface="Microsoft Sans Serif"/>
              <a:cs typeface="Microsoft Sans Serif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02FB280-24FE-4D9B-860A-10084587CC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500" y="7269956"/>
            <a:ext cx="4038600" cy="4038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71872" y="0"/>
            <a:ext cx="2048055" cy="1517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7DA0931-E0B0-6B49-B280-17B10F03B5F0}"/>
              </a:ext>
            </a:extLst>
          </p:cNvPr>
          <p:cNvGrpSpPr/>
          <p:nvPr/>
        </p:nvGrpSpPr>
        <p:grpSpPr>
          <a:xfrm>
            <a:off x="14852650" y="50585"/>
            <a:ext cx="4694462" cy="1722611"/>
            <a:chOff x="1572641" y="50585"/>
            <a:chExt cx="6925471" cy="254127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72E64B5-1DA5-026F-9195-CB2099EE022E}"/>
                </a:ext>
              </a:extLst>
            </p:cNvPr>
            <p:cNvGrpSpPr/>
            <p:nvPr/>
          </p:nvGrpSpPr>
          <p:grpSpPr>
            <a:xfrm>
              <a:off x="1621099" y="753550"/>
              <a:ext cx="1523884" cy="1269155"/>
              <a:chOff x="1621099" y="753550"/>
              <a:chExt cx="1523884" cy="1269155"/>
            </a:xfrm>
          </p:grpSpPr>
          <p:sp>
            <p:nvSpPr>
              <p:cNvPr id="13" name="object 13"/>
              <p:cNvSpPr/>
              <p:nvPr/>
            </p:nvSpPr>
            <p:spPr>
              <a:xfrm>
                <a:off x="2335851" y="757850"/>
                <a:ext cx="594995" cy="694055"/>
              </a:xfrm>
              <a:custGeom>
                <a:avLst/>
                <a:gdLst/>
                <a:ahLst/>
                <a:cxnLst/>
                <a:rect l="l" t="t" r="r" b="b"/>
                <a:pathLst>
                  <a:path w="594994" h="694055">
                    <a:moveTo>
                      <a:pt x="594474" y="0"/>
                    </a:moveTo>
                    <a:lnTo>
                      <a:pt x="592746" y="0"/>
                    </a:lnTo>
                    <a:lnTo>
                      <a:pt x="591877" y="858"/>
                    </a:lnTo>
                    <a:lnTo>
                      <a:pt x="563513" y="15932"/>
                    </a:lnTo>
                    <a:lnTo>
                      <a:pt x="534335" y="29233"/>
                    </a:lnTo>
                    <a:lnTo>
                      <a:pt x="504508" y="41243"/>
                    </a:lnTo>
                    <a:lnTo>
                      <a:pt x="474194" y="52448"/>
                    </a:lnTo>
                    <a:lnTo>
                      <a:pt x="367600" y="90055"/>
                    </a:lnTo>
                    <a:lnTo>
                      <a:pt x="298712" y="115781"/>
                    </a:lnTo>
                    <a:lnTo>
                      <a:pt x="232867" y="143568"/>
                    </a:lnTo>
                    <a:lnTo>
                      <a:pt x="168834" y="177074"/>
                    </a:lnTo>
                    <a:lnTo>
                      <a:pt x="108879" y="218558"/>
                    </a:lnTo>
                    <a:lnTo>
                      <a:pt x="65789" y="259457"/>
                    </a:lnTo>
                    <a:lnTo>
                      <a:pt x="39237" y="295573"/>
                    </a:lnTo>
                    <a:lnTo>
                      <a:pt x="17033" y="340674"/>
                    </a:lnTo>
                    <a:lnTo>
                      <a:pt x="2756" y="393799"/>
                    </a:lnTo>
                    <a:lnTo>
                      <a:pt x="0" y="421327"/>
                    </a:lnTo>
                    <a:lnTo>
                      <a:pt x="163" y="448748"/>
                    </a:lnTo>
                    <a:lnTo>
                      <a:pt x="9245" y="501980"/>
                    </a:lnTo>
                    <a:lnTo>
                      <a:pt x="30511" y="554714"/>
                    </a:lnTo>
                    <a:lnTo>
                      <a:pt x="63314" y="602434"/>
                    </a:lnTo>
                    <a:lnTo>
                      <a:pt x="98039" y="635296"/>
                    </a:lnTo>
                    <a:lnTo>
                      <a:pt x="145377" y="665529"/>
                    </a:lnTo>
                    <a:lnTo>
                      <a:pt x="189211" y="682794"/>
                    </a:lnTo>
                    <a:lnTo>
                      <a:pt x="233856" y="692078"/>
                    </a:lnTo>
                    <a:lnTo>
                      <a:pt x="279475" y="693462"/>
                    </a:lnTo>
                    <a:lnTo>
                      <a:pt x="326230" y="687026"/>
                    </a:lnTo>
                    <a:lnTo>
                      <a:pt x="368561" y="673671"/>
                    </a:lnTo>
                    <a:lnTo>
                      <a:pt x="407242" y="654351"/>
                    </a:lnTo>
                    <a:lnTo>
                      <a:pt x="442192" y="629228"/>
                    </a:lnTo>
                    <a:lnTo>
                      <a:pt x="473325" y="598463"/>
                    </a:lnTo>
                    <a:lnTo>
                      <a:pt x="496119" y="566642"/>
                    </a:lnTo>
                    <a:lnTo>
                      <a:pt x="100373" y="566642"/>
                    </a:lnTo>
                    <a:lnTo>
                      <a:pt x="93183" y="558113"/>
                    </a:lnTo>
                    <a:lnTo>
                      <a:pt x="65423" y="507339"/>
                    </a:lnTo>
                    <a:lnTo>
                      <a:pt x="53388" y="457631"/>
                    </a:lnTo>
                    <a:lnTo>
                      <a:pt x="51914" y="431651"/>
                    </a:lnTo>
                    <a:lnTo>
                      <a:pt x="53567" y="409384"/>
                    </a:lnTo>
                    <a:lnTo>
                      <a:pt x="63358" y="366471"/>
                    </a:lnTo>
                    <a:lnTo>
                      <a:pt x="82516" y="325657"/>
                    </a:lnTo>
                    <a:lnTo>
                      <a:pt x="109422" y="289188"/>
                    </a:lnTo>
                    <a:lnTo>
                      <a:pt x="148969" y="252514"/>
                    </a:lnTo>
                    <a:lnTo>
                      <a:pt x="200184" y="218525"/>
                    </a:lnTo>
                    <a:lnTo>
                      <a:pt x="237311" y="198759"/>
                    </a:lnTo>
                    <a:lnTo>
                      <a:pt x="256783" y="189030"/>
                    </a:lnTo>
                    <a:lnTo>
                      <a:pt x="266515" y="184004"/>
                    </a:lnTo>
                    <a:lnTo>
                      <a:pt x="268253" y="184004"/>
                    </a:lnTo>
                    <a:lnTo>
                      <a:pt x="271709" y="182287"/>
                    </a:lnTo>
                    <a:lnTo>
                      <a:pt x="574932" y="182287"/>
                    </a:lnTo>
                    <a:lnTo>
                      <a:pt x="577165" y="136718"/>
                    </a:lnTo>
                    <a:lnTo>
                      <a:pt x="581818" y="75019"/>
                    </a:lnTo>
                    <a:lnTo>
                      <a:pt x="591018" y="14617"/>
                    </a:lnTo>
                    <a:lnTo>
                      <a:pt x="591877" y="9455"/>
                    </a:lnTo>
                    <a:lnTo>
                      <a:pt x="593615" y="5151"/>
                    </a:lnTo>
                    <a:lnTo>
                      <a:pt x="594474" y="0"/>
                    </a:lnTo>
                    <a:close/>
                  </a:path>
                  <a:path w="594994" h="694055">
                    <a:moveTo>
                      <a:pt x="574932" y="182287"/>
                    </a:moveTo>
                    <a:lnTo>
                      <a:pt x="271709" y="182287"/>
                    </a:lnTo>
                    <a:lnTo>
                      <a:pt x="242503" y="208941"/>
                    </a:lnTo>
                    <a:lnTo>
                      <a:pt x="214600" y="235594"/>
                    </a:lnTo>
                    <a:lnTo>
                      <a:pt x="172846" y="281818"/>
                    </a:lnTo>
                    <a:lnTo>
                      <a:pt x="137587" y="331906"/>
                    </a:lnTo>
                    <a:lnTo>
                      <a:pt x="108137" y="393799"/>
                    </a:lnTo>
                    <a:lnTo>
                      <a:pt x="91724" y="460017"/>
                    </a:lnTo>
                    <a:lnTo>
                      <a:pt x="88374" y="501980"/>
                    </a:lnTo>
                    <a:lnTo>
                      <a:pt x="88348" y="507339"/>
                    </a:lnTo>
                    <a:lnTo>
                      <a:pt x="90261" y="529307"/>
                    </a:lnTo>
                    <a:lnTo>
                      <a:pt x="95180" y="552025"/>
                    </a:lnTo>
                    <a:lnTo>
                      <a:pt x="96918" y="556328"/>
                    </a:lnTo>
                    <a:lnTo>
                      <a:pt x="99515" y="560621"/>
                    </a:lnTo>
                    <a:lnTo>
                      <a:pt x="100373" y="566642"/>
                    </a:lnTo>
                    <a:lnTo>
                      <a:pt x="496119" y="566642"/>
                    </a:lnTo>
                    <a:lnTo>
                      <a:pt x="501667" y="557938"/>
                    </a:lnTo>
                    <a:lnTo>
                      <a:pt x="523523" y="514193"/>
                    </a:lnTo>
                    <a:lnTo>
                      <a:pt x="542771" y="456690"/>
                    </a:lnTo>
                    <a:lnTo>
                      <a:pt x="555532" y="397254"/>
                    </a:lnTo>
                    <a:lnTo>
                      <a:pt x="563755" y="341254"/>
                    </a:lnTo>
                    <a:lnTo>
                      <a:pt x="569385" y="284609"/>
                    </a:lnTo>
                    <a:lnTo>
                      <a:pt x="573678" y="208941"/>
                    </a:lnTo>
                    <a:lnTo>
                      <a:pt x="574932" y="182287"/>
                    </a:lnTo>
                    <a:close/>
                  </a:path>
                </a:pathLst>
              </a:custGeom>
              <a:solidFill>
                <a:srgbClr val="46A7C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14" name="object 14"/>
              <p:cNvGrpSpPr/>
              <p:nvPr/>
            </p:nvGrpSpPr>
            <p:grpSpPr>
              <a:xfrm>
                <a:off x="1621099" y="753550"/>
                <a:ext cx="612140" cy="817880"/>
                <a:chOff x="1621099" y="753550"/>
                <a:chExt cx="612140" cy="817880"/>
              </a:xfrm>
            </p:grpSpPr>
            <p:sp>
              <p:nvSpPr>
                <p:cNvPr id="15" name="object 15"/>
                <p:cNvSpPr/>
                <p:nvPr/>
              </p:nvSpPr>
              <p:spPr>
                <a:xfrm>
                  <a:off x="1621099" y="753550"/>
                  <a:ext cx="612140" cy="817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139" h="817880">
                      <a:moveTo>
                        <a:pt x="102970" y="0"/>
                      </a:moveTo>
                      <a:lnTo>
                        <a:pt x="94072" y="48943"/>
                      </a:lnTo>
                      <a:lnTo>
                        <a:pt x="80308" y="96193"/>
                      </a:lnTo>
                      <a:lnTo>
                        <a:pt x="63543" y="142316"/>
                      </a:lnTo>
                      <a:lnTo>
                        <a:pt x="45642" y="187875"/>
                      </a:lnTo>
                      <a:lnTo>
                        <a:pt x="28472" y="233434"/>
                      </a:lnTo>
                      <a:lnTo>
                        <a:pt x="13898" y="279558"/>
                      </a:lnTo>
                      <a:lnTo>
                        <a:pt x="3785" y="326811"/>
                      </a:lnTo>
                      <a:lnTo>
                        <a:pt x="0" y="375758"/>
                      </a:lnTo>
                      <a:lnTo>
                        <a:pt x="3026" y="420428"/>
                      </a:lnTo>
                      <a:lnTo>
                        <a:pt x="13192" y="462924"/>
                      </a:lnTo>
                      <a:lnTo>
                        <a:pt x="30172" y="503325"/>
                      </a:lnTo>
                      <a:lnTo>
                        <a:pt x="53642" y="541711"/>
                      </a:lnTo>
                      <a:lnTo>
                        <a:pt x="86527" y="579975"/>
                      </a:lnTo>
                      <a:lnTo>
                        <a:pt x="124603" y="613080"/>
                      </a:lnTo>
                      <a:lnTo>
                        <a:pt x="176196" y="646934"/>
                      </a:lnTo>
                      <a:lnTo>
                        <a:pt x="231040" y="674984"/>
                      </a:lnTo>
                      <a:lnTo>
                        <a:pt x="284361" y="697769"/>
                      </a:lnTo>
                      <a:lnTo>
                        <a:pt x="338335" y="717978"/>
                      </a:lnTo>
                      <a:lnTo>
                        <a:pt x="446146" y="753286"/>
                      </a:lnTo>
                      <a:lnTo>
                        <a:pt x="511656" y="775172"/>
                      </a:lnTo>
                      <a:lnTo>
                        <a:pt x="540929" y="785798"/>
                      </a:lnTo>
                      <a:lnTo>
                        <a:pt x="569714" y="797554"/>
                      </a:lnTo>
                      <a:lnTo>
                        <a:pt x="597929" y="810844"/>
                      </a:lnTo>
                      <a:lnTo>
                        <a:pt x="606588" y="816006"/>
                      </a:lnTo>
                      <a:lnTo>
                        <a:pt x="611782" y="817723"/>
                      </a:lnTo>
                      <a:lnTo>
                        <a:pt x="611782" y="816006"/>
                      </a:lnTo>
                      <a:lnTo>
                        <a:pt x="603234" y="784257"/>
                      </a:lnTo>
                      <a:lnTo>
                        <a:pt x="596633" y="752267"/>
                      </a:lnTo>
                      <a:lnTo>
                        <a:pt x="591332" y="720116"/>
                      </a:lnTo>
                      <a:lnTo>
                        <a:pt x="586683" y="687884"/>
                      </a:lnTo>
                      <a:lnTo>
                        <a:pt x="582399" y="649849"/>
                      </a:lnTo>
                      <a:lnTo>
                        <a:pt x="574148" y="574101"/>
                      </a:lnTo>
                      <a:lnTo>
                        <a:pt x="569375" y="536549"/>
                      </a:lnTo>
                      <a:lnTo>
                        <a:pt x="558670" y="464857"/>
                      </a:lnTo>
                      <a:lnTo>
                        <a:pt x="543418" y="393809"/>
                      </a:lnTo>
                      <a:lnTo>
                        <a:pt x="521353" y="323089"/>
                      </a:lnTo>
                      <a:lnTo>
                        <a:pt x="488906" y="256233"/>
                      </a:lnTo>
                      <a:lnTo>
                        <a:pt x="455424" y="212449"/>
                      </a:lnTo>
                      <a:lnTo>
                        <a:pt x="416429" y="178740"/>
                      </a:lnTo>
                      <a:lnTo>
                        <a:pt x="372569" y="150674"/>
                      </a:lnTo>
                      <a:lnTo>
                        <a:pt x="102970" y="0"/>
                      </a:lnTo>
                      <a:close/>
                    </a:path>
                  </a:pathLst>
                </a:custGeom>
                <a:solidFill>
                  <a:srgbClr val="6F9548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6" name="object 16"/>
                <p:cNvSpPr/>
                <p:nvPr/>
              </p:nvSpPr>
              <p:spPr>
                <a:xfrm>
                  <a:off x="1700161" y="939282"/>
                  <a:ext cx="130810" cy="383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810" h="383540">
                      <a:moveTo>
                        <a:pt x="24768" y="0"/>
                      </a:moveTo>
                      <a:lnTo>
                        <a:pt x="11749" y="46063"/>
                      </a:lnTo>
                      <a:lnTo>
                        <a:pt x="1854" y="102749"/>
                      </a:lnTo>
                      <a:lnTo>
                        <a:pt x="0" y="144451"/>
                      </a:lnTo>
                      <a:lnTo>
                        <a:pt x="3823" y="186796"/>
                      </a:lnTo>
                      <a:lnTo>
                        <a:pt x="14381" y="230432"/>
                      </a:lnTo>
                      <a:lnTo>
                        <a:pt x="33231" y="275390"/>
                      </a:lnTo>
                      <a:lnTo>
                        <a:pt x="59381" y="316639"/>
                      </a:lnTo>
                      <a:lnTo>
                        <a:pt x="92020" y="353051"/>
                      </a:lnTo>
                      <a:lnTo>
                        <a:pt x="130336" y="383496"/>
                      </a:lnTo>
                      <a:lnTo>
                        <a:pt x="96804" y="354490"/>
                      </a:lnTo>
                      <a:lnTo>
                        <a:pt x="70651" y="318401"/>
                      </a:lnTo>
                      <a:lnTo>
                        <a:pt x="51050" y="276806"/>
                      </a:lnTo>
                      <a:lnTo>
                        <a:pt x="37174" y="231285"/>
                      </a:lnTo>
                      <a:lnTo>
                        <a:pt x="28198" y="183414"/>
                      </a:lnTo>
                      <a:lnTo>
                        <a:pt x="23296" y="134772"/>
                      </a:lnTo>
                      <a:lnTo>
                        <a:pt x="21641" y="86937"/>
                      </a:lnTo>
                      <a:lnTo>
                        <a:pt x="22407" y="41487"/>
                      </a:lnTo>
                      <a:lnTo>
                        <a:pt x="2476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17" name="object 17"/>
              <p:cNvSpPr/>
              <p:nvPr/>
            </p:nvSpPr>
            <p:spPr>
              <a:xfrm>
                <a:off x="2469978" y="1578205"/>
                <a:ext cx="675005" cy="444500"/>
              </a:xfrm>
              <a:custGeom>
                <a:avLst/>
                <a:gdLst/>
                <a:ahLst/>
                <a:cxnLst/>
                <a:rect l="l" t="t" r="r" b="b"/>
                <a:pathLst>
                  <a:path w="675005" h="444500">
                    <a:moveTo>
                      <a:pt x="354464" y="0"/>
                    </a:moveTo>
                    <a:lnTo>
                      <a:pt x="306902" y="1543"/>
                    </a:lnTo>
                    <a:lnTo>
                      <a:pt x="259401" y="10160"/>
                    </a:lnTo>
                    <a:lnTo>
                      <a:pt x="212862" y="25740"/>
                    </a:lnTo>
                    <a:lnTo>
                      <a:pt x="155860" y="52507"/>
                    </a:lnTo>
                    <a:lnTo>
                      <a:pt x="102101" y="85078"/>
                    </a:lnTo>
                    <a:lnTo>
                      <a:pt x="82740" y="96900"/>
                    </a:lnTo>
                    <a:lnTo>
                      <a:pt x="51050" y="113881"/>
                    </a:lnTo>
                    <a:lnTo>
                      <a:pt x="19360" y="127638"/>
                    </a:lnTo>
                    <a:lnTo>
                      <a:pt x="0" y="129789"/>
                    </a:lnTo>
                    <a:lnTo>
                      <a:pt x="18899" y="145142"/>
                    </a:lnTo>
                    <a:lnTo>
                      <a:pt x="37640" y="162996"/>
                    </a:lnTo>
                    <a:lnTo>
                      <a:pt x="130726" y="259409"/>
                    </a:lnTo>
                    <a:lnTo>
                      <a:pt x="150560" y="279397"/>
                    </a:lnTo>
                    <a:lnTo>
                      <a:pt x="188311" y="317345"/>
                    </a:lnTo>
                    <a:lnTo>
                      <a:pt x="229312" y="353353"/>
                    </a:lnTo>
                    <a:lnTo>
                      <a:pt x="274307" y="386884"/>
                    </a:lnTo>
                    <a:lnTo>
                      <a:pt x="324492" y="415257"/>
                    </a:lnTo>
                    <a:lnTo>
                      <a:pt x="375357" y="434489"/>
                    </a:lnTo>
                    <a:lnTo>
                      <a:pt x="433158" y="444041"/>
                    </a:lnTo>
                    <a:lnTo>
                      <a:pt x="473219" y="443637"/>
                    </a:lnTo>
                    <a:lnTo>
                      <a:pt x="512470" y="436783"/>
                    </a:lnTo>
                    <a:lnTo>
                      <a:pt x="550339" y="422995"/>
                    </a:lnTo>
                    <a:lnTo>
                      <a:pt x="587445" y="403008"/>
                    </a:lnTo>
                    <a:lnTo>
                      <a:pt x="625516" y="375867"/>
                    </a:lnTo>
                    <a:lnTo>
                      <a:pt x="649854" y="355070"/>
                    </a:lnTo>
                    <a:lnTo>
                      <a:pt x="663591" y="343462"/>
                    </a:lnTo>
                    <a:lnTo>
                      <a:pt x="670176" y="336448"/>
                    </a:lnTo>
                    <a:lnTo>
                      <a:pt x="674084" y="329270"/>
                    </a:lnTo>
                    <a:lnTo>
                      <a:pt x="674463" y="322016"/>
                    </a:lnTo>
                    <a:lnTo>
                      <a:pt x="672571" y="313794"/>
                    </a:lnTo>
                    <a:lnTo>
                      <a:pt x="654723" y="262852"/>
                    </a:lnTo>
                    <a:lnTo>
                      <a:pt x="623654" y="195133"/>
                    </a:lnTo>
                    <a:lnTo>
                      <a:pt x="584120" y="131935"/>
                    </a:lnTo>
                    <a:lnTo>
                      <a:pt x="527267" y="66782"/>
                    </a:lnTo>
                    <a:lnTo>
                      <a:pt x="488488" y="38921"/>
                    </a:lnTo>
                    <a:lnTo>
                      <a:pt x="446159" y="18578"/>
                    </a:lnTo>
                    <a:lnTo>
                      <a:pt x="401184" y="5641"/>
                    </a:lnTo>
                    <a:lnTo>
                      <a:pt x="354464" y="0"/>
                    </a:lnTo>
                    <a:close/>
                  </a:path>
                </a:pathLst>
              </a:custGeom>
              <a:solidFill>
                <a:srgbClr val="4A793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0EE782D-45AC-8F46-0E9A-2B03CE6BC2C3}"/>
                </a:ext>
              </a:extLst>
            </p:cNvPr>
            <p:cNvGrpSpPr/>
            <p:nvPr/>
          </p:nvGrpSpPr>
          <p:grpSpPr>
            <a:xfrm>
              <a:off x="1572641" y="50585"/>
              <a:ext cx="6925471" cy="2541270"/>
              <a:chOff x="1572641" y="50585"/>
              <a:chExt cx="6925471" cy="2541270"/>
            </a:xfrm>
          </p:grpSpPr>
          <p:sp>
            <p:nvSpPr>
              <p:cNvPr id="4" name="object 4"/>
              <p:cNvSpPr/>
              <p:nvPr/>
            </p:nvSpPr>
            <p:spPr>
              <a:xfrm>
                <a:off x="4139183" y="1008926"/>
                <a:ext cx="400050" cy="676275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676275">
                    <a:moveTo>
                      <a:pt x="227584" y="0"/>
                    </a:moveTo>
                    <a:lnTo>
                      <a:pt x="175419" y="4489"/>
                    </a:lnTo>
                    <a:lnTo>
                      <a:pt x="129203" y="17386"/>
                    </a:lnTo>
                    <a:lnTo>
                      <a:pt x="89692" y="37835"/>
                    </a:lnTo>
                    <a:lnTo>
                      <a:pt x="57643" y="64976"/>
                    </a:lnTo>
                    <a:lnTo>
                      <a:pt x="33814" y="97955"/>
                    </a:lnTo>
                    <a:lnTo>
                      <a:pt x="18961" y="135913"/>
                    </a:lnTo>
                    <a:lnTo>
                      <a:pt x="13842" y="177994"/>
                    </a:lnTo>
                    <a:lnTo>
                      <a:pt x="19275" y="221068"/>
                    </a:lnTo>
                    <a:lnTo>
                      <a:pt x="35092" y="258625"/>
                    </a:lnTo>
                    <a:lnTo>
                      <a:pt x="60572" y="291167"/>
                    </a:lnTo>
                    <a:lnTo>
                      <a:pt x="94994" y="319196"/>
                    </a:lnTo>
                    <a:lnTo>
                      <a:pt x="137635" y="343212"/>
                    </a:lnTo>
                    <a:lnTo>
                      <a:pt x="187774" y="363716"/>
                    </a:lnTo>
                    <a:lnTo>
                      <a:pt x="244844" y="389930"/>
                    </a:lnTo>
                    <a:lnTo>
                      <a:pt x="283499" y="418643"/>
                    </a:lnTo>
                    <a:lnTo>
                      <a:pt x="305442" y="452351"/>
                    </a:lnTo>
                    <a:lnTo>
                      <a:pt x="312377" y="493555"/>
                    </a:lnTo>
                    <a:lnTo>
                      <a:pt x="303049" y="539092"/>
                    </a:lnTo>
                    <a:lnTo>
                      <a:pt x="276037" y="574710"/>
                    </a:lnTo>
                    <a:lnTo>
                      <a:pt x="232798" y="597912"/>
                    </a:lnTo>
                    <a:lnTo>
                      <a:pt x="174790" y="606201"/>
                    </a:lnTo>
                    <a:lnTo>
                      <a:pt x="131392" y="602748"/>
                    </a:lnTo>
                    <a:lnTo>
                      <a:pt x="90425" y="593409"/>
                    </a:lnTo>
                    <a:lnTo>
                      <a:pt x="53351" y="579719"/>
                    </a:lnTo>
                    <a:lnTo>
                      <a:pt x="21632" y="563207"/>
                    </a:lnTo>
                    <a:lnTo>
                      <a:pt x="0" y="633718"/>
                    </a:lnTo>
                    <a:lnTo>
                      <a:pt x="32327" y="650095"/>
                    </a:lnTo>
                    <a:lnTo>
                      <a:pt x="73661" y="663491"/>
                    </a:lnTo>
                    <a:lnTo>
                      <a:pt x="120349" y="672534"/>
                    </a:lnTo>
                    <a:lnTo>
                      <a:pt x="168738" y="675853"/>
                    </a:lnTo>
                    <a:lnTo>
                      <a:pt x="230578" y="670701"/>
                    </a:lnTo>
                    <a:lnTo>
                      <a:pt x="282656" y="656117"/>
                    </a:lnTo>
                    <a:lnTo>
                      <a:pt x="325062" y="633411"/>
                    </a:lnTo>
                    <a:lnTo>
                      <a:pt x="357886" y="603890"/>
                    </a:lnTo>
                    <a:lnTo>
                      <a:pt x="381220" y="568865"/>
                    </a:lnTo>
                    <a:lnTo>
                      <a:pt x="395153" y="529643"/>
                    </a:lnTo>
                    <a:lnTo>
                      <a:pt x="399778" y="487534"/>
                    </a:lnTo>
                    <a:lnTo>
                      <a:pt x="395031" y="442756"/>
                    </a:lnTo>
                    <a:lnTo>
                      <a:pt x="380838" y="404164"/>
                    </a:lnTo>
                    <a:lnTo>
                      <a:pt x="357270" y="370921"/>
                    </a:lnTo>
                    <a:lnTo>
                      <a:pt x="324400" y="342193"/>
                    </a:lnTo>
                    <a:lnTo>
                      <a:pt x="282299" y="317142"/>
                    </a:lnTo>
                    <a:lnTo>
                      <a:pt x="231040" y="294933"/>
                    </a:lnTo>
                    <a:lnTo>
                      <a:pt x="172293" y="268895"/>
                    </a:lnTo>
                    <a:lnTo>
                      <a:pt x="131636" y="241406"/>
                    </a:lnTo>
                    <a:lnTo>
                      <a:pt x="108013" y="209079"/>
                    </a:lnTo>
                    <a:lnTo>
                      <a:pt x="100373" y="168528"/>
                    </a:lnTo>
                    <a:lnTo>
                      <a:pt x="107053" y="134217"/>
                    </a:lnTo>
                    <a:lnTo>
                      <a:pt x="128497" y="102324"/>
                    </a:lnTo>
                    <a:lnTo>
                      <a:pt x="166816" y="78814"/>
                    </a:lnTo>
                    <a:lnTo>
                      <a:pt x="224118" y="69652"/>
                    </a:lnTo>
                    <a:lnTo>
                      <a:pt x="265869" y="72929"/>
                    </a:lnTo>
                    <a:lnTo>
                      <a:pt x="301132" y="81042"/>
                    </a:lnTo>
                    <a:lnTo>
                      <a:pt x="329256" y="91412"/>
                    </a:lnTo>
                    <a:lnTo>
                      <a:pt x="349591" y="101462"/>
                    </a:lnTo>
                    <a:lnTo>
                      <a:pt x="372951" y="31810"/>
                    </a:lnTo>
                    <a:lnTo>
                      <a:pt x="347316" y="19948"/>
                    </a:lnTo>
                    <a:lnTo>
                      <a:pt x="314545" y="9779"/>
                    </a:lnTo>
                    <a:lnTo>
                      <a:pt x="274635" y="2673"/>
                    </a:lnTo>
                    <a:lnTo>
                      <a:pt x="227584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" name="object 5"/>
              <p:cNvSpPr/>
              <p:nvPr/>
            </p:nvSpPr>
            <p:spPr>
              <a:xfrm>
                <a:off x="4648853" y="1193796"/>
                <a:ext cx="679450" cy="481965"/>
              </a:xfrm>
              <a:custGeom>
                <a:avLst/>
                <a:gdLst/>
                <a:ahLst/>
                <a:cxnLst/>
                <a:rect l="l" t="t" r="r" b="b"/>
                <a:pathLst>
                  <a:path w="679450" h="481964">
                    <a:moveTo>
                      <a:pt x="524392" y="0"/>
                    </a:moveTo>
                    <a:lnTo>
                      <a:pt x="465547" y="8278"/>
                    </a:lnTo>
                    <a:lnTo>
                      <a:pt x="419683" y="32679"/>
                    </a:lnTo>
                    <a:lnTo>
                      <a:pt x="391348" y="59116"/>
                    </a:lnTo>
                    <a:lnTo>
                      <a:pt x="366899" y="94583"/>
                    </a:lnTo>
                    <a:lnTo>
                      <a:pt x="364303" y="94583"/>
                    </a:lnTo>
                    <a:lnTo>
                      <a:pt x="344079" y="56224"/>
                    </a:lnTo>
                    <a:lnTo>
                      <a:pt x="314118" y="26331"/>
                    </a:lnTo>
                    <a:lnTo>
                      <a:pt x="275719" y="6918"/>
                    </a:lnTo>
                    <a:lnTo>
                      <a:pt x="230181" y="0"/>
                    </a:lnTo>
                    <a:lnTo>
                      <a:pt x="177855" y="7282"/>
                    </a:lnTo>
                    <a:lnTo>
                      <a:pt x="136726" y="26656"/>
                    </a:lnTo>
                    <a:lnTo>
                      <a:pt x="105330" y="54413"/>
                    </a:lnTo>
                    <a:lnTo>
                      <a:pt x="82206" y="86845"/>
                    </a:lnTo>
                    <a:lnTo>
                      <a:pt x="78751" y="86845"/>
                    </a:lnTo>
                    <a:lnTo>
                      <a:pt x="75285" y="10313"/>
                    </a:lnTo>
                    <a:lnTo>
                      <a:pt x="0" y="10313"/>
                    </a:lnTo>
                    <a:lnTo>
                      <a:pt x="1637" y="40115"/>
                    </a:lnTo>
                    <a:lnTo>
                      <a:pt x="2706" y="70721"/>
                    </a:lnTo>
                    <a:lnTo>
                      <a:pt x="3289" y="102939"/>
                    </a:lnTo>
                    <a:lnTo>
                      <a:pt x="3465" y="137576"/>
                    </a:lnTo>
                    <a:lnTo>
                      <a:pt x="3465" y="481524"/>
                    </a:lnTo>
                    <a:lnTo>
                      <a:pt x="87400" y="481524"/>
                    </a:lnTo>
                    <a:lnTo>
                      <a:pt x="87400" y="196904"/>
                    </a:lnTo>
                    <a:lnTo>
                      <a:pt x="87873" y="186103"/>
                    </a:lnTo>
                    <a:lnTo>
                      <a:pt x="109251" y="124065"/>
                    </a:lnTo>
                    <a:lnTo>
                      <a:pt x="163440" y="77041"/>
                    </a:lnTo>
                    <a:lnTo>
                      <a:pt x="200758" y="69652"/>
                    </a:lnTo>
                    <a:lnTo>
                      <a:pt x="244053" y="79418"/>
                    </a:lnTo>
                    <a:lnTo>
                      <a:pt x="275178" y="106516"/>
                    </a:lnTo>
                    <a:lnTo>
                      <a:pt x="293972" y="147641"/>
                    </a:lnTo>
                    <a:lnTo>
                      <a:pt x="300273" y="199491"/>
                    </a:lnTo>
                    <a:lnTo>
                      <a:pt x="300273" y="481524"/>
                    </a:lnTo>
                    <a:lnTo>
                      <a:pt x="384208" y="481524"/>
                    </a:lnTo>
                    <a:lnTo>
                      <a:pt x="384208" y="190884"/>
                    </a:lnTo>
                    <a:lnTo>
                      <a:pt x="384681" y="178847"/>
                    </a:lnTo>
                    <a:lnTo>
                      <a:pt x="406340" y="117894"/>
                    </a:lnTo>
                    <a:lnTo>
                      <a:pt x="458178" y="75953"/>
                    </a:lnTo>
                    <a:lnTo>
                      <a:pt x="492372" y="69652"/>
                    </a:lnTo>
                    <a:lnTo>
                      <a:pt x="538031" y="79660"/>
                    </a:lnTo>
                    <a:lnTo>
                      <a:pt x="570142" y="108450"/>
                    </a:lnTo>
                    <a:lnTo>
                      <a:pt x="589110" y="154170"/>
                    </a:lnTo>
                    <a:lnTo>
                      <a:pt x="595343" y="214967"/>
                    </a:lnTo>
                    <a:lnTo>
                      <a:pt x="595343" y="481524"/>
                    </a:lnTo>
                    <a:lnTo>
                      <a:pt x="679277" y="481524"/>
                    </a:lnTo>
                    <a:lnTo>
                      <a:pt x="679277" y="203784"/>
                    </a:lnTo>
                    <a:lnTo>
                      <a:pt x="672131" y="131964"/>
                    </a:lnTo>
                    <a:lnTo>
                      <a:pt x="652967" y="78343"/>
                    </a:lnTo>
                    <a:lnTo>
                      <a:pt x="625198" y="40629"/>
                    </a:lnTo>
                    <a:lnTo>
                      <a:pt x="592237" y="16529"/>
                    </a:lnTo>
                    <a:lnTo>
                      <a:pt x="557497" y="3750"/>
                    </a:lnTo>
                    <a:lnTo>
                      <a:pt x="524392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" name="object 6"/>
              <p:cNvSpPr/>
              <p:nvPr/>
            </p:nvSpPr>
            <p:spPr>
              <a:xfrm>
                <a:off x="5431971" y="1193793"/>
                <a:ext cx="377825" cy="492125"/>
              </a:xfrm>
              <a:custGeom>
                <a:avLst/>
                <a:gdLst/>
                <a:ahLst/>
                <a:cxnLst/>
                <a:rect l="l" t="t" r="r" b="b"/>
                <a:pathLst>
                  <a:path w="377825" h="492125">
                    <a:moveTo>
                      <a:pt x="333492" y="62772"/>
                    </a:moveTo>
                    <a:lnTo>
                      <a:pt x="176528" y="62772"/>
                    </a:lnTo>
                    <a:lnTo>
                      <a:pt x="234316" y="74394"/>
                    </a:lnTo>
                    <a:lnTo>
                      <a:pt x="266955" y="102864"/>
                    </a:lnTo>
                    <a:lnTo>
                      <a:pt x="281421" y="138588"/>
                    </a:lnTo>
                    <a:lnTo>
                      <a:pt x="284692" y="171973"/>
                    </a:lnTo>
                    <a:lnTo>
                      <a:pt x="284692" y="181429"/>
                    </a:lnTo>
                    <a:lnTo>
                      <a:pt x="219789" y="184064"/>
                    </a:lnTo>
                    <a:lnTo>
                      <a:pt x="162816" y="192514"/>
                    </a:lnTo>
                    <a:lnTo>
                      <a:pt x="113996" y="206627"/>
                    </a:lnTo>
                    <a:lnTo>
                      <a:pt x="73552" y="226252"/>
                    </a:lnTo>
                    <a:lnTo>
                      <a:pt x="41708" y="251237"/>
                    </a:lnTo>
                    <a:lnTo>
                      <a:pt x="4708" y="316686"/>
                    </a:lnTo>
                    <a:lnTo>
                      <a:pt x="0" y="356847"/>
                    </a:lnTo>
                    <a:lnTo>
                      <a:pt x="5808" y="396969"/>
                    </a:lnTo>
                    <a:lnTo>
                      <a:pt x="23204" y="433707"/>
                    </a:lnTo>
                    <a:lnTo>
                      <a:pt x="52148" y="463884"/>
                    </a:lnTo>
                    <a:lnTo>
                      <a:pt x="92596" y="484320"/>
                    </a:lnTo>
                    <a:lnTo>
                      <a:pt x="144508" y="491838"/>
                    </a:lnTo>
                    <a:lnTo>
                      <a:pt x="191912" y="486156"/>
                    </a:lnTo>
                    <a:lnTo>
                      <a:pt x="232339" y="470882"/>
                    </a:lnTo>
                    <a:lnTo>
                      <a:pt x="264978" y="448675"/>
                    </a:lnTo>
                    <a:lnTo>
                      <a:pt x="282772" y="429075"/>
                    </a:lnTo>
                    <a:lnTo>
                      <a:pt x="167010" y="429075"/>
                    </a:lnTo>
                    <a:lnTo>
                      <a:pt x="135682" y="424050"/>
                    </a:lnTo>
                    <a:lnTo>
                      <a:pt x="109791" y="408867"/>
                    </a:lnTo>
                    <a:lnTo>
                      <a:pt x="92175" y="383364"/>
                    </a:lnTo>
                    <a:lnTo>
                      <a:pt x="85672" y="347382"/>
                    </a:lnTo>
                    <a:lnTo>
                      <a:pt x="93993" y="307421"/>
                    </a:lnTo>
                    <a:lnTo>
                      <a:pt x="150679" y="258927"/>
                    </a:lnTo>
                    <a:lnTo>
                      <a:pt x="192458" y="247196"/>
                    </a:lnTo>
                    <a:lnTo>
                      <a:pt x="238803" y="241676"/>
                    </a:lnTo>
                    <a:lnTo>
                      <a:pt x="286420" y="240767"/>
                    </a:lnTo>
                    <a:lnTo>
                      <a:pt x="369496" y="240767"/>
                    </a:lnTo>
                    <a:lnTo>
                      <a:pt x="369490" y="192514"/>
                    </a:lnTo>
                    <a:lnTo>
                      <a:pt x="367110" y="152161"/>
                    </a:lnTo>
                    <a:lnTo>
                      <a:pt x="359093" y="113063"/>
                    </a:lnTo>
                    <a:lnTo>
                      <a:pt x="344158" y="77094"/>
                    </a:lnTo>
                    <a:lnTo>
                      <a:pt x="333492" y="62772"/>
                    </a:lnTo>
                    <a:close/>
                  </a:path>
                  <a:path w="377825" h="492125">
                    <a:moveTo>
                      <a:pt x="370870" y="422196"/>
                    </a:moveTo>
                    <a:lnTo>
                      <a:pt x="292483" y="422196"/>
                    </a:lnTo>
                    <a:lnTo>
                      <a:pt x="299404" y="481524"/>
                    </a:lnTo>
                    <a:lnTo>
                      <a:pt x="377286" y="481524"/>
                    </a:lnTo>
                    <a:lnTo>
                      <a:pt x="373512" y="455807"/>
                    </a:lnTo>
                    <a:lnTo>
                      <a:pt x="371118" y="427996"/>
                    </a:lnTo>
                    <a:lnTo>
                      <a:pt x="370870" y="422196"/>
                    </a:lnTo>
                    <a:close/>
                  </a:path>
                  <a:path w="377825" h="492125">
                    <a:moveTo>
                      <a:pt x="369496" y="240767"/>
                    </a:moveTo>
                    <a:lnTo>
                      <a:pt x="286420" y="240767"/>
                    </a:lnTo>
                    <a:lnTo>
                      <a:pt x="286420" y="322450"/>
                    </a:lnTo>
                    <a:lnTo>
                      <a:pt x="286096" y="329530"/>
                    </a:lnTo>
                    <a:lnTo>
                      <a:pt x="266184" y="379013"/>
                    </a:lnTo>
                    <a:lnTo>
                      <a:pt x="208827" y="422276"/>
                    </a:lnTo>
                    <a:lnTo>
                      <a:pt x="167010" y="429075"/>
                    </a:lnTo>
                    <a:lnTo>
                      <a:pt x="282772" y="429075"/>
                    </a:lnTo>
                    <a:lnTo>
                      <a:pt x="289017" y="422196"/>
                    </a:lnTo>
                    <a:lnTo>
                      <a:pt x="370870" y="422196"/>
                    </a:lnTo>
                    <a:lnTo>
                      <a:pt x="369861" y="398573"/>
                    </a:lnTo>
                    <a:lnTo>
                      <a:pt x="369496" y="368020"/>
                    </a:lnTo>
                    <a:lnTo>
                      <a:pt x="369496" y="240767"/>
                    </a:lnTo>
                    <a:close/>
                  </a:path>
                  <a:path w="377825" h="492125">
                    <a:moveTo>
                      <a:pt x="189512" y="0"/>
                    </a:moveTo>
                    <a:lnTo>
                      <a:pt x="145457" y="2955"/>
                    </a:lnTo>
                    <a:lnTo>
                      <a:pt x="103839" y="11392"/>
                    </a:lnTo>
                    <a:lnTo>
                      <a:pt x="66116" y="24666"/>
                    </a:lnTo>
                    <a:lnTo>
                      <a:pt x="33747" y="42134"/>
                    </a:lnTo>
                    <a:lnTo>
                      <a:pt x="53652" y="98028"/>
                    </a:lnTo>
                    <a:lnTo>
                      <a:pt x="80516" y="83450"/>
                    </a:lnTo>
                    <a:lnTo>
                      <a:pt x="110869" y="72339"/>
                    </a:lnTo>
                    <a:lnTo>
                      <a:pt x="143333" y="65258"/>
                    </a:lnTo>
                    <a:lnTo>
                      <a:pt x="176528" y="62772"/>
                    </a:lnTo>
                    <a:lnTo>
                      <a:pt x="333492" y="62772"/>
                    </a:lnTo>
                    <a:lnTo>
                      <a:pt x="321020" y="46027"/>
                    </a:lnTo>
                    <a:lnTo>
                      <a:pt x="288390" y="21640"/>
                    </a:lnTo>
                    <a:lnTo>
                      <a:pt x="244983" y="5705"/>
                    </a:lnTo>
                    <a:lnTo>
                      <a:pt x="189512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" name="object 7"/>
              <p:cNvSpPr/>
              <p:nvPr/>
            </p:nvSpPr>
            <p:spPr>
              <a:xfrm>
                <a:off x="5936458" y="1193793"/>
                <a:ext cx="238125" cy="481965"/>
              </a:xfrm>
              <a:custGeom>
                <a:avLst/>
                <a:gdLst/>
                <a:ahLst/>
                <a:cxnLst/>
                <a:rect l="l" t="t" r="r" b="b"/>
                <a:pathLst>
                  <a:path w="238125" h="481964">
                    <a:moveTo>
                      <a:pt x="223249" y="0"/>
                    </a:moveTo>
                    <a:lnTo>
                      <a:pt x="213731" y="0"/>
                    </a:lnTo>
                    <a:lnTo>
                      <a:pt x="171763" y="7175"/>
                    </a:lnTo>
                    <a:lnTo>
                      <a:pt x="134340" y="27732"/>
                    </a:lnTo>
                    <a:lnTo>
                      <a:pt x="103730" y="60218"/>
                    </a:lnTo>
                    <a:lnTo>
                      <a:pt x="82206" y="103180"/>
                    </a:lnTo>
                    <a:lnTo>
                      <a:pt x="78741" y="103180"/>
                    </a:lnTo>
                    <a:lnTo>
                      <a:pt x="75285" y="10324"/>
                    </a:lnTo>
                    <a:lnTo>
                      <a:pt x="0" y="10324"/>
                    </a:lnTo>
                    <a:lnTo>
                      <a:pt x="2133" y="44058"/>
                    </a:lnTo>
                    <a:lnTo>
                      <a:pt x="3458" y="79646"/>
                    </a:lnTo>
                    <a:lnTo>
                      <a:pt x="4134" y="117331"/>
                    </a:lnTo>
                    <a:lnTo>
                      <a:pt x="4324" y="157356"/>
                    </a:lnTo>
                    <a:lnTo>
                      <a:pt x="4324" y="481524"/>
                    </a:lnTo>
                    <a:lnTo>
                      <a:pt x="89128" y="481524"/>
                    </a:lnTo>
                    <a:lnTo>
                      <a:pt x="89128" y="230443"/>
                    </a:lnTo>
                    <a:lnTo>
                      <a:pt x="89438" y="219668"/>
                    </a:lnTo>
                    <a:lnTo>
                      <a:pt x="107660" y="146489"/>
                    </a:lnTo>
                    <a:lnTo>
                      <a:pt x="132497" y="111675"/>
                    </a:lnTo>
                    <a:lnTo>
                      <a:pt x="166582" y="88954"/>
                    </a:lnTo>
                    <a:lnTo>
                      <a:pt x="208538" y="80824"/>
                    </a:lnTo>
                    <a:lnTo>
                      <a:pt x="217030" y="80985"/>
                    </a:lnTo>
                    <a:lnTo>
                      <a:pt x="224549" y="81470"/>
                    </a:lnTo>
                    <a:lnTo>
                      <a:pt x="231418" y="82278"/>
                    </a:lnTo>
                    <a:lnTo>
                      <a:pt x="237961" y="83411"/>
                    </a:lnTo>
                    <a:lnTo>
                      <a:pt x="237961" y="2586"/>
                    </a:lnTo>
                    <a:lnTo>
                      <a:pt x="230171" y="858"/>
                    </a:lnTo>
                    <a:lnTo>
                      <a:pt x="223249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" name="object 8"/>
              <p:cNvSpPr/>
              <p:nvPr/>
            </p:nvSpPr>
            <p:spPr>
              <a:xfrm>
                <a:off x="6230663" y="1069116"/>
                <a:ext cx="280670" cy="615950"/>
              </a:xfrm>
              <a:custGeom>
                <a:avLst/>
                <a:gdLst/>
                <a:ahLst/>
                <a:cxnLst/>
                <a:rect l="l" t="t" r="r" b="b"/>
                <a:pathLst>
                  <a:path w="280670" h="615950">
                    <a:moveTo>
                      <a:pt x="157492" y="0"/>
                    </a:moveTo>
                    <a:lnTo>
                      <a:pt x="72688" y="22355"/>
                    </a:lnTo>
                    <a:lnTo>
                      <a:pt x="72688" y="135001"/>
                    </a:lnTo>
                    <a:lnTo>
                      <a:pt x="0" y="135001"/>
                    </a:lnTo>
                    <a:lnTo>
                      <a:pt x="0" y="200349"/>
                    </a:lnTo>
                    <a:lnTo>
                      <a:pt x="72688" y="200349"/>
                    </a:lnTo>
                    <a:lnTo>
                      <a:pt x="72688" y="457441"/>
                    </a:lnTo>
                    <a:lnTo>
                      <a:pt x="74554" y="496231"/>
                    </a:lnTo>
                    <a:lnTo>
                      <a:pt x="90941" y="557685"/>
                    </a:lnTo>
                    <a:lnTo>
                      <a:pt x="124070" y="594983"/>
                    </a:lnTo>
                    <a:lnTo>
                      <a:pt x="170689" y="613279"/>
                    </a:lnTo>
                    <a:lnTo>
                      <a:pt x="199030" y="615656"/>
                    </a:lnTo>
                    <a:lnTo>
                      <a:pt x="222853" y="614744"/>
                    </a:lnTo>
                    <a:lnTo>
                      <a:pt x="243593" y="612220"/>
                    </a:lnTo>
                    <a:lnTo>
                      <a:pt x="261087" y="608407"/>
                    </a:lnTo>
                    <a:lnTo>
                      <a:pt x="275174" y="603625"/>
                    </a:lnTo>
                    <a:lnTo>
                      <a:pt x="271719" y="539994"/>
                    </a:lnTo>
                    <a:lnTo>
                      <a:pt x="262291" y="542021"/>
                    </a:lnTo>
                    <a:lnTo>
                      <a:pt x="250837" y="543970"/>
                    </a:lnTo>
                    <a:lnTo>
                      <a:pt x="237275" y="545436"/>
                    </a:lnTo>
                    <a:lnTo>
                      <a:pt x="221522" y="546014"/>
                    </a:lnTo>
                    <a:lnTo>
                      <a:pt x="191440" y="539860"/>
                    </a:lnTo>
                    <a:lnTo>
                      <a:pt x="171661" y="521936"/>
                    </a:lnTo>
                    <a:lnTo>
                      <a:pt x="160804" y="493050"/>
                    </a:lnTo>
                    <a:lnTo>
                      <a:pt x="157492" y="454007"/>
                    </a:lnTo>
                    <a:lnTo>
                      <a:pt x="157492" y="200349"/>
                    </a:lnTo>
                    <a:lnTo>
                      <a:pt x="280368" y="200349"/>
                    </a:lnTo>
                    <a:lnTo>
                      <a:pt x="280368" y="135001"/>
                    </a:lnTo>
                    <a:lnTo>
                      <a:pt x="157492" y="135001"/>
                    </a:lnTo>
                    <a:lnTo>
                      <a:pt x="157492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" name="object 9"/>
              <p:cNvSpPr/>
              <p:nvPr/>
            </p:nvSpPr>
            <p:spPr>
              <a:xfrm>
                <a:off x="6611404" y="1019244"/>
                <a:ext cx="367030" cy="656590"/>
              </a:xfrm>
              <a:custGeom>
                <a:avLst/>
                <a:gdLst/>
                <a:ahLst/>
                <a:cxnLst/>
                <a:rect l="l" t="t" r="r" b="b"/>
                <a:pathLst>
                  <a:path w="367029" h="656589">
                    <a:moveTo>
                      <a:pt x="366903" y="584200"/>
                    </a:moveTo>
                    <a:lnTo>
                      <a:pt x="84797" y="584200"/>
                    </a:lnTo>
                    <a:lnTo>
                      <a:pt x="84797" y="0"/>
                    </a:lnTo>
                    <a:lnTo>
                      <a:pt x="0" y="0"/>
                    </a:lnTo>
                    <a:lnTo>
                      <a:pt x="0" y="584200"/>
                    </a:lnTo>
                    <a:lnTo>
                      <a:pt x="0" y="656590"/>
                    </a:lnTo>
                    <a:lnTo>
                      <a:pt x="366903" y="656590"/>
                    </a:lnTo>
                    <a:lnTo>
                      <a:pt x="366903" y="58420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7032817" y="1193793"/>
                <a:ext cx="378460" cy="492125"/>
              </a:xfrm>
              <a:custGeom>
                <a:avLst/>
                <a:gdLst/>
                <a:ahLst/>
                <a:cxnLst/>
                <a:rect l="l" t="t" r="r" b="b"/>
                <a:pathLst>
                  <a:path w="378459" h="492125">
                    <a:moveTo>
                      <a:pt x="333803" y="62772"/>
                    </a:moveTo>
                    <a:lnTo>
                      <a:pt x="177397" y="62772"/>
                    </a:lnTo>
                    <a:lnTo>
                      <a:pt x="235045" y="74394"/>
                    </a:lnTo>
                    <a:lnTo>
                      <a:pt x="267385" y="102864"/>
                    </a:lnTo>
                    <a:lnTo>
                      <a:pt x="281555" y="138588"/>
                    </a:lnTo>
                    <a:lnTo>
                      <a:pt x="284692" y="171973"/>
                    </a:lnTo>
                    <a:lnTo>
                      <a:pt x="284692" y="181429"/>
                    </a:lnTo>
                    <a:lnTo>
                      <a:pt x="220039" y="184064"/>
                    </a:lnTo>
                    <a:lnTo>
                      <a:pt x="163183" y="192514"/>
                    </a:lnTo>
                    <a:lnTo>
                      <a:pt x="114378" y="206627"/>
                    </a:lnTo>
                    <a:lnTo>
                      <a:pt x="73878" y="226252"/>
                    </a:lnTo>
                    <a:lnTo>
                      <a:pt x="41937" y="251237"/>
                    </a:lnTo>
                    <a:lnTo>
                      <a:pt x="4744" y="316686"/>
                    </a:lnTo>
                    <a:lnTo>
                      <a:pt x="0" y="356847"/>
                    </a:lnTo>
                    <a:lnTo>
                      <a:pt x="5891" y="396969"/>
                    </a:lnTo>
                    <a:lnTo>
                      <a:pt x="23455" y="433707"/>
                    </a:lnTo>
                    <a:lnTo>
                      <a:pt x="52523" y="463884"/>
                    </a:lnTo>
                    <a:lnTo>
                      <a:pt x="92930" y="484320"/>
                    </a:lnTo>
                    <a:lnTo>
                      <a:pt x="144508" y="491838"/>
                    </a:lnTo>
                    <a:lnTo>
                      <a:pt x="191926" y="486156"/>
                    </a:lnTo>
                    <a:lnTo>
                      <a:pt x="232448" y="470882"/>
                    </a:lnTo>
                    <a:lnTo>
                      <a:pt x="265345" y="448675"/>
                    </a:lnTo>
                    <a:lnTo>
                      <a:pt x="283510" y="429075"/>
                    </a:lnTo>
                    <a:lnTo>
                      <a:pt x="167010" y="429075"/>
                    </a:lnTo>
                    <a:lnTo>
                      <a:pt x="136183" y="424050"/>
                    </a:lnTo>
                    <a:lnTo>
                      <a:pt x="110546" y="408867"/>
                    </a:lnTo>
                    <a:lnTo>
                      <a:pt x="93022" y="383364"/>
                    </a:lnTo>
                    <a:lnTo>
                      <a:pt x="86531" y="347382"/>
                    </a:lnTo>
                    <a:lnTo>
                      <a:pt x="94848" y="307421"/>
                    </a:lnTo>
                    <a:lnTo>
                      <a:pt x="151431" y="258927"/>
                    </a:lnTo>
                    <a:lnTo>
                      <a:pt x="193062" y="247196"/>
                    </a:lnTo>
                    <a:lnTo>
                      <a:pt x="239165" y="241676"/>
                    </a:lnTo>
                    <a:lnTo>
                      <a:pt x="286420" y="240767"/>
                    </a:lnTo>
                    <a:lnTo>
                      <a:pt x="369496" y="240767"/>
                    </a:lnTo>
                    <a:lnTo>
                      <a:pt x="369490" y="192514"/>
                    </a:lnTo>
                    <a:lnTo>
                      <a:pt x="367155" y="152161"/>
                    </a:lnTo>
                    <a:lnTo>
                      <a:pt x="359243" y="113063"/>
                    </a:lnTo>
                    <a:lnTo>
                      <a:pt x="344429" y="77094"/>
                    </a:lnTo>
                    <a:lnTo>
                      <a:pt x="333803" y="62772"/>
                    </a:lnTo>
                    <a:close/>
                  </a:path>
                  <a:path w="378459" h="492125">
                    <a:moveTo>
                      <a:pt x="371245" y="422196"/>
                    </a:moveTo>
                    <a:lnTo>
                      <a:pt x="292483" y="422196"/>
                    </a:lnTo>
                    <a:lnTo>
                      <a:pt x="299404" y="481524"/>
                    </a:lnTo>
                    <a:lnTo>
                      <a:pt x="378145" y="481524"/>
                    </a:lnTo>
                    <a:lnTo>
                      <a:pt x="374240" y="455807"/>
                    </a:lnTo>
                    <a:lnTo>
                      <a:pt x="371551" y="427996"/>
                    </a:lnTo>
                    <a:lnTo>
                      <a:pt x="371245" y="422196"/>
                    </a:lnTo>
                    <a:close/>
                  </a:path>
                  <a:path w="378459" h="492125">
                    <a:moveTo>
                      <a:pt x="369496" y="240767"/>
                    </a:moveTo>
                    <a:lnTo>
                      <a:pt x="286420" y="240767"/>
                    </a:lnTo>
                    <a:lnTo>
                      <a:pt x="286420" y="322450"/>
                    </a:lnTo>
                    <a:lnTo>
                      <a:pt x="286110" y="329530"/>
                    </a:lnTo>
                    <a:lnTo>
                      <a:pt x="267035" y="379013"/>
                    </a:lnTo>
                    <a:lnTo>
                      <a:pt x="209329" y="422276"/>
                    </a:lnTo>
                    <a:lnTo>
                      <a:pt x="167010" y="429075"/>
                    </a:lnTo>
                    <a:lnTo>
                      <a:pt x="283510" y="429075"/>
                    </a:lnTo>
                    <a:lnTo>
                      <a:pt x="289886" y="422196"/>
                    </a:lnTo>
                    <a:lnTo>
                      <a:pt x="371245" y="422196"/>
                    </a:lnTo>
                    <a:lnTo>
                      <a:pt x="369996" y="398573"/>
                    </a:lnTo>
                    <a:lnTo>
                      <a:pt x="369496" y="368020"/>
                    </a:lnTo>
                    <a:lnTo>
                      <a:pt x="369496" y="240767"/>
                    </a:lnTo>
                    <a:close/>
                  </a:path>
                  <a:path w="378459" h="492125">
                    <a:moveTo>
                      <a:pt x="189512" y="0"/>
                    </a:moveTo>
                    <a:lnTo>
                      <a:pt x="145593" y="2955"/>
                    </a:lnTo>
                    <a:lnTo>
                      <a:pt x="104274" y="11392"/>
                    </a:lnTo>
                    <a:lnTo>
                      <a:pt x="66850" y="24666"/>
                    </a:lnTo>
                    <a:lnTo>
                      <a:pt x="34616" y="42134"/>
                    </a:lnTo>
                    <a:lnTo>
                      <a:pt x="53652" y="98028"/>
                    </a:lnTo>
                    <a:lnTo>
                      <a:pt x="81018" y="83450"/>
                    </a:lnTo>
                    <a:lnTo>
                      <a:pt x="111630" y="72339"/>
                    </a:lnTo>
                    <a:lnTo>
                      <a:pt x="144188" y="65258"/>
                    </a:lnTo>
                    <a:lnTo>
                      <a:pt x="177397" y="62772"/>
                    </a:lnTo>
                    <a:lnTo>
                      <a:pt x="333803" y="62772"/>
                    </a:lnTo>
                    <a:lnTo>
                      <a:pt x="321380" y="46027"/>
                    </a:lnTo>
                    <a:lnTo>
                      <a:pt x="288766" y="21640"/>
                    </a:lnTo>
                    <a:lnTo>
                      <a:pt x="245254" y="5705"/>
                    </a:lnTo>
                    <a:lnTo>
                      <a:pt x="189512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11"/>
              <p:cNvSpPr/>
              <p:nvPr/>
            </p:nvSpPr>
            <p:spPr>
              <a:xfrm>
                <a:off x="7538165" y="1193796"/>
                <a:ext cx="407034" cy="481965"/>
              </a:xfrm>
              <a:custGeom>
                <a:avLst/>
                <a:gdLst/>
                <a:ahLst/>
                <a:cxnLst/>
                <a:rect l="l" t="t" r="r" b="b"/>
                <a:pathLst>
                  <a:path w="407034" h="481964">
                    <a:moveTo>
                      <a:pt x="239699" y="0"/>
                    </a:moveTo>
                    <a:lnTo>
                      <a:pt x="185293" y="7550"/>
                    </a:lnTo>
                    <a:lnTo>
                      <a:pt x="140620" y="27514"/>
                    </a:lnTo>
                    <a:lnTo>
                      <a:pt x="106330" y="55862"/>
                    </a:lnTo>
                    <a:lnTo>
                      <a:pt x="83076" y="88562"/>
                    </a:lnTo>
                    <a:lnTo>
                      <a:pt x="81348" y="88562"/>
                    </a:lnTo>
                    <a:lnTo>
                      <a:pt x="76154" y="10313"/>
                    </a:lnTo>
                    <a:lnTo>
                      <a:pt x="0" y="10313"/>
                    </a:lnTo>
                    <a:lnTo>
                      <a:pt x="1637" y="40115"/>
                    </a:lnTo>
                    <a:lnTo>
                      <a:pt x="2706" y="70721"/>
                    </a:lnTo>
                    <a:lnTo>
                      <a:pt x="3289" y="102939"/>
                    </a:lnTo>
                    <a:lnTo>
                      <a:pt x="3465" y="137576"/>
                    </a:lnTo>
                    <a:lnTo>
                      <a:pt x="3465" y="481524"/>
                    </a:lnTo>
                    <a:lnTo>
                      <a:pt x="89997" y="481524"/>
                    </a:lnTo>
                    <a:lnTo>
                      <a:pt x="89997" y="198632"/>
                    </a:lnTo>
                    <a:lnTo>
                      <a:pt x="90334" y="187717"/>
                    </a:lnTo>
                    <a:lnTo>
                      <a:pt x="112211" y="124557"/>
                    </a:lnTo>
                    <a:lnTo>
                      <a:pt x="171133" y="77563"/>
                    </a:lnTo>
                    <a:lnTo>
                      <a:pt x="211145" y="70510"/>
                    </a:lnTo>
                    <a:lnTo>
                      <a:pt x="262630" y="81635"/>
                    </a:lnTo>
                    <a:lnTo>
                      <a:pt x="296593" y="111784"/>
                    </a:lnTo>
                    <a:lnTo>
                      <a:pt x="315304" y="156120"/>
                    </a:lnTo>
                    <a:lnTo>
                      <a:pt x="321037" y="209805"/>
                    </a:lnTo>
                    <a:lnTo>
                      <a:pt x="321037" y="481524"/>
                    </a:lnTo>
                    <a:lnTo>
                      <a:pt x="406699" y="481524"/>
                    </a:lnTo>
                    <a:lnTo>
                      <a:pt x="406699" y="200349"/>
                    </a:lnTo>
                    <a:lnTo>
                      <a:pt x="400900" y="138350"/>
                    </a:lnTo>
                    <a:lnTo>
                      <a:pt x="385096" y="89933"/>
                    </a:lnTo>
                    <a:lnTo>
                      <a:pt x="361678" y="53626"/>
                    </a:lnTo>
                    <a:lnTo>
                      <a:pt x="333039" y="27953"/>
                    </a:lnTo>
                    <a:lnTo>
                      <a:pt x="269658" y="2614"/>
                    </a:lnTo>
                    <a:lnTo>
                      <a:pt x="239699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12"/>
              <p:cNvSpPr/>
              <p:nvPr/>
            </p:nvSpPr>
            <p:spPr>
              <a:xfrm>
                <a:off x="8050437" y="984849"/>
                <a:ext cx="447675" cy="701040"/>
              </a:xfrm>
              <a:custGeom>
                <a:avLst/>
                <a:gdLst/>
                <a:ahLst/>
                <a:cxnLst/>
                <a:rect l="l" t="t" r="r" b="b"/>
                <a:pathLst>
                  <a:path w="447675" h="701039">
                    <a:moveTo>
                      <a:pt x="212873" y="208946"/>
                    </a:moveTo>
                    <a:lnTo>
                      <a:pt x="170399" y="213390"/>
                    </a:lnTo>
                    <a:lnTo>
                      <a:pt x="130572" y="226438"/>
                    </a:lnTo>
                    <a:lnTo>
                      <a:pt x="94335" y="247669"/>
                    </a:lnTo>
                    <a:lnTo>
                      <a:pt x="62631" y="276659"/>
                    </a:lnTo>
                    <a:lnTo>
                      <a:pt x="36403" y="312984"/>
                    </a:lnTo>
                    <a:lnTo>
                      <a:pt x="16593" y="356222"/>
                    </a:lnTo>
                    <a:lnTo>
                      <a:pt x="4144" y="405950"/>
                    </a:lnTo>
                    <a:lnTo>
                      <a:pt x="0" y="461745"/>
                    </a:lnTo>
                    <a:lnTo>
                      <a:pt x="4017" y="512998"/>
                    </a:lnTo>
                    <a:lnTo>
                      <a:pt x="15590" y="559313"/>
                    </a:lnTo>
                    <a:lnTo>
                      <a:pt x="33998" y="600105"/>
                    </a:lnTo>
                    <a:lnTo>
                      <a:pt x="58520" y="634792"/>
                    </a:lnTo>
                    <a:lnTo>
                      <a:pt x="88437" y="662787"/>
                    </a:lnTo>
                    <a:lnTo>
                      <a:pt x="123029" y="683507"/>
                    </a:lnTo>
                    <a:lnTo>
                      <a:pt x="161575" y="696368"/>
                    </a:lnTo>
                    <a:lnTo>
                      <a:pt x="203355" y="700784"/>
                    </a:lnTo>
                    <a:lnTo>
                      <a:pt x="257342" y="693785"/>
                    </a:lnTo>
                    <a:lnTo>
                      <a:pt x="302975" y="674453"/>
                    </a:lnTo>
                    <a:lnTo>
                      <a:pt x="339034" y="645284"/>
                    </a:lnTo>
                    <a:lnTo>
                      <a:pt x="348228" y="632001"/>
                    </a:lnTo>
                    <a:lnTo>
                      <a:pt x="227584" y="632001"/>
                    </a:lnTo>
                    <a:lnTo>
                      <a:pt x="184751" y="625699"/>
                    </a:lnTo>
                    <a:lnTo>
                      <a:pt x="149706" y="607957"/>
                    </a:lnTo>
                    <a:lnTo>
                      <a:pt x="122447" y="580516"/>
                    </a:lnTo>
                    <a:lnTo>
                      <a:pt x="102977" y="545121"/>
                    </a:lnTo>
                    <a:lnTo>
                      <a:pt x="91294" y="503515"/>
                    </a:lnTo>
                    <a:lnTo>
                      <a:pt x="87400" y="457441"/>
                    </a:lnTo>
                    <a:lnTo>
                      <a:pt x="91723" y="407877"/>
                    </a:lnTo>
                    <a:lnTo>
                      <a:pt x="104386" y="364164"/>
                    </a:lnTo>
                    <a:lnTo>
                      <a:pt x="124933" y="327712"/>
                    </a:lnTo>
                    <a:lnTo>
                      <a:pt x="152907" y="299929"/>
                    </a:lnTo>
                    <a:lnTo>
                      <a:pt x="187853" y="282226"/>
                    </a:lnTo>
                    <a:lnTo>
                      <a:pt x="229312" y="276012"/>
                    </a:lnTo>
                    <a:lnTo>
                      <a:pt x="351687" y="276012"/>
                    </a:lnTo>
                    <a:lnTo>
                      <a:pt x="334440" y="253566"/>
                    </a:lnTo>
                    <a:lnTo>
                      <a:pt x="303409" y="230551"/>
                    </a:lnTo>
                    <a:lnTo>
                      <a:pt x="262806" y="214791"/>
                    </a:lnTo>
                    <a:lnTo>
                      <a:pt x="212873" y="208946"/>
                    </a:lnTo>
                    <a:close/>
                  </a:path>
                  <a:path w="447675" h="701039">
                    <a:moveTo>
                      <a:pt x="444236" y="608777"/>
                    </a:moveTo>
                    <a:lnTo>
                      <a:pt x="366030" y="608777"/>
                    </a:lnTo>
                    <a:lnTo>
                      <a:pt x="370365" y="690471"/>
                    </a:lnTo>
                    <a:lnTo>
                      <a:pt x="447379" y="690471"/>
                    </a:lnTo>
                    <a:lnTo>
                      <a:pt x="445741" y="663531"/>
                    </a:lnTo>
                    <a:lnTo>
                      <a:pt x="444736" y="634792"/>
                    </a:lnTo>
                    <a:lnTo>
                      <a:pt x="444654" y="632001"/>
                    </a:lnTo>
                    <a:lnTo>
                      <a:pt x="444236" y="608777"/>
                    </a:lnTo>
                    <a:close/>
                  </a:path>
                  <a:path w="447675" h="701039">
                    <a:moveTo>
                      <a:pt x="351687" y="276012"/>
                    </a:moveTo>
                    <a:lnTo>
                      <a:pt x="229312" y="276012"/>
                    </a:lnTo>
                    <a:lnTo>
                      <a:pt x="274336" y="283845"/>
                    </a:lnTo>
                    <a:lnTo>
                      <a:pt x="311086" y="305139"/>
                    </a:lnTo>
                    <a:lnTo>
                      <a:pt x="338099" y="336592"/>
                    </a:lnTo>
                    <a:lnTo>
                      <a:pt x="353915" y="374899"/>
                    </a:lnTo>
                    <a:lnTo>
                      <a:pt x="357381" y="492697"/>
                    </a:lnTo>
                    <a:lnTo>
                      <a:pt x="357205" y="502707"/>
                    </a:lnTo>
                    <a:lnTo>
                      <a:pt x="335761" y="572865"/>
                    </a:lnTo>
                    <a:lnTo>
                      <a:pt x="306652" y="605019"/>
                    </a:lnTo>
                    <a:lnTo>
                      <a:pt x="269593" y="625081"/>
                    </a:lnTo>
                    <a:lnTo>
                      <a:pt x="227584" y="632001"/>
                    </a:lnTo>
                    <a:lnTo>
                      <a:pt x="348228" y="632001"/>
                    </a:lnTo>
                    <a:lnTo>
                      <a:pt x="364303" y="608777"/>
                    </a:lnTo>
                    <a:lnTo>
                      <a:pt x="444236" y="608777"/>
                    </a:lnTo>
                    <a:lnTo>
                      <a:pt x="444086" y="600105"/>
                    </a:lnTo>
                    <a:lnTo>
                      <a:pt x="443979" y="580516"/>
                    </a:lnTo>
                    <a:lnTo>
                      <a:pt x="443913" y="281174"/>
                    </a:lnTo>
                    <a:lnTo>
                      <a:pt x="355654" y="281174"/>
                    </a:lnTo>
                    <a:lnTo>
                      <a:pt x="351687" y="276012"/>
                    </a:lnTo>
                    <a:close/>
                  </a:path>
                  <a:path w="447675" h="701039">
                    <a:moveTo>
                      <a:pt x="443913" y="0"/>
                    </a:moveTo>
                    <a:lnTo>
                      <a:pt x="357381" y="0"/>
                    </a:lnTo>
                    <a:lnTo>
                      <a:pt x="357381" y="281174"/>
                    </a:lnTo>
                    <a:lnTo>
                      <a:pt x="443913" y="281174"/>
                    </a:lnTo>
                    <a:lnTo>
                      <a:pt x="443913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18" name="object 18"/>
              <p:cNvGrpSpPr/>
              <p:nvPr/>
            </p:nvGrpSpPr>
            <p:grpSpPr>
              <a:xfrm>
                <a:off x="1572641" y="50585"/>
                <a:ext cx="2386330" cy="2541270"/>
                <a:chOff x="1572641" y="50585"/>
                <a:chExt cx="2386330" cy="2541270"/>
              </a:xfrm>
            </p:grpSpPr>
            <p:sp>
              <p:nvSpPr>
                <p:cNvPr id="19" name="object 19"/>
                <p:cNvSpPr/>
                <p:nvPr/>
              </p:nvSpPr>
              <p:spPr>
                <a:xfrm>
                  <a:off x="1572641" y="1632608"/>
                  <a:ext cx="614680" cy="419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680" h="419735">
                      <a:moveTo>
                        <a:pt x="280075" y="0"/>
                      </a:moveTo>
                      <a:lnTo>
                        <a:pt x="226509" y="4324"/>
                      </a:lnTo>
                      <a:lnTo>
                        <a:pt x="183975" y="14909"/>
                      </a:lnTo>
                      <a:lnTo>
                        <a:pt x="139315" y="35832"/>
                      </a:lnTo>
                      <a:lnTo>
                        <a:pt x="98249" y="69337"/>
                      </a:lnTo>
                      <a:lnTo>
                        <a:pt x="66514" y="110422"/>
                      </a:lnTo>
                      <a:lnTo>
                        <a:pt x="43055" y="156991"/>
                      </a:lnTo>
                      <a:lnTo>
                        <a:pt x="26815" y="206947"/>
                      </a:lnTo>
                      <a:lnTo>
                        <a:pt x="15458" y="260466"/>
                      </a:lnTo>
                      <a:lnTo>
                        <a:pt x="8648" y="315289"/>
                      </a:lnTo>
                      <a:lnTo>
                        <a:pt x="2372" y="367305"/>
                      </a:lnTo>
                      <a:lnTo>
                        <a:pt x="130" y="393879"/>
                      </a:lnTo>
                      <a:lnTo>
                        <a:pt x="0" y="419328"/>
                      </a:lnTo>
                      <a:lnTo>
                        <a:pt x="12855" y="412101"/>
                      </a:lnTo>
                      <a:lnTo>
                        <a:pt x="24983" y="404067"/>
                      </a:lnTo>
                      <a:lnTo>
                        <a:pt x="37598" y="396354"/>
                      </a:lnTo>
                      <a:lnTo>
                        <a:pt x="51914" y="390093"/>
                      </a:lnTo>
                      <a:lnTo>
                        <a:pt x="83066" y="384839"/>
                      </a:lnTo>
                      <a:lnTo>
                        <a:pt x="291811" y="384839"/>
                      </a:lnTo>
                      <a:lnTo>
                        <a:pt x="315704" y="377743"/>
                      </a:lnTo>
                      <a:lnTo>
                        <a:pt x="357577" y="357592"/>
                      </a:lnTo>
                      <a:lnTo>
                        <a:pt x="395877" y="331169"/>
                      </a:lnTo>
                      <a:lnTo>
                        <a:pt x="429818" y="299089"/>
                      </a:lnTo>
                      <a:lnTo>
                        <a:pt x="458614" y="261971"/>
                      </a:lnTo>
                      <a:lnTo>
                        <a:pt x="496148" y="206405"/>
                      </a:lnTo>
                      <a:lnTo>
                        <a:pt x="533030" y="150195"/>
                      </a:lnTo>
                      <a:lnTo>
                        <a:pt x="567540" y="96668"/>
                      </a:lnTo>
                      <a:lnTo>
                        <a:pt x="585969" y="70870"/>
                      </a:lnTo>
                      <a:lnTo>
                        <a:pt x="606588" y="47004"/>
                      </a:lnTo>
                      <a:lnTo>
                        <a:pt x="614368" y="39266"/>
                      </a:lnTo>
                      <a:lnTo>
                        <a:pt x="613510" y="38408"/>
                      </a:lnTo>
                      <a:lnTo>
                        <a:pt x="612641" y="38408"/>
                      </a:lnTo>
                      <a:lnTo>
                        <a:pt x="588911" y="38032"/>
                      </a:lnTo>
                      <a:lnTo>
                        <a:pt x="565588" y="36045"/>
                      </a:lnTo>
                      <a:lnTo>
                        <a:pt x="542429" y="33090"/>
                      </a:lnTo>
                      <a:lnTo>
                        <a:pt x="519188" y="29811"/>
                      </a:lnTo>
                      <a:lnTo>
                        <a:pt x="410155" y="10890"/>
                      </a:lnTo>
                      <a:lnTo>
                        <a:pt x="384696" y="7226"/>
                      </a:lnTo>
                      <a:lnTo>
                        <a:pt x="358995" y="4123"/>
                      </a:lnTo>
                      <a:lnTo>
                        <a:pt x="333131" y="1826"/>
                      </a:lnTo>
                      <a:lnTo>
                        <a:pt x="307184" y="576"/>
                      </a:lnTo>
                      <a:lnTo>
                        <a:pt x="280075" y="0"/>
                      </a:lnTo>
                      <a:close/>
                    </a:path>
                    <a:path w="614680" h="419735">
                      <a:moveTo>
                        <a:pt x="291811" y="384839"/>
                      </a:moveTo>
                      <a:lnTo>
                        <a:pt x="83066" y="384839"/>
                      </a:lnTo>
                      <a:lnTo>
                        <a:pt x="114216" y="385472"/>
                      </a:lnTo>
                      <a:lnTo>
                        <a:pt x="145366" y="389491"/>
                      </a:lnTo>
                      <a:lnTo>
                        <a:pt x="176518" y="394397"/>
                      </a:lnTo>
                      <a:lnTo>
                        <a:pt x="224388" y="396762"/>
                      </a:lnTo>
                      <a:lnTo>
                        <a:pt x="271045" y="391006"/>
                      </a:lnTo>
                      <a:lnTo>
                        <a:pt x="291811" y="384839"/>
                      </a:lnTo>
                      <a:close/>
                    </a:path>
                  </a:pathLst>
                </a:custGeom>
                <a:solidFill>
                  <a:srgbClr val="6F9548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20" name="object 20"/>
                <p:cNvPicPr/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1699837" y="1682829"/>
                  <a:ext cx="238830" cy="74176"/>
                </a:xfrm>
                <a:prstGeom prst="rect">
                  <a:avLst/>
                </a:prstGeom>
              </p:spPr>
            </p:pic>
            <p:sp>
              <p:nvSpPr>
                <p:cNvPr id="21" name="object 21"/>
                <p:cNvSpPr/>
                <p:nvPr/>
              </p:nvSpPr>
              <p:spPr>
                <a:xfrm>
                  <a:off x="2213867" y="50585"/>
                  <a:ext cx="1745614" cy="2541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5614" h="2541270">
                      <a:moveTo>
                        <a:pt x="1552656" y="0"/>
                      </a:moveTo>
                      <a:lnTo>
                        <a:pt x="1480782" y="7792"/>
                      </a:lnTo>
                      <a:lnTo>
                        <a:pt x="1413813" y="30979"/>
                      </a:lnTo>
                      <a:lnTo>
                        <a:pt x="1351751" y="63117"/>
                      </a:lnTo>
                      <a:lnTo>
                        <a:pt x="1276272" y="112308"/>
                      </a:lnTo>
                      <a:lnTo>
                        <a:pt x="1231941" y="145396"/>
                      </a:lnTo>
                      <a:lnTo>
                        <a:pt x="1189103" y="180340"/>
                      </a:lnTo>
                      <a:lnTo>
                        <a:pt x="1147677" y="216935"/>
                      </a:lnTo>
                      <a:lnTo>
                        <a:pt x="1107579" y="254976"/>
                      </a:lnTo>
                      <a:lnTo>
                        <a:pt x="1149651" y="219100"/>
                      </a:lnTo>
                      <a:lnTo>
                        <a:pt x="1192842" y="184878"/>
                      </a:lnTo>
                      <a:lnTo>
                        <a:pt x="1237236" y="152514"/>
                      </a:lnTo>
                      <a:lnTo>
                        <a:pt x="1282918" y="122214"/>
                      </a:lnTo>
                      <a:lnTo>
                        <a:pt x="1329970" y="94185"/>
                      </a:lnTo>
                      <a:lnTo>
                        <a:pt x="1390221" y="63121"/>
                      </a:lnTo>
                      <a:lnTo>
                        <a:pt x="1453715" y="39150"/>
                      </a:lnTo>
                      <a:lnTo>
                        <a:pt x="1518611" y="27215"/>
                      </a:lnTo>
                      <a:lnTo>
                        <a:pt x="1550574" y="27659"/>
                      </a:lnTo>
                      <a:lnTo>
                        <a:pt x="1608636" y="47156"/>
                      </a:lnTo>
                      <a:lnTo>
                        <a:pt x="1650765" y="90582"/>
                      </a:lnTo>
                      <a:lnTo>
                        <a:pt x="1675626" y="148660"/>
                      </a:lnTo>
                      <a:lnTo>
                        <a:pt x="1689068" y="212697"/>
                      </a:lnTo>
                      <a:lnTo>
                        <a:pt x="1694496" y="298837"/>
                      </a:lnTo>
                      <a:lnTo>
                        <a:pt x="1693415" y="352401"/>
                      </a:lnTo>
                      <a:lnTo>
                        <a:pt x="1689802" y="406048"/>
                      </a:lnTo>
                      <a:lnTo>
                        <a:pt x="1684152" y="459615"/>
                      </a:lnTo>
                      <a:lnTo>
                        <a:pt x="1676965" y="512936"/>
                      </a:lnTo>
                      <a:lnTo>
                        <a:pt x="1669207" y="561667"/>
                      </a:lnTo>
                      <a:lnTo>
                        <a:pt x="1660598" y="610302"/>
                      </a:lnTo>
                      <a:lnTo>
                        <a:pt x="1651191" y="658829"/>
                      </a:lnTo>
                      <a:lnTo>
                        <a:pt x="1641034" y="707235"/>
                      </a:lnTo>
                      <a:lnTo>
                        <a:pt x="1630179" y="755511"/>
                      </a:lnTo>
                      <a:lnTo>
                        <a:pt x="1618677" y="803643"/>
                      </a:lnTo>
                      <a:lnTo>
                        <a:pt x="1606578" y="851621"/>
                      </a:lnTo>
                      <a:lnTo>
                        <a:pt x="1593934" y="899431"/>
                      </a:lnTo>
                      <a:lnTo>
                        <a:pt x="1580794" y="947064"/>
                      </a:lnTo>
                      <a:lnTo>
                        <a:pt x="1567209" y="994507"/>
                      </a:lnTo>
                      <a:lnTo>
                        <a:pt x="1553231" y="1041747"/>
                      </a:lnTo>
                      <a:lnTo>
                        <a:pt x="1538357" y="1088794"/>
                      </a:lnTo>
                      <a:lnTo>
                        <a:pt x="1522980" y="1135647"/>
                      </a:lnTo>
                      <a:lnTo>
                        <a:pt x="1507069" y="1182283"/>
                      </a:lnTo>
                      <a:lnTo>
                        <a:pt x="1490592" y="1228678"/>
                      </a:lnTo>
                      <a:lnTo>
                        <a:pt x="1473518" y="1274810"/>
                      </a:lnTo>
                      <a:lnTo>
                        <a:pt x="1455817" y="1320655"/>
                      </a:lnTo>
                      <a:lnTo>
                        <a:pt x="1437456" y="1366190"/>
                      </a:lnTo>
                      <a:lnTo>
                        <a:pt x="1418405" y="1411392"/>
                      </a:lnTo>
                      <a:lnTo>
                        <a:pt x="1398632" y="1456238"/>
                      </a:lnTo>
                      <a:lnTo>
                        <a:pt x="1378106" y="1500705"/>
                      </a:lnTo>
                      <a:lnTo>
                        <a:pt x="1356797" y="1544769"/>
                      </a:lnTo>
                      <a:lnTo>
                        <a:pt x="1332824" y="1592529"/>
                      </a:lnTo>
                      <a:lnTo>
                        <a:pt x="1307689" y="1639793"/>
                      </a:lnTo>
                      <a:lnTo>
                        <a:pt x="1281474" y="1686480"/>
                      </a:lnTo>
                      <a:lnTo>
                        <a:pt x="1254260" y="1732506"/>
                      </a:lnTo>
                      <a:lnTo>
                        <a:pt x="1226131" y="1777788"/>
                      </a:lnTo>
                      <a:lnTo>
                        <a:pt x="1197051" y="1822753"/>
                      </a:lnTo>
                      <a:lnTo>
                        <a:pt x="1166890" y="1866770"/>
                      </a:lnTo>
                      <a:lnTo>
                        <a:pt x="1135608" y="1909715"/>
                      </a:lnTo>
                      <a:lnTo>
                        <a:pt x="1103161" y="1951465"/>
                      </a:lnTo>
                      <a:lnTo>
                        <a:pt x="1069507" y="1991896"/>
                      </a:lnTo>
                      <a:lnTo>
                        <a:pt x="1035139" y="2031496"/>
                      </a:lnTo>
                      <a:lnTo>
                        <a:pt x="999524" y="2069734"/>
                      </a:lnTo>
                      <a:lnTo>
                        <a:pt x="962661" y="2106486"/>
                      </a:lnTo>
                      <a:lnTo>
                        <a:pt x="924552" y="2141630"/>
                      </a:lnTo>
                      <a:lnTo>
                        <a:pt x="885199" y="2175043"/>
                      </a:lnTo>
                      <a:lnTo>
                        <a:pt x="844956" y="2206470"/>
                      </a:lnTo>
                      <a:lnTo>
                        <a:pt x="803343" y="2235589"/>
                      </a:lnTo>
                      <a:lnTo>
                        <a:pt x="760651" y="2262149"/>
                      </a:lnTo>
                      <a:lnTo>
                        <a:pt x="717172" y="2285902"/>
                      </a:lnTo>
                      <a:lnTo>
                        <a:pt x="673195" y="2306599"/>
                      </a:lnTo>
                      <a:lnTo>
                        <a:pt x="616624" y="2327021"/>
                      </a:lnTo>
                      <a:lnTo>
                        <a:pt x="560706" y="2340996"/>
                      </a:lnTo>
                      <a:lnTo>
                        <a:pt x="505969" y="2346907"/>
                      </a:lnTo>
                      <a:lnTo>
                        <a:pt x="479900" y="2346677"/>
                      </a:lnTo>
                      <a:lnTo>
                        <a:pt x="432092" y="2339381"/>
                      </a:lnTo>
                      <a:lnTo>
                        <a:pt x="396292" y="2325520"/>
                      </a:lnTo>
                      <a:lnTo>
                        <a:pt x="382439" y="2318640"/>
                      </a:lnTo>
                      <a:lnTo>
                        <a:pt x="376387" y="2314337"/>
                      </a:lnTo>
                      <a:lnTo>
                        <a:pt x="369466" y="2310044"/>
                      </a:lnTo>
                      <a:lnTo>
                        <a:pt x="336217" y="2282686"/>
                      </a:lnTo>
                      <a:lnTo>
                        <a:pt x="306621" y="2249849"/>
                      </a:lnTo>
                      <a:lnTo>
                        <a:pt x="280757" y="2213789"/>
                      </a:lnTo>
                      <a:lnTo>
                        <a:pt x="258705" y="2176760"/>
                      </a:lnTo>
                      <a:lnTo>
                        <a:pt x="240329" y="2137960"/>
                      </a:lnTo>
                      <a:lnTo>
                        <a:pt x="225279" y="2097871"/>
                      </a:lnTo>
                      <a:lnTo>
                        <a:pt x="213311" y="2056814"/>
                      </a:lnTo>
                      <a:lnTo>
                        <a:pt x="204183" y="2015110"/>
                      </a:lnTo>
                      <a:lnTo>
                        <a:pt x="194670" y="1943634"/>
                      </a:lnTo>
                      <a:lnTo>
                        <a:pt x="190340" y="1871513"/>
                      </a:lnTo>
                      <a:lnTo>
                        <a:pt x="189495" y="1820484"/>
                      </a:lnTo>
                      <a:lnTo>
                        <a:pt x="189482" y="1803578"/>
                      </a:lnTo>
                      <a:lnTo>
                        <a:pt x="190277" y="1796244"/>
                      </a:lnTo>
                      <a:lnTo>
                        <a:pt x="192522" y="1765129"/>
                      </a:lnTo>
                      <a:lnTo>
                        <a:pt x="193806" y="1751988"/>
                      </a:lnTo>
                      <a:lnTo>
                        <a:pt x="176444" y="1761151"/>
                      </a:lnTo>
                      <a:lnTo>
                        <a:pt x="158111" y="1767895"/>
                      </a:lnTo>
                      <a:lnTo>
                        <a:pt x="138804" y="1772060"/>
                      </a:lnTo>
                      <a:lnTo>
                        <a:pt x="118520" y="1773484"/>
                      </a:lnTo>
                      <a:lnTo>
                        <a:pt x="89561" y="1770663"/>
                      </a:lnTo>
                      <a:lnTo>
                        <a:pt x="62708" y="1762523"/>
                      </a:lnTo>
                      <a:lnTo>
                        <a:pt x="38451" y="1749546"/>
                      </a:lnTo>
                      <a:lnTo>
                        <a:pt x="17277" y="1732219"/>
                      </a:lnTo>
                      <a:lnTo>
                        <a:pt x="7300" y="1786291"/>
                      </a:lnTo>
                      <a:lnTo>
                        <a:pt x="1702" y="1841093"/>
                      </a:lnTo>
                      <a:lnTo>
                        <a:pt x="0" y="1896059"/>
                      </a:lnTo>
                      <a:lnTo>
                        <a:pt x="1707" y="1950620"/>
                      </a:lnTo>
                      <a:lnTo>
                        <a:pt x="5400" y="1999923"/>
                      </a:lnTo>
                      <a:lnTo>
                        <a:pt x="11458" y="2050019"/>
                      </a:lnTo>
                      <a:lnTo>
                        <a:pt x="20130" y="2100362"/>
                      </a:lnTo>
                      <a:lnTo>
                        <a:pt x="31666" y="2150409"/>
                      </a:lnTo>
                      <a:lnTo>
                        <a:pt x="46315" y="2199613"/>
                      </a:lnTo>
                      <a:lnTo>
                        <a:pt x="64325" y="2247430"/>
                      </a:lnTo>
                      <a:lnTo>
                        <a:pt x="85947" y="2293316"/>
                      </a:lnTo>
                      <a:lnTo>
                        <a:pt x="111430" y="2336724"/>
                      </a:lnTo>
                      <a:lnTo>
                        <a:pt x="141022" y="2377110"/>
                      </a:lnTo>
                      <a:lnTo>
                        <a:pt x="166857" y="2406679"/>
                      </a:lnTo>
                      <a:lnTo>
                        <a:pt x="195858" y="2435040"/>
                      </a:lnTo>
                      <a:lnTo>
                        <a:pt x="227294" y="2460661"/>
                      </a:lnTo>
                      <a:lnTo>
                        <a:pt x="260432" y="2482007"/>
                      </a:lnTo>
                      <a:lnTo>
                        <a:pt x="300243" y="2503504"/>
                      </a:lnTo>
                      <a:lnTo>
                        <a:pt x="364841" y="2526793"/>
                      </a:lnTo>
                      <a:lnTo>
                        <a:pt x="409566" y="2536168"/>
                      </a:lnTo>
                      <a:lnTo>
                        <a:pt x="475898" y="2540977"/>
                      </a:lnTo>
                      <a:lnTo>
                        <a:pt x="518732" y="2539084"/>
                      </a:lnTo>
                      <a:lnTo>
                        <a:pt x="560268" y="2533806"/>
                      </a:lnTo>
                      <a:lnTo>
                        <a:pt x="600506" y="2525870"/>
                      </a:lnTo>
                      <a:lnTo>
                        <a:pt x="639459" y="2514985"/>
                      </a:lnTo>
                      <a:lnTo>
                        <a:pt x="677196" y="2502005"/>
                      </a:lnTo>
                      <a:lnTo>
                        <a:pt x="713796" y="2487413"/>
                      </a:lnTo>
                      <a:lnTo>
                        <a:pt x="749339" y="2471693"/>
                      </a:lnTo>
                      <a:lnTo>
                        <a:pt x="794494" y="2447479"/>
                      </a:lnTo>
                      <a:lnTo>
                        <a:pt x="837848" y="2421360"/>
                      </a:lnTo>
                      <a:lnTo>
                        <a:pt x="879478" y="2393473"/>
                      </a:lnTo>
                      <a:lnTo>
                        <a:pt x="919458" y="2363957"/>
                      </a:lnTo>
                      <a:lnTo>
                        <a:pt x="957864" y="2332948"/>
                      </a:lnTo>
                      <a:lnTo>
                        <a:pt x="994770" y="2300583"/>
                      </a:lnTo>
                      <a:lnTo>
                        <a:pt x="1030252" y="2267001"/>
                      </a:lnTo>
                      <a:lnTo>
                        <a:pt x="1064385" y="2232337"/>
                      </a:lnTo>
                      <a:lnTo>
                        <a:pt x="1097243" y="2196731"/>
                      </a:lnTo>
                      <a:lnTo>
                        <a:pt x="1128903" y="2160317"/>
                      </a:lnTo>
                      <a:lnTo>
                        <a:pt x="1159440" y="2123235"/>
                      </a:lnTo>
                      <a:lnTo>
                        <a:pt x="1188928" y="2085621"/>
                      </a:lnTo>
                      <a:lnTo>
                        <a:pt x="1217347" y="2047435"/>
                      </a:lnTo>
                      <a:lnTo>
                        <a:pt x="1244659" y="2008581"/>
                      </a:lnTo>
                      <a:lnTo>
                        <a:pt x="1270913" y="1969107"/>
                      </a:lnTo>
                      <a:lnTo>
                        <a:pt x="1296158" y="1929060"/>
                      </a:lnTo>
                      <a:lnTo>
                        <a:pt x="1320442" y="1888489"/>
                      </a:lnTo>
                      <a:lnTo>
                        <a:pt x="1343813" y="1847440"/>
                      </a:lnTo>
                      <a:lnTo>
                        <a:pt x="1366376" y="1806021"/>
                      </a:lnTo>
                      <a:lnTo>
                        <a:pt x="1388170" y="1764315"/>
                      </a:lnTo>
                      <a:lnTo>
                        <a:pt x="1409146" y="1722324"/>
                      </a:lnTo>
                      <a:lnTo>
                        <a:pt x="1429257" y="1680046"/>
                      </a:lnTo>
                      <a:lnTo>
                        <a:pt x="1448454" y="1637481"/>
                      </a:lnTo>
                      <a:lnTo>
                        <a:pt x="1466689" y="1594631"/>
                      </a:lnTo>
                      <a:lnTo>
                        <a:pt x="1480901" y="1562256"/>
                      </a:lnTo>
                      <a:lnTo>
                        <a:pt x="1494060" y="1529717"/>
                      </a:lnTo>
                      <a:lnTo>
                        <a:pt x="1519483" y="1464803"/>
                      </a:lnTo>
                      <a:lnTo>
                        <a:pt x="1530889" y="1431907"/>
                      </a:lnTo>
                      <a:lnTo>
                        <a:pt x="1542624" y="1399015"/>
                      </a:lnTo>
                      <a:lnTo>
                        <a:pt x="1554036" y="1366125"/>
                      </a:lnTo>
                      <a:lnTo>
                        <a:pt x="1564476" y="1333236"/>
                      </a:lnTo>
                      <a:lnTo>
                        <a:pt x="1586109" y="1266170"/>
                      </a:lnTo>
                      <a:lnTo>
                        <a:pt x="1614947" y="1166428"/>
                      </a:lnTo>
                      <a:lnTo>
                        <a:pt x="1640621" y="1065820"/>
                      </a:lnTo>
                      <a:lnTo>
                        <a:pt x="1652416" y="1016764"/>
                      </a:lnTo>
                      <a:lnTo>
                        <a:pt x="1663709" y="967620"/>
                      </a:lnTo>
                      <a:lnTo>
                        <a:pt x="1674466" y="918382"/>
                      </a:lnTo>
                      <a:lnTo>
                        <a:pt x="1684659" y="869048"/>
                      </a:lnTo>
                      <a:lnTo>
                        <a:pt x="1694254" y="819613"/>
                      </a:lnTo>
                      <a:lnTo>
                        <a:pt x="1703221" y="770074"/>
                      </a:lnTo>
                      <a:lnTo>
                        <a:pt x="1711528" y="720426"/>
                      </a:lnTo>
                      <a:lnTo>
                        <a:pt x="1719145" y="670666"/>
                      </a:lnTo>
                      <a:lnTo>
                        <a:pt x="1726040" y="620790"/>
                      </a:lnTo>
                      <a:lnTo>
                        <a:pt x="1732182" y="570794"/>
                      </a:lnTo>
                      <a:lnTo>
                        <a:pt x="1737539" y="520674"/>
                      </a:lnTo>
                      <a:lnTo>
                        <a:pt x="1741085" y="474237"/>
                      </a:lnTo>
                      <a:lnTo>
                        <a:pt x="1743694" y="427776"/>
                      </a:lnTo>
                      <a:lnTo>
                        <a:pt x="1745004" y="381268"/>
                      </a:lnTo>
                      <a:lnTo>
                        <a:pt x="1744655" y="334687"/>
                      </a:lnTo>
                      <a:lnTo>
                        <a:pt x="1742287" y="288012"/>
                      </a:lnTo>
                      <a:lnTo>
                        <a:pt x="1737539" y="241217"/>
                      </a:lnTo>
                      <a:lnTo>
                        <a:pt x="1724346" y="170707"/>
                      </a:lnTo>
                      <a:lnTo>
                        <a:pt x="1699467" y="102781"/>
                      </a:lnTo>
                      <a:lnTo>
                        <a:pt x="1669165" y="55742"/>
                      </a:lnTo>
                      <a:lnTo>
                        <a:pt x="1641288" y="29676"/>
                      </a:lnTo>
                      <a:lnTo>
                        <a:pt x="1589565" y="5611"/>
                      </a:lnTo>
                      <a:lnTo>
                        <a:pt x="1552656" y="0"/>
                      </a:lnTo>
                      <a:close/>
                    </a:path>
                  </a:pathLst>
                </a:custGeom>
                <a:solidFill>
                  <a:srgbClr val="56524A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22" name="object 22"/>
                <p:cNvPicPr/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2791875" y="1646942"/>
                  <a:ext cx="208538" cy="116080"/>
                </a:xfrm>
                <a:prstGeom prst="rect">
                  <a:avLst/>
                </a:prstGeom>
              </p:spPr>
            </p:pic>
            <p:sp>
              <p:nvSpPr>
                <p:cNvPr id="23" name="object 23"/>
                <p:cNvSpPr/>
                <p:nvPr/>
              </p:nvSpPr>
              <p:spPr>
                <a:xfrm>
                  <a:off x="2299506" y="2130181"/>
                  <a:ext cx="1029969" cy="412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9970" h="412114">
                      <a:moveTo>
                        <a:pt x="1029738" y="0"/>
                      </a:moveTo>
                      <a:lnTo>
                        <a:pt x="1000175" y="39183"/>
                      </a:lnTo>
                      <a:lnTo>
                        <a:pt x="966022" y="76718"/>
                      </a:lnTo>
                      <a:lnTo>
                        <a:pt x="928601" y="112534"/>
                      </a:lnTo>
                      <a:lnTo>
                        <a:pt x="889232" y="146559"/>
                      </a:lnTo>
                      <a:lnTo>
                        <a:pt x="849239" y="178720"/>
                      </a:lnTo>
                      <a:lnTo>
                        <a:pt x="809943" y="208946"/>
                      </a:lnTo>
                      <a:lnTo>
                        <a:pt x="768739" y="237766"/>
                      </a:lnTo>
                      <a:lnTo>
                        <a:pt x="725781" y="264104"/>
                      </a:lnTo>
                      <a:lnTo>
                        <a:pt x="681333" y="288054"/>
                      </a:lnTo>
                      <a:lnTo>
                        <a:pt x="635660" y="309710"/>
                      </a:lnTo>
                      <a:lnTo>
                        <a:pt x="589024" y="329168"/>
                      </a:lnTo>
                      <a:lnTo>
                        <a:pt x="541690" y="346523"/>
                      </a:lnTo>
                      <a:lnTo>
                        <a:pt x="469220" y="365441"/>
                      </a:lnTo>
                      <a:lnTo>
                        <a:pt x="395453" y="374040"/>
                      </a:lnTo>
                      <a:lnTo>
                        <a:pt x="343470" y="372641"/>
                      </a:lnTo>
                      <a:lnTo>
                        <a:pt x="294669" y="365362"/>
                      </a:lnTo>
                      <a:lnTo>
                        <a:pt x="249060" y="352505"/>
                      </a:lnTo>
                      <a:lnTo>
                        <a:pt x="206649" y="334372"/>
                      </a:lnTo>
                      <a:lnTo>
                        <a:pt x="167446" y="311266"/>
                      </a:lnTo>
                      <a:lnTo>
                        <a:pt x="131456" y="283489"/>
                      </a:lnTo>
                      <a:lnTo>
                        <a:pt x="98689" y="251343"/>
                      </a:lnTo>
                      <a:lnTo>
                        <a:pt x="69152" y="215132"/>
                      </a:lnTo>
                      <a:lnTo>
                        <a:pt x="42853" y="175158"/>
                      </a:lnTo>
                      <a:lnTo>
                        <a:pt x="19800" y="131722"/>
                      </a:lnTo>
                      <a:lnTo>
                        <a:pt x="0" y="85128"/>
                      </a:lnTo>
                      <a:lnTo>
                        <a:pt x="18199" y="130730"/>
                      </a:lnTo>
                      <a:lnTo>
                        <a:pt x="38183" y="174418"/>
                      </a:lnTo>
                      <a:lnTo>
                        <a:pt x="60601" y="215809"/>
                      </a:lnTo>
                      <a:lnTo>
                        <a:pt x="86100" y="254519"/>
                      </a:lnTo>
                      <a:lnTo>
                        <a:pt x="115332" y="290166"/>
                      </a:lnTo>
                      <a:lnTo>
                        <a:pt x="148944" y="322367"/>
                      </a:lnTo>
                      <a:lnTo>
                        <a:pt x="187587" y="350739"/>
                      </a:lnTo>
                      <a:lnTo>
                        <a:pt x="231909" y="374899"/>
                      </a:lnTo>
                      <a:lnTo>
                        <a:pt x="276875" y="392499"/>
                      </a:lnTo>
                      <a:lnTo>
                        <a:pt x="321981" y="404270"/>
                      </a:lnTo>
                      <a:lnTo>
                        <a:pt x="367094" y="410575"/>
                      </a:lnTo>
                      <a:lnTo>
                        <a:pt x="412081" y="411779"/>
                      </a:lnTo>
                      <a:lnTo>
                        <a:pt x="456811" y="408248"/>
                      </a:lnTo>
                      <a:lnTo>
                        <a:pt x="501150" y="400344"/>
                      </a:lnTo>
                      <a:lnTo>
                        <a:pt x="544965" y="388433"/>
                      </a:lnTo>
                      <a:lnTo>
                        <a:pt x="588124" y="372880"/>
                      </a:lnTo>
                      <a:lnTo>
                        <a:pt x="630495" y="354048"/>
                      </a:lnTo>
                      <a:lnTo>
                        <a:pt x="671944" y="332302"/>
                      </a:lnTo>
                      <a:lnTo>
                        <a:pt x="712339" y="308006"/>
                      </a:lnTo>
                      <a:lnTo>
                        <a:pt x="751548" y="281526"/>
                      </a:lnTo>
                      <a:lnTo>
                        <a:pt x="789437" y="253225"/>
                      </a:lnTo>
                      <a:lnTo>
                        <a:pt x="825874" y="223468"/>
                      </a:lnTo>
                      <a:lnTo>
                        <a:pt x="860727" y="192620"/>
                      </a:lnTo>
                      <a:lnTo>
                        <a:pt x="893863" y="161044"/>
                      </a:lnTo>
                      <a:lnTo>
                        <a:pt x="925149" y="129106"/>
                      </a:lnTo>
                      <a:lnTo>
                        <a:pt x="954452" y="97169"/>
                      </a:lnTo>
                      <a:lnTo>
                        <a:pt x="993717" y="49550"/>
                      </a:lnTo>
                      <a:lnTo>
                        <a:pt x="1012254" y="24977"/>
                      </a:lnTo>
                      <a:lnTo>
                        <a:pt x="102973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pic>
        <p:nvPicPr>
          <p:cNvPr id="24" name="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26044" y="4011460"/>
            <a:ext cx="4020819" cy="4020641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9546998" y="4635305"/>
            <a:ext cx="3437254" cy="248158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6100" b="1" spc="-2640" dirty="0">
                <a:solidFill>
                  <a:srgbClr val="6F9548"/>
                </a:solidFill>
                <a:latin typeface="Arial"/>
                <a:cs typeface="Arial"/>
              </a:rPr>
              <a:t>1</a:t>
            </a:r>
            <a:r>
              <a:rPr sz="16100" b="1" spc="1315" dirty="0">
                <a:solidFill>
                  <a:srgbClr val="6F9548"/>
                </a:solidFill>
                <a:latin typeface="Arial"/>
                <a:cs typeface="Arial"/>
              </a:rPr>
              <a:t>42</a:t>
            </a:r>
            <a:endParaRPr sz="16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772194" y="4958645"/>
            <a:ext cx="5613504" cy="40645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7920"/>
              </a:lnSpc>
              <a:spcBef>
                <a:spcPts val="95"/>
              </a:spcBef>
            </a:pPr>
            <a:r>
              <a:rPr sz="6600" spc="95" dirty="0">
                <a:solidFill>
                  <a:srgbClr val="6F9548"/>
                </a:solidFill>
                <a:latin typeface="Verdana"/>
                <a:cs typeface="Verdana"/>
              </a:rPr>
              <a:t>Thousand</a:t>
            </a:r>
            <a:endParaRPr sz="6600" dirty="0">
              <a:latin typeface="Verdana"/>
              <a:cs typeface="Verdana"/>
            </a:endParaRPr>
          </a:p>
          <a:p>
            <a:pPr marL="144780">
              <a:lnSpc>
                <a:spcPts val="7920"/>
              </a:lnSpc>
            </a:pPr>
            <a:r>
              <a:rPr sz="6600" b="1" spc="365" dirty="0">
                <a:solidFill>
                  <a:srgbClr val="6F9548"/>
                </a:solidFill>
                <a:latin typeface="Arial"/>
                <a:cs typeface="Arial"/>
              </a:rPr>
              <a:t>Hectares</a:t>
            </a:r>
            <a:endParaRPr lang="en-GB" sz="6600" b="1" spc="365" dirty="0">
              <a:solidFill>
                <a:srgbClr val="6F9548"/>
              </a:solidFill>
              <a:latin typeface="Arial"/>
              <a:cs typeface="Arial"/>
            </a:endParaRPr>
          </a:p>
          <a:p>
            <a:pPr marL="144780">
              <a:lnSpc>
                <a:spcPts val="7920"/>
              </a:lnSpc>
            </a:pPr>
            <a:r>
              <a:rPr lang="en-GB" sz="6600" b="1" spc="365" dirty="0">
                <a:solidFill>
                  <a:srgbClr val="6F9548"/>
                </a:solidFill>
                <a:latin typeface="Arial"/>
                <a:cs typeface="Arial"/>
              </a:rPr>
              <a:t>Agricultural</a:t>
            </a:r>
          </a:p>
          <a:p>
            <a:pPr marL="144780">
              <a:lnSpc>
                <a:spcPts val="7920"/>
              </a:lnSpc>
            </a:pPr>
            <a:r>
              <a:rPr lang="en-GB" sz="6600" b="1" spc="365" dirty="0">
                <a:solidFill>
                  <a:srgbClr val="6F9548"/>
                </a:solidFill>
                <a:latin typeface="Arial"/>
                <a:cs typeface="Arial"/>
              </a:rPr>
              <a:t>Land</a:t>
            </a:r>
            <a:endParaRPr sz="6600" dirty="0">
              <a:latin typeface="Arial"/>
              <a:cs typeface="Arial"/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F00765E3-87FA-DC25-FCB1-AB07E00288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88276" y="-16250"/>
            <a:ext cx="1487076" cy="113418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b="1" spc="530" dirty="0">
                <a:solidFill>
                  <a:schemeClr val="bg1"/>
                </a:solidFill>
                <a:latin typeface="Arial"/>
                <a:cs typeface="Arial"/>
              </a:rPr>
              <a:t>v</a:t>
            </a:r>
            <a:endParaRPr b="1" spc="53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925" y="0"/>
            <a:ext cx="1457798" cy="11308556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4539886" y="1595776"/>
            <a:ext cx="12250420" cy="3373359"/>
          </a:xfrm>
          <a:prstGeom prst="rect">
            <a:avLst/>
          </a:prstGeom>
        </p:spPr>
        <p:txBody>
          <a:bodyPr vert="horz" wrap="square" lIns="0" tIns="490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65"/>
              </a:spcBef>
            </a:pPr>
            <a:r>
              <a:rPr sz="6600" b="1" spc="360" dirty="0">
                <a:solidFill>
                  <a:srgbClr val="6F9548"/>
                </a:solidFill>
                <a:latin typeface="Arial"/>
                <a:cs typeface="Arial"/>
              </a:rPr>
              <a:t>Problems</a:t>
            </a:r>
            <a:r>
              <a:rPr sz="6600" b="1" spc="20" dirty="0">
                <a:solidFill>
                  <a:srgbClr val="6F9548"/>
                </a:solidFill>
                <a:latin typeface="Arial"/>
                <a:cs typeface="Arial"/>
              </a:rPr>
              <a:t> </a:t>
            </a:r>
            <a:r>
              <a:rPr sz="6600" b="1" spc="340" dirty="0">
                <a:solidFill>
                  <a:srgbClr val="6F9548"/>
                </a:solidFill>
                <a:latin typeface="Arial"/>
                <a:cs typeface="Arial"/>
              </a:rPr>
              <a:t>Faced</a:t>
            </a:r>
            <a:r>
              <a:rPr sz="6600" b="1" spc="25" dirty="0">
                <a:solidFill>
                  <a:srgbClr val="6F9548"/>
                </a:solidFill>
                <a:latin typeface="Arial"/>
                <a:cs typeface="Arial"/>
              </a:rPr>
              <a:t> </a:t>
            </a:r>
            <a:r>
              <a:rPr sz="6600" b="1" spc="345" dirty="0">
                <a:solidFill>
                  <a:srgbClr val="6F9548"/>
                </a:solidFill>
                <a:latin typeface="Arial"/>
                <a:cs typeface="Arial"/>
              </a:rPr>
              <a:t>by</a:t>
            </a:r>
            <a:r>
              <a:rPr sz="6600" b="1" spc="20" dirty="0">
                <a:solidFill>
                  <a:srgbClr val="6F9548"/>
                </a:solidFill>
                <a:latin typeface="Arial"/>
                <a:cs typeface="Arial"/>
              </a:rPr>
              <a:t> </a:t>
            </a:r>
            <a:r>
              <a:rPr sz="6600" b="1" spc="340" dirty="0">
                <a:solidFill>
                  <a:srgbClr val="6F9548"/>
                </a:solidFill>
                <a:latin typeface="Arial"/>
                <a:cs typeface="Arial"/>
              </a:rPr>
              <a:t>Farmers</a:t>
            </a:r>
            <a:endParaRPr sz="6600" dirty="0">
              <a:latin typeface="Arial"/>
              <a:cs typeface="Arial"/>
            </a:endParaRPr>
          </a:p>
          <a:p>
            <a:pPr marL="189865" algn="ctr">
              <a:lnSpc>
                <a:spcPct val="100000"/>
              </a:lnSpc>
              <a:spcBef>
                <a:spcPts val="2365"/>
              </a:spcBef>
            </a:pPr>
            <a:r>
              <a:rPr sz="4050" spc="-280" dirty="0">
                <a:solidFill>
                  <a:srgbClr val="6F9548"/>
                </a:solidFill>
                <a:latin typeface="Verdana"/>
                <a:cs typeface="Verdana"/>
              </a:rPr>
              <a:t>I</a:t>
            </a:r>
            <a:r>
              <a:rPr sz="4050" spc="-320" dirty="0">
                <a:solidFill>
                  <a:srgbClr val="6F9548"/>
                </a:solidFill>
                <a:latin typeface="Verdana"/>
                <a:cs typeface="Verdana"/>
              </a:rPr>
              <a:t>r</a:t>
            </a:r>
            <a:r>
              <a:rPr sz="4050" spc="-125" dirty="0">
                <a:solidFill>
                  <a:srgbClr val="6F9548"/>
                </a:solidFill>
                <a:latin typeface="Verdana"/>
                <a:cs typeface="Verdana"/>
              </a:rPr>
              <a:t>r</a:t>
            </a:r>
            <a:r>
              <a:rPr sz="4050" spc="85" dirty="0">
                <a:solidFill>
                  <a:srgbClr val="6F9548"/>
                </a:solidFill>
                <a:latin typeface="Verdana"/>
                <a:cs typeface="Verdana"/>
              </a:rPr>
              <a:t>igation</a:t>
            </a:r>
            <a:r>
              <a:rPr sz="4050" spc="-355" dirty="0">
                <a:solidFill>
                  <a:srgbClr val="6F9548"/>
                </a:solidFill>
                <a:latin typeface="Verdana"/>
                <a:cs typeface="Verdana"/>
              </a:rPr>
              <a:t> </a:t>
            </a:r>
            <a:r>
              <a:rPr sz="4050" spc="-210" dirty="0">
                <a:solidFill>
                  <a:srgbClr val="6F9548"/>
                </a:solidFill>
                <a:latin typeface="Verdana"/>
                <a:cs typeface="Verdana"/>
              </a:rPr>
              <a:t>&amp;</a:t>
            </a:r>
            <a:r>
              <a:rPr sz="4050" spc="-355" dirty="0">
                <a:solidFill>
                  <a:srgbClr val="6F9548"/>
                </a:solidFill>
                <a:latin typeface="Verdana"/>
                <a:cs typeface="Verdana"/>
              </a:rPr>
              <a:t> </a:t>
            </a:r>
            <a:r>
              <a:rPr sz="4050" spc="180" dirty="0">
                <a:solidFill>
                  <a:srgbClr val="6F9548"/>
                </a:solidFill>
                <a:latin typeface="Verdana"/>
                <a:cs typeface="Verdana"/>
              </a:rPr>
              <a:t>F</a:t>
            </a:r>
            <a:r>
              <a:rPr sz="4050" spc="-25" dirty="0">
                <a:solidFill>
                  <a:srgbClr val="6F9548"/>
                </a:solidFill>
                <a:latin typeface="Verdana"/>
                <a:cs typeface="Verdana"/>
              </a:rPr>
              <a:t>e</a:t>
            </a:r>
            <a:r>
              <a:rPr sz="4050" spc="45" dirty="0">
                <a:solidFill>
                  <a:srgbClr val="6F9548"/>
                </a:solidFill>
                <a:latin typeface="Verdana"/>
                <a:cs typeface="Verdana"/>
              </a:rPr>
              <a:t>r</a:t>
            </a:r>
            <a:r>
              <a:rPr sz="4050" spc="80" dirty="0">
                <a:solidFill>
                  <a:srgbClr val="6F9548"/>
                </a:solidFill>
                <a:latin typeface="Verdana"/>
                <a:cs typeface="Verdana"/>
              </a:rPr>
              <a:t>tigation</a:t>
            </a:r>
            <a:endParaRPr lang="en-GB" sz="4050" spc="80" dirty="0">
              <a:solidFill>
                <a:srgbClr val="6F9548"/>
              </a:solidFill>
              <a:latin typeface="Verdana"/>
              <a:cs typeface="Verdana"/>
            </a:endParaRPr>
          </a:p>
          <a:p>
            <a:pPr marL="189865" algn="ctr">
              <a:lnSpc>
                <a:spcPct val="100000"/>
              </a:lnSpc>
              <a:spcBef>
                <a:spcPts val="2365"/>
              </a:spcBef>
            </a:pPr>
            <a:r>
              <a:rPr lang="en-GB" sz="4050" spc="80" dirty="0">
                <a:solidFill>
                  <a:srgbClr val="FF0000"/>
                </a:solidFill>
                <a:latin typeface="Verdana"/>
                <a:cs typeface="Verdana"/>
              </a:rPr>
              <a:t>Waste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6892699" y="6904603"/>
            <a:ext cx="915669" cy="5016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100" b="1" spc="55" dirty="0">
                <a:solidFill>
                  <a:srgbClr val="6F9548"/>
                </a:solidFill>
                <a:latin typeface="Arial"/>
                <a:cs typeface="Arial"/>
              </a:rPr>
              <a:t>F</a:t>
            </a:r>
            <a:r>
              <a:rPr sz="3100" b="1" spc="190" dirty="0">
                <a:solidFill>
                  <a:srgbClr val="6F9548"/>
                </a:solidFill>
                <a:latin typeface="Arial"/>
                <a:cs typeface="Arial"/>
              </a:rPr>
              <a:t>uel</a:t>
            </a:r>
            <a:endParaRPr sz="3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698412" y="6904603"/>
            <a:ext cx="2074545" cy="5016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100" b="1" spc="130" dirty="0">
                <a:solidFill>
                  <a:srgbClr val="6F9548"/>
                </a:solidFill>
                <a:latin typeface="Arial"/>
                <a:cs typeface="Arial"/>
              </a:rPr>
              <a:t>Fertilizers</a:t>
            </a:r>
            <a:endParaRPr sz="31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564004" y="6904603"/>
            <a:ext cx="2153285" cy="5016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100" b="1" spc="180" dirty="0">
                <a:solidFill>
                  <a:srgbClr val="6F9548"/>
                </a:solidFill>
                <a:latin typeface="Arial"/>
                <a:cs typeface="Arial"/>
              </a:rPr>
              <a:t>P</a:t>
            </a:r>
            <a:r>
              <a:rPr sz="3100" b="1" spc="135" dirty="0">
                <a:solidFill>
                  <a:srgbClr val="6F9548"/>
                </a:solidFill>
                <a:latin typeface="Arial"/>
                <a:cs typeface="Arial"/>
              </a:rPr>
              <a:t>esticides</a:t>
            </a:r>
            <a:endParaRPr sz="3100">
              <a:latin typeface="Arial"/>
              <a:cs typeface="Arial"/>
            </a:endParaRPr>
          </a:p>
        </p:txBody>
      </p:sp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154164" y="6505818"/>
            <a:ext cx="1384496" cy="1384496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56251" y="6477568"/>
            <a:ext cx="1440993" cy="1440993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5545350" y="6505142"/>
            <a:ext cx="1126490" cy="1388110"/>
          </a:xfrm>
          <a:custGeom>
            <a:avLst/>
            <a:gdLst/>
            <a:ahLst/>
            <a:cxnLst/>
            <a:rect l="l" t="t" r="r" b="b"/>
            <a:pathLst>
              <a:path w="1126490" h="1388109">
                <a:moveTo>
                  <a:pt x="171198" y="0"/>
                </a:moveTo>
                <a:lnTo>
                  <a:pt x="124290" y="5796"/>
                </a:lnTo>
                <a:lnTo>
                  <a:pt x="83924" y="25228"/>
                </a:lnTo>
                <a:lnTo>
                  <a:pt x="52386" y="56422"/>
                </a:lnTo>
                <a:lnTo>
                  <a:pt x="31964" y="97501"/>
                </a:lnTo>
                <a:lnTo>
                  <a:pt x="24941" y="146592"/>
                </a:lnTo>
                <a:lnTo>
                  <a:pt x="25316" y="196805"/>
                </a:lnTo>
                <a:lnTo>
                  <a:pt x="25552" y="238579"/>
                </a:lnTo>
                <a:lnTo>
                  <a:pt x="25789" y="293524"/>
                </a:lnTo>
                <a:lnTo>
                  <a:pt x="25902" y="334084"/>
                </a:lnTo>
                <a:lnTo>
                  <a:pt x="25986" y="544437"/>
                </a:lnTo>
                <a:lnTo>
                  <a:pt x="25860" y="649198"/>
                </a:lnTo>
                <a:lnTo>
                  <a:pt x="25747" y="849607"/>
                </a:lnTo>
                <a:lnTo>
                  <a:pt x="25371" y="857358"/>
                </a:lnTo>
                <a:lnTo>
                  <a:pt x="24047" y="864663"/>
                </a:lnTo>
                <a:lnTo>
                  <a:pt x="21508" y="871675"/>
                </a:lnTo>
                <a:lnTo>
                  <a:pt x="17486" y="878549"/>
                </a:lnTo>
                <a:lnTo>
                  <a:pt x="8973" y="893735"/>
                </a:lnTo>
                <a:lnTo>
                  <a:pt x="3679" y="909912"/>
                </a:lnTo>
                <a:lnTo>
                  <a:pt x="966" y="926822"/>
                </a:lnTo>
                <a:lnTo>
                  <a:pt x="281" y="942348"/>
                </a:lnTo>
                <a:lnTo>
                  <a:pt x="295" y="1190333"/>
                </a:lnTo>
                <a:lnTo>
                  <a:pt x="175" y="1232304"/>
                </a:lnTo>
                <a:lnTo>
                  <a:pt x="0" y="1270662"/>
                </a:lnTo>
                <a:lnTo>
                  <a:pt x="6670" y="1314209"/>
                </a:lnTo>
                <a:lnTo>
                  <a:pt x="25766" y="1349034"/>
                </a:lnTo>
                <a:lnTo>
                  <a:pt x="55020" y="1373623"/>
                </a:lnTo>
                <a:lnTo>
                  <a:pt x="92164" y="1386460"/>
                </a:lnTo>
                <a:lnTo>
                  <a:pt x="92970" y="1386586"/>
                </a:lnTo>
                <a:lnTo>
                  <a:pt x="93672" y="1387371"/>
                </a:lnTo>
                <a:lnTo>
                  <a:pt x="94436" y="1387842"/>
                </a:lnTo>
                <a:lnTo>
                  <a:pt x="839712" y="1387842"/>
                </a:lnTo>
                <a:lnTo>
                  <a:pt x="882852" y="1370869"/>
                </a:lnTo>
                <a:lnTo>
                  <a:pt x="915532" y="1338095"/>
                </a:lnTo>
                <a:lnTo>
                  <a:pt x="926463" y="1315090"/>
                </a:lnTo>
                <a:lnTo>
                  <a:pt x="929393" y="1305602"/>
                </a:lnTo>
                <a:lnTo>
                  <a:pt x="934632" y="1299029"/>
                </a:lnTo>
                <a:lnTo>
                  <a:pt x="941829" y="1294383"/>
                </a:lnTo>
                <a:lnTo>
                  <a:pt x="950630" y="1290672"/>
                </a:lnTo>
                <a:lnTo>
                  <a:pt x="997559" y="1266252"/>
                </a:lnTo>
                <a:lnTo>
                  <a:pt x="1035863" y="1232304"/>
                </a:lnTo>
                <a:lnTo>
                  <a:pt x="1057689" y="1200340"/>
                </a:lnTo>
                <a:lnTo>
                  <a:pt x="932788" y="1200340"/>
                </a:lnTo>
                <a:lnTo>
                  <a:pt x="932830" y="974018"/>
                </a:lnTo>
                <a:lnTo>
                  <a:pt x="448415" y="974018"/>
                </a:lnTo>
                <a:lnTo>
                  <a:pt x="407559" y="963397"/>
                </a:lnTo>
                <a:lnTo>
                  <a:pt x="372113" y="942348"/>
                </a:lnTo>
                <a:lnTo>
                  <a:pt x="343806" y="912297"/>
                </a:lnTo>
                <a:lnTo>
                  <a:pt x="324371" y="874672"/>
                </a:lnTo>
                <a:lnTo>
                  <a:pt x="315540" y="830896"/>
                </a:lnTo>
                <a:lnTo>
                  <a:pt x="316298" y="811432"/>
                </a:lnTo>
                <a:lnTo>
                  <a:pt x="327124" y="774901"/>
                </a:lnTo>
                <a:lnTo>
                  <a:pt x="360830" y="714226"/>
                </a:lnTo>
                <a:lnTo>
                  <a:pt x="396741" y="663117"/>
                </a:lnTo>
                <a:lnTo>
                  <a:pt x="434977" y="614915"/>
                </a:lnTo>
                <a:lnTo>
                  <a:pt x="467472" y="580495"/>
                </a:lnTo>
                <a:lnTo>
                  <a:pt x="907734" y="580495"/>
                </a:lnTo>
                <a:lnTo>
                  <a:pt x="907707" y="382040"/>
                </a:lnTo>
                <a:lnTo>
                  <a:pt x="168989" y="382040"/>
                </a:lnTo>
                <a:lnTo>
                  <a:pt x="168989" y="144843"/>
                </a:lnTo>
                <a:lnTo>
                  <a:pt x="907833" y="144843"/>
                </a:lnTo>
                <a:lnTo>
                  <a:pt x="907836" y="140843"/>
                </a:lnTo>
                <a:lnTo>
                  <a:pt x="895046" y="77649"/>
                </a:lnTo>
                <a:lnTo>
                  <a:pt x="854549" y="27915"/>
                </a:lnTo>
                <a:lnTo>
                  <a:pt x="814723" y="6998"/>
                </a:lnTo>
                <a:lnTo>
                  <a:pt x="779968" y="1121"/>
                </a:lnTo>
                <a:lnTo>
                  <a:pt x="276153" y="1121"/>
                </a:lnTo>
                <a:lnTo>
                  <a:pt x="223658" y="1061"/>
                </a:lnTo>
                <a:lnTo>
                  <a:pt x="171198" y="0"/>
                </a:lnTo>
                <a:close/>
              </a:path>
              <a:path w="1126490" h="1388109">
                <a:moveTo>
                  <a:pt x="1003893" y="369186"/>
                </a:moveTo>
                <a:lnTo>
                  <a:pt x="969885" y="421975"/>
                </a:lnTo>
                <a:lnTo>
                  <a:pt x="960739" y="483193"/>
                </a:lnTo>
                <a:lnTo>
                  <a:pt x="962630" y="515125"/>
                </a:lnTo>
                <a:lnTo>
                  <a:pt x="965181" y="544437"/>
                </a:lnTo>
                <a:lnTo>
                  <a:pt x="966926" y="573838"/>
                </a:lnTo>
                <a:lnTo>
                  <a:pt x="969595" y="633017"/>
                </a:lnTo>
                <a:lnTo>
                  <a:pt x="999519" y="667319"/>
                </a:lnTo>
                <a:lnTo>
                  <a:pt x="999487" y="1086574"/>
                </a:lnTo>
                <a:lnTo>
                  <a:pt x="984887" y="1149824"/>
                </a:lnTo>
                <a:lnTo>
                  <a:pt x="940107" y="1196905"/>
                </a:lnTo>
                <a:lnTo>
                  <a:pt x="936913" y="1198434"/>
                </a:lnTo>
                <a:lnTo>
                  <a:pt x="932788" y="1200340"/>
                </a:lnTo>
                <a:lnTo>
                  <a:pt x="1057689" y="1200340"/>
                </a:lnTo>
                <a:lnTo>
                  <a:pt x="1064522" y="1190333"/>
                </a:lnTo>
                <a:lnTo>
                  <a:pt x="1082516" y="1141845"/>
                </a:lnTo>
                <a:lnTo>
                  <a:pt x="1088825" y="1088343"/>
                </a:lnTo>
                <a:lnTo>
                  <a:pt x="1088919" y="1037717"/>
                </a:lnTo>
                <a:lnTo>
                  <a:pt x="1088909" y="667037"/>
                </a:lnTo>
                <a:lnTo>
                  <a:pt x="1091485" y="666377"/>
                </a:lnTo>
                <a:lnTo>
                  <a:pt x="1093170" y="665655"/>
                </a:lnTo>
                <a:lnTo>
                  <a:pt x="1094877" y="665560"/>
                </a:lnTo>
                <a:lnTo>
                  <a:pt x="1112022" y="663853"/>
                </a:lnTo>
                <a:lnTo>
                  <a:pt x="1121492" y="659411"/>
                </a:lnTo>
                <a:lnTo>
                  <a:pt x="1125531" y="649908"/>
                </a:lnTo>
                <a:lnTo>
                  <a:pt x="1126384" y="633017"/>
                </a:lnTo>
                <a:lnTo>
                  <a:pt x="1126363" y="397317"/>
                </a:lnTo>
                <a:lnTo>
                  <a:pt x="1125388" y="383627"/>
                </a:lnTo>
                <a:lnTo>
                  <a:pt x="1121607" y="375334"/>
                </a:lnTo>
                <a:lnTo>
                  <a:pt x="1113738" y="370810"/>
                </a:lnTo>
                <a:lnTo>
                  <a:pt x="1105447" y="369318"/>
                </a:lnTo>
                <a:lnTo>
                  <a:pt x="1016942" y="369318"/>
                </a:lnTo>
                <a:lnTo>
                  <a:pt x="1003893" y="369186"/>
                </a:lnTo>
                <a:close/>
              </a:path>
              <a:path w="1126490" h="1388109">
                <a:moveTo>
                  <a:pt x="907734" y="580495"/>
                </a:moveTo>
                <a:lnTo>
                  <a:pt x="467472" y="580495"/>
                </a:lnTo>
                <a:lnTo>
                  <a:pt x="498522" y="615916"/>
                </a:lnTo>
                <a:lnTo>
                  <a:pt x="528329" y="652206"/>
                </a:lnTo>
                <a:lnTo>
                  <a:pt x="556324" y="689803"/>
                </a:lnTo>
                <a:lnTo>
                  <a:pt x="581937" y="729145"/>
                </a:lnTo>
                <a:lnTo>
                  <a:pt x="604599" y="770667"/>
                </a:lnTo>
                <a:lnTo>
                  <a:pt x="616984" y="813238"/>
                </a:lnTo>
                <a:lnTo>
                  <a:pt x="614702" y="856294"/>
                </a:lnTo>
                <a:lnTo>
                  <a:pt x="599454" y="896806"/>
                </a:lnTo>
                <a:lnTo>
                  <a:pt x="572943" y="931745"/>
                </a:lnTo>
                <a:lnTo>
                  <a:pt x="536874" y="958082"/>
                </a:lnTo>
                <a:lnTo>
                  <a:pt x="492948" y="972787"/>
                </a:lnTo>
                <a:lnTo>
                  <a:pt x="448415" y="974018"/>
                </a:lnTo>
                <a:lnTo>
                  <a:pt x="932830" y="974018"/>
                </a:lnTo>
                <a:lnTo>
                  <a:pt x="931926" y="926441"/>
                </a:lnTo>
                <a:lnTo>
                  <a:pt x="921807" y="888708"/>
                </a:lnTo>
                <a:lnTo>
                  <a:pt x="908276" y="866685"/>
                </a:lnTo>
                <a:lnTo>
                  <a:pt x="907878" y="859376"/>
                </a:lnTo>
                <a:lnTo>
                  <a:pt x="907734" y="580495"/>
                </a:lnTo>
                <a:close/>
              </a:path>
              <a:path w="1126490" h="1388109">
                <a:moveTo>
                  <a:pt x="907833" y="144843"/>
                </a:moveTo>
                <a:lnTo>
                  <a:pt x="763788" y="144843"/>
                </a:lnTo>
                <a:lnTo>
                  <a:pt x="763788" y="382040"/>
                </a:lnTo>
                <a:lnTo>
                  <a:pt x="907707" y="382040"/>
                </a:lnTo>
                <a:lnTo>
                  <a:pt x="907833" y="144843"/>
                </a:lnTo>
                <a:close/>
              </a:path>
              <a:path w="1126490" h="1388109">
                <a:moveTo>
                  <a:pt x="967395" y="219168"/>
                </a:moveTo>
                <a:lnTo>
                  <a:pt x="953578" y="222812"/>
                </a:lnTo>
                <a:lnTo>
                  <a:pt x="942596" y="231187"/>
                </a:lnTo>
                <a:lnTo>
                  <a:pt x="935678" y="243647"/>
                </a:lnTo>
                <a:lnTo>
                  <a:pt x="934218" y="257755"/>
                </a:lnTo>
                <a:lnTo>
                  <a:pt x="938150" y="271169"/>
                </a:lnTo>
                <a:lnTo>
                  <a:pt x="947008" y="281913"/>
                </a:lnTo>
                <a:lnTo>
                  <a:pt x="960326" y="288012"/>
                </a:lnTo>
                <a:lnTo>
                  <a:pt x="977920" y="293996"/>
                </a:lnTo>
                <a:lnTo>
                  <a:pt x="990734" y="303725"/>
                </a:lnTo>
                <a:lnTo>
                  <a:pt x="999503" y="317115"/>
                </a:lnTo>
                <a:lnTo>
                  <a:pt x="1004964" y="334084"/>
                </a:lnTo>
                <a:lnTo>
                  <a:pt x="1007227" y="342503"/>
                </a:lnTo>
                <a:lnTo>
                  <a:pt x="1010160" y="350998"/>
                </a:lnTo>
                <a:lnTo>
                  <a:pt x="1013489" y="359844"/>
                </a:lnTo>
                <a:lnTo>
                  <a:pt x="1016942" y="369318"/>
                </a:lnTo>
                <a:lnTo>
                  <a:pt x="1105447" y="369318"/>
                </a:lnTo>
                <a:lnTo>
                  <a:pt x="1100500" y="368428"/>
                </a:lnTo>
                <a:lnTo>
                  <a:pt x="1096406" y="367957"/>
                </a:lnTo>
                <a:lnTo>
                  <a:pt x="1091076" y="362638"/>
                </a:lnTo>
                <a:lnTo>
                  <a:pt x="1072528" y="312020"/>
                </a:lnTo>
                <a:lnTo>
                  <a:pt x="1056407" y="265384"/>
                </a:lnTo>
                <a:lnTo>
                  <a:pt x="1051368" y="254199"/>
                </a:lnTo>
                <a:lnTo>
                  <a:pt x="1044396" y="245288"/>
                </a:lnTo>
                <a:lnTo>
                  <a:pt x="1035341" y="238579"/>
                </a:lnTo>
                <a:lnTo>
                  <a:pt x="1024052" y="234003"/>
                </a:lnTo>
                <a:lnTo>
                  <a:pt x="1013701" y="230871"/>
                </a:lnTo>
                <a:lnTo>
                  <a:pt x="993145" y="224112"/>
                </a:lnTo>
                <a:lnTo>
                  <a:pt x="982818" y="220904"/>
                </a:lnTo>
                <a:lnTo>
                  <a:pt x="967395" y="219168"/>
                </a:lnTo>
                <a:close/>
              </a:path>
              <a:path w="1126490" h="1388109">
                <a:moveTo>
                  <a:pt x="381171" y="492"/>
                </a:moveTo>
                <a:lnTo>
                  <a:pt x="276153" y="1121"/>
                </a:lnTo>
                <a:lnTo>
                  <a:pt x="779968" y="1121"/>
                </a:lnTo>
                <a:lnTo>
                  <a:pt x="771211" y="513"/>
                </a:lnTo>
                <a:lnTo>
                  <a:pt x="381171" y="492"/>
                </a:lnTo>
                <a:close/>
              </a:path>
              <a:path w="1126490" h="1388109">
                <a:moveTo>
                  <a:pt x="769997" y="429"/>
                </a:moveTo>
                <a:lnTo>
                  <a:pt x="624187" y="513"/>
                </a:lnTo>
                <a:lnTo>
                  <a:pt x="771211" y="513"/>
                </a:lnTo>
                <a:lnTo>
                  <a:pt x="769997" y="429"/>
                </a:lnTo>
                <a:close/>
              </a:path>
            </a:pathLst>
          </a:custGeom>
          <a:solidFill>
            <a:srgbClr val="6F95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702157" y="9240704"/>
            <a:ext cx="1296670" cy="5016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100" b="1" spc="530" dirty="0">
                <a:solidFill>
                  <a:srgbClr val="6F9548"/>
                </a:solidFill>
                <a:latin typeface="Arial"/>
                <a:cs typeface="Arial"/>
              </a:rPr>
              <a:t>W</a:t>
            </a:r>
            <a:r>
              <a:rPr sz="3100" b="1" spc="330" dirty="0">
                <a:solidFill>
                  <a:srgbClr val="6F9548"/>
                </a:solidFill>
                <a:latin typeface="Arial"/>
                <a:cs typeface="Arial"/>
              </a:rPr>
              <a:t>a</a:t>
            </a:r>
            <a:r>
              <a:rPr sz="3100" b="1" spc="140" dirty="0">
                <a:solidFill>
                  <a:srgbClr val="6F9548"/>
                </a:solidFill>
                <a:latin typeface="Arial"/>
                <a:cs typeface="Arial"/>
              </a:rPr>
              <a:t>t</a:t>
            </a:r>
            <a:r>
              <a:rPr sz="3100" b="1" spc="190" dirty="0">
                <a:solidFill>
                  <a:srgbClr val="6F9548"/>
                </a:solidFill>
                <a:latin typeface="Arial"/>
                <a:cs typeface="Arial"/>
              </a:rPr>
              <a:t>er</a:t>
            </a:r>
            <a:endParaRPr sz="31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733905" y="9240704"/>
            <a:ext cx="1216660" cy="5016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100" b="1" spc="5" dirty="0">
                <a:solidFill>
                  <a:srgbClr val="6F9548"/>
                </a:solidFill>
                <a:latin typeface="Arial"/>
                <a:cs typeface="Arial"/>
              </a:rPr>
              <a:t>L</a:t>
            </a:r>
            <a:r>
              <a:rPr sz="3100" b="1" spc="185" dirty="0">
                <a:solidFill>
                  <a:srgbClr val="6F9548"/>
                </a:solidFill>
                <a:latin typeface="Arial"/>
                <a:cs typeface="Arial"/>
              </a:rPr>
              <a:t>abor</a:t>
            </a:r>
            <a:endParaRPr sz="3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4720842" y="9151877"/>
            <a:ext cx="2063114" cy="9772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95"/>
              </a:spcBef>
            </a:pPr>
            <a:r>
              <a:rPr sz="3100" b="1" spc="335" dirty="0">
                <a:solidFill>
                  <a:srgbClr val="6F9548"/>
                </a:solidFill>
                <a:latin typeface="Arial"/>
                <a:cs typeface="Arial"/>
              </a:rPr>
              <a:t>Dam</a:t>
            </a:r>
            <a:r>
              <a:rPr sz="3100" b="1" spc="270" dirty="0">
                <a:solidFill>
                  <a:srgbClr val="6F9548"/>
                </a:solidFill>
                <a:latin typeface="Arial"/>
                <a:cs typeface="Arial"/>
              </a:rPr>
              <a:t>a</a:t>
            </a:r>
            <a:r>
              <a:rPr sz="3100" b="1" spc="210" dirty="0">
                <a:solidFill>
                  <a:srgbClr val="6F9548"/>
                </a:solidFill>
                <a:latin typeface="Arial"/>
                <a:cs typeface="Arial"/>
              </a:rPr>
              <a:t>ged  </a:t>
            </a:r>
            <a:r>
              <a:rPr sz="3100" b="1" spc="270" dirty="0">
                <a:solidFill>
                  <a:srgbClr val="6F9548"/>
                </a:solidFill>
                <a:latin typeface="Arial"/>
                <a:cs typeface="Arial"/>
              </a:rPr>
              <a:t>Output</a:t>
            </a:r>
            <a:endParaRPr sz="3100">
              <a:latin typeface="Arial"/>
              <a:cs typeface="Arial"/>
            </a:endParaRPr>
          </a:p>
        </p:txBody>
      </p:sp>
      <p:pic>
        <p:nvPicPr>
          <p:cNvPr id="24" name="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00686" y="8727223"/>
            <a:ext cx="1440993" cy="1440993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167551" y="8773297"/>
            <a:ext cx="1357720" cy="1348841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428222" y="8773297"/>
            <a:ext cx="1357720" cy="134884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8504A55-0CB7-0D58-C6CE-BEDA2AC251F0}"/>
              </a:ext>
            </a:extLst>
          </p:cNvPr>
          <p:cNvGrpSpPr/>
          <p:nvPr/>
        </p:nvGrpSpPr>
        <p:grpSpPr>
          <a:xfrm>
            <a:off x="14852650" y="50585"/>
            <a:ext cx="4694462" cy="1722611"/>
            <a:chOff x="1572641" y="50585"/>
            <a:chExt cx="6925471" cy="254127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1876CEF-09A1-99CB-6C87-1CD158787D8F}"/>
                </a:ext>
              </a:extLst>
            </p:cNvPr>
            <p:cNvGrpSpPr/>
            <p:nvPr/>
          </p:nvGrpSpPr>
          <p:grpSpPr>
            <a:xfrm>
              <a:off x="1621099" y="753550"/>
              <a:ext cx="1523884" cy="1269155"/>
              <a:chOff x="1621099" y="753550"/>
              <a:chExt cx="1523884" cy="1269155"/>
            </a:xfrm>
          </p:grpSpPr>
          <p:sp>
            <p:nvSpPr>
              <p:cNvPr id="45" name="object 13">
                <a:extLst>
                  <a:ext uri="{FF2B5EF4-FFF2-40B4-BE49-F238E27FC236}">
                    <a16:creationId xmlns:a16="http://schemas.microsoft.com/office/drawing/2014/main" id="{9842B3E5-6D82-2012-B05F-1CB017383BFA}"/>
                  </a:ext>
                </a:extLst>
              </p:cNvPr>
              <p:cNvSpPr/>
              <p:nvPr/>
            </p:nvSpPr>
            <p:spPr>
              <a:xfrm>
                <a:off x="2335851" y="757850"/>
                <a:ext cx="594995" cy="694055"/>
              </a:xfrm>
              <a:custGeom>
                <a:avLst/>
                <a:gdLst/>
                <a:ahLst/>
                <a:cxnLst/>
                <a:rect l="l" t="t" r="r" b="b"/>
                <a:pathLst>
                  <a:path w="594994" h="694055">
                    <a:moveTo>
                      <a:pt x="594474" y="0"/>
                    </a:moveTo>
                    <a:lnTo>
                      <a:pt x="592746" y="0"/>
                    </a:lnTo>
                    <a:lnTo>
                      <a:pt x="591877" y="858"/>
                    </a:lnTo>
                    <a:lnTo>
                      <a:pt x="563513" y="15932"/>
                    </a:lnTo>
                    <a:lnTo>
                      <a:pt x="534335" y="29233"/>
                    </a:lnTo>
                    <a:lnTo>
                      <a:pt x="504508" y="41243"/>
                    </a:lnTo>
                    <a:lnTo>
                      <a:pt x="474194" y="52448"/>
                    </a:lnTo>
                    <a:lnTo>
                      <a:pt x="367600" y="90055"/>
                    </a:lnTo>
                    <a:lnTo>
                      <a:pt x="298712" y="115781"/>
                    </a:lnTo>
                    <a:lnTo>
                      <a:pt x="232867" y="143568"/>
                    </a:lnTo>
                    <a:lnTo>
                      <a:pt x="168834" y="177074"/>
                    </a:lnTo>
                    <a:lnTo>
                      <a:pt x="108879" y="218558"/>
                    </a:lnTo>
                    <a:lnTo>
                      <a:pt x="65789" y="259457"/>
                    </a:lnTo>
                    <a:lnTo>
                      <a:pt x="39237" y="295573"/>
                    </a:lnTo>
                    <a:lnTo>
                      <a:pt x="17033" y="340674"/>
                    </a:lnTo>
                    <a:lnTo>
                      <a:pt x="2756" y="393799"/>
                    </a:lnTo>
                    <a:lnTo>
                      <a:pt x="0" y="421327"/>
                    </a:lnTo>
                    <a:lnTo>
                      <a:pt x="163" y="448748"/>
                    </a:lnTo>
                    <a:lnTo>
                      <a:pt x="9245" y="501980"/>
                    </a:lnTo>
                    <a:lnTo>
                      <a:pt x="30511" y="554714"/>
                    </a:lnTo>
                    <a:lnTo>
                      <a:pt x="63314" y="602434"/>
                    </a:lnTo>
                    <a:lnTo>
                      <a:pt x="98039" y="635296"/>
                    </a:lnTo>
                    <a:lnTo>
                      <a:pt x="145377" y="665529"/>
                    </a:lnTo>
                    <a:lnTo>
                      <a:pt x="189211" y="682794"/>
                    </a:lnTo>
                    <a:lnTo>
                      <a:pt x="233856" y="692078"/>
                    </a:lnTo>
                    <a:lnTo>
                      <a:pt x="279475" y="693462"/>
                    </a:lnTo>
                    <a:lnTo>
                      <a:pt x="326230" y="687026"/>
                    </a:lnTo>
                    <a:lnTo>
                      <a:pt x="368561" y="673671"/>
                    </a:lnTo>
                    <a:lnTo>
                      <a:pt x="407242" y="654351"/>
                    </a:lnTo>
                    <a:lnTo>
                      <a:pt x="442192" y="629228"/>
                    </a:lnTo>
                    <a:lnTo>
                      <a:pt x="473325" y="598463"/>
                    </a:lnTo>
                    <a:lnTo>
                      <a:pt x="496119" y="566642"/>
                    </a:lnTo>
                    <a:lnTo>
                      <a:pt x="100373" y="566642"/>
                    </a:lnTo>
                    <a:lnTo>
                      <a:pt x="93183" y="558113"/>
                    </a:lnTo>
                    <a:lnTo>
                      <a:pt x="65423" y="507339"/>
                    </a:lnTo>
                    <a:lnTo>
                      <a:pt x="53388" y="457631"/>
                    </a:lnTo>
                    <a:lnTo>
                      <a:pt x="51914" y="431651"/>
                    </a:lnTo>
                    <a:lnTo>
                      <a:pt x="53567" y="409384"/>
                    </a:lnTo>
                    <a:lnTo>
                      <a:pt x="63358" y="366471"/>
                    </a:lnTo>
                    <a:lnTo>
                      <a:pt x="82516" y="325657"/>
                    </a:lnTo>
                    <a:lnTo>
                      <a:pt x="109422" y="289188"/>
                    </a:lnTo>
                    <a:lnTo>
                      <a:pt x="148969" y="252514"/>
                    </a:lnTo>
                    <a:lnTo>
                      <a:pt x="200184" y="218525"/>
                    </a:lnTo>
                    <a:lnTo>
                      <a:pt x="237311" y="198759"/>
                    </a:lnTo>
                    <a:lnTo>
                      <a:pt x="256783" y="189030"/>
                    </a:lnTo>
                    <a:lnTo>
                      <a:pt x="266515" y="184004"/>
                    </a:lnTo>
                    <a:lnTo>
                      <a:pt x="268253" y="184004"/>
                    </a:lnTo>
                    <a:lnTo>
                      <a:pt x="271709" y="182287"/>
                    </a:lnTo>
                    <a:lnTo>
                      <a:pt x="574932" y="182287"/>
                    </a:lnTo>
                    <a:lnTo>
                      <a:pt x="577165" y="136718"/>
                    </a:lnTo>
                    <a:lnTo>
                      <a:pt x="581818" y="75019"/>
                    </a:lnTo>
                    <a:lnTo>
                      <a:pt x="591018" y="14617"/>
                    </a:lnTo>
                    <a:lnTo>
                      <a:pt x="591877" y="9455"/>
                    </a:lnTo>
                    <a:lnTo>
                      <a:pt x="593615" y="5151"/>
                    </a:lnTo>
                    <a:lnTo>
                      <a:pt x="594474" y="0"/>
                    </a:lnTo>
                    <a:close/>
                  </a:path>
                  <a:path w="594994" h="694055">
                    <a:moveTo>
                      <a:pt x="574932" y="182287"/>
                    </a:moveTo>
                    <a:lnTo>
                      <a:pt x="271709" y="182287"/>
                    </a:lnTo>
                    <a:lnTo>
                      <a:pt x="242503" y="208941"/>
                    </a:lnTo>
                    <a:lnTo>
                      <a:pt x="214600" y="235594"/>
                    </a:lnTo>
                    <a:lnTo>
                      <a:pt x="172846" y="281818"/>
                    </a:lnTo>
                    <a:lnTo>
                      <a:pt x="137587" y="331906"/>
                    </a:lnTo>
                    <a:lnTo>
                      <a:pt x="108137" y="393799"/>
                    </a:lnTo>
                    <a:lnTo>
                      <a:pt x="91724" y="460017"/>
                    </a:lnTo>
                    <a:lnTo>
                      <a:pt x="88374" y="501980"/>
                    </a:lnTo>
                    <a:lnTo>
                      <a:pt x="88348" y="507339"/>
                    </a:lnTo>
                    <a:lnTo>
                      <a:pt x="90261" y="529307"/>
                    </a:lnTo>
                    <a:lnTo>
                      <a:pt x="95180" y="552025"/>
                    </a:lnTo>
                    <a:lnTo>
                      <a:pt x="96918" y="556328"/>
                    </a:lnTo>
                    <a:lnTo>
                      <a:pt x="99515" y="560621"/>
                    </a:lnTo>
                    <a:lnTo>
                      <a:pt x="100373" y="566642"/>
                    </a:lnTo>
                    <a:lnTo>
                      <a:pt x="496119" y="566642"/>
                    </a:lnTo>
                    <a:lnTo>
                      <a:pt x="501667" y="557938"/>
                    </a:lnTo>
                    <a:lnTo>
                      <a:pt x="523523" y="514193"/>
                    </a:lnTo>
                    <a:lnTo>
                      <a:pt x="542771" y="456690"/>
                    </a:lnTo>
                    <a:lnTo>
                      <a:pt x="555532" y="397254"/>
                    </a:lnTo>
                    <a:lnTo>
                      <a:pt x="563755" y="341254"/>
                    </a:lnTo>
                    <a:lnTo>
                      <a:pt x="569385" y="284609"/>
                    </a:lnTo>
                    <a:lnTo>
                      <a:pt x="573678" y="208941"/>
                    </a:lnTo>
                    <a:lnTo>
                      <a:pt x="574932" y="182287"/>
                    </a:lnTo>
                    <a:close/>
                  </a:path>
                </a:pathLst>
              </a:custGeom>
              <a:solidFill>
                <a:srgbClr val="46A7C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46" name="object 14">
                <a:extLst>
                  <a:ext uri="{FF2B5EF4-FFF2-40B4-BE49-F238E27FC236}">
                    <a16:creationId xmlns:a16="http://schemas.microsoft.com/office/drawing/2014/main" id="{117B87BF-493A-5593-A28B-4EB5FAD406D6}"/>
                  </a:ext>
                </a:extLst>
              </p:cNvPr>
              <p:cNvGrpSpPr/>
              <p:nvPr/>
            </p:nvGrpSpPr>
            <p:grpSpPr>
              <a:xfrm>
                <a:off x="1621099" y="753550"/>
                <a:ext cx="612140" cy="817880"/>
                <a:chOff x="1621099" y="753550"/>
                <a:chExt cx="612140" cy="817880"/>
              </a:xfrm>
            </p:grpSpPr>
            <p:sp>
              <p:nvSpPr>
                <p:cNvPr id="48" name="object 15">
                  <a:extLst>
                    <a:ext uri="{FF2B5EF4-FFF2-40B4-BE49-F238E27FC236}">
                      <a16:creationId xmlns:a16="http://schemas.microsoft.com/office/drawing/2014/main" id="{60D2F2F0-8158-E623-B0AD-BE528565570E}"/>
                    </a:ext>
                  </a:extLst>
                </p:cNvPr>
                <p:cNvSpPr/>
                <p:nvPr/>
              </p:nvSpPr>
              <p:spPr>
                <a:xfrm>
                  <a:off x="1621099" y="753550"/>
                  <a:ext cx="612140" cy="817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139" h="817880">
                      <a:moveTo>
                        <a:pt x="102970" y="0"/>
                      </a:moveTo>
                      <a:lnTo>
                        <a:pt x="94072" y="48943"/>
                      </a:lnTo>
                      <a:lnTo>
                        <a:pt x="80308" y="96193"/>
                      </a:lnTo>
                      <a:lnTo>
                        <a:pt x="63543" y="142316"/>
                      </a:lnTo>
                      <a:lnTo>
                        <a:pt x="45642" y="187875"/>
                      </a:lnTo>
                      <a:lnTo>
                        <a:pt x="28472" y="233434"/>
                      </a:lnTo>
                      <a:lnTo>
                        <a:pt x="13898" y="279558"/>
                      </a:lnTo>
                      <a:lnTo>
                        <a:pt x="3785" y="326811"/>
                      </a:lnTo>
                      <a:lnTo>
                        <a:pt x="0" y="375758"/>
                      </a:lnTo>
                      <a:lnTo>
                        <a:pt x="3026" y="420428"/>
                      </a:lnTo>
                      <a:lnTo>
                        <a:pt x="13192" y="462924"/>
                      </a:lnTo>
                      <a:lnTo>
                        <a:pt x="30172" y="503325"/>
                      </a:lnTo>
                      <a:lnTo>
                        <a:pt x="53642" y="541711"/>
                      </a:lnTo>
                      <a:lnTo>
                        <a:pt x="86527" y="579975"/>
                      </a:lnTo>
                      <a:lnTo>
                        <a:pt x="124603" y="613080"/>
                      </a:lnTo>
                      <a:lnTo>
                        <a:pt x="176196" y="646934"/>
                      </a:lnTo>
                      <a:lnTo>
                        <a:pt x="231040" y="674984"/>
                      </a:lnTo>
                      <a:lnTo>
                        <a:pt x="284361" y="697769"/>
                      </a:lnTo>
                      <a:lnTo>
                        <a:pt x="338335" y="717978"/>
                      </a:lnTo>
                      <a:lnTo>
                        <a:pt x="446146" y="753286"/>
                      </a:lnTo>
                      <a:lnTo>
                        <a:pt x="511656" y="775172"/>
                      </a:lnTo>
                      <a:lnTo>
                        <a:pt x="540929" y="785798"/>
                      </a:lnTo>
                      <a:lnTo>
                        <a:pt x="569714" y="797554"/>
                      </a:lnTo>
                      <a:lnTo>
                        <a:pt x="597929" y="810844"/>
                      </a:lnTo>
                      <a:lnTo>
                        <a:pt x="606588" y="816006"/>
                      </a:lnTo>
                      <a:lnTo>
                        <a:pt x="611782" y="817723"/>
                      </a:lnTo>
                      <a:lnTo>
                        <a:pt x="611782" y="816006"/>
                      </a:lnTo>
                      <a:lnTo>
                        <a:pt x="603234" y="784257"/>
                      </a:lnTo>
                      <a:lnTo>
                        <a:pt x="596633" y="752267"/>
                      </a:lnTo>
                      <a:lnTo>
                        <a:pt x="591332" y="720116"/>
                      </a:lnTo>
                      <a:lnTo>
                        <a:pt x="586683" y="687884"/>
                      </a:lnTo>
                      <a:lnTo>
                        <a:pt x="582399" y="649849"/>
                      </a:lnTo>
                      <a:lnTo>
                        <a:pt x="574148" y="574101"/>
                      </a:lnTo>
                      <a:lnTo>
                        <a:pt x="569375" y="536549"/>
                      </a:lnTo>
                      <a:lnTo>
                        <a:pt x="558670" y="464857"/>
                      </a:lnTo>
                      <a:lnTo>
                        <a:pt x="543418" y="393809"/>
                      </a:lnTo>
                      <a:lnTo>
                        <a:pt x="521353" y="323089"/>
                      </a:lnTo>
                      <a:lnTo>
                        <a:pt x="488906" y="256233"/>
                      </a:lnTo>
                      <a:lnTo>
                        <a:pt x="455424" y="212449"/>
                      </a:lnTo>
                      <a:lnTo>
                        <a:pt x="416429" y="178740"/>
                      </a:lnTo>
                      <a:lnTo>
                        <a:pt x="372569" y="150674"/>
                      </a:lnTo>
                      <a:lnTo>
                        <a:pt x="102970" y="0"/>
                      </a:lnTo>
                      <a:close/>
                    </a:path>
                  </a:pathLst>
                </a:custGeom>
                <a:solidFill>
                  <a:srgbClr val="6F9548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9" name="object 16">
                  <a:extLst>
                    <a:ext uri="{FF2B5EF4-FFF2-40B4-BE49-F238E27FC236}">
                      <a16:creationId xmlns:a16="http://schemas.microsoft.com/office/drawing/2014/main" id="{CC16DE0B-95EB-480D-3607-85F728788904}"/>
                    </a:ext>
                  </a:extLst>
                </p:cNvPr>
                <p:cNvSpPr/>
                <p:nvPr/>
              </p:nvSpPr>
              <p:spPr>
                <a:xfrm>
                  <a:off x="1700161" y="939282"/>
                  <a:ext cx="130810" cy="383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810" h="383540">
                      <a:moveTo>
                        <a:pt x="24768" y="0"/>
                      </a:moveTo>
                      <a:lnTo>
                        <a:pt x="11749" y="46063"/>
                      </a:lnTo>
                      <a:lnTo>
                        <a:pt x="1854" y="102749"/>
                      </a:lnTo>
                      <a:lnTo>
                        <a:pt x="0" y="144451"/>
                      </a:lnTo>
                      <a:lnTo>
                        <a:pt x="3823" y="186796"/>
                      </a:lnTo>
                      <a:lnTo>
                        <a:pt x="14381" y="230432"/>
                      </a:lnTo>
                      <a:lnTo>
                        <a:pt x="33231" y="275390"/>
                      </a:lnTo>
                      <a:lnTo>
                        <a:pt x="59381" y="316639"/>
                      </a:lnTo>
                      <a:lnTo>
                        <a:pt x="92020" y="353051"/>
                      </a:lnTo>
                      <a:lnTo>
                        <a:pt x="130336" y="383496"/>
                      </a:lnTo>
                      <a:lnTo>
                        <a:pt x="96804" y="354490"/>
                      </a:lnTo>
                      <a:lnTo>
                        <a:pt x="70651" y="318401"/>
                      </a:lnTo>
                      <a:lnTo>
                        <a:pt x="51050" y="276806"/>
                      </a:lnTo>
                      <a:lnTo>
                        <a:pt x="37174" y="231285"/>
                      </a:lnTo>
                      <a:lnTo>
                        <a:pt x="28198" y="183414"/>
                      </a:lnTo>
                      <a:lnTo>
                        <a:pt x="23296" y="134772"/>
                      </a:lnTo>
                      <a:lnTo>
                        <a:pt x="21641" y="86937"/>
                      </a:lnTo>
                      <a:lnTo>
                        <a:pt x="22407" y="41487"/>
                      </a:lnTo>
                      <a:lnTo>
                        <a:pt x="2476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47" name="object 17">
                <a:extLst>
                  <a:ext uri="{FF2B5EF4-FFF2-40B4-BE49-F238E27FC236}">
                    <a16:creationId xmlns:a16="http://schemas.microsoft.com/office/drawing/2014/main" id="{C1B6F8B4-BBA9-EDE5-1A90-4E61F4CF8627}"/>
                  </a:ext>
                </a:extLst>
              </p:cNvPr>
              <p:cNvSpPr/>
              <p:nvPr/>
            </p:nvSpPr>
            <p:spPr>
              <a:xfrm>
                <a:off x="2469978" y="1578205"/>
                <a:ext cx="675005" cy="444500"/>
              </a:xfrm>
              <a:custGeom>
                <a:avLst/>
                <a:gdLst/>
                <a:ahLst/>
                <a:cxnLst/>
                <a:rect l="l" t="t" r="r" b="b"/>
                <a:pathLst>
                  <a:path w="675005" h="444500">
                    <a:moveTo>
                      <a:pt x="354464" y="0"/>
                    </a:moveTo>
                    <a:lnTo>
                      <a:pt x="306902" y="1543"/>
                    </a:lnTo>
                    <a:lnTo>
                      <a:pt x="259401" y="10160"/>
                    </a:lnTo>
                    <a:lnTo>
                      <a:pt x="212862" y="25740"/>
                    </a:lnTo>
                    <a:lnTo>
                      <a:pt x="155860" y="52507"/>
                    </a:lnTo>
                    <a:lnTo>
                      <a:pt x="102101" y="85078"/>
                    </a:lnTo>
                    <a:lnTo>
                      <a:pt x="82740" y="96900"/>
                    </a:lnTo>
                    <a:lnTo>
                      <a:pt x="51050" y="113881"/>
                    </a:lnTo>
                    <a:lnTo>
                      <a:pt x="19360" y="127638"/>
                    </a:lnTo>
                    <a:lnTo>
                      <a:pt x="0" y="129789"/>
                    </a:lnTo>
                    <a:lnTo>
                      <a:pt x="18899" y="145142"/>
                    </a:lnTo>
                    <a:lnTo>
                      <a:pt x="37640" y="162996"/>
                    </a:lnTo>
                    <a:lnTo>
                      <a:pt x="130726" y="259409"/>
                    </a:lnTo>
                    <a:lnTo>
                      <a:pt x="150560" y="279397"/>
                    </a:lnTo>
                    <a:lnTo>
                      <a:pt x="188311" y="317345"/>
                    </a:lnTo>
                    <a:lnTo>
                      <a:pt x="229312" y="353353"/>
                    </a:lnTo>
                    <a:lnTo>
                      <a:pt x="274307" y="386884"/>
                    </a:lnTo>
                    <a:lnTo>
                      <a:pt x="324492" y="415257"/>
                    </a:lnTo>
                    <a:lnTo>
                      <a:pt x="375357" y="434489"/>
                    </a:lnTo>
                    <a:lnTo>
                      <a:pt x="433158" y="444041"/>
                    </a:lnTo>
                    <a:lnTo>
                      <a:pt x="473219" y="443637"/>
                    </a:lnTo>
                    <a:lnTo>
                      <a:pt x="512470" y="436783"/>
                    </a:lnTo>
                    <a:lnTo>
                      <a:pt x="550339" y="422995"/>
                    </a:lnTo>
                    <a:lnTo>
                      <a:pt x="587445" y="403008"/>
                    </a:lnTo>
                    <a:lnTo>
                      <a:pt x="625516" y="375867"/>
                    </a:lnTo>
                    <a:lnTo>
                      <a:pt x="649854" y="355070"/>
                    </a:lnTo>
                    <a:lnTo>
                      <a:pt x="663591" y="343462"/>
                    </a:lnTo>
                    <a:lnTo>
                      <a:pt x="670176" y="336448"/>
                    </a:lnTo>
                    <a:lnTo>
                      <a:pt x="674084" y="329270"/>
                    </a:lnTo>
                    <a:lnTo>
                      <a:pt x="674463" y="322016"/>
                    </a:lnTo>
                    <a:lnTo>
                      <a:pt x="672571" y="313794"/>
                    </a:lnTo>
                    <a:lnTo>
                      <a:pt x="654723" y="262852"/>
                    </a:lnTo>
                    <a:lnTo>
                      <a:pt x="623654" y="195133"/>
                    </a:lnTo>
                    <a:lnTo>
                      <a:pt x="584120" y="131935"/>
                    </a:lnTo>
                    <a:lnTo>
                      <a:pt x="527267" y="66782"/>
                    </a:lnTo>
                    <a:lnTo>
                      <a:pt x="488488" y="38921"/>
                    </a:lnTo>
                    <a:lnTo>
                      <a:pt x="446159" y="18578"/>
                    </a:lnTo>
                    <a:lnTo>
                      <a:pt x="401184" y="5641"/>
                    </a:lnTo>
                    <a:lnTo>
                      <a:pt x="354464" y="0"/>
                    </a:lnTo>
                    <a:close/>
                  </a:path>
                </a:pathLst>
              </a:custGeom>
              <a:solidFill>
                <a:srgbClr val="4A793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AEF84E9-9E13-7C26-8BB6-77655B77333F}"/>
                </a:ext>
              </a:extLst>
            </p:cNvPr>
            <p:cNvGrpSpPr/>
            <p:nvPr/>
          </p:nvGrpSpPr>
          <p:grpSpPr>
            <a:xfrm>
              <a:off x="1572641" y="50585"/>
              <a:ext cx="6925471" cy="2541270"/>
              <a:chOff x="1572641" y="50585"/>
              <a:chExt cx="6925471" cy="2541270"/>
            </a:xfrm>
          </p:grpSpPr>
          <p:sp>
            <p:nvSpPr>
              <p:cNvPr id="30" name="object 4">
                <a:extLst>
                  <a:ext uri="{FF2B5EF4-FFF2-40B4-BE49-F238E27FC236}">
                    <a16:creationId xmlns:a16="http://schemas.microsoft.com/office/drawing/2014/main" id="{41CEF274-3111-CD50-EE8A-40472B2BFE7C}"/>
                  </a:ext>
                </a:extLst>
              </p:cNvPr>
              <p:cNvSpPr/>
              <p:nvPr/>
            </p:nvSpPr>
            <p:spPr>
              <a:xfrm>
                <a:off x="4139183" y="1008926"/>
                <a:ext cx="400050" cy="676275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676275">
                    <a:moveTo>
                      <a:pt x="227584" y="0"/>
                    </a:moveTo>
                    <a:lnTo>
                      <a:pt x="175419" y="4489"/>
                    </a:lnTo>
                    <a:lnTo>
                      <a:pt x="129203" y="17386"/>
                    </a:lnTo>
                    <a:lnTo>
                      <a:pt x="89692" y="37835"/>
                    </a:lnTo>
                    <a:lnTo>
                      <a:pt x="57643" y="64976"/>
                    </a:lnTo>
                    <a:lnTo>
                      <a:pt x="33814" y="97955"/>
                    </a:lnTo>
                    <a:lnTo>
                      <a:pt x="18961" y="135913"/>
                    </a:lnTo>
                    <a:lnTo>
                      <a:pt x="13842" y="177994"/>
                    </a:lnTo>
                    <a:lnTo>
                      <a:pt x="19275" y="221068"/>
                    </a:lnTo>
                    <a:lnTo>
                      <a:pt x="35092" y="258625"/>
                    </a:lnTo>
                    <a:lnTo>
                      <a:pt x="60572" y="291167"/>
                    </a:lnTo>
                    <a:lnTo>
                      <a:pt x="94994" y="319196"/>
                    </a:lnTo>
                    <a:lnTo>
                      <a:pt x="137635" y="343212"/>
                    </a:lnTo>
                    <a:lnTo>
                      <a:pt x="187774" y="363716"/>
                    </a:lnTo>
                    <a:lnTo>
                      <a:pt x="244844" y="389930"/>
                    </a:lnTo>
                    <a:lnTo>
                      <a:pt x="283499" y="418643"/>
                    </a:lnTo>
                    <a:lnTo>
                      <a:pt x="305442" y="452351"/>
                    </a:lnTo>
                    <a:lnTo>
                      <a:pt x="312377" y="493555"/>
                    </a:lnTo>
                    <a:lnTo>
                      <a:pt x="303049" y="539092"/>
                    </a:lnTo>
                    <a:lnTo>
                      <a:pt x="276037" y="574710"/>
                    </a:lnTo>
                    <a:lnTo>
                      <a:pt x="232798" y="597912"/>
                    </a:lnTo>
                    <a:lnTo>
                      <a:pt x="174790" y="606201"/>
                    </a:lnTo>
                    <a:lnTo>
                      <a:pt x="131392" y="602748"/>
                    </a:lnTo>
                    <a:lnTo>
                      <a:pt x="90425" y="593409"/>
                    </a:lnTo>
                    <a:lnTo>
                      <a:pt x="53351" y="579719"/>
                    </a:lnTo>
                    <a:lnTo>
                      <a:pt x="21632" y="563207"/>
                    </a:lnTo>
                    <a:lnTo>
                      <a:pt x="0" y="633718"/>
                    </a:lnTo>
                    <a:lnTo>
                      <a:pt x="32327" y="650095"/>
                    </a:lnTo>
                    <a:lnTo>
                      <a:pt x="73661" y="663491"/>
                    </a:lnTo>
                    <a:lnTo>
                      <a:pt x="120349" y="672534"/>
                    </a:lnTo>
                    <a:lnTo>
                      <a:pt x="168738" y="675853"/>
                    </a:lnTo>
                    <a:lnTo>
                      <a:pt x="230578" y="670701"/>
                    </a:lnTo>
                    <a:lnTo>
                      <a:pt x="282656" y="656117"/>
                    </a:lnTo>
                    <a:lnTo>
                      <a:pt x="325062" y="633411"/>
                    </a:lnTo>
                    <a:lnTo>
                      <a:pt x="357886" y="603890"/>
                    </a:lnTo>
                    <a:lnTo>
                      <a:pt x="381220" y="568865"/>
                    </a:lnTo>
                    <a:lnTo>
                      <a:pt x="395153" y="529643"/>
                    </a:lnTo>
                    <a:lnTo>
                      <a:pt x="399778" y="487534"/>
                    </a:lnTo>
                    <a:lnTo>
                      <a:pt x="395031" y="442756"/>
                    </a:lnTo>
                    <a:lnTo>
                      <a:pt x="380838" y="404164"/>
                    </a:lnTo>
                    <a:lnTo>
                      <a:pt x="357270" y="370921"/>
                    </a:lnTo>
                    <a:lnTo>
                      <a:pt x="324400" y="342193"/>
                    </a:lnTo>
                    <a:lnTo>
                      <a:pt x="282299" y="317142"/>
                    </a:lnTo>
                    <a:lnTo>
                      <a:pt x="231040" y="294933"/>
                    </a:lnTo>
                    <a:lnTo>
                      <a:pt x="172293" y="268895"/>
                    </a:lnTo>
                    <a:lnTo>
                      <a:pt x="131636" y="241406"/>
                    </a:lnTo>
                    <a:lnTo>
                      <a:pt x="108013" y="209079"/>
                    </a:lnTo>
                    <a:lnTo>
                      <a:pt x="100373" y="168528"/>
                    </a:lnTo>
                    <a:lnTo>
                      <a:pt x="107053" y="134217"/>
                    </a:lnTo>
                    <a:lnTo>
                      <a:pt x="128497" y="102324"/>
                    </a:lnTo>
                    <a:lnTo>
                      <a:pt x="166816" y="78814"/>
                    </a:lnTo>
                    <a:lnTo>
                      <a:pt x="224118" y="69652"/>
                    </a:lnTo>
                    <a:lnTo>
                      <a:pt x="265869" y="72929"/>
                    </a:lnTo>
                    <a:lnTo>
                      <a:pt x="301132" y="81042"/>
                    </a:lnTo>
                    <a:lnTo>
                      <a:pt x="329256" y="91412"/>
                    </a:lnTo>
                    <a:lnTo>
                      <a:pt x="349591" y="101462"/>
                    </a:lnTo>
                    <a:lnTo>
                      <a:pt x="372951" y="31810"/>
                    </a:lnTo>
                    <a:lnTo>
                      <a:pt x="347316" y="19948"/>
                    </a:lnTo>
                    <a:lnTo>
                      <a:pt x="314545" y="9779"/>
                    </a:lnTo>
                    <a:lnTo>
                      <a:pt x="274635" y="2673"/>
                    </a:lnTo>
                    <a:lnTo>
                      <a:pt x="227584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5">
                <a:extLst>
                  <a:ext uri="{FF2B5EF4-FFF2-40B4-BE49-F238E27FC236}">
                    <a16:creationId xmlns:a16="http://schemas.microsoft.com/office/drawing/2014/main" id="{FC78FD1F-41EC-2692-9FA6-85DF876C1B4F}"/>
                  </a:ext>
                </a:extLst>
              </p:cNvPr>
              <p:cNvSpPr/>
              <p:nvPr/>
            </p:nvSpPr>
            <p:spPr>
              <a:xfrm>
                <a:off x="4648853" y="1193796"/>
                <a:ext cx="679450" cy="481965"/>
              </a:xfrm>
              <a:custGeom>
                <a:avLst/>
                <a:gdLst/>
                <a:ahLst/>
                <a:cxnLst/>
                <a:rect l="l" t="t" r="r" b="b"/>
                <a:pathLst>
                  <a:path w="679450" h="481964">
                    <a:moveTo>
                      <a:pt x="524392" y="0"/>
                    </a:moveTo>
                    <a:lnTo>
                      <a:pt x="465547" y="8278"/>
                    </a:lnTo>
                    <a:lnTo>
                      <a:pt x="419683" y="32679"/>
                    </a:lnTo>
                    <a:lnTo>
                      <a:pt x="391348" y="59116"/>
                    </a:lnTo>
                    <a:lnTo>
                      <a:pt x="366899" y="94583"/>
                    </a:lnTo>
                    <a:lnTo>
                      <a:pt x="364303" y="94583"/>
                    </a:lnTo>
                    <a:lnTo>
                      <a:pt x="344079" y="56224"/>
                    </a:lnTo>
                    <a:lnTo>
                      <a:pt x="314118" y="26331"/>
                    </a:lnTo>
                    <a:lnTo>
                      <a:pt x="275719" y="6918"/>
                    </a:lnTo>
                    <a:lnTo>
                      <a:pt x="230181" y="0"/>
                    </a:lnTo>
                    <a:lnTo>
                      <a:pt x="177855" y="7282"/>
                    </a:lnTo>
                    <a:lnTo>
                      <a:pt x="136726" y="26656"/>
                    </a:lnTo>
                    <a:lnTo>
                      <a:pt x="105330" y="54413"/>
                    </a:lnTo>
                    <a:lnTo>
                      <a:pt x="82206" y="86845"/>
                    </a:lnTo>
                    <a:lnTo>
                      <a:pt x="78751" y="86845"/>
                    </a:lnTo>
                    <a:lnTo>
                      <a:pt x="75285" y="10313"/>
                    </a:lnTo>
                    <a:lnTo>
                      <a:pt x="0" y="10313"/>
                    </a:lnTo>
                    <a:lnTo>
                      <a:pt x="1637" y="40115"/>
                    </a:lnTo>
                    <a:lnTo>
                      <a:pt x="2706" y="70721"/>
                    </a:lnTo>
                    <a:lnTo>
                      <a:pt x="3289" y="102939"/>
                    </a:lnTo>
                    <a:lnTo>
                      <a:pt x="3465" y="137576"/>
                    </a:lnTo>
                    <a:lnTo>
                      <a:pt x="3465" y="481524"/>
                    </a:lnTo>
                    <a:lnTo>
                      <a:pt x="87400" y="481524"/>
                    </a:lnTo>
                    <a:lnTo>
                      <a:pt x="87400" y="196904"/>
                    </a:lnTo>
                    <a:lnTo>
                      <a:pt x="87873" y="186103"/>
                    </a:lnTo>
                    <a:lnTo>
                      <a:pt x="109251" y="124065"/>
                    </a:lnTo>
                    <a:lnTo>
                      <a:pt x="163440" y="77041"/>
                    </a:lnTo>
                    <a:lnTo>
                      <a:pt x="200758" y="69652"/>
                    </a:lnTo>
                    <a:lnTo>
                      <a:pt x="244053" y="79418"/>
                    </a:lnTo>
                    <a:lnTo>
                      <a:pt x="275178" y="106516"/>
                    </a:lnTo>
                    <a:lnTo>
                      <a:pt x="293972" y="147641"/>
                    </a:lnTo>
                    <a:lnTo>
                      <a:pt x="300273" y="199491"/>
                    </a:lnTo>
                    <a:lnTo>
                      <a:pt x="300273" y="481524"/>
                    </a:lnTo>
                    <a:lnTo>
                      <a:pt x="384208" y="481524"/>
                    </a:lnTo>
                    <a:lnTo>
                      <a:pt x="384208" y="190884"/>
                    </a:lnTo>
                    <a:lnTo>
                      <a:pt x="384681" y="178847"/>
                    </a:lnTo>
                    <a:lnTo>
                      <a:pt x="406340" y="117894"/>
                    </a:lnTo>
                    <a:lnTo>
                      <a:pt x="458178" y="75953"/>
                    </a:lnTo>
                    <a:lnTo>
                      <a:pt x="492372" y="69652"/>
                    </a:lnTo>
                    <a:lnTo>
                      <a:pt x="538031" y="79660"/>
                    </a:lnTo>
                    <a:lnTo>
                      <a:pt x="570142" y="108450"/>
                    </a:lnTo>
                    <a:lnTo>
                      <a:pt x="589110" y="154170"/>
                    </a:lnTo>
                    <a:lnTo>
                      <a:pt x="595343" y="214967"/>
                    </a:lnTo>
                    <a:lnTo>
                      <a:pt x="595343" y="481524"/>
                    </a:lnTo>
                    <a:lnTo>
                      <a:pt x="679277" y="481524"/>
                    </a:lnTo>
                    <a:lnTo>
                      <a:pt x="679277" y="203784"/>
                    </a:lnTo>
                    <a:lnTo>
                      <a:pt x="672131" y="131964"/>
                    </a:lnTo>
                    <a:lnTo>
                      <a:pt x="652967" y="78343"/>
                    </a:lnTo>
                    <a:lnTo>
                      <a:pt x="625198" y="40629"/>
                    </a:lnTo>
                    <a:lnTo>
                      <a:pt x="592237" y="16529"/>
                    </a:lnTo>
                    <a:lnTo>
                      <a:pt x="557497" y="3750"/>
                    </a:lnTo>
                    <a:lnTo>
                      <a:pt x="524392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" name="object 6">
                <a:extLst>
                  <a:ext uri="{FF2B5EF4-FFF2-40B4-BE49-F238E27FC236}">
                    <a16:creationId xmlns:a16="http://schemas.microsoft.com/office/drawing/2014/main" id="{9204CA3C-557A-F5DD-6FF7-CFEF53975C12}"/>
                  </a:ext>
                </a:extLst>
              </p:cNvPr>
              <p:cNvSpPr/>
              <p:nvPr/>
            </p:nvSpPr>
            <p:spPr>
              <a:xfrm>
                <a:off x="5431971" y="1193793"/>
                <a:ext cx="377825" cy="492125"/>
              </a:xfrm>
              <a:custGeom>
                <a:avLst/>
                <a:gdLst/>
                <a:ahLst/>
                <a:cxnLst/>
                <a:rect l="l" t="t" r="r" b="b"/>
                <a:pathLst>
                  <a:path w="377825" h="492125">
                    <a:moveTo>
                      <a:pt x="333492" y="62772"/>
                    </a:moveTo>
                    <a:lnTo>
                      <a:pt x="176528" y="62772"/>
                    </a:lnTo>
                    <a:lnTo>
                      <a:pt x="234316" y="74394"/>
                    </a:lnTo>
                    <a:lnTo>
                      <a:pt x="266955" y="102864"/>
                    </a:lnTo>
                    <a:lnTo>
                      <a:pt x="281421" y="138588"/>
                    </a:lnTo>
                    <a:lnTo>
                      <a:pt x="284692" y="171973"/>
                    </a:lnTo>
                    <a:lnTo>
                      <a:pt x="284692" y="181429"/>
                    </a:lnTo>
                    <a:lnTo>
                      <a:pt x="219789" y="184064"/>
                    </a:lnTo>
                    <a:lnTo>
                      <a:pt x="162816" y="192514"/>
                    </a:lnTo>
                    <a:lnTo>
                      <a:pt x="113996" y="206627"/>
                    </a:lnTo>
                    <a:lnTo>
                      <a:pt x="73552" y="226252"/>
                    </a:lnTo>
                    <a:lnTo>
                      <a:pt x="41708" y="251237"/>
                    </a:lnTo>
                    <a:lnTo>
                      <a:pt x="4708" y="316686"/>
                    </a:lnTo>
                    <a:lnTo>
                      <a:pt x="0" y="356847"/>
                    </a:lnTo>
                    <a:lnTo>
                      <a:pt x="5808" y="396969"/>
                    </a:lnTo>
                    <a:lnTo>
                      <a:pt x="23204" y="433707"/>
                    </a:lnTo>
                    <a:lnTo>
                      <a:pt x="52148" y="463884"/>
                    </a:lnTo>
                    <a:lnTo>
                      <a:pt x="92596" y="484320"/>
                    </a:lnTo>
                    <a:lnTo>
                      <a:pt x="144508" y="491838"/>
                    </a:lnTo>
                    <a:lnTo>
                      <a:pt x="191912" y="486156"/>
                    </a:lnTo>
                    <a:lnTo>
                      <a:pt x="232339" y="470882"/>
                    </a:lnTo>
                    <a:lnTo>
                      <a:pt x="264978" y="448675"/>
                    </a:lnTo>
                    <a:lnTo>
                      <a:pt x="282772" y="429075"/>
                    </a:lnTo>
                    <a:lnTo>
                      <a:pt x="167010" y="429075"/>
                    </a:lnTo>
                    <a:lnTo>
                      <a:pt x="135682" y="424050"/>
                    </a:lnTo>
                    <a:lnTo>
                      <a:pt x="109791" y="408867"/>
                    </a:lnTo>
                    <a:lnTo>
                      <a:pt x="92175" y="383364"/>
                    </a:lnTo>
                    <a:lnTo>
                      <a:pt x="85672" y="347382"/>
                    </a:lnTo>
                    <a:lnTo>
                      <a:pt x="93993" y="307421"/>
                    </a:lnTo>
                    <a:lnTo>
                      <a:pt x="150679" y="258927"/>
                    </a:lnTo>
                    <a:lnTo>
                      <a:pt x="192458" y="247196"/>
                    </a:lnTo>
                    <a:lnTo>
                      <a:pt x="238803" y="241676"/>
                    </a:lnTo>
                    <a:lnTo>
                      <a:pt x="286420" y="240767"/>
                    </a:lnTo>
                    <a:lnTo>
                      <a:pt x="369496" y="240767"/>
                    </a:lnTo>
                    <a:lnTo>
                      <a:pt x="369490" y="192514"/>
                    </a:lnTo>
                    <a:lnTo>
                      <a:pt x="367110" y="152161"/>
                    </a:lnTo>
                    <a:lnTo>
                      <a:pt x="359093" y="113063"/>
                    </a:lnTo>
                    <a:lnTo>
                      <a:pt x="344158" y="77094"/>
                    </a:lnTo>
                    <a:lnTo>
                      <a:pt x="333492" y="62772"/>
                    </a:lnTo>
                    <a:close/>
                  </a:path>
                  <a:path w="377825" h="492125">
                    <a:moveTo>
                      <a:pt x="370870" y="422196"/>
                    </a:moveTo>
                    <a:lnTo>
                      <a:pt x="292483" y="422196"/>
                    </a:lnTo>
                    <a:lnTo>
                      <a:pt x="299404" y="481524"/>
                    </a:lnTo>
                    <a:lnTo>
                      <a:pt x="377286" y="481524"/>
                    </a:lnTo>
                    <a:lnTo>
                      <a:pt x="373512" y="455807"/>
                    </a:lnTo>
                    <a:lnTo>
                      <a:pt x="371118" y="427996"/>
                    </a:lnTo>
                    <a:lnTo>
                      <a:pt x="370870" y="422196"/>
                    </a:lnTo>
                    <a:close/>
                  </a:path>
                  <a:path w="377825" h="492125">
                    <a:moveTo>
                      <a:pt x="369496" y="240767"/>
                    </a:moveTo>
                    <a:lnTo>
                      <a:pt x="286420" y="240767"/>
                    </a:lnTo>
                    <a:lnTo>
                      <a:pt x="286420" y="322450"/>
                    </a:lnTo>
                    <a:lnTo>
                      <a:pt x="286096" y="329530"/>
                    </a:lnTo>
                    <a:lnTo>
                      <a:pt x="266184" y="379013"/>
                    </a:lnTo>
                    <a:lnTo>
                      <a:pt x="208827" y="422276"/>
                    </a:lnTo>
                    <a:lnTo>
                      <a:pt x="167010" y="429075"/>
                    </a:lnTo>
                    <a:lnTo>
                      <a:pt x="282772" y="429075"/>
                    </a:lnTo>
                    <a:lnTo>
                      <a:pt x="289017" y="422196"/>
                    </a:lnTo>
                    <a:lnTo>
                      <a:pt x="370870" y="422196"/>
                    </a:lnTo>
                    <a:lnTo>
                      <a:pt x="369861" y="398573"/>
                    </a:lnTo>
                    <a:lnTo>
                      <a:pt x="369496" y="368020"/>
                    </a:lnTo>
                    <a:lnTo>
                      <a:pt x="369496" y="240767"/>
                    </a:lnTo>
                    <a:close/>
                  </a:path>
                  <a:path w="377825" h="492125">
                    <a:moveTo>
                      <a:pt x="189512" y="0"/>
                    </a:moveTo>
                    <a:lnTo>
                      <a:pt x="145457" y="2955"/>
                    </a:lnTo>
                    <a:lnTo>
                      <a:pt x="103839" y="11392"/>
                    </a:lnTo>
                    <a:lnTo>
                      <a:pt x="66116" y="24666"/>
                    </a:lnTo>
                    <a:lnTo>
                      <a:pt x="33747" y="42134"/>
                    </a:lnTo>
                    <a:lnTo>
                      <a:pt x="53652" y="98028"/>
                    </a:lnTo>
                    <a:lnTo>
                      <a:pt x="80516" y="83450"/>
                    </a:lnTo>
                    <a:lnTo>
                      <a:pt x="110869" y="72339"/>
                    </a:lnTo>
                    <a:lnTo>
                      <a:pt x="143333" y="65258"/>
                    </a:lnTo>
                    <a:lnTo>
                      <a:pt x="176528" y="62772"/>
                    </a:lnTo>
                    <a:lnTo>
                      <a:pt x="333492" y="62772"/>
                    </a:lnTo>
                    <a:lnTo>
                      <a:pt x="321020" y="46027"/>
                    </a:lnTo>
                    <a:lnTo>
                      <a:pt x="288390" y="21640"/>
                    </a:lnTo>
                    <a:lnTo>
                      <a:pt x="244983" y="5705"/>
                    </a:lnTo>
                    <a:lnTo>
                      <a:pt x="189512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" name="object 7">
                <a:extLst>
                  <a:ext uri="{FF2B5EF4-FFF2-40B4-BE49-F238E27FC236}">
                    <a16:creationId xmlns:a16="http://schemas.microsoft.com/office/drawing/2014/main" id="{B5746FC1-ADA7-2718-82BD-77CA65FAD778}"/>
                  </a:ext>
                </a:extLst>
              </p:cNvPr>
              <p:cNvSpPr/>
              <p:nvPr/>
            </p:nvSpPr>
            <p:spPr>
              <a:xfrm>
                <a:off x="5936458" y="1193793"/>
                <a:ext cx="238125" cy="481965"/>
              </a:xfrm>
              <a:custGeom>
                <a:avLst/>
                <a:gdLst/>
                <a:ahLst/>
                <a:cxnLst/>
                <a:rect l="l" t="t" r="r" b="b"/>
                <a:pathLst>
                  <a:path w="238125" h="481964">
                    <a:moveTo>
                      <a:pt x="223249" y="0"/>
                    </a:moveTo>
                    <a:lnTo>
                      <a:pt x="213731" y="0"/>
                    </a:lnTo>
                    <a:lnTo>
                      <a:pt x="171763" y="7175"/>
                    </a:lnTo>
                    <a:lnTo>
                      <a:pt x="134340" y="27732"/>
                    </a:lnTo>
                    <a:lnTo>
                      <a:pt x="103730" y="60218"/>
                    </a:lnTo>
                    <a:lnTo>
                      <a:pt x="82206" y="103180"/>
                    </a:lnTo>
                    <a:lnTo>
                      <a:pt x="78741" y="103180"/>
                    </a:lnTo>
                    <a:lnTo>
                      <a:pt x="75285" y="10324"/>
                    </a:lnTo>
                    <a:lnTo>
                      <a:pt x="0" y="10324"/>
                    </a:lnTo>
                    <a:lnTo>
                      <a:pt x="2133" y="44058"/>
                    </a:lnTo>
                    <a:lnTo>
                      <a:pt x="3458" y="79646"/>
                    </a:lnTo>
                    <a:lnTo>
                      <a:pt x="4134" y="117331"/>
                    </a:lnTo>
                    <a:lnTo>
                      <a:pt x="4324" y="157356"/>
                    </a:lnTo>
                    <a:lnTo>
                      <a:pt x="4324" y="481524"/>
                    </a:lnTo>
                    <a:lnTo>
                      <a:pt x="89128" y="481524"/>
                    </a:lnTo>
                    <a:lnTo>
                      <a:pt x="89128" y="230443"/>
                    </a:lnTo>
                    <a:lnTo>
                      <a:pt x="89438" y="219668"/>
                    </a:lnTo>
                    <a:lnTo>
                      <a:pt x="107660" y="146489"/>
                    </a:lnTo>
                    <a:lnTo>
                      <a:pt x="132497" y="111675"/>
                    </a:lnTo>
                    <a:lnTo>
                      <a:pt x="166582" y="88954"/>
                    </a:lnTo>
                    <a:lnTo>
                      <a:pt x="208538" y="80824"/>
                    </a:lnTo>
                    <a:lnTo>
                      <a:pt x="217030" y="80985"/>
                    </a:lnTo>
                    <a:lnTo>
                      <a:pt x="224549" y="81470"/>
                    </a:lnTo>
                    <a:lnTo>
                      <a:pt x="231418" y="82278"/>
                    </a:lnTo>
                    <a:lnTo>
                      <a:pt x="237961" y="83411"/>
                    </a:lnTo>
                    <a:lnTo>
                      <a:pt x="237961" y="2586"/>
                    </a:lnTo>
                    <a:lnTo>
                      <a:pt x="230171" y="858"/>
                    </a:lnTo>
                    <a:lnTo>
                      <a:pt x="223249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" name="object 8">
                <a:extLst>
                  <a:ext uri="{FF2B5EF4-FFF2-40B4-BE49-F238E27FC236}">
                    <a16:creationId xmlns:a16="http://schemas.microsoft.com/office/drawing/2014/main" id="{2442A9CB-3397-6BF6-1BB9-213CD69AAC45}"/>
                  </a:ext>
                </a:extLst>
              </p:cNvPr>
              <p:cNvSpPr/>
              <p:nvPr/>
            </p:nvSpPr>
            <p:spPr>
              <a:xfrm>
                <a:off x="6230663" y="1069116"/>
                <a:ext cx="280670" cy="615950"/>
              </a:xfrm>
              <a:custGeom>
                <a:avLst/>
                <a:gdLst/>
                <a:ahLst/>
                <a:cxnLst/>
                <a:rect l="l" t="t" r="r" b="b"/>
                <a:pathLst>
                  <a:path w="280670" h="615950">
                    <a:moveTo>
                      <a:pt x="157492" y="0"/>
                    </a:moveTo>
                    <a:lnTo>
                      <a:pt x="72688" y="22355"/>
                    </a:lnTo>
                    <a:lnTo>
                      <a:pt x="72688" y="135001"/>
                    </a:lnTo>
                    <a:lnTo>
                      <a:pt x="0" y="135001"/>
                    </a:lnTo>
                    <a:lnTo>
                      <a:pt x="0" y="200349"/>
                    </a:lnTo>
                    <a:lnTo>
                      <a:pt x="72688" y="200349"/>
                    </a:lnTo>
                    <a:lnTo>
                      <a:pt x="72688" y="457441"/>
                    </a:lnTo>
                    <a:lnTo>
                      <a:pt x="74554" y="496231"/>
                    </a:lnTo>
                    <a:lnTo>
                      <a:pt x="90941" y="557685"/>
                    </a:lnTo>
                    <a:lnTo>
                      <a:pt x="124070" y="594983"/>
                    </a:lnTo>
                    <a:lnTo>
                      <a:pt x="170689" y="613279"/>
                    </a:lnTo>
                    <a:lnTo>
                      <a:pt x="199030" y="615656"/>
                    </a:lnTo>
                    <a:lnTo>
                      <a:pt x="222853" y="614744"/>
                    </a:lnTo>
                    <a:lnTo>
                      <a:pt x="243593" y="612220"/>
                    </a:lnTo>
                    <a:lnTo>
                      <a:pt x="261087" y="608407"/>
                    </a:lnTo>
                    <a:lnTo>
                      <a:pt x="275174" y="603625"/>
                    </a:lnTo>
                    <a:lnTo>
                      <a:pt x="271719" y="539994"/>
                    </a:lnTo>
                    <a:lnTo>
                      <a:pt x="262291" y="542021"/>
                    </a:lnTo>
                    <a:lnTo>
                      <a:pt x="250837" y="543970"/>
                    </a:lnTo>
                    <a:lnTo>
                      <a:pt x="237275" y="545436"/>
                    </a:lnTo>
                    <a:lnTo>
                      <a:pt x="221522" y="546014"/>
                    </a:lnTo>
                    <a:lnTo>
                      <a:pt x="191440" y="539860"/>
                    </a:lnTo>
                    <a:lnTo>
                      <a:pt x="171661" y="521936"/>
                    </a:lnTo>
                    <a:lnTo>
                      <a:pt x="160804" y="493050"/>
                    </a:lnTo>
                    <a:lnTo>
                      <a:pt x="157492" y="454007"/>
                    </a:lnTo>
                    <a:lnTo>
                      <a:pt x="157492" y="200349"/>
                    </a:lnTo>
                    <a:lnTo>
                      <a:pt x="280368" y="200349"/>
                    </a:lnTo>
                    <a:lnTo>
                      <a:pt x="280368" y="135001"/>
                    </a:lnTo>
                    <a:lnTo>
                      <a:pt x="157492" y="135001"/>
                    </a:lnTo>
                    <a:lnTo>
                      <a:pt x="157492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" name="object 9">
                <a:extLst>
                  <a:ext uri="{FF2B5EF4-FFF2-40B4-BE49-F238E27FC236}">
                    <a16:creationId xmlns:a16="http://schemas.microsoft.com/office/drawing/2014/main" id="{91E40AB3-7758-EF0A-C77E-69C51A9700A9}"/>
                  </a:ext>
                </a:extLst>
              </p:cNvPr>
              <p:cNvSpPr/>
              <p:nvPr/>
            </p:nvSpPr>
            <p:spPr>
              <a:xfrm>
                <a:off x="6611404" y="1019244"/>
                <a:ext cx="367030" cy="656590"/>
              </a:xfrm>
              <a:custGeom>
                <a:avLst/>
                <a:gdLst/>
                <a:ahLst/>
                <a:cxnLst/>
                <a:rect l="l" t="t" r="r" b="b"/>
                <a:pathLst>
                  <a:path w="367029" h="656589">
                    <a:moveTo>
                      <a:pt x="366903" y="584200"/>
                    </a:moveTo>
                    <a:lnTo>
                      <a:pt x="84797" y="584200"/>
                    </a:lnTo>
                    <a:lnTo>
                      <a:pt x="84797" y="0"/>
                    </a:lnTo>
                    <a:lnTo>
                      <a:pt x="0" y="0"/>
                    </a:lnTo>
                    <a:lnTo>
                      <a:pt x="0" y="584200"/>
                    </a:lnTo>
                    <a:lnTo>
                      <a:pt x="0" y="656590"/>
                    </a:lnTo>
                    <a:lnTo>
                      <a:pt x="366903" y="656590"/>
                    </a:lnTo>
                    <a:lnTo>
                      <a:pt x="366903" y="58420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" name="object 10">
                <a:extLst>
                  <a:ext uri="{FF2B5EF4-FFF2-40B4-BE49-F238E27FC236}">
                    <a16:creationId xmlns:a16="http://schemas.microsoft.com/office/drawing/2014/main" id="{55F3B3F9-71CB-40B3-3BB5-49D89C2BEC36}"/>
                  </a:ext>
                </a:extLst>
              </p:cNvPr>
              <p:cNvSpPr/>
              <p:nvPr/>
            </p:nvSpPr>
            <p:spPr>
              <a:xfrm>
                <a:off x="7032817" y="1193793"/>
                <a:ext cx="378460" cy="492125"/>
              </a:xfrm>
              <a:custGeom>
                <a:avLst/>
                <a:gdLst/>
                <a:ahLst/>
                <a:cxnLst/>
                <a:rect l="l" t="t" r="r" b="b"/>
                <a:pathLst>
                  <a:path w="378459" h="492125">
                    <a:moveTo>
                      <a:pt x="333803" y="62772"/>
                    </a:moveTo>
                    <a:lnTo>
                      <a:pt x="177397" y="62772"/>
                    </a:lnTo>
                    <a:lnTo>
                      <a:pt x="235045" y="74394"/>
                    </a:lnTo>
                    <a:lnTo>
                      <a:pt x="267385" y="102864"/>
                    </a:lnTo>
                    <a:lnTo>
                      <a:pt x="281555" y="138588"/>
                    </a:lnTo>
                    <a:lnTo>
                      <a:pt x="284692" y="171973"/>
                    </a:lnTo>
                    <a:lnTo>
                      <a:pt x="284692" y="181429"/>
                    </a:lnTo>
                    <a:lnTo>
                      <a:pt x="220039" y="184064"/>
                    </a:lnTo>
                    <a:lnTo>
                      <a:pt x="163183" y="192514"/>
                    </a:lnTo>
                    <a:lnTo>
                      <a:pt x="114378" y="206627"/>
                    </a:lnTo>
                    <a:lnTo>
                      <a:pt x="73878" y="226252"/>
                    </a:lnTo>
                    <a:lnTo>
                      <a:pt x="41937" y="251237"/>
                    </a:lnTo>
                    <a:lnTo>
                      <a:pt x="4744" y="316686"/>
                    </a:lnTo>
                    <a:lnTo>
                      <a:pt x="0" y="356847"/>
                    </a:lnTo>
                    <a:lnTo>
                      <a:pt x="5891" y="396969"/>
                    </a:lnTo>
                    <a:lnTo>
                      <a:pt x="23455" y="433707"/>
                    </a:lnTo>
                    <a:lnTo>
                      <a:pt x="52523" y="463884"/>
                    </a:lnTo>
                    <a:lnTo>
                      <a:pt x="92930" y="484320"/>
                    </a:lnTo>
                    <a:lnTo>
                      <a:pt x="144508" y="491838"/>
                    </a:lnTo>
                    <a:lnTo>
                      <a:pt x="191926" y="486156"/>
                    </a:lnTo>
                    <a:lnTo>
                      <a:pt x="232448" y="470882"/>
                    </a:lnTo>
                    <a:lnTo>
                      <a:pt x="265345" y="448675"/>
                    </a:lnTo>
                    <a:lnTo>
                      <a:pt x="283510" y="429075"/>
                    </a:lnTo>
                    <a:lnTo>
                      <a:pt x="167010" y="429075"/>
                    </a:lnTo>
                    <a:lnTo>
                      <a:pt x="136183" y="424050"/>
                    </a:lnTo>
                    <a:lnTo>
                      <a:pt x="110546" y="408867"/>
                    </a:lnTo>
                    <a:lnTo>
                      <a:pt x="93022" y="383364"/>
                    </a:lnTo>
                    <a:lnTo>
                      <a:pt x="86531" y="347382"/>
                    </a:lnTo>
                    <a:lnTo>
                      <a:pt x="94848" y="307421"/>
                    </a:lnTo>
                    <a:lnTo>
                      <a:pt x="151431" y="258927"/>
                    </a:lnTo>
                    <a:lnTo>
                      <a:pt x="193062" y="247196"/>
                    </a:lnTo>
                    <a:lnTo>
                      <a:pt x="239165" y="241676"/>
                    </a:lnTo>
                    <a:lnTo>
                      <a:pt x="286420" y="240767"/>
                    </a:lnTo>
                    <a:lnTo>
                      <a:pt x="369496" y="240767"/>
                    </a:lnTo>
                    <a:lnTo>
                      <a:pt x="369490" y="192514"/>
                    </a:lnTo>
                    <a:lnTo>
                      <a:pt x="367155" y="152161"/>
                    </a:lnTo>
                    <a:lnTo>
                      <a:pt x="359243" y="113063"/>
                    </a:lnTo>
                    <a:lnTo>
                      <a:pt x="344429" y="77094"/>
                    </a:lnTo>
                    <a:lnTo>
                      <a:pt x="333803" y="62772"/>
                    </a:lnTo>
                    <a:close/>
                  </a:path>
                  <a:path w="378459" h="492125">
                    <a:moveTo>
                      <a:pt x="371245" y="422196"/>
                    </a:moveTo>
                    <a:lnTo>
                      <a:pt x="292483" y="422196"/>
                    </a:lnTo>
                    <a:lnTo>
                      <a:pt x="299404" y="481524"/>
                    </a:lnTo>
                    <a:lnTo>
                      <a:pt x="378145" y="481524"/>
                    </a:lnTo>
                    <a:lnTo>
                      <a:pt x="374240" y="455807"/>
                    </a:lnTo>
                    <a:lnTo>
                      <a:pt x="371551" y="427996"/>
                    </a:lnTo>
                    <a:lnTo>
                      <a:pt x="371245" y="422196"/>
                    </a:lnTo>
                    <a:close/>
                  </a:path>
                  <a:path w="378459" h="492125">
                    <a:moveTo>
                      <a:pt x="369496" y="240767"/>
                    </a:moveTo>
                    <a:lnTo>
                      <a:pt x="286420" y="240767"/>
                    </a:lnTo>
                    <a:lnTo>
                      <a:pt x="286420" y="322450"/>
                    </a:lnTo>
                    <a:lnTo>
                      <a:pt x="286110" y="329530"/>
                    </a:lnTo>
                    <a:lnTo>
                      <a:pt x="267035" y="379013"/>
                    </a:lnTo>
                    <a:lnTo>
                      <a:pt x="209329" y="422276"/>
                    </a:lnTo>
                    <a:lnTo>
                      <a:pt x="167010" y="429075"/>
                    </a:lnTo>
                    <a:lnTo>
                      <a:pt x="283510" y="429075"/>
                    </a:lnTo>
                    <a:lnTo>
                      <a:pt x="289886" y="422196"/>
                    </a:lnTo>
                    <a:lnTo>
                      <a:pt x="371245" y="422196"/>
                    </a:lnTo>
                    <a:lnTo>
                      <a:pt x="369996" y="398573"/>
                    </a:lnTo>
                    <a:lnTo>
                      <a:pt x="369496" y="368020"/>
                    </a:lnTo>
                    <a:lnTo>
                      <a:pt x="369496" y="240767"/>
                    </a:lnTo>
                    <a:close/>
                  </a:path>
                  <a:path w="378459" h="492125">
                    <a:moveTo>
                      <a:pt x="189512" y="0"/>
                    </a:moveTo>
                    <a:lnTo>
                      <a:pt x="145593" y="2955"/>
                    </a:lnTo>
                    <a:lnTo>
                      <a:pt x="104274" y="11392"/>
                    </a:lnTo>
                    <a:lnTo>
                      <a:pt x="66850" y="24666"/>
                    </a:lnTo>
                    <a:lnTo>
                      <a:pt x="34616" y="42134"/>
                    </a:lnTo>
                    <a:lnTo>
                      <a:pt x="53652" y="98028"/>
                    </a:lnTo>
                    <a:lnTo>
                      <a:pt x="81018" y="83450"/>
                    </a:lnTo>
                    <a:lnTo>
                      <a:pt x="111630" y="72339"/>
                    </a:lnTo>
                    <a:lnTo>
                      <a:pt x="144188" y="65258"/>
                    </a:lnTo>
                    <a:lnTo>
                      <a:pt x="177397" y="62772"/>
                    </a:lnTo>
                    <a:lnTo>
                      <a:pt x="333803" y="62772"/>
                    </a:lnTo>
                    <a:lnTo>
                      <a:pt x="321380" y="46027"/>
                    </a:lnTo>
                    <a:lnTo>
                      <a:pt x="288766" y="21640"/>
                    </a:lnTo>
                    <a:lnTo>
                      <a:pt x="245254" y="5705"/>
                    </a:lnTo>
                    <a:lnTo>
                      <a:pt x="189512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" name="object 11">
                <a:extLst>
                  <a:ext uri="{FF2B5EF4-FFF2-40B4-BE49-F238E27FC236}">
                    <a16:creationId xmlns:a16="http://schemas.microsoft.com/office/drawing/2014/main" id="{20C9FA05-CEB6-3AC3-052C-C6DAB9E6966F}"/>
                  </a:ext>
                </a:extLst>
              </p:cNvPr>
              <p:cNvSpPr/>
              <p:nvPr/>
            </p:nvSpPr>
            <p:spPr>
              <a:xfrm>
                <a:off x="7538165" y="1193796"/>
                <a:ext cx="407034" cy="481965"/>
              </a:xfrm>
              <a:custGeom>
                <a:avLst/>
                <a:gdLst/>
                <a:ahLst/>
                <a:cxnLst/>
                <a:rect l="l" t="t" r="r" b="b"/>
                <a:pathLst>
                  <a:path w="407034" h="481964">
                    <a:moveTo>
                      <a:pt x="239699" y="0"/>
                    </a:moveTo>
                    <a:lnTo>
                      <a:pt x="185293" y="7550"/>
                    </a:lnTo>
                    <a:lnTo>
                      <a:pt x="140620" y="27514"/>
                    </a:lnTo>
                    <a:lnTo>
                      <a:pt x="106330" y="55862"/>
                    </a:lnTo>
                    <a:lnTo>
                      <a:pt x="83076" y="88562"/>
                    </a:lnTo>
                    <a:lnTo>
                      <a:pt x="81348" y="88562"/>
                    </a:lnTo>
                    <a:lnTo>
                      <a:pt x="76154" y="10313"/>
                    </a:lnTo>
                    <a:lnTo>
                      <a:pt x="0" y="10313"/>
                    </a:lnTo>
                    <a:lnTo>
                      <a:pt x="1637" y="40115"/>
                    </a:lnTo>
                    <a:lnTo>
                      <a:pt x="2706" y="70721"/>
                    </a:lnTo>
                    <a:lnTo>
                      <a:pt x="3289" y="102939"/>
                    </a:lnTo>
                    <a:lnTo>
                      <a:pt x="3465" y="137576"/>
                    </a:lnTo>
                    <a:lnTo>
                      <a:pt x="3465" y="481524"/>
                    </a:lnTo>
                    <a:lnTo>
                      <a:pt x="89997" y="481524"/>
                    </a:lnTo>
                    <a:lnTo>
                      <a:pt x="89997" y="198632"/>
                    </a:lnTo>
                    <a:lnTo>
                      <a:pt x="90334" y="187717"/>
                    </a:lnTo>
                    <a:lnTo>
                      <a:pt x="112211" y="124557"/>
                    </a:lnTo>
                    <a:lnTo>
                      <a:pt x="171133" y="77563"/>
                    </a:lnTo>
                    <a:lnTo>
                      <a:pt x="211145" y="70510"/>
                    </a:lnTo>
                    <a:lnTo>
                      <a:pt x="262630" y="81635"/>
                    </a:lnTo>
                    <a:lnTo>
                      <a:pt x="296593" y="111784"/>
                    </a:lnTo>
                    <a:lnTo>
                      <a:pt x="315304" y="156120"/>
                    </a:lnTo>
                    <a:lnTo>
                      <a:pt x="321037" y="209805"/>
                    </a:lnTo>
                    <a:lnTo>
                      <a:pt x="321037" y="481524"/>
                    </a:lnTo>
                    <a:lnTo>
                      <a:pt x="406699" y="481524"/>
                    </a:lnTo>
                    <a:lnTo>
                      <a:pt x="406699" y="200349"/>
                    </a:lnTo>
                    <a:lnTo>
                      <a:pt x="400900" y="138350"/>
                    </a:lnTo>
                    <a:lnTo>
                      <a:pt x="385096" y="89933"/>
                    </a:lnTo>
                    <a:lnTo>
                      <a:pt x="361678" y="53626"/>
                    </a:lnTo>
                    <a:lnTo>
                      <a:pt x="333039" y="27953"/>
                    </a:lnTo>
                    <a:lnTo>
                      <a:pt x="269658" y="2614"/>
                    </a:lnTo>
                    <a:lnTo>
                      <a:pt x="239699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" name="object 12">
                <a:extLst>
                  <a:ext uri="{FF2B5EF4-FFF2-40B4-BE49-F238E27FC236}">
                    <a16:creationId xmlns:a16="http://schemas.microsoft.com/office/drawing/2014/main" id="{B5E6DC1A-AFC2-F4AC-7B6B-4F127F953973}"/>
                  </a:ext>
                </a:extLst>
              </p:cNvPr>
              <p:cNvSpPr/>
              <p:nvPr/>
            </p:nvSpPr>
            <p:spPr>
              <a:xfrm>
                <a:off x="8050437" y="984849"/>
                <a:ext cx="447675" cy="701040"/>
              </a:xfrm>
              <a:custGeom>
                <a:avLst/>
                <a:gdLst/>
                <a:ahLst/>
                <a:cxnLst/>
                <a:rect l="l" t="t" r="r" b="b"/>
                <a:pathLst>
                  <a:path w="447675" h="701039">
                    <a:moveTo>
                      <a:pt x="212873" y="208946"/>
                    </a:moveTo>
                    <a:lnTo>
                      <a:pt x="170399" y="213390"/>
                    </a:lnTo>
                    <a:lnTo>
                      <a:pt x="130572" y="226438"/>
                    </a:lnTo>
                    <a:lnTo>
                      <a:pt x="94335" y="247669"/>
                    </a:lnTo>
                    <a:lnTo>
                      <a:pt x="62631" y="276659"/>
                    </a:lnTo>
                    <a:lnTo>
                      <a:pt x="36403" y="312984"/>
                    </a:lnTo>
                    <a:lnTo>
                      <a:pt x="16593" y="356222"/>
                    </a:lnTo>
                    <a:lnTo>
                      <a:pt x="4144" y="405950"/>
                    </a:lnTo>
                    <a:lnTo>
                      <a:pt x="0" y="461745"/>
                    </a:lnTo>
                    <a:lnTo>
                      <a:pt x="4017" y="512998"/>
                    </a:lnTo>
                    <a:lnTo>
                      <a:pt x="15590" y="559313"/>
                    </a:lnTo>
                    <a:lnTo>
                      <a:pt x="33998" y="600105"/>
                    </a:lnTo>
                    <a:lnTo>
                      <a:pt x="58520" y="634792"/>
                    </a:lnTo>
                    <a:lnTo>
                      <a:pt x="88437" y="662787"/>
                    </a:lnTo>
                    <a:lnTo>
                      <a:pt x="123029" y="683507"/>
                    </a:lnTo>
                    <a:lnTo>
                      <a:pt x="161575" y="696368"/>
                    </a:lnTo>
                    <a:lnTo>
                      <a:pt x="203355" y="700784"/>
                    </a:lnTo>
                    <a:lnTo>
                      <a:pt x="257342" y="693785"/>
                    </a:lnTo>
                    <a:lnTo>
                      <a:pt x="302975" y="674453"/>
                    </a:lnTo>
                    <a:lnTo>
                      <a:pt x="339034" y="645284"/>
                    </a:lnTo>
                    <a:lnTo>
                      <a:pt x="348228" y="632001"/>
                    </a:lnTo>
                    <a:lnTo>
                      <a:pt x="227584" y="632001"/>
                    </a:lnTo>
                    <a:lnTo>
                      <a:pt x="184751" y="625699"/>
                    </a:lnTo>
                    <a:lnTo>
                      <a:pt x="149706" y="607957"/>
                    </a:lnTo>
                    <a:lnTo>
                      <a:pt x="122447" y="580516"/>
                    </a:lnTo>
                    <a:lnTo>
                      <a:pt x="102977" y="545121"/>
                    </a:lnTo>
                    <a:lnTo>
                      <a:pt x="91294" y="503515"/>
                    </a:lnTo>
                    <a:lnTo>
                      <a:pt x="87400" y="457441"/>
                    </a:lnTo>
                    <a:lnTo>
                      <a:pt x="91723" y="407877"/>
                    </a:lnTo>
                    <a:lnTo>
                      <a:pt x="104386" y="364164"/>
                    </a:lnTo>
                    <a:lnTo>
                      <a:pt x="124933" y="327712"/>
                    </a:lnTo>
                    <a:lnTo>
                      <a:pt x="152907" y="299929"/>
                    </a:lnTo>
                    <a:lnTo>
                      <a:pt x="187853" y="282226"/>
                    </a:lnTo>
                    <a:lnTo>
                      <a:pt x="229312" y="276012"/>
                    </a:lnTo>
                    <a:lnTo>
                      <a:pt x="351687" y="276012"/>
                    </a:lnTo>
                    <a:lnTo>
                      <a:pt x="334440" y="253566"/>
                    </a:lnTo>
                    <a:lnTo>
                      <a:pt x="303409" y="230551"/>
                    </a:lnTo>
                    <a:lnTo>
                      <a:pt x="262806" y="214791"/>
                    </a:lnTo>
                    <a:lnTo>
                      <a:pt x="212873" y="208946"/>
                    </a:lnTo>
                    <a:close/>
                  </a:path>
                  <a:path w="447675" h="701039">
                    <a:moveTo>
                      <a:pt x="444236" y="608777"/>
                    </a:moveTo>
                    <a:lnTo>
                      <a:pt x="366030" y="608777"/>
                    </a:lnTo>
                    <a:lnTo>
                      <a:pt x="370365" y="690471"/>
                    </a:lnTo>
                    <a:lnTo>
                      <a:pt x="447379" y="690471"/>
                    </a:lnTo>
                    <a:lnTo>
                      <a:pt x="445741" y="663531"/>
                    </a:lnTo>
                    <a:lnTo>
                      <a:pt x="444736" y="634792"/>
                    </a:lnTo>
                    <a:lnTo>
                      <a:pt x="444654" y="632001"/>
                    </a:lnTo>
                    <a:lnTo>
                      <a:pt x="444236" y="608777"/>
                    </a:lnTo>
                    <a:close/>
                  </a:path>
                  <a:path w="447675" h="701039">
                    <a:moveTo>
                      <a:pt x="351687" y="276012"/>
                    </a:moveTo>
                    <a:lnTo>
                      <a:pt x="229312" y="276012"/>
                    </a:lnTo>
                    <a:lnTo>
                      <a:pt x="274336" y="283845"/>
                    </a:lnTo>
                    <a:lnTo>
                      <a:pt x="311086" y="305139"/>
                    </a:lnTo>
                    <a:lnTo>
                      <a:pt x="338099" y="336592"/>
                    </a:lnTo>
                    <a:lnTo>
                      <a:pt x="353915" y="374899"/>
                    </a:lnTo>
                    <a:lnTo>
                      <a:pt x="357381" y="492697"/>
                    </a:lnTo>
                    <a:lnTo>
                      <a:pt x="357205" y="502707"/>
                    </a:lnTo>
                    <a:lnTo>
                      <a:pt x="335761" y="572865"/>
                    </a:lnTo>
                    <a:lnTo>
                      <a:pt x="306652" y="605019"/>
                    </a:lnTo>
                    <a:lnTo>
                      <a:pt x="269593" y="625081"/>
                    </a:lnTo>
                    <a:lnTo>
                      <a:pt x="227584" y="632001"/>
                    </a:lnTo>
                    <a:lnTo>
                      <a:pt x="348228" y="632001"/>
                    </a:lnTo>
                    <a:lnTo>
                      <a:pt x="364303" y="608777"/>
                    </a:lnTo>
                    <a:lnTo>
                      <a:pt x="444236" y="608777"/>
                    </a:lnTo>
                    <a:lnTo>
                      <a:pt x="444086" y="600105"/>
                    </a:lnTo>
                    <a:lnTo>
                      <a:pt x="443979" y="580516"/>
                    </a:lnTo>
                    <a:lnTo>
                      <a:pt x="443913" y="281174"/>
                    </a:lnTo>
                    <a:lnTo>
                      <a:pt x="355654" y="281174"/>
                    </a:lnTo>
                    <a:lnTo>
                      <a:pt x="351687" y="276012"/>
                    </a:lnTo>
                    <a:close/>
                  </a:path>
                  <a:path w="447675" h="701039">
                    <a:moveTo>
                      <a:pt x="443913" y="0"/>
                    </a:moveTo>
                    <a:lnTo>
                      <a:pt x="357381" y="0"/>
                    </a:lnTo>
                    <a:lnTo>
                      <a:pt x="357381" y="281174"/>
                    </a:lnTo>
                    <a:lnTo>
                      <a:pt x="443913" y="281174"/>
                    </a:lnTo>
                    <a:lnTo>
                      <a:pt x="443913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39" name="object 18">
                <a:extLst>
                  <a:ext uri="{FF2B5EF4-FFF2-40B4-BE49-F238E27FC236}">
                    <a16:creationId xmlns:a16="http://schemas.microsoft.com/office/drawing/2014/main" id="{1780AEA1-99B8-0EC3-8A15-07AF89F3B11A}"/>
                  </a:ext>
                </a:extLst>
              </p:cNvPr>
              <p:cNvGrpSpPr/>
              <p:nvPr/>
            </p:nvGrpSpPr>
            <p:grpSpPr>
              <a:xfrm>
                <a:off x="1572641" y="50585"/>
                <a:ext cx="2386330" cy="2541270"/>
                <a:chOff x="1572641" y="50585"/>
                <a:chExt cx="2386330" cy="2541270"/>
              </a:xfrm>
            </p:grpSpPr>
            <p:sp>
              <p:nvSpPr>
                <p:cNvPr id="40" name="object 19">
                  <a:extLst>
                    <a:ext uri="{FF2B5EF4-FFF2-40B4-BE49-F238E27FC236}">
                      <a16:creationId xmlns:a16="http://schemas.microsoft.com/office/drawing/2014/main" id="{9E211687-0C24-CB31-E287-7B753F19386C}"/>
                    </a:ext>
                  </a:extLst>
                </p:cNvPr>
                <p:cNvSpPr/>
                <p:nvPr/>
              </p:nvSpPr>
              <p:spPr>
                <a:xfrm>
                  <a:off x="1572641" y="1632608"/>
                  <a:ext cx="614680" cy="419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680" h="419735">
                      <a:moveTo>
                        <a:pt x="280075" y="0"/>
                      </a:moveTo>
                      <a:lnTo>
                        <a:pt x="226509" y="4324"/>
                      </a:lnTo>
                      <a:lnTo>
                        <a:pt x="183975" y="14909"/>
                      </a:lnTo>
                      <a:lnTo>
                        <a:pt x="139315" y="35832"/>
                      </a:lnTo>
                      <a:lnTo>
                        <a:pt x="98249" y="69337"/>
                      </a:lnTo>
                      <a:lnTo>
                        <a:pt x="66514" y="110422"/>
                      </a:lnTo>
                      <a:lnTo>
                        <a:pt x="43055" y="156991"/>
                      </a:lnTo>
                      <a:lnTo>
                        <a:pt x="26815" y="206947"/>
                      </a:lnTo>
                      <a:lnTo>
                        <a:pt x="15458" y="260466"/>
                      </a:lnTo>
                      <a:lnTo>
                        <a:pt x="8648" y="315289"/>
                      </a:lnTo>
                      <a:lnTo>
                        <a:pt x="2372" y="367305"/>
                      </a:lnTo>
                      <a:lnTo>
                        <a:pt x="130" y="393879"/>
                      </a:lnTo>
                      <a:lnTo>
                        <a:pt x="0" y="419328"/>
                      </a:lnTo>
                      <a:lnTo>
                        <a:pt x="12855" y="412101"/>
                      </a:lnTo>
                      <a:lnTo>
                        <a:pt x="24983" y="404067"/>
                      </a:lnTo>
                      <a:lnTo>
                        <a:pt x="37598" y="396354"/>
                      </a:lnTo>
                      <a:lnTo>
                        <a:pt x="51914" y="390093"/>
                      </a:lnTo>
                      <a:lnTo>
                        <a:pt x="83066" y="384839"/>
                      </a:lnTo>
                      <a:lnTo>
                        <a:pt x="291811" y="384839"/>
                      </a:lnTo>
                      <a:lnTo>
                        <a:pt x="315704" y="377743"/>
                      </a:lnTo>
                      <a:lnTo>
                        <a:pt x="357577" y="357592"/>
                      </a:lnTo>
                      <a:lnTo>
                        <a:pt x="395877" y="331169"/>
                      </a:lnTo>
                      <a:lnTo>
                        <a:pt x="429818" y="299089"/>
                      </a:lnTo>
                      <a:lnTo>
                        <a:pt x="458614" y="261971"/>
                      </a:lnTo>
                      <a:lnTo>
                        <a:pt x="496148" y="206405"/>
                      </a:lnTo>
                      <a:lnTo>
                        <a:pt x="533030" y="150195"/>
                      </a:lnTo>
                      <a:lnTo>
                        <a:pt x="567540" y="96668"/>
                      </a:lnTo>
                      <a:lnTo>
                        <a:pt x="585969" y="70870"/>
                      </a:lnTo>
                      <a:lnTo>
                        <a:pt x="606588" y="47004"/>
                      </a:lnTo>
                      <a:lnTo>
                        <a:pt x="614368" y="39266"/>
                      </a:lnTo>
                      <a:lnTo>
                        <a:pt x="613510" y="38408"/>
                      </a:lnTo>
                      <a:lnTo>
                        <a:pt x="612641" y="38408"/>
                      </a:lnTo>
                      <a:lnTo>
                        <a:pt x="588911" y="38032"/>
                      </a:lnTo>
                      <a:lnTo>
                        <a:pt x="565588" y="36045"/>
                      </a:lnTo>
                      <a:lnTo>
                        <a:pt x="542429" y="33090"/>
                      </a:lnTo>
                      <a:lnTo>
                        <a:pt x="519188" y="29811"/>
                      </a:lnTo>
                      <a:lnTo>
                        <a:pt x="410155" y="10890"/>
                      </a:lnTo>
                      <a:lnTo>
                        <a:pt x="384696" y="7226"/>
                      </a:lnTo>
                      <a:lnTo>
                        <a:pt x="358995" y="4123"/>
                      </a:lnTo>
                      <a:lnTo>
                        <a:pt x="333131" y="1826"/>
                      </a:lnTo>
                      <a:lnTo>
                        <a:pt x="307184" y="576"/>
                      </a:lnTo>
                      <a:lnTo>
                        <a:pt x="280075" y="0"/>
                      </a:lnTo>
                      <a:close/>
                    </a:path>
                    <a:path w="614680" h="419735">
                      <a:moveTo>
                        <a:pt x="291811" y="384839"/>
                      </a:moveTo>
                      <a:lnTo>
                        <a:pt x="83066" y="384839"/>
                      </a:lnTo>
                      <a:lnTo>
                        <a:pt x="114216" y="385472"/>
                      </a:lnTo>
                      <a:lnTo>
                        <a:pt x="145366" y="389491"/>
                      </a:lnTo>
                      <a:lnTo>
                        <a:pt x="176518" y="394397"/>
                      </a:lnTo>
                      <a:lnTo>
                        <a:pt x="224388" y="396762"/>
                      </a:lnTo>
                      <a:lnTo>
                        <a:pt x="271045" y="391006"/>
                      </a:lnTo>
                      <a:lnTo>
                        <a:pt x="291811" y="384839"/>
                      </a:lnTo>
                      <a:close/>
                    </a:path>
                  </a:pathLst>
                </a:custGeom>
                <a:solidFill>
                  <a:srgbClr val="6F9548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41" name="object 20">
                  <a:extLst>
                    <a:ext uri="{FF2B5EF4-FFF2-40B4-BE49-F238E27FC236}">
                      <a16:creationId xmlns:a16="http://schemas.microsoft.com/office/drawing/2014/main" id="{DC6E8833-8504-7D25-2966-B5EC583F795F}"/>
                    </a:ext>
                  </a:extLst>
                </p:cNvPr>
                <p:cNvPicPr/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1699837" y="1682829"/>
                  <a:ext cx="238830" cy="74176"/>
                </a:xfrm>
                <a:prstGeom prst="rect">
                  <a:avLst/>
                </a:prstGeom>
              </p:spPr>
            </p:pic>
            <p:sp>
              <p:nvSpPr>
                <p:cNvPr id="42" name="object 21">
                  <a:extLst>
                    <a:ext uri="{FF2B5EF4-FFF2-40B4-BE49-F238E27FC236}">
                      <a16:creationId xmlns:a16="http://schemas.microsoft.com/office/drawing/2014/main" id="{62F47170-B70F-65D1-CBC2-840A7BB82602}"/>
                    </a:ext>
                  </a:extLst>
                </p:cNvPr>
                <p:cNvSpPr/>
                <p:nvPr/>
              </p:nvSpPr>
              <p:spPr>
                <a:xfrm>
                  <a:off x="2213867" y="50585"/>
                  <a:ext cx="1745614" cy="2541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5614" h="2541270">
                      <a:moveTo>
                        <a:pt x="1552656" y="0"/>
                      </a:moveTo>
                      <a:lnTo>
                        <a:pt x="1480782" y="7792"/>
                      </a:lnTo>
                      <a:lnTo>
                        <a:pt x="1413813" y="30979"/>
                      </a:lnTo>
                      <a:lnTo>
                        <a:pt x="1351751" y="63117"/>
                      </a:lnTo>
                      <a:lnTo>
                        <a:pt x="1276272" y="112308"/>
                      </a:lnTo>
                      <a:lnTo>
                        <a:pt x="1231941" y="145396"/>
                      </a:lnTo>
                      <a:lnTo>
                        <a:pt x="1189103" y="180340"/>
                      </a:lnTo>
                      <a:lnTo>
                        <a:pt x="1147677" y="216935"/>
                      </a:lnTo>
                      <a:lnTo>
                        <a:pt x="1107579" y="254976"/>
                      </a:lnTo>
                      <a:lnTo>
                        <a:pt x="1149651" y="219100"/>
                      </a:lnTo>
                      <a:lnTo>
                        <a:pt x="1192842" y="184878"/>
                      </a:lnTo>
                      <a:lnTo>
                        <a:pt x="1237236" y="152514"/>
                      </a:lnTo>
                      <a:lnTo>
                        <a:pt x="1282918" y="122214"/>
                      </a:lnTo>
                      <a:lnTo>
                        <a:pt x="1329970" y="94185"/>
                      </a:lnTo>
                      <a:lnTo>
                        <a:pt x="1390221" y="63121"/>
                      </a:lnTo>
                      <a:lnTo>
                        <a:pt x="1453715" y="39150"/>
                      </a:lnTo>
                      <a:lnTo>
                        <a:pt x="1518611" y="27215"/>
                      </a:lnTo>
                      <a:lnTo>
                        <a:pt x="1550574" y="27659"/>
                      </a:lnTo>
                      <a:lnTo>
                        <a:pt x="1608636" y="47156"/>
                      </a:lnTo>
                      <a:lnTo>
                        <a:pt x="1650765" y="90582"/>
                      </a:lnTo>
                      <a:lnTo>
                        <a:pt x="1675626" y="148660"/>
                      </a:lnTo>
                      <a:lnTo>
                        <a:pt x="1689068" y="212697"/>
                      </a:lnTo>
                      <a:lnTo>
                        <a:pt x="1694496" y="298837"/>
                      </a:lnTo>
                      <a:lnTo>
                        <a:pt x="1693415" y="352401"/>
                      </a:lnTo>
                      <a:lnTo>
                        <a:pt x="1689802" y="406048"/>
                      </a:lnTo>
                      <a:lnTo>
                        <a:pt x="1684152" y="459615"/>
                      </a:lnTo>
                      <a:lnTo>
                        <a:pt x="1676965" y="512936"/>
                      </a:lnTo>
                      <a:lnTo>
                        <a:pt x="1669207" y="561667"/>
                      </a:lnTo>
                      <a:lnTo>
                        <a:pt x="1660598" y="610302"/>
                      </a:lnTo>
                      <a:lnTo>
                        <a:pt x="1651191" y="658829"/>
                      </a:lnTo>
                      <a:lnTo>
                        <a:pt x="1641034" y="707235"/>
                      </a:lnTo>
                      <a:lnTo>
                        <a:pt x="1630179" y="755511"/>
                      </a:lnTo>
                      <a:lnTo>
                        <a:pt x="1618677" y="803643"/>
                      </a:lnTo>
                      <a:lnTo>
                        <a:pt x="1606578" y="851621"/>
                      </a:lnTo>
                      <a:lnTo>
                        <a:pt x="1593934" y="899431"/>
                      </a:lnTo>
                      <a:lnTo>
                        <a:pt x="1580794" y="947064"/>
                      </a:lnTo>
                      <a:lnTo>
                        <a:pt x="1567209" y="994507"/>
                      </a:lnTo>
                      <a:lnTo>
                        <a:pt x="1553231" y="1041747"/>
                      </a:lnTo>
                      <a:lnTo>
                        <a:pt x="1538357" y="1088794"/>
                      </a:lnTo>
                      <a:lnTo>
                        <a:pt x="1522980" y="1135647"/>
                      </a:lnTo>
                      <a:lnTo>
                        <a:pt x="1507069" y="1182283"/>
                      </a:lnTo>
                      <a:lnTo>
                        <a:pt x="1490592" y="1228678"/>
                      </a:lnTo>
                      <a:lnTo>
                        <a:pt x="1473518" y="1274810"/>
                      </a:lnTo>
                      <a:lnTo>
                        <a:pt x="1455817" y="1320655"/>
                      </a:lnTo>
                      <a:lnTo>
                        <a:pt x="1437456" y="1366190"/>
                      </a:lnTo>
                      <a:lnTo>
                        <a:pt x="1418405" y="1411392"/>
                      </a:lnTo>
                      <a:lnTo>
                        <a:pt x="1398632" y="1456238"/>
                      </a:lnTo>
                      <a:lnTo>
                        <a:pt x="1378106" y="1500705"/>
                      </a:lnTo>
                      <a:lnTo>
                        <a:pt x="1356797" y="1544769"/>
                      </a:lnTo>
                      <a:lnTo>
                        <a:pt x="1332824" y="1592529"/>
                      </a:lnTo>
                      <a:lnTo>
                        <a:pt x="1307689" y="1639793"/>
                      </a:lnTo>
                      <a:lnTo>
                        <a:pt x="1281474" y="1686480"/>
                      </a:lnTo>
                      <a:lnTo>
                        <a:pt x="1254260" y="1732506"/>
                      </a:lnTo>
                      <a:lnTo>
                        <a:pt x="1226131" y="1777788"/>
                      </a:lnTo>
                      <a:lnTo>
                        <a:pt x="1197051" y="1822753"/>
                      </a:lnTo>
                      <a:lnTo>
                        <a:pt x="1166890" y="1866770"/>
                      </a:lnTo>
                      <a:lnTo>
                        <a:pt x="1135608" y="1909715"/>
                      </a:lnTo>
                      <a:lnTo>
                        <a:pt x="1103161" y="1951465"/>
                      </a:lnTo>
                      <a:lnTo>
                        <a:pt x="1069507" y="1991896"/>
                      </a:lnTo>
                      <a:lnTo>
                        <a:pt x="1035139" y="2031496"/>
                      </a:lnTo>
                      <a:lnTo>
                        <a:pt x="999524" y="2069734"/>
                      </a:lnTo>
                      <a:lnTo>
                        <a:pt x="962661" y="2106486"/>
                      </a:lnTo>
                      <a:lnTo>
                        <a:pt x="924552" y="2141630"/>
                      </a:lnTo>
                      <a:lnTo>
                        <a:pt x="885199" y="2175043"/>
                      </a:lnTo>
                      <a:lnTo>
                        <a:pt x="844956" y="2206470"/>
                      </a:lnTo>
                      <a:lnTo>
                        <a:pt x="803343" y="2235589"/>
                      </a:lnTo>
                      <a:lnTo>
                        <a:pt x="760651" y="2262149"/>
                      </a:lnTo>
                      <a:lnTo>
                        <a:pt x="717172" y="2285902"/>
                      </a:lnTo>
                      <a:lnTo>
                        <a:pt x="673195" y="2306599"/>
                      </a:lnTo>
                      <a:lnTo>
                        <a:pt x="616624" y="2327021"/>
                      </a:lnTo>
                      <a:lnTo>
                        <a:pt x="560706" y="2340996"/>
                      </a:lnTo>
                      <a:lnTo>
                        <a:pt x="505969" y="2346907"/>
                      </a:lnTo>
                      <a:lnTo>
                        <a:pt x="479900" y="2346677"/>
                      </a:lnTo>
                      <a:lnTo>
                        <a:pt x="432092" y="2339381"/>
                      </a:lnTo>
                      <a:lnTo>
                        <a:pt x="396292" y="2325520"/>
                      </a:lnTo>
                      <a:lnTo>
                        <a:pt x="382439" y="2318640"/>
                      </a:lnTo>
                      <a:lnTo>
                        <a:pt x="376387" y="2314337"/>
                      </a:lnTo>
                      <a:lnTo>
                        <a:pt x="369466" y="2310044"/>
                      </a:lnTo>
                      <a:lnTo>
                        <a:pt x="336217" y="2282686"/>
                      </a:lnTo>
                      <a:lnTo>
                        <a:pt x="306621" y="2249849"/>
                      </a:lnTo>
                      <a:lnTo>
                        <a:pt x="280757" y="2213789"/>
                      </a:lnTo>
                      <a:lnTo>
                        <a:pt x="258705" y="2176760"/>
                      </a:lnTo>
                      <a:lnTo>
                        <a:pt x="240329" y="2137960"/>
                      </a:lnTo>
                      <a:lnTo>
                        <a:pt x="225279" y="2097871"/>
                      </a:lnTo>
                      <a:lnTo>
                        <a:pt x="213311" y="2056814"/>
                      </a:lnTo>
                      <a:lnTo>
                        <a:pt x="204183" y="2015110"/>
                      </a:lnTo>
                      <a:lnTo>
                        <a:pt x="194670" y="1943634"/>
                      </a:lnTo>
                      <a:lnTo>
                        <a:pt x="190340" y="1871513"/>
                      </a:lnTo>
                      <a:lnTo>
                        <a:pt x="189495" y="1820484"/>
                      </a:lnTo>
                      <a:lnTo>
                        <a:pt x="189482" y="1803578"/>
                      </a:lnTo>
                      <a:lnTo>
                        <a:pt x="190277" y="1796244"/>
                      </a:lnTo>
                      <a:lnTo>
                        <a:pt x="192522" y="1765129"/>
                      </a:lnTo>
                      <a:lnTo>
                        <a:pt x="193806" y="1751988"/>
                      </a:lnTo>
                      <a:lnTo>
                        <a:pt x="176444" y="1761151"/>
                      </a:lnTo>
                      <a:lnTo>
                        <a:pt x="158111" y="1767895"/>
                      </a:lnTo>
                      <a:lnTo>
                        <a:pt x="138804" y="1772060"/>
                      </a:lnTo>
                      <a:lnTo>
                        <a:pt x="118520" y="1773484"/>
                      </a:lnTo>
                      <a:lnTo>
                        <a:pt x="89561" y="1770663"/>
                      </a:lnTo>
                      <a:lnTo>
                        <a:pt x="62708" y="1762523"/>
                      </a:lnTo>
                      <a:lnTo>
                        <a:pt x="38451" y="1749546"/>
                      </a:lnTo>
                      <a:lnTo>
                        <a:pt x="17277" y="1732219"/>
                      </a:lnTo>
                      <a:lnTo>
                        <a:pt x="7300" y="1786291"/>
                      </a:lnTo>
                      <a:lnTo>
                        <a:pt x="1702" y="1841093"/>
                      </a:lnTo>
                      <a:lnTo>
                        <a:pt x="0" y="1896059"/>
                      </a:lnTo>
                      <a:lnTo>
                        <a:pt x="1707" y="1950620"/>
                      </a:lnTo>
                      <a:lnTo>
                        <a:pt x="5400" y="1999923"/>
                      </a:lnTo>
                      <a:lnTo>
                        <a:pt x="11458" y="2050019"/>
                      </a:lnTo>
                      <a:lnTo>
                        <a:pt x="20130" y="2100362"/>
                      </a:lnTo>
                      <a:lnTo>
                        <a:pt x="31666" y="2150409"/>
                      </a:lnTo>
                      <a:lnTo>
                        <a:pt x="46315" y="2199613"/>
                      </a:lnTo>
                      <a:lnTo>
                        <a:pt x="64325" y="2247430"/>
                      </a:lnTo>
                      <a:lnTo>
                        <a:pt x="85947" y="2293316"/>
                      </a:lnTo>
                      <a:lnTo>
                        <a:pt x="111430" y="2336724"/>
                      </a:lnTo>
                      <a:lnTo>
                        <a:pt x="141022" y="2377110"/>
                      </a:lnTo>
                      <a:lnTo>
                        <a:pt x="166857" y="2406679"/>
                      </a:lnTo>
                      <a:lnTo>
                        <a:pt x="195858" y="2435040"/>
                      </a:lnTo>
                      <a:lnTo>
                        <a:pt x="227294" y="2460661"/>
                      </a:lnTo>
                      <a:lnTo>
                        <a:pt x="260432" y="2482007"/>
                      </a:lnTo>
                      <a:lnTo>
                        <a:pt x="300243" y="2503504"/>
                      </a:lnTo>
                      <a:lnTo>
                        <a:pt x="364841" y="2526793"/>
                      </a:lnTo>
                      <a:lnTo>
                        <a:pt x="409566" y="2536168"/>
                      </a:lnTo>
                      <a:lnTo>
                        <a:pt x="475898" y="2540977"/>
                      </a:lnTo>
                      <a:lnTo>
                        <a:pt x="518732" y="2539084"/>
                      </a:lnTo>
                      <a:lnTo>
                        <a:pt x="560268" y="2533806"/>
                      </a:lnTo>
                      <a:lnTo>
                        <a:pt x="600506" y="2525870"/>
                      </a:lnTo>
                      <a:lnTo>
                        <a:pt x="639459" y="2514985"/>
                      </a:lnTo>
                      <a:lnTo>
                        <a:pt x="677196" y="2502005"/>
                      </a:lnTo>
                      <a:lnTo>
                        <a:pt x="713796" y="2487413"/>
                      </a:lnTo>
                      <a:lnTo>
                        <a:pt x="749339" y="2471693"/>
                      </a:lnTo>
                      <a:lnTo>
                        <a:pt x="794494" y="2447479"/>
                      </a:lnTo>
                      <a:lnTo>
                        <a:pt x="837848" y="2421360"/>
                      </a:lnTo>
                      <a:lnTo>
                        <a:pt x="879478" y="2393473"/>
                      </a:lnTo>
                      <a:lnTo>
                        <a:pt x="919458" y="2363957"/>
                      </a:lnTo>
                      <a:lnTo>
                        <a:pt x="957864" y="2332948"/>
                      </a:lnTo>
                      <a:lnTo>
                        <a:pt x="994770" y="2300583"/>
                      </a:lnTo>
                      <a:lnTo>
                        <a:pt x="1030252" y="2267001"/>
                      </a:lnTo>
                      <a:lnTo>
                        <a:pt x="1064385" y="2232337"/>
                      </a:lnTo>
                      <a:lnTo>
                        <a:pt x="1097243" y="2196731"/>
                      </a:lnTo>
                      <a:lnTo>
                        <a:pt x="1128903" y="2160317"/>
                      </a:lnTo>
                      <a:lnTo>
                        <a:pt x="1159440" y="2123235"/>
                      </a:lnTo>
                      <a:lnTo>
                        <a:pt x="1188928" y="2085621"/>
                      </a:lnTo>
                      <a:lnTo>
                        <a:pt x="1217347" y="2047435"/>
                      </a:lnTo>
                      <a:lnTo>
                        <a:pt x="1244659" y="2008581"/>
                      </a:lnTo>
                      <a:lnTo>
                        <a:pt x="1270913" y="1969107"/>
                      </a:lnTo>
                      <a:lnTo>
                        <a:pt x="1296158" y="1929060"/>
                      </a:lnTo>
                      <a:lnTo>
                        <a:pt x="1320442" y="1888489"/>
                      </a:lnTo>
                      <a:lnTo>
                        <a:pt x="1343813" y="1847440"/>
                      </a:lnTo>
                      <a:lnTo>
                        <a:pt x="1366376" y="1806021"/>
                      </a:lnTo>
                      <a:lnTo>
                        <a:pt x="1388170" y="1764315"/>
                      </a:lnTo>
                      <a:lnTo>
                        <a:pt x="1409146" y="1722324"/>
                      </a:lnTo>
                      <a:lnTo>
                        <a:pt x="1429257" y="1680046"/>
                      </a:lnTo>
                      <a:lnTo>
                        <a:pt x="1448454" y="1637481"/>
                      </a:lnTo>
                      <a:lnTo>
                        <a:pt x="1466689" y="1594631"/>
                      </a:lnTo>
                      <a:lnTo>
                        <a:pt x="1480901" y="1562256"/>
                      </a:lnTo>
                      <a:lnTo>
                        <a:pt x="1494060" y="1529717"/>
                      </a:lnTo>
                      <a:lnTo>
                        <a:pt x="1519483" y="1464803"/>
                      </a:lnTo>
                      <a:lnTo>
                        <a:pt x="1530889" y="1431907"/>
                      </a:lnTo>
                      <a:lnTo>
                        <a:pt x="1542624" y="1399015"/>
                      </a:lnTo>
                      <a:lnTo>
                        <a:pt x="1554036" y="1366125"/>
                      </a:lnTo>
                      <a:lnTo>
                        <a:pt x="1564476" y="1333236"/>
                      </a:lnTo>
                      <a:lnTo>
                        <a:pt x="1586109" y="1266170"/>
                      </a:lnTo>
                      <a:lnTo>
                        <a:pt x="1614947" y="1166428"/>
                      </a:lnTo>
                      <a:lnTo>
                        <a:pt x="1640621" y="1065820"/>
                      </a:lnTo>
                      <a:lnTo>
                        <a:pt x="1652416" y="1016764"/>
                      </a:lnTo>
                      <a:lnTo>
                        <a:pt x="1663709" y="967620"/>
                      </a:lnTo>
                      <a:lnTo>
                        <a:pt x="1674466" y="918382"/>
                      </a:lnTo>
                      <a:lnTo>
                        <a:pt x="1684659" y="869048"/>
                      </a:lnTo>
                      <a:lnTo>
                        <a:pt x="1694254" y="819613"/>
                      </a:lnTo>
                      <a:lnTo>
                        <a:pt x="1703221" y="770074"/>
                      </a:lnTo>
                      <a:lnTo>
                        <a:pt x="1711528" y="720426"/>
                      </a:lnTo>
                      <a:lnTo>
                        <a:pt x="1719145" y="670666"/>
                      </a:lnTo>
                      <a:lnTo>
                        <a:pt x="1726040" y="620790"/>
                      </a:lnTo>
                      <a:lnTo>
                        <a:pt x="1732182" y="570794"/>
                      </a:lnTo>
                      <a:lnTo>
                        <a:pt x="1737539" y="520674"/>
                      </a:lnTo>
                      <a:lnTo>
                        <a:pt x="1741085" y="474237"/>
                      </a:lnTo>
                      <a:lnTo>
                        <a:pt x="1743694" y="427776"/>
                      </a:lnTo>
                      <a:lnTo>
                        <a:pt x="1745004" y="381268"/>
                      </a:lnTo>
                      <a:lnTo>
                        <a:pt x="1744655" y="334687"/>
                      </a:lnTo>
                      <a:lnTo>
                        <a:pt x="1742287" y="288012"/>
                      </a:lnTo>
                      <a:lnTo>
                        <a:pt x="1737539" y="241217"/>
                      </a:lnTo>
                      <a:lnTo>
                        <a:pt x="1724346" y="170707"/>
                      </a:lnTo>
                      <a:lnTo>
                        <a:pt x="1699467" y="102781"/>
                      </a:lnTo>
                      <a:lnTo>
                        <a:pt x="1669165" y="55742"/>
                      </a:lnTo>
                      <a:lnTo>
                        <a:pt x="1641288" y="29676"/>
                      </a:lnTo>
                      <a:lnTo>
                        <a:pt x="1589565" y="5611"/>
                      </a:lnTo>
                      <a:lnTo>
                        <a:pt x="1552656" y="0"/>
                      </a:lnTo>
                      <a:close/>
                    </a:path>
                  </a:pathLst>
                </a:custGeom>
                <a:solidFill>
                  <a:srgbClr val="56524A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43" name="object 22">
                  <a:extLst>
                    <a:ext uri="{FF2B5EF4-FFF2-40B4-BE49-F238E27FC236}">
                      <a16:creationId xmlns:a16="http://schemas.microsoft.com/office/drawing/2014/main" id="{4A938D53-EF62-5683-C473-E358200E1D7F}"/>
                    </a:ext>
                  </a:extLst>
                </p:cNvPr>
                <p:cNvPicPr/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2791875" y="1646942"/>
                  <a:ext cx="208538" cy="116080"/>
                </a:xfrm>
                <a:prstGeom prst="rect">
                  <a:avLst/>
                </a:prstGeom>
              </p:spPr>
            </p:pic>
            <p:sp>
              <p:nvSpPr>
                <p:cNvPr id="44" name="object 23">
                  <a:extLst>
                    <a:ext uri="{FF2B5EF4-FFF2-40B4-BE49-F238E27FC236}">
                      <a16:creationId xmlns:a16="http://schemas.microsoft.com/office/drawing/2014/main" id="{C218D653-E202-5815-0DD7-020A86B68445}"/>
                    </a:ext>
                  </a:extLst>
                </p:cNvPr>
                <p:cNvSpPr/>
                <p:nvPr/>
              </p:nvSpPr>
              <p:spPr>
                <a:xfrm>
                  <a:off x="2299506" y="2130181"/>
                  <a:ext cx="1029969" cy="412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9970" h="412114">
                      <a:moveTo>
                        <a:pt x="1029738" y="0"/>
                      </a:moveTo>
                      <a:lnTo>
                        <a:pt x="1000175" y="39183"/>
                      </a:lnTo>
                      <a:lnTo>
                        <a:pt x="966022" y="76718"/>
                      </a:lnTo>
                      <a:lnTo>
                        <a:pt x="928601" y="112534"/>
                      </a:lnTo>
                      <a:lnTo>
                        <a:pt x="889232" y="146559"/>
                      </a:lnTo>
                      <a:lnTo>
                        <a:pt x="849239" y="178720"/>
                      </a:lnTo>
                      <a:lnTo>
                        <a:pt x="809943" y="208946"/>
                      </a:lnTo>
                      <a:lnTo>
                        <a:pt x="768739" y="237766"/>
                      </a:lnTo>
                      <a:lnTo>
                        <a:pt x="725781" y="264104"/>
                      </a:lnTo>
                      <a:lnTo>
                        <a:pt x="681333" y="288054"/>
                      </a:lnTo>
                      <a:lnTo>
                        <a:pt x="635660" y="309710"/>
                      </a:lnTo>
                      <a:lnTo>
                        <a:pt x="589024" y="329168"/>
                      </a:lnTo>
                      <a:lnTo>
                        <a:pt x="541690" y="346523"/>
                      </a:lnTo>
                      <a:lnTo>
                        <a:pt x="469220" y="365441"/>
                      </a:lnTo>
                      <a:lnTo>
                        <a:pt x="395453" y="374040"/>
                      </a:lnTo>
                      <a:lnTo>
                        <a:pt x="343470" y="372641"/>
                      </a:lnTo>
                      <a:lnTo>
                        <a:pt x="294669" y="365362"/>
                      </a:lnTo>
                      <a:lnTo>
                        <a:pt x="249060" y="352505"/>
                      </a:lnTo>
                      <a:lnTo>
                        <a:pt x="206649" y="334372"/>
                      </a:lnTo>
                      <a:lnTo>
                        <a:pt x="167446" y="311266"/>
                      </a:lnTo>
                      <a:lnTo>
                        <a:pt x="131456" y="283489"/>
                      </a:lnTo>
                      <a:lnTo>
                        <a:pt x="98689" y="251343"/>
                      </a:lnTo>
                      <a:lnTo>
                        <a:pt x="69152" y="215132"/>
                      </a:lnTo>
                      <a:lnTo>
                        <a:pt x="42853" y="175158"/>
                      </a:lnTo>
                      <a:lnTo>
                        <a:pt x="19800" y="131722"/>
                      </a:lnTo>
                      <a:lnTo>
                        <a:pt x="0" y="85128"/>
                      </a:lnTo>
                      <a:lnTo>
                        <a:pt x="18199" y="130730"/>
                      </a:lnTo>
                      <a:lnTo>
                        <a:pt x="38183" y="174418"/>
                      </a:lnTo>
                      <a:lnTo>
                        <a:pt x="60601" y="215809"/>
                      </a:lnTo>
                      <a:lnTo>
                        <a:pt x="86100" y="254519"/>
                      </a:lnTo>
                      <a:lnTo>
                        <a:pt x="115332" y="290166"/>
                      </a:lnTo>
                      <a:lnTo>
                        <a:pt x="148944" y="322367"/>
                      </a:lnTo>
                      <a:lnTo>
                        <a:pt x="187587" y="350739"/>
                      </a:lnTo>
                      <a:lnTo>
                        <a:pt x="231909" y="374899"/>
                      </a:lnTo>
                      <a:lnTo>
                        <a:pt x="276875" y="392499"/>
                      </a:lnTo>
                      <a:lnTo>
                        <a:pt x="321981" y="404270"/>
                      </a:lnTo>
                      <a:lnTo>
                        <a:pt x="367094" y="410575"/>
                      </a:lnTo>
                      <a:lnTo>
                        <a:pt x="412081" y="411779"/>
                      </a:lnTo>
                      <a:lnTo>
                        <a:pt x="456811" y="408248"/>
                      </a:lnTo>
                      <a:lnTo>
                        <a:pt x="501150" y="400344"/>
                      </a:lnTo>
                      <a:lnTo>
                        <a:pt x="544965" y="388433"/>
                      </a:lnTo>
                      <a:lnTo>
                        <a:pt x="588124" y="372880"/>
                      </a:lnTo>
                      <a:lnTo>
                        <a:pt x="630495" y="354048"/>
                      </a:lnTo>
                      <a:lnTo>
                        <a:pt x="671944" y="332302"/>
                      </a:lnTo>
                      <a:lnTo>
                        <a:pt x="712339" y="308006"/>
                      </a:lnTo>
                      <a:lnTo>
                        <a:pt x="751548" y="281526"/>
                      </a:lnTo>
                      <a:lnTo>
                        <a:pt x="789437" y="253225"/>
                      </a:lnTo>
                      <a:lnTo>
                        <a:pt x="825874" y="223468"/>
                      </a:lnTo>
                      <a:lnTo>
                        <a:pt x="860727" y="192620"/>
                      </a:lnTo>
                      <a:lnTo>
                        <a:pt x="893863" y="161044"/>
                      </a:lnTo>
                      <a:lnTo>
                        <a:pt x="925149" y="129106"/>
                      </a:lnTo>
                      <a:lnTo>
                        <a:pt x="954452" y="97169"/>
                      </a:lnTo>
                      <a:lnTo>
                        <a:pt x="993717" y="49550"/>
                      </a:lnTo>
                      <a:lnTo>
                        <a:pt x="1012254" y="24977"/>
                      </a:lnTo>
                      <a:lnTo>
                        <a:pt x="102973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518A342-404C-40D0-A82E-59766AED1F13}"/>
              </a:ext>
            </a:extLst>
          </p:cNvPr>
          <p:cNvSpPr txBox="1"/>
          <p:nvPr/>
        </p:nvSpPr>
        <p:spPr>
          <a:xfrm>
            <a:off x="11061466" y="3052251"/>
            <a:ext cx="3060680" cy="178822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18" dirty="0">
                <a:latin typeface="Montserrat" panose="00000500000000000000" pitchFamily="50" charset="0"/>
                <a:cs typeface="Times New Roman" panose="02020603050405020304" pitchFamily="18" charset="0"/>
              </a:rPr>
              <a:t>Fertilizers</a:t>
            </a:r>
          </a:p>
          <a:p>
            <a:pPr algn="ctr">
              <a:lnSpc>
                <a:spcPct val="150000"/>
              </a:lnSpc>
            </a:pPr>
            <a:r>
              <a:rPr lang="en-US" sz="3518" b="1" dirty="0">
                <a:solidFill>
                  <a:srgbClr val="E84C3D"/>
                </a:solidFill>
                <a:latin typeface="Montserrat" panose="00000500000000000000" pitchFamily="50" charset="0"/>
                <a:cs typeface="Times New Roman" panose="02020603050405020304" pitchFamily="18" charset="0"/>
              </a:rPr>
              <a:t>$750</a:t>
            </a:r>
            <a:r>
              <a:rPr lang="en-US" sz="3518" dirty="0">
                <a:solidFill>
                  <a:srgbClr val="E84C3D"/>
                </a:solidFill>
                <a:latin typeface="Montserrat" panose="00000500000000000000" pitchFamily="50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7A95EE-C251-4669-8F51-08F695FB4820}"/>
              </a:ext>
            </a:extLst>
          </p:cNvPr>
          <p:cNvSpPr txBox="1"/>
          <p:nvPr/>
        </p:nvSpPr>
        <p:spPr>
          <a:xfrm>
            <a:off x="14423439" y="3038575"/>
            <a:ext cx="5019788" cy="178822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18" dirty="0">
                <a:latin typeface="Montserrat" panose="00000500000000000000" pitchFamily="50" charset="0"/>
                <a:cs typeface="Times New Roman" panose="02020603050405020304" pitchFamily="18" charset="0"/>
              </a:rPr>
              <a:t>Damaged Output</a:t>
            </a:r>
          </a:p>
          <a:p>
            <a:pPr algn="ctr">
              <a:lnSpc>
                <a:spcPct val="150000"/>
              </a:lnSpc>
            </a:pPr>
            <a:r>
              <a:rPr lang="en-US" sz="3518" b="1" dirty="0">
                <a:solidFill>
                  <a:srgbClr val="E84C3D"/>
                </a:solidFill>
                <a:latin typeface="Montserrat" panose="00000500000000000000" pitchFamily="50" charset="0"/>
                <a:cs typeface="Times New Roman" panose="02020603050405020304" pitchFamily="18" charset="0"/>
              </a:rPr>
              <a:t>$9,000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15579C-8B56-4FD7-97B8-27CDCFB65769}"/>
              </a:ext>
            </a:extLst>
          </p:cNvPr>
          <p:cNvSpPr txBox="1"/>
          <p:nvPr/>
        </p:nvSpPr>
        <p:spPr>
          <a:xfrm>
            <a:off x="4818148" y="3052251"/>
            <a:ext cx="3150280" cy="178822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18" dirty="0">
                <a:latin typeface="Montserrat" panose="00000500000000000000" pitchFamily="50" charset="0"/>
                <a:cs typeface="Times New Roman" panose="02020603050405020304" pitchFamily="18" charset="0"/>
              </a:rPr>
              <a:t>Pesticides</a:t>
            </a:r>
          </a:p>
          <a:p>
            <a:pPr algn="ctr">
              <a:lnSpc>
                <a:spcPct val="150000"/>
              </a:lnSpc>
            </a:pPr>
            <a:r>
              <a:rPr lang="en-US" sz="3518" b="1" dirty="0">
                <a:solidFill>
                  <a:srgbClr val="E84C3D"/>
                </a:solidFill>
                <a:latin typeface="Montserrat" panose="00000500000000000000" pitchFamily="50" charset="0"/>
                <a:cs typeface="Times New Roman" panose="02020603050405020304" pitchFamily="18" charset="0"/>
              </a:rPr>
              <a:t>$750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96CB40-5F27-417C-A982-EC8C6B7CD4E8}"/>
              </a:ext>
            </a:extLst>
          </p:cNvPr>
          <p:cNvSpPr txBox="1"/>
          <p:nvPr/>
        </p:nvSpPr>
        <p:spPr>
          <a:xfrm>
            <a:off x="8269720" y="3052253"/>
            <a:ext cx="2490453" cy="178822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18" dirty="0">
                <a:latin typeface="Montserrat" panose="00000500000000000000" pitchFamily="50" charset="0"/>
                <a:cs typeface="Times New Roman" panose="02020603050405020304" pitchFamily="18" charset="0"/>
              </a:rPr>
              <a:t>Labor</a:t>
            </a:r>
          </a:p>
          <a:p>
            <a:pPr algn="ctr">
              <a:lnSpc>
                <a:spcPct val="150000"/>
              </a:lnSpc>
            </a:pPr>
            <a:r>
              <a:rPr lang="en-US" sz="3518" b="1" dirty="0">
                <a:solidFill>
                  <a:srgbClr val="E84C3D"/>
                </a:solidFill>
                <a:latin typeface="Montserrat" panose="00000500000000000000" pitchFamily="50" charset="0"/>
                <a:cs typeface="Times New Roman" panose="02020603050405020304" pitchFamily="18" charset="0"/>
              </a:rPr>
              <a:t>$4,000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8EAD11-8A81-4D3A-BBB2-59FE47A19D93}"/>
              </a:ext>
            </a:extLst>
          </p:cNvPr>
          <p:cNvSpPr txBox="1"/>
          <p:nvPr/>
        </p:nvSpPr>
        <p:spPr>
          <a:xfrm>
            <a:off x="660876" y="3052252"/>
            <a:ext cx="3855981" cy="178822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latin typeface="Hacen Samra" panose="02000000000000000000" pitchFamily="2" charset="-78"/>
                <a:cs typeface="Hacen Samra" panose="02000000000000000000" pitchFamily="2" charset="-78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3518" dirty="0">
                <a:latin typeface="Montserrat" panose="00000500000000000000" pitchFamily="50" charset="0"/>
                <a:cs typeface="Times New Roman" panose="02020603050405020304" pitchFamily="18" charset="0"/>
              </a:rPr>
              <a:t>Water &amp; Fuel</a:t>
            </a:r>
          </a:p>
          <a:p>
            <a:pPr algn="ctr">
              <a:lnSpc>
                <a:spcPct val="150000"/>
              </a:lnSpc>
            </a:pPr>
            <a:r>
              <a:rPr lang="en-US" sz="3518" b="1" dirty="0">
                <a:solidFill>
                  <a:srgbClr val="E84C3D"/>
                </a:solidFill>
                <a:latin typeface="Montserrat" panose="00000500000000000000" pitchFamily="50" charset="0"/>
                <a:cs typeface="Times New Roman" panose="02020603050405020304" pitchFamily="18" charset="0"/>
              </a:rPr>
              <a:t>$700</a:t>
            </a:r>
          </a:p>
        </p:txBody>
      </p:sp>
      <p:sp>
        <p:nvSpPr>
          <p:cNvPr id="69" name="Snip Diagonal Corner Rectangle 68"/>
          <p:cNvSpPr/>
          <p:nvPr/>
        </p:nvSpPr>
        <p:spPr>
          <a:xfrm>
            <a:off x="0" y="1030159"/>
            <a:ext cx="20104100" cy="1286955"/>
          </a:xfrm>
          <a:prstGeom prst="snip2Diag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6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50" charset="0"/>
                <a:ea typeface="Kozuka Mincho Pr6N H" panose="02020900000000000000" pitchFamily="18" charset="-128"/>
                <a:cs typeface="Calibri Light" panose="020F0302020204030204" pitchFamily="34" charset="0"/>
              </a:rPr>
              <a:t>Ibrahim’s Extra Costs</a:t>
            </a:r>
          </a:p>
          <a:p>
            <a:pPr algn="ctr"/>
            <a:r>
              <a:rPr lang="en-US" sz="6596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50" charset="0"/>
                <a:ea typeface="Kozuka Mincho Pr6N H" panose="02020900000000000000" pitchFamily="18" charset="-128"/>
                <a:cs typeface="Calibri Light" panose="020F0302020204030204" pitchFamily="34" charset="0"/>
              </a:rPr>
              <a:t>(Wasted)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2D1260-863E-46E2-A368-81E755D52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2292" y="5583501"/>
            <a:ext cx="5725452" cy="572545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DDEA19A-B24A-469B-80B7-11C801C74807}"/>
              </a:ext>
            </a:extLst>
          </p:cNvPr>
          <p:cNvGrpSpPr/>
          <p:nvPr/>
        </p:nvGrpSpPr>
        <p:grpSpPr>
          <a:xfrm>
            <a:off x="1260715" y="8811498"/>
            <a:ext cx="12583535" cy="2171559"/>
            <a:chOff x="1102009" y="5343435"/>
            <a:chExt cx="7631203" cy="1316928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F07D3C8-45AB-4B4C-BFD1-6816889AA6DD}"/>
                </a:ext>
              </a:extLst>
            </p:cNvPr>
            <p:cNvSpPr txBox="1"/>
            <p:nvPr/>
          </p:nvSpPr>
          <p:spPr>
            <a:xfrm>
              <a:off x="4325104" y="5343435"/>
              <a:ext cx="4162526" cy="1163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872" b="1" dirty="0">
                  <a:solidFill>
                    <a:srgbClr val="E84C3D"/>
                  </a:solidFill>
                  <a:latin typeface="Montserrat Alternates ExtraBold" panose="00000900000000000000" pitchFamily="50" charset="0"/>
                  <a:cs typeface="Times New Roman" panose="02020603050405020304" pitchFamily="18" charset="0"/>
                </a:rPr>
                <a:t>$ 15,200</a:t>
              </a:r>
              <a:endParaRPr lang="en-US" sz="11872" dirty="0">
                <a:solidFill>
                  <a:srgbClr val="E84C3D"/>
                </a:solidFill>
                <a:latin typeface="Montserrat Alternates ExtraBold" panose="00000900000000000000" pitchFamily="50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A902255-04AD-4274-9924-DA387A2FFB7B}"/>
                </a:ext>
              </a:extLst>
            </p:cNvPr>
            <p:cNvSpPr txBox="1"/>
            <p:nvPr/>
          </p:nvSpPr>
          <p:spPr>
            <a:xfrm>
              <a:off x="6384595" y="6235075"/>
              <a:ext cx="2348617" cy="4252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3957" b="1" dirty="0">
                  <a:solidFill>
                    <a:srgbClr val="2D3E50"/>
                  </a:solidFill>
                  <a:latin typeface="Montserrat" panose="00000500000000000000" pitchFamily="50" charset="0"/>
                  <a:cs typeface="Times New Roman" panose="02020603050405020304" pitchFamily="18" charset="0"/>
                </a:rPr>
                <a:t>Per season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8CD8B47-20C4-4924-B407-8EFE58A26468}"/>
                </a:ext>
              </a:extLst>
            </p:cNvPr>
            <p:cNvSpPr txBox="1"/>
            <p:nvPr/>
          </p:nvSpPr>
          <p:spPr>
            <a:xfrm>
              <a:off x="1102009" y="5492131"/>
              <a:ext cx="1371601" cy="917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4617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50" charset="0"/>
                  <a:cs typeface="Times New Roman" panose="02020603050405020304" pitchFamily="18" charset="0"/>
                </a:rPr>
                <a:t>Extra Costs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14266CA-FF27-43D4-8A18-715CB584FE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6914" b="100000" l="0" r="100000">
                          <a14:foregroundMark x1="92969" y1="92578" x2="59180" y2="59961"/>
                          <a14:foregroundMark x1="59766" y1="63867" x2="42578" y2="76563"/>
                          <a14:foregroundMark x1="43945" y1="76563" x2="24805" y2="59375"/>
                          <a14:foregroundMark x1="25977" y1="59375" x2="15234" y2="66992"/>
                          <a14:foregroundMark x1="15234" y1="66992" x2="15234" y2="66992"/>
                          <a14:foregroundMark x1="29297" y1="62500" x2="27344" y2="57422"/>
                          <a14:foregroundMark x1="10156" y1="59961" x2="586" y2="49805"/>
                          <a14:backgroundMark x1="92969" y1="58789" x2="75781" y2="37695"/>
                          <a14:backgroundMark x1="94336" y1="59961" x2="91016" y2="45313"/>
                          <a14:backgroundMark x1="94336" y1="63281" x2="89258" y2="54883"/>
                          <a14:backgroundMark x1="94922" y1="65039" x2="94922" y2="65039"/>
                          <a14:backgroundMark x1="94922" y1="60742" x2="94922" y2="60742"/>
                          <a14:backgroundMark x1="92969" y1="72070" x2="92969" y2="72070"/>
                          <a14:backgroundMark x1="97461" y1="75977" x2="97461" y2="75977"/>
                          <a14:backgroundMark x1="89258" y1="63867" x2="89258" y2="638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010"/>
            <a:stretch/>
          </p:blipFill>
          <p:spPr>
            <a:xfrm>
              <a:off x="2441714" y="5411222"/>
              <a:ext cx="1707289" cy="1007136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33442D5-5C09-4313-9CFB-A6B5A2CCE9C2}"/>
              </a:ext>
            </a:extLst>
          </p:cNvPr>
          <p:cNvGrpSpPr/>
          <p:nvPr/>
        </p:nvGrpSpPr>
        <p:grpSpPr>
          <a:xfrm>
            <a:off x="14852650" y="50585"/>
            <a:ext cx="4694462" cy="1722611"/>
            <a:chOff x="1572641" y="50585"/>
            <a:chExt cx="6925471" cy="254127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E6019C7-7897-40EE-B539-3E29A9A6A1B3}"/>
                </a:ext>
              </a:extLst>
            </p:cNvPr>
            <p:cNvGrpSpPr/>
            <p:nvPr/>
          </p:nvGrpSpPr>
          <p:grpSpPr>
            <a:xfrm>
              <a:off x="1621099" y="753550"/>
              <a:ext cx="1523884" cy="1269155"/>
              <a:chOff x="1621099" y="753550"/>
              <a:chExt cx="1523884" cy="1269155"/>
            </a:xfrm>
          </p:grpSpPr>
          <p:sp>
            <p:nvSpPr>
              <p:cNvPr id="40" name="object 13">
                <a:extLst>
                  <a:ext uri="{FF2B5EF4-FFF2-40B4-BE49-F238E27FC236}">
                    <a16:creationId xmlns:a16="http://schemas.microsoft.com/office/drawing/2014/main" id="{DF73ED0C-F599-4306-865F-D5C2EC5C90A4}"/>
                  </a:ext>
                </a:extLst>
              </p:cNvPr>
              <p:cNvSpPr/>
              <p:nvPr/>
            </p:nvSpPr>
            <p:spPr>
              <a:xfrm>
                <a:off x="2335851" y="757850"/>
                <a:ext cx="594995" cy="694055"/>
              </a:xfrm>
              <a:custGeom>
                <a:avLst/>
                <a:gdLst/>
                <a:ahLst/>
                <a:cxnLst/>
                <a:rect l="l" t="t" r="r" b="b"/>
                <a:pathLst>
                  <a:path w="594994" h="694055">
                    <a:moveTo>
                      <a:pt x="594474" y="0"/>
                    </a:moveTo>
                    <a:lnTo>
                      <a:pt x="592746" y="0"/>
                    </a:lnTo>
                    <a:lnTo>
                      <a:pt x="591877" y="858"/>
                    </a:lnTo>
                    <a:lnTo>
                      <a:pt x="563513" y="15932"/>
                    </a:lnTo>
                    <a:lnTo>
                      <a:pt x="534335" y="29233"/>
                    </a:lnTo>
                    <a:lnTo>
                      <a:pt x="504508" y="41243"/>
                    </a:lnTo>
                    <a:lnTo>
                      <a:pt x="474194" y="52448"/>
                    </a:lnTo>
                    <a:lnTo>
                      <a:pt x="367600" y="90055"/>
                    </a:lnTo>
                    <a:lnTo>
                      <a:pt x="298712" y="115781"/>
                    </a:lnTo>
                    <a:lnTo>
                      <a:pt x="232867" y="143568"/>
                    </a:lnTo>
                    <a:lnTo>
                      <a:pt x="168834" y="177074"/>
                    </a:lnTo>
                    <a:lnTo>
                      <a:pt x="108879" y="218558"/>
                    </a:lnTo>
                    <a:lnTo>
                      <a:pt x="65789" y="259457"/>
                    </a:lnTo>
                    <a:lnTo>
                      <a:pt x="39237" y="295573"/>
                    </a:lnTo>
                    <a:lnTo>
                      <a:pt x="17033" y="340674"/>
                    </a:lnTo>
                    <a:lnTo>
                      <a:pt x="2756" y="393799"/>
                    </a:lnTo>
                    <a:lnTo>
                      <a:pt x="0" y="421327"/>
                    </a:lnTo>
                    <a:lnTo>
                      <a:pt x="163" y="448748"/>
                    </a:lnTo>
                    <a:lnTo>
                      <a:pt x="9245" y="501980"/>
                    </a:lnTo>
                    <a:lnTo>
                      <a:pt x="30511" y="554714"/>
                    </a:lnTo>
                    <a:lnTo>
                      <a:pt x="63314" y="602434"/>
                    </a:lnTo>
                    <a:lnTo>
                      <a:pt x="98039" y="635296"/>
                    </a:lnTo>
                    <a:lnTo>
                      <a:pt x="145377" y="665529"/>
                    </a:lnTo>
                    <a:lnTo>
                      <a:pt x="189211" y="682794"/>
                    </a:lnTo>
                    <a:lnTo>
                      <a:pt x="233856" y="692078"/>
                    </a:lnTo>
                    <a:lnTo>
                      <a:pt x="279475" y="693462"/>
                    </a:lnTo>
                    <a:lnTo>
                      <a:pt x="326230" y="687026"/>
                    </a:lnTo>
                    <a:lnTo>
                      <a:pt x="368561" y="673671"/>
                    </a:lnTo>
                    <a:lnTo>
                      <a:pt x="407242" y="654351"/>
                    </a:lnTo>
                    <a:lnTo>
                      <a:pt x="442192" y="629228"/>
                    </a:lnTo>
                    <a:lnTo>
                      <a:pt x="473325" y="598463"/>
                    </a:lnTo>
                    <a:lnTo>
                      <a:pt x="496119" y="566642"/>
                    </a:lnTo>
                    <a:lnTo>
                      <a:pt x="100373" y="566642"/>
                    </a:lnTo>
                    <a:lnTo>
                      <a:pt x="93183" y="558113"/>
                    </a:lnTo>
                    <a:lnTo>
                      <a:pt x="65423" y="507339"/>
                    </a:lnTo>
                    <a:lnTo>
                      <a:pt x="53388" y="457631"/>
                    </a:lnTo>
                    <a:lnTo>
                      <a:pt x="51914" y="431651"/>
                    </a:lnTo>
                    <a:lnTo>
                      <a:pt x="53567" y="409384"/>
                    </a:lnTo>
                    <a:lnTo>
                      <a:pt x="63358" y="366471"/>
                    </a:lnTo>
                    <a:lnTo>
                      <a:pt x="82516" y="325657"/>
                    </a:lnTo>
                    <a:lnTo>
                      <a:pt x="109422" y="289188"/>
                    </a:lnTo>
                    <a:lnTo>
                      <a:pt x="148969" y="252514"/>
                    </a:lnTo>
                    <a:lnTo>
                      <a:pt x="200184" y="218525"/>
                    </a:lnTo>
                    <a:lnTo>
                      <a:pt x="237311" y="198759"/>
                    </a:lnTo>
                    <a:lnTo>
                      <a:pt x="256783" y="189030"/>
                    </a:lnTo>
                    <a:lnTo>
                      <a:pt x="266515" y="184004"/>
                    </a:lnTo>
                    <a:lnTo>
                      <a:pt x="268253" y="184004"/>
                    </a:lnTo>
                    <a:lnTo>
                      <a:pt x="271709" y="182287"/>
                    </a:lnTo>
                    <a:lnTo>
                      <a:pt x="574932" y="182287"/>
                    </a:lnTo>
                    <a:lnTo>
                      <a:pt x="577165" y="136718"/>
                    </a:lnTo>
                    <a:lnTo>
                      <a:pt x="581818" y="75019"/>
                    </a:lnTo>
                    <a:lnTo>
                      <a:pt x="591018" y="14617"/>
                    </a:lnTo>
                    <a:lnTo>
                      <a:pt x="591877" y="9455"/>
                    </a:lnTo>
                    <a:lnTo>
                      <a:pt x="593615" y="5151"/>
                    </a:lnTo>
                    <a:lnTo>
                      <a:pt x="594474" y="0"/>
                    </a:lnTo>
                    <a:close/>
                  </a:path>
                  <a:path w="594994" h="694055">
                    <a:moveTo>
                      <a:pt x="574932" y="182287"/>
                    </a:moveTo>
                    <a:lnTo>
                      <a:pt x="271709" y="182287"/>
                    </a:lnTo>
                    <a:lnTo>
                      <a:pt x="242503" y="208941"/>
                    </a:lnTo>
                    <a:lnTo>
                      <a:pt x="214600" y="235594"/>
                    </a:lnTo>
                    <a:lnTo>
                      <a:pt x="172846" y="281818"/>
                    </a:lnTo>
                    <a:lnTo>
                      <a:pt x="137587" y="331906"/>
                    </a:lnTo>
                    <a:lnTo>
                      <a:pt x="108137" y="393799"/>
                    </a:lnTo>
                    <a:lnTo>
                      <a:pt x="91724" y="460017"/>
                    </a:lnTo>
                    <a:lnTo>
                      <a:pt x="88374" y="501980"/>
                    </a:lnTo>
                    <a:lnTo>
                      <a:pt x="88348" y="507339"/>
                    </a:lnTo>
                    <a:lnTo>
                      <a:pt x="90261" y="529307"/>
                    </a:lnTo>
                    <a:lnTo>
                      <a:pt x="95180" y="552025"/>
                    </a:lnTo>
                    <a:lnTo>
                      <a:pt x="96918" y="556328"/>
                    </a:lnTo>
                    <a:lnTo>
                      <a:pt x="99515" y="560621"/>
                    </a:lnTo>
                    <a:lnTo>
                      <a:pt x="100373" y="566642"/>
                    </a:lnTo>
                    <a:lnTo>
                      <a:pt x="496119" y="566642"/>
                    </a:lnTo>
                    <a:lnTo>
                      <a:pt x="501667" y="557938"/>
                    </a:lnTo>
                    <a:lnTo>
                      <a:pt x="523523" y="514193"/>
                    </a:lnTo>
                    <a:lnTo>
                      <a:pt x="542771" y="456690"/>
                    </a:lnTo>
                    <a:lnTo>
                      <a:pt x="555532" y="397254"/>
                    </a:lnTo>
                    <a:lnTo>
                      <a:pt x="563755" y="341254"/>
                    </a:lnTo>
                    <a:lnTo>
                      <a:pt x="569385" y="284609"/>
                    </a:lnTo>
                    <a:lnTo>
                      <a:pt x="573678" y="208941"/>
                    </a:lnTo>
                    <a:lnTo>
                      <a:pt x="574932" y="182287"/>
                    </a:lnTo>
                    <a:close/>
                  </a:path>
                </a:pathLst>
              </a:custGeom>
              <a:solidFill>
                <a:srgbClr val="46A7C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41" name="object 14">
                <a:extLst>
                  <a:ext uri="{FF2B5EF4-FFF2-40B4-BE49-F238E27FC236}">
                    <a16:creationId xmlns:a16="http://schemas.microsoft.com/office/drawing/2014/main" id="{0125AD19-2EA1-49A2-958B-455D825BB27E}"/>
                  </a:ext>
                </a:extLst>
              </p:cNvPr>
              <p:cNvGrpSpPr/>
              <p:nvPr/>
            </p:nvGrpSpPr>
            <p:grpSpPr>
              <a:xfrm>
                <a:off x="1621099" y="753550"/>
                <a:ext cx="612140" cy="817880"/>
                <a:chOff x="1621099" y="753550"/>
                <a:chExt cx="612140" cy="817880"/>
              </a:xfrm>
            </p:grpSpPr>
            <p:sp>
              <p:nvSpPr>
                <p:cNvPr id="43" name="object 15">
                  <a:extLst>
                    <a:ext uri="{FF2B5EF4-FFF2-40B4-BE49-F238E27FC236}">
                      <a16:creationId xmlns:a16="http://schemas.microsoft.com/office/drawing/2014/main" id="{20B63A7D-ECDD-4558-ABC1-E47D502D62FF}"/>
                    </a:ext>
                  </a:extLst>
                </p:cNvPr>
                <p:cNvSpPr/>
                <p:nvPr/>
              </p:nvSpPr>
              <p:spPr>
                <a:xfrm>
                  <a:off x="1621099" y="753550"/>
                  <a:ext cx="612140" cy="817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139" h="817880">
                      <a:moveTo>
                        <a:pt x="102970" y="0"/>
                      </a:moveTo>
                      <a:lnTo>
                        <a:pt x="94072" y="48943"/>
                      </a:lnTo>
                      <a:lnTo>
                        <a:pt x="80308" y="96193"/>
                      </a:lnTo>
                      <a:lnTo>
                        <a:pt x="63543" y="142316"/>
                      </a:lnTo>
                      <a:lnTo>
                        <a:pt x="45642" y="187875"/>
                      </a:lnTo>
                      <a:lnTo>
                        <a:pt x="28472" y="233434"/>
                      </a:lnTo>
                      <a:lnTo>
                        <a:pt x="13898" y="279558"/>
                      </a:lnTo>
                      <a:lnTo>
                        <a:pt x="3785" y="326811"/>
                      </a:lnTo>
                      <a:lnTo>
                        <a:pt x="0" y="375758"/>
                      </a:lnTo>
                      <a:lnTo>
                        <a:pt x="3026" y="420428"/>
                      </a:lnTo>
                      <a:lnTo>
                        <a:pt x="13192" y="462924"/>
                      </a:lnTo>
                      <a:lnTo>
                        <a:pt x="30172" y="503325"/>
                      </a:lnTo>
                      <a:lnTo>
                        <a:pt x="53642" y="541711"/>
                      </a:lnTo>
                      <a:lnTo>
                        <a:pt x="86527" y="579975"/>
                      </a:lnTo>
                      <a:lnTo>
                        <a:pt x="124603" y="613080"/>
                      </a:lnTo>
                      <a:lnTo>
                        <a:pt x="176196" y="646934"/>
                      </a:lnTo>
                      <a:lnTo>
                        <a:pt x="231040" y="674984"/>
                      </a:lnTo>
                      <a:lnTo>
                        <a:pt x="284361" y="697769"/>
                      </a:lnTo>
                      <a:lnTo>
                        <a:pt x="338335" y="717978"/>
                      </a:lnTo>
                      <a:lnTo>
                        <a:pt x="446146" y="753286"/>
                      </a:lnTo>
                      <a:lnTo>
                        <a:pt x="511656" y="775172"/>
                      </a:lnTo>
                      <a:lnTo>
                        <a:pt x="540929" y="785798"/>
                      </a:lnTo>
                      <a:lnTo>
                        <a:pt x="569714" y="797554"/>
                      </a:lnTo>
                      <a:lnTo>
                        <a:pt x="597929" y="810844"/>
                      </a:lnTo>
                      <a:lnTo>
                        <a:pt x="606588" y="816006"/>
                      </a:lnTo>
                      <a:lnTo>
                        <a:pt x="611782" y="817723"/>
                      </a:lnTo>
                      <a:lnTo>
                        <a:pt x="611782" y="816006"/>
                      </a:lnTo>
                      <a:lnTo>
                        <a:pt x="603234" y="784257"/>
                      </a:lnTo>
                      <a:lnTo>
                        <a:pt x="596633" y="752267"/>
                      </a:lnTo>
                      <a:lnTo>
                        <a:pt x="591332" y="720116"/>
                      </a:lnTo>
                      <a:lnTo>
                        <a:pt x="586683" y="687884"/>
                      </a:lnTo>
                      <a:lnTo>
                        <a:pt x="582399" y="649849"/>
                      </a:lnTo>
                      <a:lnTo>
                        <a:pt x="574148" y="574101"/>
                      </a:lnTo>
                      <a:lnTo>
                        <a:pt x="569375" y="536549"/>
                      </a:lnTo>
                      <a:lnTo>
                        <a:pt x="558670" y="464857"/>
                      </a:lnTo>
                      <a:lnTo>
                        <a:pt x="543418" y="393809"/>
                      </a:lnTo>
                      <a:lnTo>
                        <a:pt x="521353" y="323089"/>
                      </a:lnTo>
                      <a:lnTo>
                        <a:pt x="488906" y="256233"/>
                      </a:lnTo>
                      <a:lnTo>
                        <a:pt x="455424" y="212449"/>
                      </a:lnTo>
                      <a:lnTo>
                        <a:pt x="416429" y="178740"/>
                      </a:lnTo>
                      <a:lnTo>
                        <a:pt x="372569" y="150674"/>
                      </a:lnTo>
                      <a:lnTo>
                        <a:pt x="102970" y="0"/>
                      </a:lnTo>
                      <a:close/>
                    </a:path>
                  </a:pathLst>
                </a:custGeom>
                <a:solidFill>
                  <a:srgbClr val="6F9548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4" name="object 16">
                  <a:extLst>
                    <a:ext uri="{FF2B5EF4-FFF2-40B4-BE49-F238E27FC236}">
                      <a16:creationId xmlns:a16="http://schemas.microsoft.com/office/drawing/2014/main" id="{CFCF8459-C65A-4B94-9041-E6E2B8DC7EFF}"/>
                    </a:ext>
                  </a:extLst>
                </p:cNvPr>
                <p:cNvSpPr/>
                <p:nvPr/>
              </p:nvSpPr>
              <p:spPr>
                <a:xfrm>
                  <a:off x="1700161" y="939282"/>
                  <a:ext cx="130810" cy="383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810" h="383540">
                      <a:moveTo>
                        <a:pt x="24768" y="0"/>
                      </a:moveTo>
                      <a:lnTo>
                        <a:pt x="11749" y="46063"/>
                      </a:lnTo>
                      <a:lnTo>
                        <a:pt x="1854" y="102749"/>
                      </a:lnTo>
                      <a:lnTo>
                        <a:pt x="0" y="144451"/>
                      </a:lnTo>
                      <a:lnTo>
                        <a:pt x="3823" y="186796"/>
                      </a:lnTo>
                      <a:lnTo>
                        <a:pt x="14381" y="230432"/>
                      </a:lnTo>
                      <a:lnTo>
                        <a:pt x="33231" y="275390"/>
                      </a:lnTo>
                      <a:lnTo>
                        <a:pt x="59381" y="316639"/>
                      </a:lnTo>
                      <a:lnTo>
                        <a:pt x="92020" y="353051"/>
                      </a:lnTo>
                      <a:lnTo>
                        <a:pt x="130336" y="383496"/>
                      </a:lnTo>
                      <a:lnTo>
                        <a:pt x="96804" y="354490"/>
                      </a:lnTo>
                      <a:lnTo>
                        <a:pt x="70651" y="318401"/>
                      </a:lnTo>
                      <a:lnTo>
                        <a:pt x="51050" y="276806"/>
                      </a:lnTo>
                      <a:lnTo>
                        <a:pt x="37174" y="231285"/>
                      </a:lnTo>
                      <a:lnTo>
                        <a:pt x="28198" y="183414"/>
                      </a:lnTo>
                      <a:lnTo>
                        <a:pt x="23296" y="134772"/>
                      </a:lnTo>
                      <a:lnTo>
                        <a:pt x="21641" y="86937"/>
                      </a:lnTo>
                      <a:lnTo>
                        <a:pt x="22407" y="41487"/>
                      </a:lnTo>
                      <a:lnTo>
                        <a:pt x="2476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42" name="object 17">
                <a:extLst>
                  <a:ext uri="{FF2B5EF4-FFF2-40B4-BE49-F238E27FC236}">
                    <a16:creationId xmlns:a16="http://schemas.microsoft.com/office/drawing/2014/main" id="{4064EC84-B20E-4EDD-A865-32C445A91946}"/>
                  </a:ext>
                </a:extLst>
              </p:cNvPr>
              <p:cNvSpPr/>
              <p:nvPr/>
            </p:nvSpPr>
            <p:spPr>
              <a:xfrm>
                <a:off x="2469978" y="1578205"/>
                <a:ext cx="675005" cy="444500"/>
              </a:xfrm>
              <a:custGeom>
                <a:avLst/>
                <a:gdLst/>
                <a:ahLst/>
                <a:cxnLst/>
                <a:rect l="l" t="t" r="r" b="b"/>
                <a:pathLst>
                  <a:path w="675005" h="444500">
                    <a:moveTo>
                      <a:pt x="354464" y="0"/>
                    </a:moveTo>
                    <a:lnTo>
                      <a:pt x="306902" y="1543"/>
                    </a:lnTo>
                    <a:lnTo>
                      <a:pt x="259401" y="10160"/>
                    </a:lnTo>
                    <a:lnTo>
                      <a:pt x="212862" y="25740"/>
                    </a:lnTo>
                    <a:lnTo>
                      <a:pt x="155860" y="52507"/>
                    </a:lnTo>
                    <a:lnTo>
                      <a:pt x="102101" y="85078"/>
                    </a:lnTo>
                    <a:lnTo>
                      <a:pt x="82740" y="96900"/>
                    </a:lnTo>
                    <a:lnTo>
                      <a:pt x="51050" y="113881"/>
                    </a:lnTo>
                    <a:lnTo>
                      <a:pt x="19360" y="127638"/>
                    </a:lnTo>
                    <a:lnTo>
                      <a:pt x="0" y="129789"/>
                    </a:lnTo>
                    <a:lnTo>
                      <a:pt x="18899" y="145142"/>
                    </a:lnTo>
                    <a:lnTo>
                      <a:pt x="37640" y="162996"/>
                    </a:lnTo>
                    <a:lnTo>
                      <a:pt x="130726" y="259409"/>
                    </a:lnTo>
                    <a:lnTo>
                      <a:pt x="150560" y="279397"/>
                    </a:lnTo>
                    <a:lnTo>
                      <a:pt x="188311" y="317345"/>
                    </a:lnTo>
                    <a:lnTo>
                      <a:pt x="229312" y="353353"/>
                    </a:lnTo>
                    <a:lnTo>
                      <a:pt x="274307" y="386884"/>
                    </a:lnTo>
                    <a:lnTo>
                      <a:pt x="324492" y="415257"/>
                    </a:lnTo>
                    <a:lnTo>
                      <a:pt x="375357" y="434489"/>
                    </a:lnTo>
                    <a:lnTo>
                      <a:pt x="433158" y="444041"/>
                    </a:lnTo>
                    <a:lnTo>
                      <a:pt x="473219" y="443637"/>
                    </a:lnTo>
                    <a:lnTo>
                      <a:pt x="512470" y="436783"/>
                    </a:lnTo>
                    <a:lnTo>
                      <a:pt x="550339" y="422995"/>
                    </a:lnTo>
                    <a:lnTo>
                      <a:pt x="587445" y="403008"/>
                    </a:lnTo>
                    <a:lnTo>
                      <a:pt x="625516" y="375867"/>
                    </a:lnTo>
                    <a:lnTo>
                      <a:pt x="649854" y="355070"/>
                    </a:lnTo>
                    <a:lnTo>
                      <a:pt x="663591" y="343462"/>
                    </a:lnTo>
                    <a:lnTo>
                      <a:pt x="670176" y="336448"/>
                    </a:lnTo>
                    <a:lnTo>
                      <a:pt x="674084" y="329270"/>
                    </a:lnTo>
                    <a:lnTo>
                      <a:pt x="674463" y="322016"/>
                    </a:lnTo>
                    <a:lnTo>
                      <a:pt x="672571" y="313794"/>
                    </a:lnTo>
                    <a:lnTo>
                      <a:pt x="654723" y="262852"/>
                    </a:lnTo>
                    <a:lnTo>
                      <a:pt x="623654" y="195133"/>
                    </a:lnTo>
                    <a:lnTo>
                      <a:pt x="584120" y="131935"/>
                    </a:lnTo>
                    <a:lnTo>
                      <a:pt x="527267" y="66782"/>
                    </a:lnTo>
                    <a:lnTo>
                      <a:pt x="488488" y="38921"/>
                    </a:lnTo>
                    <a:lnTo>
                      <a:pt x="446159" y="18578"/>
                    </a:lnTo>
                    <a:lnTo>
                      <a:pt x="401184" y="5641"/>
                    </a:lnTo>
                    <a:lnTo>
                      <a:pt x="354464" y="0"/>
                    </a:lnTo>
                    <a:close/>
                  </a:path>
                </a:pathLst>
              </a:custGeom>
              <a:solidFill>
                <a:srgbClr val="4A793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9BAA42D-1FE5-4131-A8DB-2EF66356FD1C}"/>
                </a:ext>
              </a:extLst>
            </p:cNvPr>
            <p:cNvGrpSpPr/>
            <p:nvPr/>
          </p:nvGrpSpPr>
          <p:grpSpPr>
            <a:xfrm>
              <a:off x="1572641" y="50585"/>
              <a:ext cx="6925471" cy="2541270"/>
              <a:chOff x="1572641" y="50585"/>
              <a:chExt cx="6925471" cy="2541270"/>
            </a:xfrm>
          </p:grpSpPr>
          <p:sp>
            <p:nvSpPr>
              <p:cNvPr id="22" name="object 4">
                <a:extLst>
                  <a:ext uri="{FF2B5EF4-FFF2-40B4-BE49-F238E27FC236}">
                    <a16:creationId xmlns:a16="http://schemas.microsoft.com/office/drawing/2014/main" id="{BE199A1B-1A38-4E0A-B1AB-3A46096D8123}"/>
                  </a:ext>
                </a:extLst>
              </p:cNvPr>
              <p:cNvSpPr/>
              <p:nvPr/>
            </p:nvSpPr>
            <p:spPr>
              <a:xfrm>
                <a:off x="4139183" y="1008926"/>
                <a:ext cx="400050" cy="676275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676275">
                    <a:moveTo>
                      <a:pt x="227584" y="0"/>
                    </a:moveTo>
                    <a:lnTo>
                      <a:pt x="175419" y="4489"/>
                    </a:lnTo>
                    <a:lnTo>
                      <a:pt x="129203" y="17386"/>
                    </a:lnTo>
                    <a:lnTo>
                      <a:pt x="89692" y="37835"/>
                    </a:lnTo>
                    <a:lnTo>
                      <a:pt x="57643" y="64976"/>
                    </a:lnTo>
                    <a:lnTo>
                      <a:pt x="33814" y="97955"/>
                    </a:lnTo>
                    <a:lnTo>
                      <a:pt x="18961" y="135913"/>
                    </a:lnTo>
                    <a:lnTo>
                      <a:pt x="13842" y="177994"/>
                    </a:lnTo>
                    <a:lnTo>
                      <a:pt x="19275" y="221068"/>
                    </a:lnTo>
                    <a:lnTo>
                      <a:pt x="35092" y="258625"/>
                    </a:lnTo>
                    <a:lnTo>
                      <a:pt x="60572" y="291167"/>
                    </a:lnTo>
                    <a:lnTo>
                      <a:pt x="94994" y="319196"/>
                    </a:lnTo>
                    <a:lnTo>
                      <a:pt x="137635" y="343212"/>
                    </a:lnTo>
                    <a:lnTo>
                      <a:pt x="187774" y="363716"/>
                    </a:lnTo>
                    <a:lnTo>
                      <a:pt x="244844" y="389930"/>
                    </a:lnTo>
                    <a:lnTo>
                      <a:pt x="283499" y="418643"/>
                    </a:lnTo>
                    <a:lnTo>
                      <a:pt x="305442" y="452351"/>
                    </a:lnTo>
                    <a:lnTo>
                      <a:pt x="312377" y="493555"/>
                    </a:lnTo>
                    <a:lnTo>
                      <a:pt x="303049" y="539092"/>
                    </a:lnTo>
                    <a:lnTo>
                      <a:pt x="276037" y="574710"/>
                    </a:lnTo>
                    <a:lnTo>
                      <a:pt x="232798" y="597912"/>
                    </a:lnTo>
                    <a:lnTo>
                      <a:pt x="174790" y="606201"/>
                    </a:lnTo>
                    <a:lnTo>
                      <a:pt x="131392" y="602748"/>
                    </a:lnTo>
                    <a:lnTo>
                      <a:pt x="90425" y="593409"/>
                    </a:lnTo>
                    <a:lnTo>
                      <a:pt x="53351" y="579719"/>
                    </a:lnTo>
                    <a:lnTo>
                      <a:pt x="21632" y="563207"/>
                    </a:lnTo>
                    <a:lnTo>
                      <a:pt x="0" y="633718"/>
                    </a:lnTo>
                    <a:lnTo>
                      <a:pt x="32327" y="650095"/>
                    </a:lnTo>
                    <a:lnTo>
                      <a:pt x="73661" y="663491"/>
                    </a:lnTo>
                    <a:lnTo>
                      <a:pt x="120349" y="672534"/>
                    </a:lnTo>
                    <a:lnTo>
                      <a:pt x="168738" y="675853"/>
                    </a:lnTo>
                    <a:lnTo>
                      <a:pt x="230578" y="670701"/>
                    </a:lnTo>
                    <a:lnTo>
                      <a:pt x="282656" y="656117"/>
                    </a:lnTo>
                    <a:lnTo>
                      <a:pt x="325062" y="633411"/>
                    </a:lnTo>
                    <a:lnTo>
                      <a:pt x="357886" y="603890"/>
                    </a:lnTo>
                    <a:lnTo>
                      <a:pt x="381220" y="568865"/>
                    </a:lnTo>
                    <a:lnTo>
                      <a:pt x="395153" y="529643"/>
                    </a:lnTo>
                    <a:lnTo>
                      <a:pt x="399778" y="487534"/>
                    </a:lnTo>
                    <a:lnTo>
                      <a:pt x="395031" y="442756"/>
                    </a:lnTo>
                    <a:lnTo>
                      <a:pt x="380838" y="404164"/>
                    </a:lnTo>
                    <a:lnTo>
                      <a:pt x="357270" y="370921"/>
                    </a:lnTo>
                    <a:lnTo>
                      <a:pt x="324400" y="342193"/>
                    </a:lnTo>
                    <a:lnTo>
                      <a:pt x="282299" y="317142"/>
                    </a:lnTo>
                    <a:lnTo>
                      <a:pt x="231040" y="294933"/>
                    </a:lnTo>
                    <a:lnTo>
                      <a:pt x="172293" y="268895"/>
                    </a:lnTo>
                    <a:lnTo>
                      <a:pt x="131636" y="241406"/>
                    </a:lnTo>
                    <a:lnTo>
                      <a:pt x="108013" y="209079"/>
                    </a:lnTo>
                    <a:lnTo>
                      <a:pt x="100373" y="168528"/>
                    </a:lnTo>
                    <a:lnTo>
                      <a:pt x="107053" y="134217"/>
                    </a:lnTo>
                    <a:lnTo>
                      <a:pt x="128497" y="102324"/>
                    </a:lnTo>
                    <a:lnTo>
                      <a:pt x="166816" y="78814"/>
                    </a:lnTo>
                    <a:lnTo>
                      <a:pt x="224118" y="69652"/>
                    </a:lnTo>
                    <a:lnTo>
                      <a:pt x="265869" y="72929"/>
                    </a:lnTo>
                    <a:lnTo>
                      <a:pt x="301132" y="81042"/>
                    </a:lnTo>
                    <a:lnTo>
                      <a:pt x="329256" y="91412"/>
                    </a:lnTo>
                    <a:lnTo>
                      <a:pt x="349591" y="101462"/>
                    </a:lnTo>
                    <a:lnTo>
                      <a:pt x="372951" y="31810"/>
                    </a:lnTo>
                    <a:lnTo>
                      <a:pt x="347316" y="19948"/>
                    </a:lnTo>
                    <a:lnTo>
                      <a:pt x="314545" y="9779"/>
                    </a:lnTo>
                    <a:lnTo>
                      <a:pt x="274635" y="2673"/>
                    </a:lnTo>
                    <a:lnTo>
                      <a:pt x="227584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5">
                <a:extLst>
                  <a:ext uri="{FF2B5EF4-FFF2-40B4-BE49-F238E27FC236}">
                    <a16:creationId xmlns:a16="http://schemas.microsoft.com/office/drawing/2014/main" id="{5184E797-D0C6-41C9-8B76-F4B4FB68BD29}"/>
                  </a:ext>
                </a:extLst>
              </p:cNvPr>
              <p:cNvSpPr/>
              <p:nvPr/>
            </p:nvSpPr>
            <p:spPr>
              <a:xfrm>
                <a:off x="4648853" y="1193796"/>
                <a:ext cx="679450" cy="481965"/>
              </a:xfrm>
              <a:custGeom>
                <a:avLst/>
                <a:gdLst/>
                <a:ahLst/>
                <a:cxnLst/>
                <a:rect l="l" t="t" r="r" b="b"/>
                <a:pathLst>
                  <a:path w="679450" h="481964">
                    <a:moveTo>
                      <a:pt x="524392" y="0"/>
                    </a:moveTo>
                    <a:lnTo>
                      <a:pt x="465547" y="8278"/>
                    </a:lnTo>
                    <a:lnTo>
                      <a:pt x="419683" y="32679"/>
                    </a:lnTo>
                    <a:lnTo>
                      <a:pt x="391348" y="59116"/>
                    </a:lnTo>
                    <a:lnTo>
                      <a:pt x="366899" y="94583"/>
                    </a:lnTo>
                    <a:lnTo>
                      <a:pt x="364303" y="94583"/>
                    </a:lnTo>
                    <a:lnTo>
                      <a:pt x="344079" y="56224"/>
                    </a:lnTo>
                    <a:lnTo>
                      <a:pt x="314118" y="26331"/>
                    </a:lnTo>
                    <a:lnTo>
                      <a:pt x="275719" y="6918"/>
                    </a:lnTo>
                    <a:lnTo>
                      <a:pt x="230181" y="0"/>
                    </a:lnTo>
                    <a:lnTo>
                      <a:pt x="177855" y="7282"/>
                    </a:lnTo>
                    <a:lnTo>
                      <a:pt x="136726" y="26656"/>
                    </a:lnTo>
                    <a:lnTo>
                      <a:pt x="105330" y="54413"/>
                    </a:lnTo>
                    <a:lnTo>
                      <a:pt x="82206" y="86845"/>
                    </a:lnTo>
                    <a:lnTo>
                      <a:pt x="78751" y="86845"/>
                    </a:lnTo>
                    <a:lnTo>
                      <a:pt x="75285" y="10313"/>
                    </a:lnTo>
                    <a:lnTo>
                      <a:pt x="0" y="10313"/>
                    </a:lnTo>
                    <a:lnTo>
                      <a:pt x="1637" y="40115"/>
                    </a:lnTo>
                    <a:lnTo>
                      <a:pt x="2706" y="70721"/>
                    </a:lnTo>
                    <a:lnTo>
                      <a:pt x="3289" y="102939"/>
                    </a:lnTo>
                    <a:lnTo>
                      <a:pt x="3465" y="137576"/>
                    </a:lnTo>
                    <a:lnTo>
                      <a:pt x="3465" y="481524"/>
                    </a:lnTo>
                    <a:lnTo>
                      <a:pt x="87400" y="481524"/>
                    </a:lnTo>
                    <a:lnTo>
                      <a:pt x="87400" y="196904"/>
                    </a:lnTo>
                    <a:lnTo>
                      <a:pt x="87873" y="186103"/>
                    </a:lnTo>
                    <a:lnTo>
                      <a:pt x="109251" y="124065"/>
                    </a:lnTo>
                    <a:lnTo>
                      <a:pt x="163440" y="77041"/>
                    </a:lnTo>
                    <a:lnTo>
                      <a:pt x="200758" y="69652"/>
                    </a:lnTo>
                    <a:lnTo>
                      <a:pt x="244053" y="79418"/>
                    </a:lnTo>
                    <a:lnTo>
                      <a:pt x="275178" y="106516"/>
                    </a:lnTo>
                    <a:lnTo>
                      <a:pt x="293972" y="147641"/>
                    </a:lnTo>
                    <a:lnTo>
                      <a:pt x="300273" y="199491"/>
                    </a:lnTo>
                    <a:lnTo>
                      <a:pt x="300273" y="481524"/>
                    </a:lnTo>
                    <a:lnTo>
                      <a:pt x="384208" y="481524"/>
                    </a:lnTo>
                    <a:lnTo>
                      <a:pt x="384208" y="190884"/>
                    </a:lnTo>
                    <a:lnTo>
                      <a:pt x="384681" y="178847"/>
                    </a:lnTo>
                    <a:lnTo>
                      <a:pt x="406340" y="117894"/>
                    </a:lnTo>
                    <a:lnTo>
                      <a:pt x="458178" y="75953"/>
                    </a:lnTo>
                    <a:lnTo>
                      <a:pt x="492372" y="69652"/>
                    </a:lnTo>
                    <a:lnTo>
                      <a:pt x="538031" y="79660"/>
                    </a:lnTo>
                    <a:lnTo>
                      <a:pt x="570142" y="108450"/>
                    </a:lnTo>
                    <a:lnTo>
                      <a:pt x="589110" y="154170"/>
                    </a:lnTo>
                    <a:lnTo>
                      <a:pt x="595343" y="214967"/>
                    </a:lnTo>
                    <a:lnTo>
                      <a:pt x="595343" y="481524"/>
                    </a:lnTo>
                    <a:lnTo>
                      <a:pt x="679277" y="481524"/>
                    </a:lnTo>
                    <a:lnTo>
                      <a:pt x="679277" y="203784"/>
                    </a:lnTo>
                    <a:lnTo>
                      <a:pt x="672131" y="131964"/>
                    </a:lnTo>
                    <a:lnTo>
                      <a:pt x="652967" y="78343"/>
                    </a:lnTo>
                    <a:lnTo>
                      <a:pt x="625198" y="40629"/>
                    </a:lnTo>
                    <a:lnTo>
                      <a:pt x="592237" y="16529"/>
                    </a:lnTo>
                    <a:lnTo>
                      <a:pt x="557497" y="3750"/>
                    </a:lnTo>
                    <a:lnTo>
                      <a:pt x="524392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" name="object 6">
                <a:extLst>
                  <a:ext uri="{FF2B5EF4-FFF2-40B4-BE49-F238E27FC236}">
                    <a16:creationId xmlns:a16="http://schemas.microsoft.com/office/drawing/2014/main" id="{7BCB04E0-1160-4E3F-849B-875DB83173C0}"/>
                  </a:ext>
                </a:extLst>
              </p:cNvPr>
              <p:cNvSpPr/>
              <p:nvPr/>
            </p:nvSpPr>
            <p:spPr>
              <a:xfrm>
                <a:off x="5431971" y="1193793"/>
                <a:ext cx="377825" cy="492125"/>
              </a:xfrm>
              <a:custGeom>
                <a:avLst/>
                <a:gdLst/>
                <a:ahLst/>
                <a:cxnLst/>
                <a:rect l="l" t="t" r="r" b="b"/>
                <a:pathLst>
                  <a:path w="377825" h="492125">
                    <a:moveTo>
                      <a:pt x="333492" y="62772"/>
                    </a:moveTo>
                    <a:lnTo>
                      <a:pt x="176528" y="62772"/>
                    </a:lnTo>
                    <a:lnTo>
                      <a:pt x="234316" y="74394"/>
                    </a:lnTo>
                    <a:lnTo>
                      <a:pt x="266955" y="102864"/>
                    </a:lnTo>
                    <a:lnTo>
                      <a:pt x="281421" y="138588"/>
                    </a:lnTo>
                    <a:lnTo>
                      <a:pt x="284692" y="171973"/>
                    </a:lnTo>
                    <a:lnTo>
                      <a:pt x="284692" y="181429"/>
                    </a:lnTo>
                    <a:lnTo>
                      <a:pt x="219789" y="184064"/>
                    </a:lnTo>
                    <a:lnTo>
                      <a:pt x="162816" y="192514"/>
                    </a:lnTo>
                    <a:lnTo>
                      <a:pt x="113996" y="206627"/>
                    </a:lnTo>
                    <a:lnTo>
                      <a:pt x="73552" y="226252"/>
                    </a:lnTo>
                    <a:lnTo>
                      <a:pt x="41708" y="251237"/>
                    </a:lnTo>
                    <a:lnTo>
                      <a:pt x="4708" y="316686"/>
                    </a:lnTo>
                    <a:lnTo>
                      <a:pt x="0" y="356847"/>
                    </a:lnTo>
                    <a:lnTo>
                      <a:pt x="5808" y="396969"/>
                    </a:lnTo>
                    <a:lnTo>
                      <a:pt x="23204" y="433707"/>
                    </a:lnTo>
                    <a:lnTo>
                      <a:pt x="52148" y="463884"/>
                    </a:lnTo>
                    <a:lnTo>
                      <a:pt x="92596" y="484320"/>
                    </a:lnTo>
                    <a:lnTo>
                      <a:pt x="144508" y="491838"/>
                    </a:lnTo>
                    <a:lnTo>
                      <a:pt x="191912" y="486156"/>
                    </a:lnTo>
                    <a:lnTo>
                      <a:pt x="232339" y="470882"/>
                    </a:lnTo>
                    <a:lnTo>
                      <a:pt x="264978" y="448675"/>
                    </a:lnTo>
                    <a:lnTo>
                      <a:pt x="282772" y="429075"/>
                    </a:lnTo>
                    <a:lnTo>
                      <a:pt x="167010" y="429075"/>
                    </a:lnTo>
                    <a:lnTo>
                      <a:pt x="135682" y="424050"/>
                    </a:lnTo>
                    <a:lnTo>
                      <a:pt x="109791" y="408867"/>
                    </a:lnTo>
                    <a:lnTo>
                      <a:pt x="92175" y="383364"/>
                    </a:lnTo>
                    <a:lnTo>
                      <a:pt x="85672" y="347382"/>
                    </a:lnTo>
                    <a:lnTo>
                      <a:pt x="93993" y="307421"/>
                    </a:lnTo>
                    <a:lnTo>
                      <a:pt x="150679" y="258927"/>
                    </a:lnTo>
                    <a:lnTo>
                      <a:pt x="192458" y="247196"/>
                    </a:lnTo>
                    <a:lnTo>
                      <a:pt x="238803" y="241676"/>
                    </a:lnTo>
                    <a:lnTo>
                      <a:pt x="286420" y="240767"/>
                    </a:lnTo>
                    <a:lnTo>
                      <a:pt x="369496" y="240767"/>
                    </a:lnTo>
                    <a:lnTo>
                      <a:pt x="369490" y="192514"/>
                    </a:lnTo>
                    <a:lnTo>
                      <a:pt x="367110" y="152161"/>
                    </a:lnTo>
                    <a:lnTo>
                      <a:pt x="359093" y="113063"/>
                    </a:lnTo>
                    <a:lnTo>
                      <a:pt x="344158" y="77094"/>
                    </a:lnTo>
                    <a:lnTo>
                      <a:pt x="333492" y="62772"/>
                    </a:lnTo>
                    <a:close/>
                  </a:path>
                  <a:path w="377825" h="492125">
                    <a:moveTo>
                      <a:pt x="370870" y="422196"/>
                    </a:moveTo>
                    <a:lnTo>
                      <a:pt x="292483" y="422196"/>
                    </a:lnTo>
                    <a:lnTo>
                      <a:pt x="299404" y="481524"/>
                    </a:lnTo>
                    <a:lnTo>
                      <a:pt x="377286" y="481524"/>
                    </a:lnTo>
                    <a:lnTo>
                      <a:pt x="373512" y="455807"/>
                    </a:lnTo>
                    <a:lnTo>
                      <a:pt x="371118" y="427996"/>
                    </a:lnTo>
                    <a:lnTo>
                      <a:pt x="370870" y="422196"/>
                    </a:lnTo>
                    <a:close/>
                  </a:path>
                  <a:path w="377825" h="492125">
                    <a:moveTo>
                      <a:pt x="369496" y="240767"/>
                    </a:moveTo>
                    <a:lnTo>
                      <a:pt x="286420" y="240767"/>
                    </a:lnTo>
                    <a:lnTo>
                      <a:pt x="286420" y="322450"/>
                    </a:lnTo>
                    <a:lnTo>
                      <a:pt x="286096" y="329530"/>
                    </a:lnTo>
                    <a:lnTo>
                      <a:pt x="266184" y="379013"/>
                    </a:lnTo>
                    <a:lnTo>
                      <a:pt x="208827" y="422276"/>
                    </a:lnTo>
                    <a:lnTo>
                      <a:pt x="167010" y="429075"/>
                    </a:lnTo>
                    <a:lnTo>
                      <a:pt x="282772" y="429075"/>
                    </a:lnTo>
                    <a:lnTo>
                      <a:pt x="289017" y="422196"/>
                    </a:lnTo>
                    <a:lnTo>
                      <a:pt x="370870" y="422196"/>
                    </a:lnTo>
                    <a:lnTo>
                      <a:pt x="369861" y="398573"/>
                    </a:lnTo>
                    <a:lnTo>
                      <a:pt x="369496" y="368020"/>
                    </a:lnTo>
                    <a:lnTo>
                      <a:pt x="369496" y="240767"/>
                    </a:lnTo>
                    <a:close/>
                  </a:path>
                  <a:path w="377825" h="492125">
                    <a:moveTo>
                      <a:pt x="189512" y="0"/>
                    </a:moveTo>
                    <a:lnTo>
                      <a:pt x="145457" y="2955"/>
                    </a:lnTo>
                    <a:lnTo>
                      <a:pt x="103839" y="11392"/>
                    </a:lnTo>
                    <a:lnTo>
                      <a:pt x="66116" y="24666"/>
                    </a:lnTo>
                    <a:lnTo>
                      <a:pt x="33747" y="42134"/>
                    </a:lnTo>
                    <a:lnTo>
                      <a:pt x="53652" y="98028"/>
                    </a:lnTo>
                    <a:lnTo>
                      <a:pt x="80516" y="83450"/>
                    </a:lnTo>
                    <a:lnTo>
                      <a:pt x="110869" y="72339"/>
                    </a:lnTo>
                    <a:lnTo>
                      <a:pt x="143333" y="65258"/>
                    </a:lnTo>
                    <a:lnTo>
                      <a:pt x="176528" y="62772"/>
                    </a:lnTo>
                    <a:lnTo>
                      <a:pt x="333492" y="62772"/>
                    </a:lnTo>
                    <a:lnTo>
                      <a:pt x="321020" y="46027"/>
                    </a:lnTo>
                    <a:lnTo>
                      <a:pt x="288390" y="21640"/>
                    </a:lnTo>
                    <a:lnTo>
                      <a:pt x="244983" y="5705"/>
                    </a:lnTo>
                    <a:lnTo>
                      <a:pt x="189512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" name="object 7">
                <a:extLst>
                  <a:ext uri="{FF2B5EF4-FFF2-40B4-BE49-F238E27FC236}">
                    <a16:creationId xmlns:a16="http://schemas.microsoft.com/office/drawing/2014/main" id="{A9A833E3-B2D3-425A-8686-18C4EA34401E}"/>
                  </a:ext>
                </a:extLst>
              </p:cNvPr>
              <p:cNvSpPr/>
              <p:nvPr/>
            </p:nvSpPr>
            <p:spPr>
              <a:xfrm>
                <a:off x="5936458" y="1193793"/>
                <a:ext cx="238125" cy="481965"/>
              </a:xfrm>
              <a:custGeom>
                <a:avLst/>
                <a:gdLst/>
                <a:ahLst/>
                <a:cxnLst/>
                <a:rect l="l" t="t" r="r" b="b"/>
                <a:pathLst>
                  <a:path w="238125" h="481964">
                    <a:moveTo>
                      <a:pt x="223249" y="0"/>
                    </a:moveTo>
                    <a:lnTo>
                      <a:pt x="213731" y="0"/>
                    </a:lnTo>
                    <a:lnTo>
                      <a:pt x="171763" y="7175"/>
                    </a:lnTo>
                    <a:lnTo>
                      <a:pt x="134340" y="27732"/>
                    </a:lnTo>
                    <a:lnTo>
                      <a:pt x="103730" y="60218"/>
                    </a:lnTo>
                    <a:lnTo>
                      <a:pt x="82206" y="103180"/>
                    </a:lnTo>
                    <a:lnTo>
                      <a:pt x="78741" y="103180"/>
                    </a:lnTo>
                    <a:lnTo>
                      <a:pt x="75285" y="10324"/>
                    </a:lnTo>
                    <a:lnTo>
                      <a:pt x="0" y="10324"/>
                    </a:lnTo>
                    <a:lnTo>
                      <a:pt x="2133" y="44058"/>
                    </a:lnTo>
                    <a:lnTo>
                      <a:pt x="3458" y="79646"/>
                    </a:lnTo>
                    <a:lnTo>
                      <a:pt x="4134" y="117331"/>
                    </a:lnTo>
                    <a:lnTo>
                      <a:pt x="4324" y="157356"/>
                    </a:lnTo>
                    <a:lnTo>
                      <a:pt x="4324" y="481524"/>
                    </a:lnTo>
                    <a:lnTo>
                      <a:pt x="89128" y="481524"/>
                    </a:lnTo>
                    <a:lnTo>
                      <a:pt x="89128" y="230443"/>
                    </a:lnTo>
                    <a:lnTo>
                      <a:pt x="89438" y="219668"/>
                    </a:lnTo>
                    <a:lnTo>
                      <a:pt x="107660" y="146489"/>
                    </a:lnTo>
                    <a:lnTo>
                      <a:pt x="132497" y="111675"/>
                    </a:lnTo>
                    <a:lnTo>
                      <a:pt x="166582" y="88954"/>
                    </a:lnTo>
                    <a:lnTo>
                      <a:pt x="208538" y="80824"/>
                    </a:lnTo>
                    <a:lnTo>
                      <a:pt x="217030" y="80985"/>
                    </a:lnTo>
                    <a:lnTo>
                      <a:pt x="224549" y="81470"/>
                    </a:lnTo>
                    <a:lnTo>
                      <a:pt x="231418" y="82278"/>
                    </a:lnTo>
                    <a:lnTo>
                      <a:pt x="237961" y="83411"/>
                    </a:lnTo>
                    <a:lnTo>
                      <a:pt x="237961" y="2586"/>
                    </a:lnTo>
                    <a:lnTo>
                      <a:pt x="230171" y="858"/>
                    </a:lnTo>
                    <a:lnTo>
                      <a:pt x="223249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" name="object 8">
                <a:extLst>
                  <a:ext uri="{FF2B5EF4-FFF2-40B4-BE49-F238E27FC236}">
                    <a16:creationId xmlns:a16="http://schemas.microsoft.com/office/drawing/2014/main" id="{C961FC74-AE35-4AFF-9DA1-D19625346FCB}"/>
                  </a:ext>
                </a:extLst>
              </p:cNvPr>
              <p:cNvSpPr/>
              <p:nvPr/>
            </p:nvSpPr>
            <p:spPr>
              <a:xfrm>
                <a:off x="6230663" y="1069116"/>
                <a:ext cx="280670" cy="615950"/>
              </a:xfrm>
              <a:custGeom>
                <a:avLst/>
                <a:gdLst/>
                <a:ahLst/>
                <a:cxnLst/>
                <a:rect l="l" t="t" r="r" b="b"/>
                <a:pathLst>
                  <a:path w="280670" h="615950">
                    <a:moveTo>
                      <a:pt x="157492" y="0"/>
                    </a:moveTo>
                    <a:lnTo>
                      <a:pt x="72688" y="22355"/>
                    </a:lnTo>
                    <a:lnTo>
                      <a:pt x="72688" y="135001"/>
                    </a:lnTo>
                    <a:lnTo>
                      <a:pt x="0" y="135001"/>
                    </a:lnTo>
                    <a:lnTo>
                      <a:pt x="0" y="200349"/>
                    </a:lnTo>
                    <a:lnTo>
                      <a:pt x="72688" y="200349"/>
                    </a:lnTo>
                    <a:lnTo>
                      <a:pt x="72688" y="457441"/>
                    </a:lnTo>
                    <a:lnTo>
                      <a:pt x="74554" y="496231"/>
                    </a:lnTo>
                    <a:lnTo>
                      <a:pt x="90941" y="557685"/>
                    </a:lnTo>
                    <a:lnTo>
                      <a:pt x="124070" y="594983"/>
                    </a:lnTo>
                    <a:lnTo>
                      <a:pt x="170689" y="613279"/>
                    </a:lnTo>
                    <a:lnTo>
                      <a:pt x="199030" y="615656"/>
                    </a:lnTo>
                    <a:lnTo>
                      <a:pt x="222853" y="614744"/>
                    </a:lnTo>
                    <a:lnTo>
                      <a:pt x="243593" y="612220"/>
                    </a:lnTo>
                    <a:lnTo>
                      <a:pt x="261087" y="608407"/>
                    </a:lnTo>
                    <a:lnTo>
                      <a:pt x="275174" y="603625"/>
                    </a:lnTo>
                    <a:lnTo>
                      <a:pt x="271719" y="539994"/>
                    </a:lnTo>
                    <a:lnTo>
                      <a:pt x="262291" y="542021"/>
                    </a:lnTo>
                    <a:lnTo>
                      <a:pt x="250837" y="543970"/>
                    </a:lnTo>
                    <a:lnTo>
                      <a:pt x="237275" y="545436"/>
                    </a:lnTo>
                    <a:lnTo>
                      <a:pt x="221522" y="546014"/>
                    </a:lnTo>
                    <a:lnTo>
                      <a:pt x="191440" y="539860"/>
                    </a:lnTo>
                    <a:lnTo>
                      <a:pt x="171661" y="521936"/>
                    </a:lnTo>
                    <a:lnTo>
                      <a:pt x="160804" y="493050"/>
                    </a:lnTo>
                    <a:lnTo>
                      <a:pt x="157492" y="454007"/>
                    </a:lnTo>
                    <a:lnTo>
                      <a:pt x="157492" y="200349"/>
                    </a:lnTo>
                    <a:lnTo>
                      <a:pt x="280368" y="200349"/>
                    </a:lnTo>
                    <a:lnTo>
                      <a:pt x="280368" y="135001"/>
                    </a:lnTo>
                    <a:lnTo>
                      <a:pt x="157492" y="135001"/>
                    </a:lnTo>
                    <a:lnTo>
                      <a:pt x="157492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" name="object 9">
                <a:extLst>
                  <a:ext uri="{FF2B5EF4-FFF2-40B4-BE49-F238E27FC236}">
                    <a16:creationId xmlns:a16="http://schemas.microsoft.com/office/drawing/2014/main" id="{9822F39B-054F-4307-AB79-E08F4B681DB0}"/>
                  </a:ext>
                </a:extLst>
              </p:cNvPr>
              <p:cNvSpPr/>
              <p:nvPr/>
            </p:nvSpPr>
            <p:spPr>
              <a:xfrm>
                <a:off x="6611404" y="1019244"/>
                <a:ext cx="367030" cy="656590"/>
              </a:xfrm>
              <a:custGeom>
                <a:avLst/>
                <a:gdLst/>
                <a:ahLst/>
                <a:cxnLst/>
                <a:rect l="l" t="t" r="r" b="b"/>
                <a:pathLst>
                  <a:path w="367029" h="656589">
                    <a:moveTo>
                      <a:pt x="366903" y="584200"/>
                    </a:moveTo>
                    <a:lnTo>
                      <a:pt x="84797" y="584200"/>
                    </a:lnTo>
                    <a:lnTo>
                      <a:pt x="84797" y="0"/>
                    </a:lnTo>
                    <a:lnTo>
                      <a:pt x="0" y="0"/>
                    </a:lnTo>
                    <a:lnTo>
                      <a:pt x="0" y="584200"/>
                    </a:lnTo>
                    <a:lnTo>
                      <a:pt x="0" y="656590"/>
                    </a:lnTo>
                    <a:lnTo>
                      <a:pt x="366903" y="656590"/>
                    </a:lnTo>
                    <a:lnTo>
                      <a:pt x="366903" y="58420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" name="object 10">
                <a:extLst>
                  <a:ext uri="{FF2B5EF4-FFF2-40B4-BE49-F238E27FC236}">
                    <a16:creationId xmlns:a16="http://schemas.microsoft.com/office/drawing/2014/main" id="{8A620153-C619-4AE3-9C89-F1B0C1EDE60D}"/>
                  </a:ext>
                </a:extLst>
              </p:cNvPr>
              <p:cNvSpPr/>
              <p:nvPr/>
            </p:nvSpPr>
            <p:spPr>
              <a:xfrm>
                <a:off x="7032817" y="1193793"/>
                <a:ext cx="378460" cy="492125"/>
              </a:xfrm>
              <a:custGeom>
                <a:avLst/>
                <a:gdLst/>
                <a:ahLst/>
                <a:cxnLst/>
                <a:rect l="l" t="t" r="r" b="b"/>
                <a:pathLst>
                  <a:path w="378459" h="492125">
                    <a:moveTo>
                      <a:pt x="333803" y="62772"/>
                    </a:moveTo>
                    <a:lnTo>
                      <a:pt x="177397" y="62772"/>
                    </a:lnTo>
                    <a:lnTo>
                      <a:pt x="235045" y="74394"/>
                    </a:lnTo>
                    <a:lnTo>
                      <a:pt x="267385" y="102864"/>
                    </a:lnTo>
                    <a:lnTo>
                      <a:pt x="281555" y="138588"/>
                    </a:lnTo>
                    <a:lnTo>
                      <a:pt x="284692" y="171973"/>
                    </a:lnTo>
                    <a:lnTo>
                      <a:pt x="284692" y="181429"/>
                    </a:lnTo>
                    <a:lnTo>
                      <a:pt x="220039" y="184064"/>
                    </a:lnTo>
                    <a:lnTo>
                      <a:pt x="163183" y="192514"/>
                    </a:lnTo>
                    <a:lnTo>
                      <a:pt x="114378" y="206627"/>
                    </a:lnTo>
                    <a:lnTo>
                      <a:pt x="73878" y="226252"/>
                    </a:lnTo>
                    <a:lnTo>
                      <a:pt x="41937" y="251237"/>
                    </a:lnTo>
                    <a:lnTo>
                      <a:pt x="4744" y="316686"/>
                    </a:lnTo>
                    <a:lnTo>
                      <a:pt x="0" y="356847"/>
                    </a:lnTo>
                    <a:lnTo>
                      <a:pt x="5891" y="396969"/>
                    </a:lnTo>
                    <a:lnTo>
                      <a:pt x="23455" y="433707"/>
                    </a:lnTo>
                    <a:lnTo>
                      <a:pt x="52523" y="463884"/>
                    </a:lnTo>
                    <a:lnTo>
                      <a:pt x="92930" y="484320"/>
                    </a:lnTo>
                    <a:lnTo>
                      <a:pt x="144508" y="491838"/>
                    </a:lnTo>
                    <a:lnTo>
                      <a:pt x="191926" y="486156"/>
                    </a:lnTo>
                    <a:lnTo>
                      <a:pt x="232448" y="470882"/>
                    </a:lnTo>
                    <a:lnTo>
                      <a:pt x="265345" y="448675"/>
                    </a:lnTo>
                    <a:lnTo>
                      <a:pt x="283510" y="429075"/>
                    </a:lnTo>
                    <a:lnTo>
                      <a:pt x="167010" y="429075"/>
                    </a:lnTo>
                    <a:lnTo>
                      <a:pt x="136183" y="424050"/>
                    </a:lnTo>
                    <a:lnTo>
                      <a:pt x="110546" y="408867"/>
                    </a:lnTo>
                    <a:lnTo>
                      <a:pt x="93022" y="383364"/>
                    </a:lnTo>
                    <a:lnTo>
                      <a:pt x="86531" y="347382"/>
                    </a:lnTo>
                    <a:lnTo>
                      <a:pt x="94848" y="307421"/>
                    </a:lnTo>
                    <a:lnTo>
                      <a:pt x="151431" y="258927"/>
                    </a:lnTo>
                    <a:lnTo>
                      <a:pt x="193062" y="247196"/>
                    </a:lnTo>
                    <a:lnTo>
                      <a:pt x="239165" y="241676"/>
                    </a:lnTo>
                    <a:lnTo>
                      <a:pt x="286420" y="240767"/>
                    </a:lnTo>
                    <a:lnTo>
                      <a:pt x="369496" y="240767"/>
                    </a:lnTo>
                    <a:lnTo>
                      <a:pt x="369490" y="192514"/>
                    </a:lnTo>
                    <a:lnTo>
                      <a:pt x="367155" y="152161"/>
                    </a:lnTo>
                    <a:lnTo>
                      <a:pt x="359243" y="113063"/>
                    </a:lnTo>
                    <a:lnTo>
                      <a:pt x="344429" y="77094"/>
                    </a:lnTo>
                    <a:lnTo>
                      <a:pt x="333803" y="62772"/>
                    </a:lnTo>
                    <a:close/>
                  </a:path>
                  <a:path w="378459" h="492125">
                    <a:moveTo>
                      <a:pt x="371245" y="422196"/>
                    </a:moveTo>
                    <a:lnTo>
                      <a:pt x="292483" y="422196"/>
                    </a:lnTo>
                    <a:lnTo>
                      <a:pt x="299404" y="481524"/>
                    </a:lnTo>
                    <a:lnTo>
                      <a:pt x="378145" y="481524"/>
                    </a:lnTo>
                    <a:lnTo>
                      <a:pt x="374240" y="455807"/>
                    </a:lnTo>
                    <a:lnTo>
                      <a:pt x="371551" y="427996"/>
                    </a:lnTo>
                    <a:lnTo>
                      <a:pt x="371245" y="422196"/>
                    </a:lnTo>
                    <a:close/>
                  </a:path>
                  <a:path w="378459" h="492125">
                    <a:moveTo>
                      <a:pt x="369496" y="240767"/>
                    </a:moveTo>
                    <a:lnTo>
                      <a:pt x="286420" y="240767"/>
                    </a:lnTo>
                    <a:lnTo>
                      <a:pt x="286420" y="322450"/>
                    </a:lnTo>
                    <a:lnTo>
                      <a:pt x="286110" y="329530"/>
                    </a:lnTo>
                    <a:lnTo>
                      <a:pt x="267035" y="379013"/>
                    </a:lnTo>
                    <a:lnTo>
                      <a:pt x="209329" y="422276"/>
                    </a:lnTo>
                    <a:lnTo>
                      <a:pt x="167010" y="429075"/>
                    </a:lnTo>
                    <a:lnTo>
                      <a:pt x="283510" y="429075"/>
                    </a:lnTo>
                    <a:lnTo>
                      <a:pt x="289886" y="422196"/>
                    </a:lnTo>
                    <a:lnTo>
                      <a:pt x="371245" y="422196"/>
                    </a:lnTo>
                    <a:lnTo>
                      <a:pt x="369996" y="398573"/>
                    </a:lnTo>
                    <a:lnTo>
                      <a:pt x="369496" y="368020"/>
                    </a:lnTo>
                    <a:lnTo>
                      <a:pt x="369496" y="240767"/>
                    </a:lnTo>
                    <a:close/>
                  </a:path>
                  <a:path w="378459" h="492125">
                    <a:moveTo>
                      <a:pt x="189512" y="0"/>
                    </a:moveTo>
                    <a:lnTo>
                      <a:pt x="145593" y="2955"/>
                    </a:lnTo>
                    <a:lnTo>
                      <a:pt x="104274" y="11392"/>
                    </a:lnTo>
                    <a:lnTo>
                      <a:pt x="66850" y="24666"/>
                    </a:lnTo>
                    <a:lnTo>
                      <a:pt x="34616" y="42134"/>
                    </a:lnTo>
                    <a:lnTo>
                      <a:pt x="53652" y="98028"/>
                    </a:lnTo>
                    <a:lnTo>
                      <a:pt x="81018" y="83450"/>
                    </a:lnTo>
                    <a:lnTo>
                      <a:pt x="111630" y="72339"/>
                    </a:lnTo>
                    <a:lnTo>
                      <a:pt x="144188" y="65258"/>
                    </a:lnTo>
                    <a:lnTo>
                      <a:pt x="177397" y="62772"/>
                    </a:lnTo>
                    <a:lnTo>
                      <a:pt x="333803" y="62772"/>
                    </a:lnTo>
                    <a:lnTo>
                      <a:pt x="321380" y="46027"/>
                    </a:lnTo>
                    <a:lnTo>
                      <a:pt x="288766" y="21640"/>
                    </a:lnTo>
                    <a:lnTo>
                      <a:pt x="245254" y="5705"/>
                    </a:lnTo>
                    <a:lnTo>
                      <a:pt x="189512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" name="object 11">
                <a:extLst>
                  <a:ext uri="{FF2B5EF4-FFF2-40B4-BE49-F238E27FC236}">
                    <a16:creationId xmlns:a16="http://schemas.microsoft.com/office/drawing/2014/main" id="{C24D98BA-4E3C-45E9-9A31-6FA76E396B53}"/>
                  </a:ext>
                </a:extLst>
              </p:cNvPr>
              <p:cNvSpPr/>
              <p:nvPr/>
            </p:nvSpPr>
            <p:spPr>
              <a:xfrm>
                <a:off x="7538165" y="1193796"/>
                <a:ext cx="407034" cy="481965"/>
              </a:xfrm>
              <a:custGeom>
                <a:avLst/>
                <a:gdLst/>
                <a:ahLst/>
                <a:cxnLst/>
                <a:rect l="l" t="t" r="r" b="b"/>
                <a:pathLst>
                  <a:path w="407034" h="481964">
                    <a:moveTo>
                      <a:pt x="239699" y="0"/>
                    </a:moveTo>
                    <a:lnTo>
                      <a:pt x="185293" y="7550"/>
                    </a:lnTo>
                    <a:lnTo>
                      <a:pt x="140620" y="27514"/>
                    </a:lnTo>
                    <a:lnTo>
                      <a:pt x="106330" y="55862"/>
                    </a:lnTo>
                    <a:lnTo>
                      <a:pt x="83076" y="88562"/>
                    </a:lnTo>
                    <a:lnTo>
                      <a:pt x="81348" y="88562"/>
                    </a:lnTo>
                    <a:lnTo>
                      <a:pt x="76154" y="10313"/>
                    </a:lnTo>
                    <a:lnTo>
                      <a:pt x="0" y="10313"/>
                    </a:lnTo>
                    <a:lnTo>
                      <a:pt x="1637" y="40115"/>
                    </a:lnTo>
                    <a:lnTo>
                      <a:pt x="2706" y="70721"/>
                    </a:lnTo>
                    <a:lnTo>
                      <a:pt x="3289" y="102939"/>
                    </a:lnTo>
                    <a:lnTo>
                      <a:pt x="3465" y="137576"/>
                    </a:lnTo>
                    <a:lnTo>
                      <a:pt x="3465" y="481524"/>
                    </a:lnTo>
                    <a:lnTo>
                      <a:pt x="89997" y="481524"/>
                    </a:lnTo>
                    <a:lnTo>
                      <a:pt x="89997" y="198632"/>
                    </a:lnTo>
                    <a:lnTo>
                      <a:pt x="90334" y="187717"/>
                    </a:lnTo>
                    <a:lnTo>
                      <a:pt x="112211" y="124557"/>
                    </a:lnTo>
                    <a:lnTo>
                      <a:pt x="171133" y="77563"/>
                    </a:lnTo>
                    <a:lnTo>
                      <a:pt x="211145" y="70510"/>
                    </a:lnTo>
                    <a:lnTo>
                      <a:pt x="262630" y="81635"/>
                    </a:lnTo>
                    <a:lnTo>
                      <a:pt x="296593" y="111784"/>
                    </a:lnTo>
                    <a:lnTo>
                      <a:pt x="315304" y="156120"/>
                    </a:lnTo>
                    <a:lnTo>
                      <a:pt x="321037" y="209805"/>
                    </a:lnTo>
                    <a:lnTo>
                      <a:pt x="321037" y="481524"/>
                    </a:lnTo>
                    <a:lnTo>
                      <a:pt x="406699" y="481524"/>
                    </a:lnTo>
                    <a:lnTo>
                      <a:pt x="406699" y="200349"/>
                    </a:lnTo>
                    <a:lnTo>
                      <a:pt x="400900" y="138350"/>
                    </a:lnTo>
                    <a:lnTo>
                      <a:pt x="385096" y="89933"/>
                    </a:lnTo>
                    <a:lnTo>
                      <a:pt x="361678" y="53626"/>
                    </a:lnTo>
                    <a:lnTo>
                      <a:pt x="333039" y="27953"/>
                    </a:lnTo>
                    <a:lnTo>
                      <a:pt x="269658" y="2614"/>
                    </a:lnTo>
                    <a:lnTo>
                      <a:pt x="239699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12">
                <a:extLst>
                  <a:ext uri="{FF2B5EF4-FFF2-40B4-BE49-F238E27FC236}">
                    <a16:creationId xmlns:a16="http://schemas.microsoft.com/office/drawing/2014/main" id="{86E418A3-6EE3-4FCD-BE54-F3E82DCE91F9}"/>
                  </a:ext>
                </a:extLst>
              </p:cNvPr>
              <p:cNvSpPr/>
              <p:nvPr/>
            </p:nvSpPr>
            <p:spPr>
              <a:xfrm>
                <a:off x="8050437" y="984849"/>
                <a:ext cx="447675" cy="701040"/>
              </a:xfrm>
              <a:custGeom>
                <a:avLst/>
                <a:gdLst/>
                <a:ahLst/>
                <a:cxnLst/>
                <a:rect l="l" t="t" r="r" b="b"/>
                <a:pathLst>
                  <a:path w="447675" h="701039">
                    <a:moveTo>
                      <a:pt x="212873" y="208946"/>
                    </a:moveTo>
                    <a:lnTo>
                      <a:pt x="170399" y="213390"/>
                    </a:lnTo>
                    <a:lnTo>
                      <a:pt x="130572" y="226438"/>
                    </a:lnTo>
                    <a:lnTo>
                      <a:pt x="94335" y="247669"/>
                    </a:lnTo>
                    <a:lnTo>
                      <a:pt x="62631" y="276659"/>
                    </a:lnTo>
                    <a:lnTo>
                      <a:pt x="36403" y="312984"/>
                    </a:lnTo>
                    <a:lnTo>
                      <a:pt x="16593" y="356222"/>
                    </a:lnTo>
                    <a:lnTo>
                      <a:pt x="4144" y="405950"/>
                    </a:lnTo>
                    <a:lnTo>
                      <a:pt x="0" y="461745"/>
                    </a:lnTo>
                    <a:lnTo>
                      <a:pt x="4017" y="512998"/>
                    </a:lnTo>
                    <a:lnTo>
                      <a:pt x="15590" y="559313"/>
                    </a:lnTo>
                    <a:lnTo>
                      <a:pt x="33998" y="600105"/>
                    </a:lnTo>
                    <a:lnTo>
                      <a:pt x="58520" y="634792"/>
                    </a:lnTo>
                    <a:lnTo>
                      <a:pt x="88437" y="662787"/>
                    </a:lnTo>
                    <a:lnTo>
                      <a:pt x="123029" y="683507"/>
                    </a:lnTo>
                    <a:lnTo>
                      <a:pt x="161575" y="696368"/>
                    </a:lnTo>
                    <a:lnTo>
                      <a:pt x="203355" y="700784"/>
                    </a:lnTo>
                    <a:lnTo>
                      <a:pt x="257342" y="693785"/>
                    </a:lnTo>
                    <a:lnTo>
                      <a:pt x="302975" y="674453"/>
                    </a:lnTo>
                    <a:lnTo>
                      <a:pt x="339034" y="645284"/>
                    </a:lnTo>
                    <a:lnTo>
                      <a:pt x="348228" y="632001"/>
                    </a:lnTo>
                    <a:lnTo>
                      <a:pt x="227584" y="632001"/>
                    </a:lnTo>
                    <a:lnTo>
                      <a:pt x="184751" y="625699"/>
                    </a:lnTo>
                    <a:lnTo>
                      <a:pt x="149706" y="607957"/>
                    </a:lnTo>
                    <a:lnTo>
                      <a:pt x="122447" y="580516"/>
                    </a:lnTo>
                    <a:lnTo>
                      <a:pt x="102977" y="545121"/>
                    </a:lnTo>
                    <a:lnTo>
                      <a:pt x="91294" y="503515"/>
                    </a:lnTo>
                    <a:lnTo>
                      <a:pt x="87400" y="457441"/>
                    </a:lnTo>
                    <a:lnTo>
                      <a:pt x="91723" y="407877"/>
                    </a:lnTo>
                    <a:lnTo>
                      <a:pt x="104386" y="364164"/>
                    </a:lnTo>
                    <a:lnTo>
                      <a:pt x="124933" y="327712"/>
                    </a:lnTo>
                    <a:lnTo>
                      <a:pt x="152907" y="299929"/>
                    </a:lnTo>
                    <a:lnTo>
                      <a:pt x="187853" y="282226"/>
                    </a:lnTo>
                    <a:lnTo>
                      <a:pt x="229312" y="276012"/>
                    </a:lnTo>
                    <a:lnTo>
                      <a:pt x="351687" y="276012"/>
                    </a:lnTo>
                    <a:lnTo>
                      <a:pt x="334440" y="253566"/>
                    </a:lnTo>
                    <a:lnTo>
                      <a:pt x="303409" y="230551"/>
                    </a:lnTo>
                    <a:lnTo>
                      <a:pt x="262806" y="214791"/>
                    </a:lnTo>
                    <a:lnTo>
                      <a:pt x="212873" y="208946"/>
                    </a:lnTo>
                    <a:close/>
                  </a:path>
                  <a:path w="447675" h="701039">
                    <a:moveTo>
                      <a:pt x="444236" y="608777"/>
                    </a:moveTo>
                    <a:lnTo>
                      <a:pt x="366030" y="608777"/>
                    </a:lnTo>
                    <a:lnTo>
                      <a:pt x="370365" y="690471"/>
                    </a:lnTo>
                    <a:lnTo>
                      <a:pt x="447379" y="690471"/>
                    </a:lnTo>
                    <a:lnTo>
                      <a:pt x="445741" y="663531"/>
                    </a:lnTo>
                    <a:lnTo>
                      <a:pt x="444736" y="634792"/>
                    </a:lnTo>
                    <a:lnTo>
                      <a:pt x="444654" y="632001"/>
                    </a:lnTo>
                    <a:lnTo>
                      <a:pt x="444236" y="608777"/>
                    </a:lnTo>
                    <a:close/>
                  </a:path>
                  <a:path w="447675" h="701039">
                    <a:moveTo>
                      <a:pt x="351687" y="276012"/>
                    </a:moveTo>
                    <a:lnTo>
                      <a:pt x="229312" y="276012"/>
                    </a:lnTo>
                    <a:lnTo>
                      <a:pt x="274336" y="283845"/>
                    </a:lnTo>
                    <a:lnTo>
                      <a:pt x="311086" y="305139"/>
                    </a:lnTo>
                    <a:lnTo>
                      <a:pt x="338099" y="336592"/>
                    </a:lnTo>
                    <a:lnTo>
                      <a:pt x="353915" y="374899"/>
                    </a:lnTo>
                    <a:lnTo>
                      <a:pt x="357381" y="492697"/>
                    </a:lnTo>
                    <a:lnTo>
                      <a:pt x="357205" y="502707"/>
                    </a:lnTo>
                    <a:lnTo>
                      <a:pt x="335761" y="572865"/>
                    </a:lnTo>
                    <a:lnTo>
                      <a:pt x="306652" y="605019"/>
                    </a:lnTo>
                    <a:lnTo>
                      <a:pt x="269593" y="625081"/>
                    </a:lnTo>
                    <a:lnTo>
                      <a:pt x="227584" y="632001"/>
                    </a:lnTo>
                    <a:lnTo>
                      <a:pt x="348228" y="632001"/>
                    </a:lnTo>
                    <a:lnTo>
                      <a:pt x="364303" y="608777"/>
                    </a:lnTo>
                    <a:lnTo>
                      <a:pt x="444236" y="608777"/>
                    </a:lnTo>
                    <a:lnTo>
                      <a:pt x="444086" y="600105"/>
                    </a:lnTo>
                    <a:lnTo>
                      <a:pt x="443979" y="580516"/>
                    </a:lnTo>
                    <a:lnTo>
                      <a:pt x="443913" y="281174"/>
                    </a:lnTo>
                    <a:lnTo>
                      <a:pt x="355654" y="281174"/>
                    </a:lnTo>
                    <a:lnTo>
                      <a:pt x="351687" y="276012"/>
                    </a:lnTo>
                    <a:close/>
                  </a:path>
                  <a:path w="447675" h="701039">
                    <a:moveTo>
                      <a:pt x="443913" y="0"/>
                    </a:moveTo>
                    <a:lnTo>
                      <a:pt x="357381" y="0"/>
                    </a:lnTo>
                    <a:lnTo>
                      <a:pt x="357381" y="281174"/>
                    </a:lnTo>
                    <a:lnTo>
                      <a:pt x="443913" y="281174"/>
                    </a:lnTo>
                    <a:lnTo>
                      <a:pt x="443913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31" name="object 18">
                <a:extLst>
                  <a:ext uri="{FF2B5EF4-FFF2-40B4-BE49-F238E27FC236}">
                    <a16:creationId xmlns:a16="http://schemas.microsoft.com/office/drawing/2014/main" id="{A71F507C-0F7D-4F93-BAC4-B4A0124ECF4E}"/>
                  </a:ext>
                </a:extLst>
              </p:cNvPr>
              <p:cNvGrpSpPr/>
              <p:nvPr/>
            </p:nvGrpSpPr>
            <p:grpSpPr>
              <a:xfrm>
                <a:off x="1572641" y="50585"/>
                <a:ext cx="2386330" cy="2541270"/>
                <a:chOff x="1572641" y="50585"/>
                <a:chExt cx="2386330" cy="2541270"/>
              </a:xfrm>
            </p:grpSpPr>
            <p:sp>
              <p:nvSpPr>
                <p:cNvPr id="32" name="object 19">
                  <a:extLst>
                    <a:ext uri="{FF2B5EF4-FFF2-40B4-BE49-F238E27FC236}">
                      <a16:creationId xmlns:a16="http://schemas.microsoft.com/office/drawing/2014/main" id="{BF0D64CB-7BDC-412C-920A-7C29C74B3F75}"/>
                    </a:ext>
                  </a:extLst>
                </p:cNvPr>
                <p:cNvSpPr/>
                <p:nvPr/>
              </p:nvSpPr>
              <p:spPr>
                <a:xfrm>
                  <a:off x="1572641" y="1632608"/>
                  <a:ext cx="614680" cy="419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680" h="419735">
                      <a:moveTo>
                        <a:pt x="280075" y="0"/>
                      </a:moveTo>
                      <a:lnTo>
                        <a:pt x="226509" y="4324"/>
                      </a:lnTo>
                      <a:lnTo>
                        <a:pt x="183975" y="14909"/>
                      </a:lnTo>
                      <a:lnTo>
                        <a:pt x="139315" y="35832"/>
                      </a:lnTo>
                      <a:lnTo>
                        <a:pt x="98249" y="69337"/>
                      </a:lnTo>
                      <a:lnTo>
                        <a:pt x="66514" y="110422"/>
                      </a:lnTo>
                      <a:lnTo>
                        <a:pt x="43055" y="156991"/>
                      </a:lnTo>
                      <a:lnTo>
                        <a:pt x="26815" y="206947"/>
                      </a:lnTo>
                      <a:lnTo>
                        <a:pt x="15458" y="260466"/>
                      </a:lnTo>
                      <a:lnTo>
                        <a:pt x="8648" y="315289"/>
                      </a:lnTo>
                      <a:lnTo>
                        <a:pt x="2372" y="367305"/>
                      </a:lnTo>
                      <a:lnTo>
                        <a:pt x="130" y="393879"/>
                      </a:lnTo>
                      <a:lnTo>
                        <a:pt x="0" y="419328"/>
                      </a:lnTo>
                      <a:lnTo>
                        <a:pt x="12855" y="412101"/>
                      </a:lnTo>
                      <a:lnTo>
                        <a:pt x="24983" y="404067"/>
                      </a:lnTo>
                      <a:lnTo>
                        <a:pt x="37598" y="396354"/>
                      </a:lnTo>
                      <a:lnTo>
                        <a:pt x="51914" y="390093"/>
                      </a:lnTo>
                      <a:lnTo>
                        <a:pt x="83066" y="384839"/>
                      </a:lnTo>
                      <a:lnTo>
                        <a:pt x="291811" y="384839"/>
                      </a:lnTo>
                      <a:lnTo>
                        <a:pt x="315704" y="377743"/>
                      </a:lnTo>
                      <a:lnTo>
                        <a:pt x="357577" y="357592"/>
                      </a:lnTo>
                      <a:lnTo>
                        <a:pt x="395877" y="331169"/>
                      </a:lnTo>
                      <a:lnTo>
                        <a:pt x="429818" y="299089"/>
                      </a:lnTo>
                      <a:lnTo>
                        <a:pt x="458614" y="261971"/>
                      </a:lnTo>
                      <a:lnTo>
                        <a:pt x="496148" y="206405"/>
                      </a:lnTo>
                      <a:lnTo>
                        <a:pt x="533030" y="150195"/>
                      </a:lnTo>
                      <a:lnTo>
                        <a:pt x="567540" y="96668"/>
                      </a:lnTo>
                      <a:lnTo>
                        <a:pt x="585969" y="70870"/>
                      </a:lnTo>
                      <a:lnTo>
                        <a:pt x="606588" y="47004"/>
                      </a:lnTo>
                      <a:lnTo>
                        <a:pt x="614368" y="39266"/>
                      </a:lnTo>
                      <a:lnTo>
                        <a:pt x="613510" y="38408"/>
                      </a:lnTo>
                      <a:lnTo>
                        <a:pt x="612641" y="38408"/>
                      </a:lnTo>
                      <a:lnTo>
                        <a:pt x="588911" y="38032"/>
                      </a:lnTo>
                      <a:lnTo>
                        <a:pt x="565588" y="36045"/>
                      </a:lnTo>
                      <a:lnTo>
                        <a:pt x="542429" y="33090"/>
                      </a:lnTo>
                      <a:lnTo>
                        <a:pt x="519188" y="29811"/>
                      </a:lnTo>
                      <a:lnTo>
                        <a:pt x="410155" y="10890"/>
                      </a:lnTo>
                      <a:lnTo>
                        <a:pt x="384696" y="7226"/>
                      </a:lnTo>
                      <a:lnTo>
                        <a:pt x="358995" y="4123"/>
                      </a:lnTo>
                      <a:lnTo>
                        <a:pt x="333131" y="1826"/>
                      </a:lnTo>
                      <a:lnTo>
                        <a:pt x="307184" y="576"/>
                      </a:lnTo>
                      <a:lnTo>
                        <a:pt x="280075" y="0"/>
                      </a:lnTo>
                      <a:close/>
                    </a:path>
                    <a:path w="614680" h="419735">
                      <a:moveTo>
                        <a:pt x="291811" y="384839"/>
                      </a:moveTo>
                      <a:lnTo>
                        <a:pt x="83066" y="384839"/>
                      </a:lnTo>
                      <a:lnTo>
                        <a:pt x="114216" y="385472"/>
                      </a:lnTo>
                      <a:lnTo>
                        <a:pt x="145366" y="389491"/>
                      </a:lnTo>
                      <a:lnTo>
                        <a:pt x="176518" y="394397"/>
                      </a:lnTo>
                      <a:lnTo>
                        <a:pt x="224388" y="396762"/>
                      </a:lnTo>
                      <a:lnTo>
                        <a:pt x="271045" y="391006"/>
                      </a:lnTo>
                      <a:lnTo>
                        <a:pt x="291811" y="384839"/>
                      </a:lnTo>
                      <a:close/>
                    </a:path>
                  </a:pathLst>
                </a:custGeom>
                <a:solidFill>
                  <a:srgbClr val="6F9548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33" name="object 20">
                  <a:extLst>
                    <a:ext uri="{FF2B5EF4-FFF2-40B4-BE49-F238E27FC236}">
                      <a16:creationId xmlns:a16="http://schemas.microsoft.com/office/drawing/2014/main" id="{28F19A91-6BE1-4A82-B4B8-A37F7448D896}"/>
                    </a:ext>
                  </a:extLst>
                </p:cNvPr>
                <p:cNvPicPr/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1699837" y="1682829"/>
                  <a:ext cx="238830" cy="74176"/>
                </a:xfrm>
                <a:prstGeom prst="rect">
                  <a:avLst/>
                </a:prstGeom>
              </p:spPr>
            </p:pic>
            <p:sp>
              <p:nvSpPr>
                <p:cNvPr id="37" name="object 21">
                  <a:extLst>
                    <a:ext uri="{FF2B5EF4-FFF2-40B4-BE49-F238E27FC236}">
                      <a16:creationId xmlns:a16="http://schemas.microsoft.com/office/drawing/2014/main" id="{EA465397-DC85-4F23-8241-D8F1823212B9}"/>
                    </a:ext>
                  </a:extLst>
                </p:cNvPr>
                <p:cNvSpPr/>
                <p:nvPr/>
              </p:nvSpPr>
              <p:spPr>
                <a:xfrm>
                  <a:off x="2213867" y="50585"/>
                  <a:ext cx="1745614" cy="2541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5614" h="2541270">
                      <a:moveTo>
                        <a:pt x="1552656" y="0"/>
                      </a:moveTo>
                      <a:lnTo>
                        <a:pt x="1480782" y="7792"/>
                      </a:lnTo>
                      <a:lnTo>
                        <a:pt x="1413813" y="30979"/>
                      </a:lnTo>
                      <a:lnTo>
                        <a:pt x="1351751" y="63117"/>
                      </a:lnTo>
                      <a:lnTo>
                        <a:pt x="1276272" y="112308"/>
                      </a:lnTo>
                      <a:lnTo>
                        <a:pt x="1231941" y="145396"/>
                      </a:lnTo>
                      <a:lnTo>
                        <a:pt x="1189103" y="180340"/>
                      </a:lnTo>
                      <a:lnTo>
                        <a:pt x="1147677" y="216935"/>
                      </a:lnTo>
                      <a:lnTo>
                        <a:pt x="1107579" y="254976"/>
                      </a:lnTo>
                      <a:lnTo>
                        <a:pt x="1149651" y="219100"/>
                      </a:lnTo>
                      <a:lnTo>
                        <a:pt x="1192842" y="184878"/>
                      </a:lnTo>
                      <a:lnTo>
                        <a:pt x="1237236" y="152514"/>
                      </a:lnTo>
                      <a:lnTo>
                        <a:pt x="1282918" y="122214"/>
                      </a:lnTo>
                      <a:lnTo>
                        <a:pt x="1329970" y="94185"/>
                      </a:lnTo>
                      <a:lnTo>
                        <a:pt x="1390221" y="63121"/>
                      </a:lnTo>
                      <a:lnTo>
                        <a:pt x="1453715" y="39150"/>
                      </a:lnTo>
                      <a:lnTo>
                        <a:pt x="1518611" y="27215"/>
                      </a:lnTo>
                      <a:lnTo>
                        <a:pt x="1550574" y="27659"/>
                      </a:lnTo>
                      <a:lnTo>
                        <a:pt x="1608636" y="47156"/>
                      </a:lnTo>
                      <a:lnTo>
                        <a:pt x="1650765" y="90582"/>
                      </a:lnTo>
                      <a:lnTo>
                        <a:pt x="1675626" y="148660"/>
                      </a:lnTo>
                      <a:lnTo>
                        <a:pt x="1689068" y="212697"/>
                      </a:lnTo>
                      <a:lnTo>
                        <a:pt x="1694496" y="298837"/>
                      </a:lnTo>
                      <a:lnTo>
                        <a:pt x="1693415" y="352401"/>
                      </a:lnTo>
                      <a:lnTo>
                        <a:pt x="1689802" y="406048"/>
                      </a:lnTo>
                      <a:lnTo>
                        <a:pt x="1684152" y="459615"/>
                      </a:lnTo>
                      <a:lnTo>
                        <a:pt x="1676965" y="512936"/>
                      </a:lnTo>
                      <a:lnTo>
                        <a:pt x="1669207" y="561667"/>
                      </a:lnTo>
                      <a:lnTo>
                        <a:pt x="1660598" y="610302"/>
                      </a:lnTo>
                      <a:lnTo>
                        <a:pt x="1651191" y="658829"/>
                      </a:lnTo>
                      <a:lnTo>
                        <a:pt x="1641034" y="707235"/>
                      </a:lnTo>
                      <a:lnTo>
                        <a:pt x="1630179" y="755511"/>
                      </a:lnTo>
                      <a:lnTo>
                        <a:pt x="1618677" y="803643"/>
                      </a:lnTo>
                      <a:lnTo>
                        <a:pt x="1606578" y="851621"/>
                      </a:lnTo>
                      <a:lnTo>
                        <a:pt x="1593934" y="899431"/>
                      </a:lnTo>
                      <a:lnTo>
                        <a:pt x="1580794" y="947064"/>
                      </a:lnTo>
                      <a:lnTo>
                        <a:pt x="1567209" y="994507"/>
                      </a:lnTo>
                      <a:lnTo>
                        <a:pt x="1553231" y="1041747"/>
                      </a:lnTo>
                      <a:lnTo>
                        <a:pt x="1538357" y="1088794"/>
                      </a:lnTo>
                      <a:lnTo>
                        <a:pt x="1522980" y="1135647"/>
                      </a:lnTo>
                      <a:lnTo>
                        <a:pt x="1507069" y="1182283"/>
                      </a:lnTo>
                      <a:lnTo>
                        <a:pt x="1490592" y="1228678"/>
                      </a:lnTo>
                      <a:lnTo>
                        <a:pt x="1473518" y="1274810"/>
                      </a:lnTo>
                      <a:lnTo>
                        <a:pt x="1455817" y="1320655"/>
                      </a:lnTo>
                      <a:lnTo>
                        <a:pt x="1437456" y="1366190"/>
                      </a:lnTo>
                      <a:lnTo>
                        <a:pt x="1418405" y="1411392"/>
                      </a:lnTo>
                      <a:lnTo>
                        <a:pt x="1398632" y="1456238"/>
                      </a:lnTo>
                      <a:lnTo>
                        <a:pt x="1378106" y="1500705"/>
                      </a:lnTo>
                      <a:lnTo>
                        <a:pt x="1356797" y="1544769"/>
                      </a:lnTo>
                      <a:lnTo>
                        <a:pt x="1332824" y="1592529"/>
                      </a:lnTo>
                      <a:lnTo>
                        <a:pt x="1307689" y="1639793"/>
                      </a:lnTo>
                      <a:lnTo>
                        <a:pt x="1281474" y="1686480"/>
                      </a:lnTo>
                      <a:lnTo>
                        <a:pt x="1254260" y="1732506"/>
                      </a:lnTo>
                      <a:lnTo>
                        <a:pt x="1226131" y="1777788"/>
                      </a:lnTo>
                      <a:lnTo>
                        <a:pt x="1197051" y="1822753"/>
                      </a:lnTo>
                      <a:lnTo>
                        <a:pt x="1166890" y="1866770"/>
                      </a:lnTo>
                      <a:lnTo>
                        <a:pt x="1135608" y="1909715"/>
                      </a:lnTo>
                      <a:lnTo>
                        <a:pt x="1103161" y="1951465"/>
                      </a:lnTo>
                      <a:lnTo>
                        <a:pt x="1069507" y="1991896"/>
                      </a:lnTo>
                      <a:lnTo>
                        <a:pt x="1035139" y="2031496"/>
                      </a:lnTo>
                      <a:lnTo>
                        <a:pt x="999524" y="2069734"/>
                      </a:lnTo>
                      <a:lnTo>
                        <a:pt x="962661" y="2106486"/>
                      </a:lnTo>
                      <a:lnTo>
                        <a:pt x="924552" y="2141630"/>
                      </a:lnTo>
                      <a:lnTo>
                        <a:pt x="885199" y="2175043"/>
                      </a:lnTo>
                      <a:lnTo>
                        <a:pt x="844956" y="2206470"/>
                      </a:lnTo>
                      <a:lnTo>
                        <a:pt x="803343" y="2235589"/>
                      </a:lnTo>
                      <a:lnTo>
                        <a:pt x="760651" y="2262149"/>
                      </a:lnTo>
                      <a:lnTo>
                        <a:pt x="717172" y="2285902"/>
                      </a:lnTo>
                      <a:lnTo>
                        <a:pt x="673195" y="2306599"/>
                      </a:lnTo>
                      <a:lnTo>
                        <a:pt x="616624" y="2327021"/>
                      </a:lnTo>
                      <a:lnTo>
                        <a:pt x="560706" y="2340996"/>
                      </a:lnTo>
                      <a:lnTo>
                        <a:pt x="505969" y="2346907"/>
                      </a:lnTo>
                      <a:lnTo>
                        <a:pt x="479900" y="2346677"/>
                      </a:lnTo>
                      <a:lnTo>
                        <a:pt x="432092" y="2339381"/>
                      </a:lnTo>
                      <a:lnTo>
                        <a:pt x="396292" y="2325520"/>
                      </a:lnTo>
                      <a:lnTo>
                        <a:pt x="382439" y="2318640"/>
                      </a:lnTo>
                      <a:lnTo>
                        <a:pt x="376387" y="2314337"/>
                      </a:lnTo>
                      <a:lnTo>
                        <a:pt x="369466" y="2310044"/>
                      </a:lnTo>
                      <a:lnTo>
                        <a:pt x="336217" y="2282686"/>
                      </a:lnTo>
                      <a:lnTo>
                        <a:pt x="306621" y="2249849"/>
                      </a:lnTo>
                      <a:lnTo>
                        <a:pt x="280757" y="2213789"/>
                      </a:lnTo>
                      <a:lnTo>
                        <a:pt x="258705" y="2176760"/>
                      </a:lnTo>
                      <a:lnTo>
                        <a:pt x="240329" y="2137960"/>
                      </a:lnTo>
                      <a:lnTo>
                        <a:pt x="225279" y="2097871"/>
                      </a:lnTo>
                      <a:lnTo>
                        <a:pt x="213311" y="2056814"/>
                      </a:lnTo>
                      <a:lnTo>
                        <a:pt x="204183" y="2015110"/>
                      </a:lnTo>
                      <a:lnTo>
                        <a:pt x="194670" y="1943634"/>
                      </a:lnTo>
                      <a:lnTo>
                        <a:pt x="190340" y="1871513"/>
                      </a:lnTo>
                      <a:lnTo>
                        <a:pt x="189495" y="1820484"/>
                      </a:lnTo>
                      <a:lnTo>
                        <a:pt x="189482" y="1803578"/>
                      </a:lnTo>
                      <a:lnTo>
                        <a:pt x="190277" y="1796244"/>
                      </a:lnTo>
                      <a:lnTo>
                        <a:pt x="192522" y="1765129"/>
                      </a:lnTo>
                      <a:lnTo>
                        <a:pt x="193806" y="1751988"/>
                      </a:lnTo>
                      <a:lnTo>
                        <a:pt x="176444" y="1761151"/>
                      </a:lnTo>
                      <a:lnTo>
                        <a:pt x="158111" y="1767895"/>
                      </a:lnTo>
                      <a:lnTo>
                        <a:pt x="138804" y="1772060"/>
                      </a:lnTo>
                      <a:lnTo>
                        <a:pt x="118520" y="1773484"/>
                      </a:lnTo>
                      <a:lnTo>
                        <a:pt x="89561" y="1770663"/>
                      </a:lnTo>
                      <a:lnTo>
                        <a:pt x="62708" y="1762523"/>
                      </a:lnTo>
                      <a:lnTo>
                        <a:pt x="38451" y="1749546"/>
                      </a:lnTo>
                      <a:lnTo>
                        <a:pt x="17277" y="1732219"/>
                      </a:lnTo>
                      <a:lnTo>
                        <a:pt x="7300" y="1786291"/>
                      </a:lnTo>
                      <a:lnTo>
                        <a:pt x="1702" y="1841093"/>
                      </a:lnTo>
                      <a:lnTo>
                        <a:pt x="0" y="1896059"/>
                      </a:lnTo>
                      <a:lnTo>
                        <a:pt x="1707" y="1950620"/>
                      </a:lnTo>
                      <a:lnTo>
                        <a:pt x="5400" y="1999923"/>
                      </a:lnTo>
                      <a:lnTo>
                        <a:pt x="11458" y="2050019"/>
                      </a:lnTo>
                      <a:lnTo>
                        <a:pt x="20130" y="2100362"/>
                      </a:lnTo>
                      <a:lnTo>
                        <a:pt x="31666" y="2150409"/>
                      </a:lnTo>
                      <a:lnTo>
                        <a:pt x="46315" y="2199613"/>
                      </a:lnTo>
                      <a:lnTo>
                        <a:pt x="64325" y="2247430"/>
                      </a:lnTo>
                      <a:lnTo>
                        <a:pt x="85947" y="2293316"/>
                      </a:lnTo>
                      <a:lnTo>
                        <a:pt x="111430" y="2336724"/>
                      </a:lnTo>
                      <a:lnTo>
                        <a:pt x="141022" y="2377110"/>
                      </a:lnTo>
                      <a:lnTo>
                        <a:pt x="166857" y="2406679"/>
                      </a:lnTo>
                      <a:lnTo>
                        <a:pt x="195858" y="2435040"/>
                      </a:lnTo>
                      <a:lnTo>
                        <a:pt x="227294" y="2460661"/>
                      </a:lnTo>
                      <a:lnTo>
                        <a:pt x="260432" y="2482007"/>
                      </a:lnTo>
                      <a:lnTo>
                        <a:pt x="300243" y="2503504"/>
                      </a:lnTo>
                      <a:lnTo>
                        <a:pt x="364841" y="2526793"/>
                      </a:lnTo>
                      <a:lnTo>
                        <a:pt x="409566" y="2536168"/>
                      </a:lnTo>
                      <a:lnTo>
                        <a:pt x="475898" y="2540977"/>
                      </a:lnTo>
                      <a:lnTo>
                        <a:pt x="518732" y="2539084"/>
                      </a:lnTo>
                      <a:lnTo>
                        <a:pt x="560268" y="2533806"/>
                      </a:lnTo>
                      <a:lnTo>
                        <a:pt x="600506" y="2525870"/>
                      </a:lnTo>
                      <a:lnTo>
                        <a:pt x="639459" y="2514985"/>
                      </a:lnTo>
                      <a:lnTo>
                        <a:pt x="677196" y="2502005"/>
                      </a:lnTo>
                      <a:lnTo>
                        <a:pt x="713796" y="2487413"/>
                      </a:lnTo>
                      <a:lnTo>
                        <a:pt x="749339" y="2471693"/>
                      </a:lnTo>
                      <a:lnTo>
                        <a:pt x="794494" y="2447479"/>
                      </a:lnTo>
                      <a:lnTo>
                        <a:pt x="837848" y="2421360"/>
                      </a:lnTo>
                      <a:lnTo>
                        <a:pt x="879478" y="2393473"/>
                      </a:lnTo>
                      <a:lnTo>
                        <a:pt x="919458" y="2363957"/>
                      </a:lnTo>
                      <a:lnTo>
                        <a:pt x="957864" y="2332948"/>
                      </a:lnTo>
                      <a:lnTo>
                        <a:pt x="994770" y="2300583"/>
                      </a:lnTo>
                      <a:lnTo>
                        <a:pt x="1030252" y="2267001"/>
                      </a:lnTo>
                      <a:lnTo>
                        <a:pt x="1064385" y="2232337"/>
                      </a:lnTo>
                      <a:lnTo>
                        <a:pt x="1097243" y="2196731"/>
                      </a:lnTo>
                      <a:lnTo>
                        <a:pt x="1128903" y="2160317"/>
                      </a:lnTo>
                      <a:lnTo>
                        <a:pt x="1159440" y="2123235"/>
                      </a:lnTo>
                      <a:lnTo>
                        <a:pt x="1188928" y="2085621"/>
                      </a:lnTo>
                      <a:lnTo>
                        <a:pt x="1217347" y="2047435"/>
                      </a:lnTo>
                      <a:lnTo>
                        <a:pt x="1244659" y="2008581"/>
                      </a:lnTo>
                      <a:lnTo>
                        <a:pt x="1270913" y="1969107"/>
                      </a:lnTo>
                      <a:lnTo>
                        <a:pt x="1296158" y="1929060"/>
                      </a:lnTo>
                      <a:lnTo>
                        <a:pt x="1320442" y="1888489"/>
                      </a:lnTo>
                      <a:lnTo>
                        <a:pt x="1343813" y="1847440"/>
                      </a:lnTo>
                      <a:lnTo>
                        <a:pt x="1366376" y="1806021"/>
                      </a:lnTo>
                      <a:lnTo>
                        <a:pt x="1388170" y="1764315"/>
                      </a:lnTo>
                      <a:lnTo>
                        <a:pt x="1409146" y="1722324"/>
                      </a:lnTo>
                      <a:lnTo>
                        <a:pt x="1429257" y="1680046"/>
                      </a:lnTo>
                      <a:lnTo>
                        <a:pt x="1448454" y="1637481"/>
                      </a:lnTo>
                      <a:lnTo>
                        <a:pt x="1466689" y="1594631"/>
                      </a:lnTo>
                      <a:lnTo>
                        <a:pt x="1480901" y="1562256"/>
                      </a:lnTo>
                      <a:lnTo>
                        <a:pt x="1494060" y="1529717"/>
                      </a:lnTo>
                      <a:lnTo>
                        <a:pt x="1519483" y="1464803"/>
                      </a:lnTo>
                      <a:lnTo>
                        <a:pt x="1530889" y="1431907"/>
                      </a:lnTo>
                      <a:lnTo>
                        <a:pt x="1542624" y="1399015"/>
                      </a:lnTo>
                      <a:lnTo>
                        <a:pt x="1554036" y="1366125"/>
                      </a:lnTo>
                      <a:lnTo>
                        <a:pt x="1564476" y="1333236"/>
                      </a:lnTo>
                      <a:lnTo>
                        <a:pt x="1586109" y="1266170"/>
                      </a:lnTo>
                      <a:lnTo>
                        <a:pt x="1614947" y="1166428"/>
                      </a:lnTo>
                      <a:lnTo>
                        <a:pt x="1640621" y="1065820"/>
                      </a:lnTo>
                      <a:lnTo>
                        <a:pt x="1652416" y="1016764"/>
                      </a:lnTo>
                      <a:lnTo>
                        <a:pt x="1663709" y="967620"/>
                      </a:lnTo>
                      <a:lnTo>
                        <a:pt x="1674466" y="918382"/>
                      </a:lnTo>
                      <a:lnTo>
                        <a:pt x="1684659" y="869048"/>
                      </a:lnTo>
                      <a:lnTo>
                        <a:pt x="1694254" y="819613"/>
                      </a:lnTo>
                      <a:lnTo>
                        <a:pt x="1703221" y="770074"/>
                      </a:lnTo>
                      <a:lnTo>
                        <a:pt x="1711528" y="720426"/>
                      </a:lnTo>
                      <a:lnTo>
                        <a:pt x="1719145" y="670666"/>
                      </a:lnTo>
                      <a:lnTo>
                        <a:pt x="1726040" y="620790"/>
                      </a:lnTo>
                      <a:lnTo>
                        <a:pt x="1732182" y="570794"/>
                      </a:lnTo>
                      <a:lnTo>
                        <a:pt x="1737539" y="520674"/>
                      </a:lnTo>
                      <a:lnTo>
                        <a:pt x="1741085" y="474237"/>
                      </a:lnTo>
                      <a:lnTo>
                        <a:pt x="1743694" y="427776"/>
                      </a:lnTo>
                      <a:lnTo>
                        <a:pt x="1745004" y="381268"/>
                      </a:lnTo>
                      <a:lnTo>
                        <a:pt x="1744655" y="334687"/>
                      </a:lnTo>
                      <a:lnTo>
                        <a:pt x="1742287" y="288012"/>
                      </a:lnTo>
                      <a:lnTo>
                        <a:pt x="1737539" y="241217"/>
                      </a:lnTo>
                      <a:lnTo>
                        <a:pt x="1724346" y="170707"/>
                      </a:lnTo>
                      <a:lnTo>
                        <a:pt x="1699467" y="102781"/>
                      </a:lnTo>
                      <a:lnTo>
                        <a:pt x="1669165" y="55742"/>
                      </a:lnTo>
                      <a:lnTo>
                        <a:pt x="1641288" y="29676"/>
                      </a:lnTo>
                      <a:lnTo>
                        <a:pt x="1589565" y="5611"/>
                      </a:lnTo>
                      <a:lnTo>
                        <a:pt x="1552656" y="0"/>
                      </a:lnTo>
                      <a:close/>
                    </a:path>
                  </a:pathLst>
                </a:custGeom>
                <a:solidFill>
                  <a:srgbClr val="56524A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38" name="object 22">
                  <a:extLst>
                    <a:ext uri="{FF2B5EF4-FFF2-40B4-BE49-F238E27FC236}">
                      <a16:creationId xmlns:a16="http://schemas.microsoft.com/office/drawing/2014/main" id="{1EF93493-3011-4234-9CA6-368EC0F6DA22}"/>
                    </a:ext>
                  </a:extLst>
                </p:cNvPr>
                <p:cNvPicPr/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2791875" y="1646942"/>
                  <a:ext cx="208538" cy="116080"/>
                </a:xfrm>
                <a:prstGeom prst="rect">
                  <a:avLst/>
                </a:prstGeom>
              </p:spPr>
            </p:pic>
            <p:sp>
              <p:nvSpPr>
                <p:cNvPr id="39" name="object 23">
                  <a:extLst>
                    <a:ext uri="{FF2B5EF4-FFF2-40B4-BE49-F238E27FC236}">
                      <a16:creationId xmlns:a16="http://schemas.microsoft.com/office/drawing/2014/main" id="{41013C94-2C28-475C-B11E-5CE74221EDC2}"/>
                    </a:ext>
                  </a:extLst>
                </p:cNvPr>
                <p:cNvSpPr/>
                <p:nvPr/>
              </p:nvSpPr>
              <p:spPr>
                <a:xfrm>
                  <a:off x="2299506" y="2130181"/>
                  <a:ext cx="1029969" cy="412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9970" h="412114">
                      <a:moveTo>
                        <a:pt x="1029738" y="0"/>
                      </a:moveTo>
                      <a:lnTo>
                        <a:pt x="1000175" y="39183"/>
                      </a:lnTo>
                      <a:lnTo>
                        <a:pt x="966022" y="76718"/>
                      </a:lnTo>
                      <a:lnTo>
                        <a:pt x="928601" y="112534"/>
                      </a:lnTo>
                      <a:lnTo>
                        <a:pt x="889232" y="146559"/>
                      </a:lnTo>
                      <a:lnTo>
                        <a:pt x="849239" y="178720"/>
                      </a:lnTo>
                      <a:lnTo>
                        <a:pt x="809943" y="208946"/>
                      </a:lnTo>
                      <a:lnTo>
                        <a:pt x="768739" y="237766"/>
                      </a:lnTo>
                      <a:lnTo>
                        <a:pt x="725781" y="264104"/>
                      </a:lnTo>
                      <a:lnTo>
                        <a:pt x="681333" y="288054"/>
                      </a:lnTo>
                      <a:lnTo>
                        <a:pt x="635660" y="309710"/>
                      </a:lnTo>
                      <a:lnTo>
                        <a:pt x="589024" y="329168"/>
                      </a:lnTo>
                      <a:lnTo>
                        <a:pt x="541690" y="346523"/>
                      </a:lnTo>
                      <a:lnTo>
                        <a:pt x="469220" y="365441"/>
                      </a:lnTo>
                      <a:lnTo>
                        <a:pt x="395453" y="374040"/>
                      </a:lnTo>
                      <a:lnTo>
                        <a:pt x="343470" y="372641"/>
                      </a:lnTo>
                      <a:lnTo>
                        <a:pt x="294669" y="365362"/>
                      </a:lnTo>
                      <a:lnTo>
                        <a:pt x="249060" y="352505"/>
                      </a:lnTo>
                      <a:lnTo>
                        <a:pt x="206649" y="334372"/>
                      </a:lnTo>
                      <a:lnTo>
                        <a:pt x="167446" y="311266"/>
                      </a:lnTo>
                      <a:lnTo>
                        <a:pt x="131456" y="283489"/>
                      </a:lnTo>
                      <a:lnTo>
                        <a:pt x="98689" y="251343"/>
                      </a:lnTo>
                      <a:lnTo>
                        <a:pt x="69152" y="215132"/>
                      </a:lnTo>
                      <a:lnTo>
                        <a:pt x="42853" y="175158"/>
                      </a:lnTo>
                      <a:lnTo>
                        <a:pt x="19800" y="131722"/>
                      </a:lnTo>
                      <a:lnTo>
                        <a:pt x="0" y="85128"/>
                      </a:lnTo>
                      <a:lnTo>
                        <a:pt x="18199" y="130730"/>
                      </a:lnTo>
                      <a:lnTo>
                        <a:pt x="38183" y="174418"/>
                      </a:lnTo>
                      <a:lnTo>
                        <a:pt x="60601" y="215809"/>
                      </a:lnTo>
                      <a:lnTo>
                        <a:pt x="86100" y="254519"/>
                      </a:lnTo>
                      <a:lnTo>
                        <a:pt x="115332" y="290166"/>
                      </a:lnTo>
                      <a:lnTo>
                        <a:pt x="148944" y="322367"/>
                      </a:lnTo>
                      <a:lnTo>
                        <a:pt x="187587" y="350739"/>
                      </a:lnTo>
                      <a:lnTo>
                        <a:pt x="231909" y="374899"/>
                      </a:lnTo>
                      <a:lnTo>
                        <a:pt x="276875" y="392499"/>
                      </a:lnTo>
                      <a:lnTo>
                        <a:pt x="321981" y="404270"/>
                      </a:lnTo>
                      <a:lnTo>
                        <a:pt x="367094" y="410575"/>
                      </a:lnTo>
                      <a:lnTo>
                        <a:pt x="412081" y="411779"/>
                      </a:lnTo>
                      <a:lnTo>
                        <a:pt x="456811" y="408248"/>
                      </a:lnTo>
                      <a:lnTo>
                        <a:pt x="501150" y="400344"/>
                      </a:lnTo>
                      <a:lnTo>
                        <a:pt x="544965" y="388433"/>
                      </a:lnTo>
                      <a:lnTo>
                        <a:pt x="588124" y="372880"/>
                      </a:lnTo>
                      <a:lnTo>
                        <a:pt x="630495" y="354048"/>
                      </a:lnTo>
                      <a:lnTo>
                        <a:pt x="671944" y="332302"/>
                      </a:lnTo>
                      <a:lnTo>
                        <a:pt x="712339" y="308006"/>
                      </a:lnTo>
                      <a:lnTo>
                        <a:pt x="751548" y="281526"/>
                      </a:lnTo>
                      <a:lnTo>
                        <a:pt x="789437" y="253225"/>
                      </a:lnTo>
                      <a:lnTo>
                        <a:pt x="825874" y="223468"/>
                      </a:lnTo>
                      <a:lnTo>
                        <a:pt x="860727" y="192620"/>
                      </a:lnTo>
                      <a:lnTo>
                        <a:pt x="893863" y="161044"/>
                      </a:lnTo>
                      <a:lnTo>
                        <a:pt x="925149" y="129106"/>
                      </a:lnTo>
                      <a:lnTo>
                        <a:pt x="954452" y="97169"/>
                      </a:lnTo>
                      <a:lnTo>
                        <a:pt x="993717" y="49550"/>
                      </a:lnTo>
                      <a:lnTo>
                        <a:pt x="1012254" y="24977"/>
                      </a:lnTo>
                      <a:lnTo>
                        <a:pt x="102973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246645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56501" y="796422"/>
            <a:ext cx="1752149" cy="1027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pc="30" dirty="0">
                <a:solidFill>
                  <a:schemeClr val="bg1"/>
                </a:solidFill>
              </a:rPr>
              <a:t>v</a:t>
            </a:r>
            <a:endParaRPr b="1" spc="53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956225" y="2074233"/>
            <a:ext cx="9417685" cy="1031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600" b="1" spc="385" dirty="0">
                <a:solidFill>
                  <a:srgbClr val="46A7C3"/>
                </a:solidFill>
                <a:latin typeface="Arial"/>
                <a:cs typeface="Arial"/>
              </a:rPr>
              <a:t>Smartly</a:t>
            </a:r>
            <a:r>
              <a:rPr sz="6600" b="1" spc="10" dirty="0">
                <a:solidFill>
                  <a:srgbClr val="46A7C3"/>
                </a:solidFill>
                <a:latin typeface="Arial"/>
                <a:cs typeface="Arial"/>
              </a:rPr>
              <a:t> </a:t>
            </a:r>
            <a:r>
              <a:rPr sz="6600" b="1" spc="375" dirty="0">
                <a:solidFill>
                  <a:srgbClr val="46A7C3"/>
                </a:solidFill>
                <a:latin typeface="Arial"/>
                <a:cs typeface="Arial"/>
              </a:rPr>
              <a:t>Enabled</a:t>
            </a:r>
            <a:r>
              <a:rPr sz="6600" b="1" spc="10" dirty="0">
                <a:solidFill>
                  <a:srgbClr val="46A7C3"/>
                </a:solidFill>
                <a:latin typeface="Arial"/>
                <a:cs typeface="Arial"/>
              </a:rPr>
              <a:t> </a:t>
            </a:r>
            <a:r>
              <a:rPr sz="6600" b="1" spc="130" dirty="0">
                <a:solidFill>
                  <a:srgbClr val="46A7C3"/>
                </a:solidFill>
                <a:latin typeface="Arial"/>
                <a:cs typeface="Arial"/>
              </a:rPr>
              <a:t>-Soil</a:t>
            </a:r>
            <a:endParaRPr sz="6600" dirty="0">
              <a:solidFill>
                <a:srgbClr val="46A7C3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980856" y="7366260"/>
            <a:ext cx="6119495" cy="170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70990" marR="394970" indent="-1395095">
              <a:lnSpc>
                <a:spcPct val="100000"/>
              </a:lnSpc>
              <a:spcBef>
                <a:spcPts val="100"/>
              </a:spcBef>
            </a:pPr>
            <a:r>
              <a:rPr sz="3650" b="1" spc="95" dirty="0">
                <a:solidFill>
                  <a:srgbClr val="46A7C3"/>
                </a:solidFill>
                <a:latin typeface="Tahoma"/>
                <a:cs typeface="Tahoma"/>
              </a:rPr>
              <a:t>Continuous</a:t>
            </a:r>
            <a:r>
              <a:rPr sz="3650" b="1" spc="-135" dirty="0">
                <a:solidFill>
                  <a:srgbClr val="46A7C3"/>
                </a:solidFill>
                <a:latin typeface="Tahoma"/>
                <a:cs typeface="Tahoma"/>
              </a:rPr>
              <a:t> </a:t>
            </a:r>
            <a:r>
              <a:rPr sz="3650" b="1" spc="80" dirty="0">
                <a:solidFill>
                  <a:srgbClr val="46A7C3"/>
                </a:solidFill>
                <a:latin typeface="Tahoma"/>
                <a:cs typeface="Tahoma"/>
              </a:rPr>
              <a:t>Monitoring </a:t>
            </a:r>
            <a:r>
              <a:rPr sz="3650" b="1" spc="-1055" dirty="0">
                <a:solidFill>
                  <a:srgbClr val="46A7C3"/>
                </a:solidFill>
                <a:latin typeface="Tahoma"/>
                <a:cs typeface="Tahoma"/>
              </a:rPr>
              <a:t> </a:t>
            </a:r>
            <a:r>
              <a:rPr sz="3650" b="1" spc="140" dirty="0">
                <a:solidFill>
                  <a:srgbClr val="46A7C3"/>
                </a:solidFill>
                <a:latin typeface="Tahoma"/>
                <a:cs typeface="Tahoma"/>
              </a:rPr>
              <a:t>and</a:t>
            </a:r>
            <a:r>
              <a:rPr sz="3650" b="1" spc="-75" dirty="0">
                <a:solidFill>
                  <a:srgbClr val="46A7C3"/>
                </a:solidFill>
                <a:latin typeface="Tahoma"/>
                <a:cs typeface="Tahoma"/>
              </a:rPr>
              <a:t> </a:t>
            </a:r>
            <a:r>
              <a:rPr sz="3650" b="1" spc="60" dirty="0">
                <a:solidFill>
                  <a:srgbClr val="46A7C3"/>
                </a:solidFill>
                <a:latin typeface="Tahoma"/>
                <a:cs typeface="Tahoma"/>
              </a:rPr>
              <a:t>control</a:t>
            </a:r>
            <a:endParaRPr sz="3650" dirty="0">
              <a:solidFill>
                <a:srgbClr val="46A7C3"/>
              </a:solidFill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50" spc="-325" dirty="0">
                <a:solidFill>
                  <a:srgbClr val="46A7C3"/>
                </a:solidFill>
                <a:latin typeface="Verdana"/>
                <a:cs typeface="Verdana"/>
              </a:rPr>
              <a:t>(</a:t>
            </a:r>
            <a:r>
              <a:rPr sz="3650" spc="-290" dirty="0">
                <a:solidFill>
                  <a:srgbClr val="46A7C3"/>
                </a:solidFill>
                <a:latin typeface="Verdana"/>
                <a:cs typeface="Verdana"/>
              </a:rPr>
              <a:t>f</a:t>
            </a:r>
            <a:r>
              <a:rPr sz="3650" spc="-65" dirty="0">
                <a:solidFill>
                  <a:srgbClr val="46A7C3"/>
                </a:solidFill>
                <a:latin typeface="Verdana"/>
                <a:cs typeface="Verdana"/>
              </a:rPr>
              <a:t>a</a:t>
            </a:r>
            <a:r>
              <a:rPr sz="3650" spc="5" dirty="0">
                <a:solidFill>
                  <a:srgbClr val="46A7C3"/>
                </a:solidFill>
                <a:latin typeface="Verdana"/>
                <a:cs typeface="Verdana"/>
              </a:rPr>
              <a:t>cilitatin</a:t>
            </a:r>
            <a:r>
              <a:rPr sz="3650" spc="215" dirty="0">
                <a:solidFill>
                  <a:srgbClr val="46A7C3"/>
                </a:solidFill>
                <a:latin typeface="Verdana"/>
                <a:cs typeface="Verdana"/>
              </a:rPr>
              <a:t>g</a:t>
            </a:r>
            <a:r>
              <a:rPr sz="3650" spc="-345" dirty="0">
                <a:solidFill>
                  <a:srgbClr val="46A7C3"/>
                </a:solidFill>
                <a:latin typeface="Verdana"/>
                <a:cs typeface="Verdana"/>
              </a:rPr>
              <a:t> </a:t>
            </a:r>
            <a:r>
              <a:rPr sz="3650" spc="135" dirty="0">
                <a:solidFill>
                  <a:srgbClr val="46A7C3"/>
                </a:solidFill>
                <a:latin typeface="Verdana"/>
                <a:cs typeface="Verdana"/>
              </a:rPr>
              <a:t>b</a:t>
            </a:r>
            <a:r>
              <a:rPr sz="3650" spc="-235" dirty="0">
                <a:solidFill>
                  <a:srgbClr val="46A7C3"/>
                </a:solidFill>
                <a:latin typeface="Verdana"/>
                <a:cs typeface="Verdana"/>
              </a:rPr>
              <a:t>y</a:t>
            </a:r>
            <a:r>
              <a:rPr sz="3650" spc="-345" dirty="0">
                <a:solidFill>
                  <a:srgbClr val="46A7C3"/>
                </a:solidFill>
                <a:latin typeface="Verdana"/>
                <a:cs typeface="Verdana"/>
              </a:rPr>
              <a:t> </a:t>
            </a:r>
            <a:r>
              <a:rPr sz="3650" spc="90" dirty="0">
                <a:solidFill>
                  <a:srgbClr val="46A7C3"/>
                </a:solidFill>
                <a:latin typeface="Verdana"/>
                <a:cs typeface="Verdana"/>
              </a:rPr>
              <a:t>Mobile</a:t>
            </a:r>
            <a:r>
              <a:rPr sz="3650" spc="-345" dirty="0">
                <a:solidFill>
                  <a:srgbClr val="46A7C3"/>
                </a:solidFill>
                <a:latin typeface="Verdana"/>
                <a:cs typeface="Verdana"/>
              </a:rPr>
              <a:t> </a:t>
            </a:r>
            <a:r>
              <a:rPr sz="3650" spc="-45" dirty="0">
                <a:solidFill>
                  <a:srgbClr val="46A7C3"/>
                </a:solidFill>
                <a:latin typeface="Verdana"/>
                <a:cs typeface="Verdana"/>
              </a:rPr>
              <a:t>app)</a:t>
            </a:r>
            <a:endParaRPr sz="3650" dirty="0">
              <a:solidFill>
                <a:srgbClr val="46A7C3"/>
              </a:solidFill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44875" y="7366260"/>
            <a:ext cx="3830954" cy="582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50" b="1" spc="80" dirty="0">
                <a:solidFill>
                  <a:srgbClr val="46A7C3"/>
                </a:solidFill>
                <a:latin typeface="Tahoma"/>
                <a:cs typeface="Tahoma"/>
              </a:rPr>
              <a:t>Smart</a:t>
            </a:r>
            <a:r>
              <a:rPr sz="3650" b="1" spc="-110" dirty="0">
                <a:solidFill>
                  <a:srgbClr val="46A7C3"/>
                </a:solidFill>
                <a:latin typeface="Tahoma"/>
                <a:cs typeface="Tahoma"/>
              </a:rPr>
              <a:t> </a:t>
            </a:r>
            <a:r>
              <a:rPr sz="3650" b="1" spc="-30" dirty="0">
                <a:solidFill>
                  <a:srgbClr val="46A7C3"/>
                </a:solidFill>
                <a:latin typeface="Tahoma"/>
                <a:cs typeface="Tahoma"/>
              </a:rPr>
              <a:t>Irrigation</a:t>
            </a:r>
            <a:endParaRPr sz="3650" dirty="0">
              <a:solidFill>
                <a:srgbClr val="46A7C3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990543" y="6719775"/>
            <a:ext cx="1070610" cy="511809"/>
          </a:xfrm>
          <a:custGeom>
            <a:avLst/>
            <a:gdLst/>
            <a:ahLst/>
            <a:cxnLst/>
            <a:rect l="l" t="t" r="r" b="b"/>
            <a:pathLst>
              <a:path w="1070609" h="511809">
                <a:moveTo>
                  <a:pt x="1069705" y="104"/>
                </a:moveTo>
                <a:lnTo>
                  <a:pt x="863041" y="104"/>
                </a:lnTo>
                <a:lnTo>
                  <a:pt x="853946" y="52669"/>
                </a:lnTo>
                <a:lnTo>
                  <a:pt x="837831" y="101188"/>
                </a:lnTo>
                <a:lnTo>
                  <a:pt x="815389" y="145327"/>
                </a:lnTo>
                <a:lnTo>
                  <a:pt x="787311" y="184750"/>
                </a:lnTo>
                <a:lnTo>
                  <a:pt x="754288" y="219122"/>
                </a:lnTo>
                <a:lnTo>
                  <a:pt x="717011" y="248109"/>
                </a:lnTo>
                <a:lnTo>
                  <a:pt x="676171" y="271375"/>
                </a:lnTo>
                <a:lnTo>
                  <a:pt x="632460" y="288585"/>
                </a:lnTo>
                <a:lnTo>
                  <a:pt x="586568" y="299405"/>
                </a:lnTo>
                <a:lnTo>
                  <a:pt x="539187" y="303498"/>
                </a:lnTo>
                <a:lnTo>
                  <a:pt x="495964" y="301112"/>
                </a:lnTo>
                <a:lnTo>
                  <a:pt x="453580" y="292990"/>
                </a:lnTo>
                <a:lnTo>
                  <a:pt x="412627" y="279363"/>
                </a:lnTo>
                <a:lnTo>
                  <a:pt x="373693" y="260463"/>
                </a:lnTo>
                <a:lnTo>
                  <a:pt x="337368" y="236522"/>
                </a:lnTo>
                <a:lnTo>
                  <a:pt x="304244" y="207772"/>
                </a:lnTo>
                <a:lnTo>
                  <a:pt x="274910" y="174445"/>
                </a:lnTo>
                <a:lnTo>
                  <a:pt x="249955" y="136772"/>
                </a:lnTo>
                <a:lnTo>
                  <a:pt x="229970" y="94985"/>
                </a:lnTo>
                <a:lnTo>
                  <a:pt x="215545" y="49317"/>
                </a:lnTo>
                <a:lnTo>
                  <a:pt x="207271" y="0"/>
                </a:lnTo>
                <a:lnTo>
                  <a:pt x="94" y="0"/>
                </a:lnTo>
                <a:lnTo>
                  <a:pt x="215" y="19034"/>
                </a:lnTo>
                <a:lnTo>
                  <a:pt x="0" y="36993"/>
                </a:lnTo>
                <a:lnTo>
                  <a:pt x="697" y="46021"/>
                </a:lnTo>
                <a:lnTo>
                  <a:pt x="40332" y="72811"/>
                </a:lnTo>
                <a:lnTo>
                  <a:pt x="64270" y="80458"/>
                </a:lnTo>
                <a:lnTo>
                  <a:pt x="82057" y="87076"/>
                </a:lnTo>
                <a:lnTo>
                  <a:pt x="96635" y="97017"/>
                </a:lnTo>
                <a:lnTo>
                  <a:pt x="108143" y="110328"/>
                </a:lnTo>
                <a:lnTo>
                  <a:pt x="116718" y="127053"/>
                </a:lnTo>
                <a:lnTo>
                  <a:pt x="124566" y="146702"/>
                </a:lnTo>
                <a:lnTo>
                  <a:pt x="132948" y="166131"/>
                </a:lnTo>
                <a:lnTo>
                  <a:pt x="138934" y="184431"/>
                </a:lnTo>
                <a:lnTo>
                  <a:pt x="140148" y="202357"/>
                </a:lnTo>
                <a:lnTo>
                  <a:pt x="136660" y="220044"/>
                </a:lnTo>
                <a:lnTo>
                  <a:pt x="128540" y="237626"/>
                </a:lnTo>
                <a:lnTo>
                  <a:pt x="122295" y="248576"/>
                </a:lnTo>
                <a:lnTo>
                  <a:pt x="116500" y="259820"/>
                </a:lnTo>
                <a:lnTo>
                  <a:pt x="111390" y="271341"/>
                </a:lnTo>
                <a:lnTo>
                  <a:pt x="107200" y="283122"/>
                </a:lnTo>
                <a:lnTo>
                  <a:pt x="106307" y="289628"/>
                </a:lnTo>
                <a:lnTo>
                  <a:pt x="107030" y="296916"/>
                </a:lnTo>
                <a:lnTo>
                  <a:pt x="134532" y="332300"/>
                </a:lnTo>
                <a:lnTo>
                  <a:pt x="179505" y="377279"/>
                </a:lnTo>
                <a:lnTo>
                  <a:pt x="207950" y="402628"/>
                </a:lnTo>
                <a:lnTo>
                  <a:pt x="222136" y="405544"/>
                </a:lnTo>
                <a:lnTo>
                  <a:pt x="228621" y="404657"/>
                </a:lnTo>
                <a:lnTo>
                  <a:pt x="240796" y="400365"/>
                </a:lnTo>
                <a:lnTo>
                  <a:pt x="252716" y="395173"/>
                </a:lnTo>
                <a:lnTo>
                  <a:pt x="264362" y="389302"/>
                </a:lnTo>
                <a:lnTo>
                  <a:pt x="275719" y="382972"/>
                </a:lnTo>
                <a:lnTo>
                  <a:pt x="292974" y="375180"/>
                </a:lnTo>
                <a:lnTo>
                  <a:pt x="310308" y="371842"/>
                </a:lnTo>
                <a:lnTo>
                  <a:pt x="327860" y="373018"/>
                </a:lnTo>
                <a:lnTo>
                  <a:pt x="345769" y="378773"/>
                </a:lnTo>
                <a:lnTo>
                  <a:pt x="365995" y="387361"/>
                </a:lnTo>
                <a:lnTo>
                  <a:pt x="386417" y="395485"/>
                </a:lnTo>
                <a:lnTo>
                  <a:pt x="425479" y="429512"/>
                </a:lnTo>
                <a:lnTo>
                  <a:pt x="435534" y="458900"/>
                </a:lnTo>
                <a:lnTo>
                  <a:pt x="439552" y="470836"/>
                </a:lnTo>
                <a:lnTo>
                  <a:pt x="457811" y="507343"/>
                </a:lnTo>
                <a:lnTo>
                  <a:pt x="597353" y="511460"/>
                </a:lnTo>
                <a:lnTo>
                  <a:pt x="606265" y="510371"/>
                </a:lnTo>
                <a:lnTo>
                  <a:pt x="632101" y="469778"/>
                </a:lnTo>
                <a:lnTo>
                  <a:pt x="639802" y="445839"/>
                </a:lnTo>
                <a:lnTo>
                  <a:pt x="646325" y="429031"/>
                </a:lnTo>
                <a:lnTo>
                  <a:pt x="655811" y="415005"/>
                </a:lnTo>
                <a:lnTo>
                  <a:pt x="668428" y="403794"/>
                </a:lnTo>
                <a:lnTo>
                  <a:pt x="684345" y="395432"/>
                </a:lnTo>
                <a:lnTo>
                  <a:pt x="714909" y="383093"/>
                </a:lnTo>
                <a:lnTo>
                  <a:pt x="724951" y="378648"/>
                </a:lnTo>
                <a:lnTo>
                  <a:pt x="743689" y="372468"/>
                </a:lnTo>
                <a:lnTo>
                  <a:pt x="762010" y="371283"/>
                </a:lnTo>
                <a:lnTo>
                  <a:pt x="780045" y="374968"/>
                </a:lnTo>
                <a:lnTo>
                  <a:pt x="797923" y="383401"/>
                </a:lnTo>
                <a:lnTo>
                  <a:pt x="807812" y="388967"/>
                </a:lnTo>
                <a:lnTo>
                  <a:pt x="817980" y="394078"/>
                </a:lnTo>
                <a:lnTo>
                  <a:pt x="838634" y="403725"/>
                </a:lnTo>
                <a:lnTo>
                  <a:pt x="847484" y="406520"/>
                </a:lnTo>
                <a:lnTo>
                  <a:pt x="855789" y="406351"/>
                </a:lnTo>
                <a:lnTo>
                  <a:pt x="863629" y="403257"/>
                </a:lnTo>
                <a:lnTo>
                  <a:pt x="871083" y="397275"/>
                </a:lnTo>
                <a:lnTo>
                  <a:pt x="892567" y="375512"/>
                </a:lnTo>
                <a:lnTo>
                  <a:pt x="957562" y="310754"/>
                </a:lnTo>
                <a:lnTo>
                  <a:pt x="962984" y="304042"/>
                </a:lnTo>
                <a:lnTo>
                  <a:pt x="965983" y="296900"/>
                </a:lnTo>
                <a:lnTo>
                  <a:pt x="966403" y="289293"/>
                </a:lnTo>
                <a:lnTo>
                  <a:pt x="964085" y="281185"/>
                </a:lnTo>
                <a:lnTo>
                  <a:pt x="953803" y="258157"/>
                </a:lnTo>
                <a:lnTo>
                  <a:pt x="948312" y="246826"/>
                </a:lnTo>
                <a:lnTo>
                  <a:pt x="942295" y="235804"/>
                </a:lnTo>
                <a:lnTo>
                  <a:pt x="934367" y="218620"/>
                </a:lnTo>
                <a:lnTo>
                  <a:pt x="930857" y="201334"/>
                </a:lnTo>
                <a:lnTo>
                  <a:pt x="931928" y="183796"/>
                </a:lnTo>
                <a:lnTo>
                  <a:pt x="937741" y="165858"/>
                </a:lnTo>
                <a:lnTo>
                  <a:pt x="946164" y="146449"/>
                </a:lnTo>
                <a:lnTo>
                  <a:pt x="953897" y="126750"/>
                </a:lnTo>
                <a:lnTo>
                  <a:pt x="990189" y="85148"/>
                </a:lnTo>
                <a:lnTo>
                  <a:pt x="1020502" y="75141"/>
                </a:lnTo>
                <a:lnTo>
                  <a:pt x="1032090" y="71331"/>
                </a:lnTo>
                <a:lnTo>
                  <a:pt x="1068229" y="52312"/>
                </a:lnTo>
                <a:lnTo>
                  <a:pt x="1070131" y="23276"/>
                </a:lnTo>
                <a:lnTo>
                  <a:pt x="1069705" y="104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929145" y="6608886"/>
            <a:ext cx="1193800" cy="64769"/>
          </a:xfrm>
          <a:custGeom>
            <a:avLst/>
            <a:gdLst/>
            <a:ahLst/>
            <a:cxnLst/>
            <a:rect l="l" t="t" r="r" b="b"/>
            <a:pathLst>
              <a:path w="1193800" h="64770">
                <a:moveTo>
                  <a:pt x="1157399" y="0"/>
                </a:moveTo>
                <a:lnTo>
                  <a:pt x="1151933" y="272"/>
                </a:lnTo>
                <a:lnTo>
                  <a:pt x="598379" y="261"/>
                </a:lnTo>
                <a:lnTo>
                  <a:pt x="41569" y="272"/>
                </a:lnTo>
                <a:lnTo>
                  <a:pt x="2717" y="19586"/>
                </a:lnTo>
                <a:lnTo>
                  <a:pt x="0" y="30930"/>
                </a:lnTo>
                <a:lnTo>
                  <a:pt x="1661" y="42392"/>
                </a:lnTo>
                <a:lnTo>
                  <a:pt x="7358" y="52216"/>
                </a:lnTo>
                <a:lnTo>
                  <a:pt x="16412" y="59542"/>
                </a:lnTo>
                <a:lnTo>
                  <a:pt x="28145" y="63505"/>
                </a:lnTo>
                <a:lnTo>
                  <a:pt x="34009" y="64416"/>
                </a:lnTo>
                <a:lnTo>
                  <a:pt x="40072" y="64301"/>
                </a:lnTo>
                <a:lnTo>
                  <a:pt x="1159168" y="64416"/>
                </a:lnTo>
                <a:lnTo>
                  <a:pt x="1191628" y="42527"/>
                </a:lnTo>
                <a:lnTo>
                  <a:pt x="1193356" y="31077"/>
                </a:lnTo>
                <a:lnTo>
                  <a:pt x="1190702" y="19737"/>
                </a:lnTo>
                <a:lnTo>
                  <a:pt x="1184242" y="10351"/>
                </a:lnTo>
                <a:lnTo>
                  <a:pt x="1174698" y="3685"/>
                </a:lnTo>
                <a:lnTo>
                  <a:pt x="1162791" y="502"/>
                </a:lnTo>
                <a:lnTo>
                  <a:pt x="1157399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0113543" y="5977566"/>
            <a:ext cx="825500" cy="585470"/>
          </a:xfrm>
          <a:custGeom>
            <a:avLst/>
            <a:gdLst/>
            <a:ahLst/>
            <a:cxnLst/>
            <a:rect l="l" t="t" r="r" b="b"/>
            <a:pathLst>
              <a:path w="825500" h="585470">
                <a:moveTo>
                  <a:pt x="257708" y="259651"/>
                </a:moveTo>
                <a:lnTo>
                  <a:pt x="254304" y="209727"/>
                </a:lnTo>
                <a:lnTo>
                  <a:pt x="236016" y="146761"/>
                </a:lnTo>
                <a:lnTo>
                  <a:pt x="210654" y="107480"/>
                </a:lnTo>
                <a:lnTo>
                  <a:pt x="177393" y="76479"/>
                </a:lnTo>
                <a:lnTo>
                  <a:pt x="137960" y="54775"/>
                </a:lnTo>
                <a:lnTo>
                  <a:pt x="94107" y="43332"/>
                </a:lnTo>
                <a:lnTo>
                  <a:pt x="47536" y="43141"/>
                </a:lnTo>
                <a:lnTo>
                  <a:pt x="0" y="55168"/>
                </a:lnTo>
                <a:lnTo>
                  <a:pt x="7404" y="60871"/>
                </a:lnTo>
                <a:lnTo>
                  <a:pt x="13169" y="65722"/>
                </a:lnTo>
                <a:lnTo>
                  <a:pt x="53721" y="103263"/>
                </a:lnTo>
                <a:lnTo>
                  <a:pt x="76200" y="145491"/>
                </a:lnTo>
                <a:lnTo>
                  <a:pt x="85991" y="172224"/>
                </a:lnTo>
                <a:lnTo>
                  <a:pt x="96100" y="198831"/>
                </a:lnTo>
                <a:lnTo>
                  <a:pt x="119900" y="236842"/>
                </a:lnTo>
                <a:lnTo>
                  <a:pt x="154711" y="264261"/>
                </a:lnTo>
                <a:lnTo>
                  <a:pt x="196494" y="278968"/>
                </a:lnTo>
                <a:lnTo>
                  <a:pt x="241249" y="278853"/>
                </a:lnTo>
                <a:lnTo>
                  <a:pt x="248831" y="276618"/>
                </a:lnTo>
                <a:lnTo>
                  <a:pt x="254165" y="272884"/>
                </a:lnTo>
                <a:lnTo>
                  <a:pt x="257162" y="267335"/>
                </a:lnTo>
                <a:lnTo>
                  <a:pt x="257708" y="259651"/>
                </a:lnTo>
                <a:close/>
              </a:path>
              <a:path w="825500" h="585470">
                <a:moveTo>
                  <a:pt x="515785" y="302818"/>
                </a:moveTo>
                <a:lnTo>
                  <a:pt x="487375" y="276872"/>
                </a:lnTo>
                <a:lnTo>
                  <a:pt x="465061" y="303326"/>
                </a:lnTo>
                <a:lnTo>
                  <a:pt x="459219" y="309499"/>
                </a:lnTo>
                <a:lnTo>
                  <a:pt x="452666" y="313753"/>
                </a:lnTo>
                <a:lnTo>
                  <a:pt x="445249" y="315569"/>
                </a:lnTo>
                <a:lnTo>
                  <a:pt x="436803" y="314439"/>
                </a:lnTo>
                <a:lnTo>
                  <a:pt x="410806" y="51701"/>
                </a:lnTo>
                <a:lnTo>
                  <a:pt x="394525" y="50838"/>
                </a:lnTo>
                <a:lnTo>
                  <a:pt x="384048" y="54470"/>
                </a:lnTo>
                <a:lnTo>
                  <a:pt x="378383" y="63258"/>
                </a:lnTo>
                <a:lnTo>
                  <a:pt x="376516" y="77851"/>
                </a:lnTo>
                <a:lnTo>
                  <a:pt x="372872" y="271868"/>
                </a:lnTo>
                <a:lnTo>
                  <a:pt x="370230" y="286905"/>
                </a:lnTo>
                <a:lnTo>
                  <a:pt x="363296" y="296468"/>
                </a:lnTo>
                <a:lnTo>
                  <a:pt x="352463" y="300291"/>
                </a:lnTo>
                <a:lnTo>
                  <a:pt x="338112" y="298094"/>
                </a:lnTo>
                <a:lnTo>
                  <a:pt x="329323" y="295071"/>
                </a:lnTo>
                <a:lnTo>
                  <a:pt x="302818" y="285305"/>
                </a:lnTo>
                <a:lnTo>
                  <a:pt x="293852" y="309486"/>
                </a:lnTo>
                <a:lnTo>
                  <a:pt x="319417" y="334365"/>
                </a:lnTo>
                <a:lnTo>
                  <a:pt x="332397" y="346646"/>
                </a:lnTo>
                <a:lnTo>
                  <a:pt x="345846" y="358381"/>
                </a:lnTo>
                <a:lnTo>
                  <a:pt x="357936" y="370243"/>
                </a:lnTo>
                <a:lnTo>
                  <a:pt x="366039" y="383260"/>
                </a:lnTo>
                <a:lnTo>
                  <a:pt x="369455" y="397992"/>
                </a:lnTo>
                <a:lnTo>
                  <a:pt x="367487" y="414959"/>
                </a:lnTo>
                <a:lnTo>
                  <a:pt x="365836" y="421119"/>
                </a:lnTo>
                <a:lnTo>
                  <a:pt x="364439" y="429044"/>
                </a:lnTo>
                <a:lnTo>
                  <a:pt x="369925" y="440207"/>
                </a:lnTo>
                <a:lnTo>
                  <a:pt x="377164" y="448056"/>
                </a:lnTo>
                <a:lnTo>
                  <a:pt x="382727" y="448195"/>
                </a:lnTo>
                <a:lnTo>
                  <a:pt x="395935" y="447992"/>
                </a:lnTo>
                <a:lnTo>
                  <a:pt x="409384" y="446963"/>
                </a:lnTo>
                <a:lnTo>
                  <a:pt x="437959" y="444080"/>
                </a:lnTo>
                <a:lnTo>
                  <a:pt x="433552" y="417753"/>
                </a:lnTo>
                <a:lnTo>
                  <a:pt x="440055" y="395287"/>
                </a:lnTo>
                <a:lnTo>
                  <a:pt x="453682" y="375310"/>
                </a:lnTo>
                <a:lnTo>
                  <a:pt x="475018" y="351612"/>
                </a:lnTo>
                <a:lnTo>
                  <a:pt x="515785" y="302818"/>
                </a:lnTo>
                <a:close/>
              </a:path>
              <a:path w="825500" h="585470">
                <a:moveTo>
                  <a:pt x="662266" y="585025"/>
                </a:moveTo>
                <a:lnTo>
                  <a:pt x="654037" y="571398"/>
                </a:lnTo>
                <a:lnTo>
                  <a:pt x="643763" y="561162"/>
                </a:lnTo>
                <a:lnTo>
                  <a:pt x="631482" y="554101"/>
                </a:lnTo>
                <a:lnTo>
                  <a:pt x="606945" y="546849"/>
                </a:lnTo>
                <a:lnTo>
                  <a:pt x="599376" y="541477"/>
                </a:lnTo>
                <a:lnTo>
                  <a:pt x="594474" y="533628"/>
                </a:lnTo>
                <a:lnTo>
                  <a:pt x="587489" y="502005"/>
                </a:lnTo>
                <a:lnTo>
                  <a:pt x="578180" y="485140"/>
                </a:lnTo>
                <a:lnTo>
                  <a:pt x="564388" y="472567"/>
                </a:lnTo>
                <a:lnTo>
                  <a:pt x="546315" y="464388"/>
                </a:lnTo>
                <a:lnTo>
                  <a:pt x="526897" y="461556"/>
                </a:lnTo>
                <a:lnTo>
                  <a:pt x="508533" y="464794"/>
                </a:lnTo>
                <a:lnTo>
                  <a:pt x="491502" y="474078"/>
                </a:lnTo>
                <a:lnTo>
                  <a:pt x="468744" y="496849"/>
                </a:lnTo>
                <a:lnTo>
                  <a:pt x="460705" y="500824"/>
                </a:lnTo>
                <a:lnTo>
                  <a:pt x="451866" y="501256"/>
                </a:lnTo>
                <a:lnTo>
                  <a:pt x="442036" y="498068"/>
                </a:lnTo>
                <a:lnTo>
                  <a:pt x="427583" y="492709"/>
                </a:lnTo>
                <a:lnTo>
                  <a:pt x="413080" y="490728"/>
                </a:lnTo>
                <a:lnTo>
                  <a:pt x="398538" y="492252"/>
                </a:lnTo>
                <a:lnTo>
                  <a:pt x="383997" y="497433"/>
                </a:lnTo>
                <a:lnTo>
                  <a:pt x="374065" y="500595"/>
                </a:lnTo>
                <a:lnTo>
                  <a:pt x="365188" y="500049"/>
                </a:lnTo>
                <a:lnTo>
                  <a:pt x="357187" y="495973"/>
                </a:lnTo>
                <a:lnTo>
                  <a:pt x="335648" y="473989"/>
                </a:lnTo>
                <a:lnTo>
                  <a:pt x="319366" y="464908"/>
                </a:lnTo>
                <a:lnTo>
                  <a:pt x="301104" y="461606"/>
                </a:lnTo>
                <a:lnTo>
                  <a:pt x="280924" y="464413"/>
                </a:lnTo>
                <a:lnTo>
                  <a:pt x="262166" y="472528"/>
                </a:lnTo>
                <a:lnTo>
                  <a:pt x="248145" y="484809"/>
                </a:lnTo>
                <a:lnTo>
                  <a:pt x="238912" y="501002"/>
                </a:lnTo>
                <a:lnTo>
                  <a:pt x="232003" y="532841"/>
                </a:lnTo>
                <a:lnTo>
                  <a:pt x="226555" y="541413"/>
                </a:lnTo>
                <a:lnTo>
                  <a:pt x="218071" y="547052"/>
                </a:lnTo>
                <a:lnTo>
                  <a:pt x="192595" y="554215"/>
                </a:lnTo>
                <a:lnTo>
                  <a:pt x="180632" y="561289"/>
                </a:lnTo>
                <a:lnTo>
                  <a:pt x="170497" y="571538"/>
                </a:lnTo>
                <a:lnTo>
                  <a:pt x="162191" y="585025"/>
                </a:lnTo>
                <a:lnTo>
                  <a:pt x="662266" y="585025"/>
                </a:lnTo>
                <a:close/>
              </a:path>
              <a:path w="825500" h="585470">
                <a:moveTo>
                  <a:pt x="825500" y="13004"/>
                </a:moveTo>
                <a:lnTo>
                  <a:pt x="779513" y="3314"/>
                </a:lnTo>
                <a:lnTo>
                  <a:pt x="735076" y="0"/>
                </a:lnTo>
                <a:lnTo>
                  <a:pt x="692353" y="4584"/>
                </a:lnTo>
                <a:lnTo>
                  <a:pt x="651484" y="18605"/>
                </a:lnTo>
                <a:lnTo>
                  <a:pt x="612660" y="43586"/>
                </a:lnTo>
                <a:lnTo>
                  <a:pt x="579424" y="77470"/>
                </a:lnTo>
                <a:lnTo>
                  <a:pt x="556145" y="115468"/>
                </a:lnTo>
                <a:lnTo>
                  <a:pt x="541616" y="156984"/>
                </a:lnTo>
                <a:lnTo>
                  <a:pt x="534644" y="201447"/>
                </a:lnTo>
                <a:lnTo>
                  <a:pt x="534035" y="248297"/>
                </a:lnTo>
                <a:lnTo>
                  <a:pt x="534543" y="259676"/>
                </a:lnTo>
                <a:lnTo>
                  <a:pt x="542836" y="260642"/>
                </a:lnTo>
                <a:lnTo>
                  <a:pt x="550672" y="262343"/>
                </a:lnTo>
                <a:lnTo>
                  <a:pt x="600608" y="263867"/>
                </a:lnTo>
                <a:lnTo>
                  <a:pt x="647776" y="248437"/>
                </a:lnTo>
                <a:lnTo>
                  <a:pt x="687400" y="218490"/>
                </a:lnTo>
                <a:lnTo>
                  <a:pt x="714692" y="176479"/>
                </a:lnTo>
                <a:lnTo>
                  <a:pt x="738771" y="112509"/>
                </a:lnTo>
                <a:lnTo>
                  <a:pt x="748944" y="90055"/>
                </a:lnTo>
                <a:lnTo>
                  <a:pt x="761784" y="69608"/>
                </a:lnTo>
                <a:lnTo>
                  <a:pt x="777570" y="51333"/>
                </a:lnTo>
                <a:lnTo>
                  <a:pt x="796518" y="35433"/>
                </a:lnTo>
                <a:lnTo>
                  <a:pt x="803287" y="30429"/>
                </a:lnTo>
                <a:lnTo>
                  <a:pt x="825500" y="13004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389199" y="7366260"/>
            <a:ext cx="4273550" cy="582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50" b="1" spc="80" dirty="0">
                <a:solidFill>
                  <a:srgbClr val="46A7C3"/>
                </a:solidFill>
                <a:latin typeface="Tahoma"/>
                <a:cs typeface="Tahoma"/>
              </a:rPr>
              <a:t>Smart</a:t>
            </a:r>
            <a:r>
              <a:rPr sz="3650" b="1" spc="-105" dirty="0">
                <a:solidFill>
                  <a:srgbClr val="46A7C3"/>
                </a:solidFill>
                <a:latin typeface="Tahoma"/>
                <a:cs typeface="Tahoma"/>
              </a:rPr>
              <a:t> </a:t>
            </a:r>
            <a:r>
              <a:rPr sz="3650" b="1" spc="65" dirty="0">
                <a:solidFill>
                  <a:srgbClr val="46A7C3"/>
                </a:solidFill>
                <a:latin typeface="Tahoma"/>
                <a:cs typeface="Tahoma"/>
              </a:rPr>
              <a:t>Fertigation</a:t>
            </a:r>
            <a:endParaRPr sz="3650" dirty="0">
              <a:solidFill>
                <a:srgbClr val="46A7C3"/>
              </a:solidFill>
              <a:latin typeface="Tahoma"/>
              <a:cs typeface="Tahoma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15196985" y="5888564"/>
            <a:ext cx="1588770" cy="1366520"/>
            <a:chOff x="15196985" y="5888564"/>
            <a:chExt cx="1588770" cy="1366520"/>
          </a:xfrm>
          <a:solidFill>
            <a:srgbClr val="00B0F0"/>
          </a:solidFill>
        </p:grpSpPr>
        <p:sp>
          <p:nvSpPr>
            <p:cNvPr id="25" name="object 25"/>
            <p:cNvSpPr/>
            <p:nvPr/>
          </p:nvSpPr>
          <p:spPr>
            <a:xfrm>
              <a:off x="15196985" y="5888564"/>
              <a:ext cx="1588770" cy="1366520"/>
            </a:xfrm>
            <a:custGeom>
              <a:avLst/>
              <a:gdLst/>
              <a:ahLst/>
              <a:cxnLst/>
              <a:rect l="l" t="t" r="r" b="b"/>
              <a:pathLst>
                <a:path w="1588769" h="1366520">
                  <a:moveTo>
                    <a:pt x="1588706" y="59499"/>
                  </a:moveTo>
                  <a:lnTo>
                    <a:pt x="1583804" y="50203"/>
                  </a:lnTo>
                  <a:lnTo>
                    <a:pt x="1573758" y="31216"/>
                  </a:lnTo>
                  <a:lnTo>
                    <a:pt x="1552803" y="12839"/>
                  </a:lnTo>
                  <a:lnTo>
                    <a:pt x="1539074" y="7747"/>
                  </a:lnTo>
                  <a:lnTo>
                    <a:pt x="1539074" y="868629"/>
                  </a:lnTo>
                  <a:lnTo>
                    <a:pt x="831596" y="868629"/>
                  </a:lnTo>
                  <a:lnTo>
                    <a:pt x="831596" y="1052042"/>
                  </a:lnTo>
                  <a:lnTo>
                    <a:pt x="831557" y="1068476"/>
                  </a:lnTo>
                  <a:lnTo>
                    <a:pt x="819150" y="1108202"/>
                  </a:lnTo>
                  <a:lnTo>
                    <a:pt x="794232" y="1117498"/>
                  </a:lnTo>
                  <a:lnTo>
                    <a:pt x="780846" y="1114958"/>
                  </a:lnTo>
                  <a:lnTo>
                    <a:pt x="757694" y="1084364"/>
                  </a:lnTo>
                  <a:lnTo>
                    <a:pt x="757085" y="1052042"/>
                  </a:lnTo>
                  <a:lnTo>
                    <a:pt x="757275" y="1035672"/>
                  </a:lnTo>
                  <a:lnTo>
                    <a:pt x="757402" y="1019098"/>
                  </a:lnTo>
                  <a:lnTo>
                    <a:pt x="831253" y="1019098"/>
                  </a:lnTo>
                  <a:lnTo>
                    <a:pt x="831392" y="1035799"/>
                  </a:lnTo>
                  <a:lnTo>
                    <a:pt x="831596" y="1052042"/>
                  </a:lnTo>
                  <a:lnTo>
                    <a:pt x="831596" y="868629"/>
                  </a:lnTo>
                  <a:lnTo>
                    <a:pt x="447611" y="868629"/>
                  </a:lnTo>
                  <a:lnTo>
                    <a:pt x="447611" y="821880"/>
                  </a:lnTo>
                  <a:lnTo>
                    <a:pt x="463829" y="820127"/>
                  </a:lnTo>
                  <a:lnTo>
                    <a:pt x="469722" y="819556"/>
                  </a:lnTo>
                  <a:lnTo>
                    <a:pt x="479831" y="818565"/>
                  </a:lnTo>
                  <a:lnTo>
                    <a:pt x="553974" y="796696"/>
                  </a:lnTo>
                  <a:lnTo>
                    <a:pt x="590054" y="770242"/>
                  </a:lnTo>
                  <a:lnTo>
                    <a:pt x="618007" y="736041"/>
                  </a:lnTo>
                  <a:lnTo>
                    <a:pt x="636701" y="695972"/>
                  </a:lnTo>
                  <a:lnTo>
                    <a:pt x="645020" y="651903"/>
                  </a:lnTo>
                  <a:lnTo>
                    <a:pt x="643115" y="624586"/>
                  </a:lnTo>
                  <a:lnTo>
                    <a:pt x="632155" y="583780"/>
                  </a:lnTo>
                  <a:lnTo>
                    <a:pt x="567804" y="571817"/>
                  </a:lnTo>
                  <a:lnTo>
                    <a:pt x="529043" y="577710"/>
                  </a:lnTo>
                  <a:lnTo>
                    <a:pt x="492658" y="592302"/>
                  </a:lnTo>
                  <a:lnTo>
                    <a:pt x="458584" y="615492"/>
                  </a:lnTo>
                  <a:lnTo>
                    <a:pt x="455510" y="618058"/>
                  </a:lnTo>
                  <a:lnTo>
                    <a:pt x="452488" y="620687"/>
                  </a:lnTo>
                  <a:lnTo>
                    <a:pt x="447903" y="624586"/>
                  </a:lnTo>
                  <a:lnTo>
                    <a:pt x="447903" y="623849"/>
                  </a:lnTo>
                  <a:lnTo>
                    <a:pt x="447903" y="548970"/>
                  </a:lnTo>
                  <a:lnTo>
                    <a:pt x="464426" y="547103"/>
                  </a:lnTo>
                  <a:lnTo>
                    <a:pt x="513321" y="539978"/>
                  </a:lnTo>
                  <a:lnTo>
                    <a:pt x="555713" y="522846"/>
                  </a:lnTo>
                  <a:lnTo>
                    <a:pt x="589978" y="496989"/>
                  </a:lnTo>
                  <a:lnTo>
                    <a:pt x="590232" y="496798"/>
                  </a:lnTo>
                  <a:lnTo>
                    <a:pt x="591248" y="496036"/>
                  </a:lnTo>
                  <a:lnTo>
                    <a:pt x="618769" y="461530"/>
                  </a:lnTo>
                  <a:lnTo>
                    <a:pt x="637146" y="421322"/>
                  </a:lnTo>
                  <a:lnTo>
                    <a:pt x="645210" y="377380"/>
                  </a:lnTo>
                  <a:lnTo>
                    <a:pt x="643013" y="348030"/>
                  </a:lnTo>
                  <a:lnTo>
                    <a:pt x="641794" y="331711"/>
                  </a:lnTo>
                  <a:lnTo>
                    <a:pt x="637933" y="319773"/>
                  </a:lnTo>
                  <a:lnTo>
                    <a:pt x="631685" y="310654"/>
                  </a:lnTo>
                  <a:lnTo>
                    <a:pt x="623049" y="304876"/>
                  </a:lnTo>
                  <a:lnTo>
                    <a:pt x="622884" y="304774"/>
                  </a:lnTo>
                  <a:lnTo>
                    <a:pt x="611098" y="302310"/>
                  </a:lnTo>
                  <a:lnTo>
                    <a:pt x="595820" y="301980"/>
                  </a:lnTo>
                  <a:lnTo>
                    <a:pt x="595820" y="364134"/>
                  </a:lnTo>
                  <a:lnTo>
                    <a:pt x="587070" y="414477"/>
                  </a:lnTo>
                  <a:lnTo>
                    <a:pt x="560387" y="456438"/>
                  </a:lnTo>
                  <a:lnTo>
                    <a:pt x="520014" y="485406"/>
                  </a:lnTo>
                  <a:lnTo>
                    <a:pt x="470204" y="496798"/>
                  </a:lnTo>
                  <a:lnTo>
                    <a:pt x="456780" y="496620"/>
                  </a:lnTo>
                  <a:lnTo>
                    <a:pt x="449757" y="494055"/>
                  </a:lnTo>
                  <a:lnTo>
                    <a:pt x="447116" y="487172"/>
                  </a:lnTo>
                  <a:lnTo>
                    <a:pt x="446887" y="474002"/>
                  </a:lnTo>
                  <a:lnTo>
                    <a:pt x="458152" y="424180"/>
                  </a:lnTo>
                  <a:lnTo>
                    <a:pt x="486981" y="383768"/>
                  </a:lnTo>
                  <a:lnTo>
                    <a:pt x="528853" y="356971"/>
                  </a:lnTo>
                  <a:lnTo>
                    <a:pt x="577913" y="348272"/>
                  </a:lnTo>
                  <a:lnTo>
                    <a:pt x="579272" y="348030"/>
                  </a:lnTo>
                  <a:lnTo>
                    <a:pt x="590918" y="348335"/>
                  </a:lnTo>
                  <a:lnTo>
                    <a:pt x="595439" y="351891"/>
                  </a:lnTo>
                  <a:lnTo>
                    <a:pt x="595820" y="364134"/>
                  </a:lnTo>
                  <a:lnTo>
                    <a:pt x="595820" y="301980"/>
                  </a:lnTo>
                  <a:lnTo>
                    <a:pt x="592632" y="301904"/>
                  </a:lnTo>
                  <a:lnTo>
                    <a:pt x="574167" y="302018"/>
                  </a:lnTo>
                  <a:lnTo>
                    <a:pt x="532790" y="302895"/>
                  </a:lnTo>
                  <a:lnTo>
                    <a:pt x="528408" y="304393"/>
                  </a:lnTo>
                  <a:lnTo>
                    <a:pt x="526453" y="304774"/>
                  </a:lnTo>
                  <a:lnTo>
                    <a:pt x="523900" y="285457"/>
                  </a:lnTo>
                  <a:lnTo>
                    <a:pt x="521563" y="266420"/>
                  </a:lnTo>
                  <a:lnTo>
                    <a:pt x="518744" y="247751"/>
                  </a:lnTo>
                  <a:lnTo>
                    <a:pt x="503809" y="200609"/>
                  </a:lnTo>
                  <a:lnTo>
                    <a:pt x="467525" y="152692"/>
                  </a:lnTo>
                  <a:lnTo>
                    <a:pt x="432409" y="127469"/>
                  </a:lnTo>
                  <a:lnTo>
                    <a:pt x="421919" y="125577"/>
                  </a:lnTo>
                  <a:lnTo>
                    <a:pt x="411429" y="127571"/>
                  </a:lnTo>
                  <a:lnTo>
                    <a:pt x="400646" y="133413"/>
                  </a:lnTo>
                  <a:lnTo>
                    <a:pt x="397243" y="136474"/>
                  </a:lnTo>
                  <a:lnTo>
                    <a:pt x="397243" y="481965"/>
                  </a:lnTo>
                  <a:lnTo>
                    <a:pt x="396811" y="492277"/>
                  </a:lnTo>
                  <a:lnTo>
                    <a:pt x="393585" y="496366"/>
                  </a:lnTo>
                  <a:lnTo>
                    <a:pt x="382879" y="496989"/>
                  </a:lnTo>
                  <a:lnTo>
                    <a:pt x="340156" y="491718"/>
                  </a:lnTo>
                  <a:lnTo>
                    <a:pt x="302437" y="472706"/>
                  </a:lnTo>
                  <a:lnTo>
                    <a:pt x="272630" y="442887"/>
                  </a:lnTo>
                  <a:lnTo>
                    <a:pt x="253580" y="405130"/>
                  </a:lnTo>
                  <a:lnTo>
                    <a:pt x="248170" y="362369"/>
                  </a:lnTo>
                  <a:lnTo>
                    <a:pt x="250761" y="352628"/>
                  </a:lnTo>
                  <a:lnTo>
                    <a:pt x="256171" y="348869"/>
                  </a:lnTo>
                  <a:lnTo>
                    <a:pt x="263042" y="348335"/>
                  </a:lnTo>
                  <a:lnTo>
                    <a:pt x="270294" y="348335"/>
                  </a:lnTo>
                  <a:lnTo>
                    <a:pt x="321030" y="359752"/>
                  </a:lnTo>
                  <a:lnTo>
                    <a:pt x="362051" y="388975"/>
                  </a:lnTo>
                  <a:lnTo>
                    <a:pt x="388861" y="431253"/>
                  </a:lnTo>
                  <a:lnTo>
                    <a:pt x="397243" y="481965"/>
                  </a:lnTo>
                  <a:lnTo>
                    <a:pt x="397243" y="136474"/>
                  </a:lnTo>
                  <a:lnTo>
                    <a:pt x="362762" y="167462"/>
                  </a:lnTo>
                  <a:lnTo>
                    <a:pt x="337134" y="207352"/>
                  </a:lnTo>
                  <a:lnTo>
                    <a:pt x="323367" y="253149"/>
                  </a:lnTo>
                  <a:lnTo>
                    <a:pt x="321081" y="304876"/>
                  </a:lnTo>
                  <a:lnTo>
                    <a:pt x="316598" y="304266"/>
                  </a:lnTo>
                  <a:lnTo>
                    <a:pt x="312356" y="303237"/>
                  </a:lnTo>
                  <a:lnTo>
                    <a:pt x="269633" y="302437"/>
                  </a:lnTo>
                  <a:lnTo>
                    <a:pt x="250418" y="302323"/>
                  </a:lnTo>
                  <a:lnTo>
                    <a:pt x="231216" y="302717"/>
                  </a:lnTo>
                  <a:lnTo>
                    <a:pt x="202488" y="330365"/>
                  </a:lnTo>
                  <a:lnTo>
                    <a:pt x="198704" y="378675"/>
                  </a:lnTo>
                  <a:lnTo>
                    <a:pt x="208165" y="425196"/>
                  </a:lnTo>
                  <a:lnTo>
                    <a:pt x="229247" y="467410"/>
                  </a:lnTo>
                  <a:lnTo>
                    <a:pt x="260311" y="502869"/>
                  </a:lnTo>
                  <a:lnTo>
                    <a:pt x="299732" y="529069"/>
                  </a:lnTo>
                  <a:lnTo>
                    <a:pt x="345884" y="543547"/>
                  </a:lnTo>
                  <a:lnTo>
                    <a:pt x="396151" y="547789"/>
                  </a:lnTo>
                  <a:lnTo>
                    <a:pt x="396151" y="623849"/>
                  </a:lnTo>
                  <a:lnTo>
                    <a:pt x="392430" y="620979"/>
                  </a:lnTo>
                  <a:lnTo>
                    <a:pt x="389356" y="618782"/>
                  </a:lnTo>
                  <a:lnTo>
                    <a:pt x="386486" y="616343"/>
                  </a:lnTo>
                  <a:lnTo>
                    <a:pt x="352615" y="592886"/>
                  </a:lnTo>
                  <a:lnTo>
                    <a:pt x="316357" y="578002"/>
                  </a:lnTo>
                  <a:lnTo>
                    <a:pt x="277672" y="571830"/>
                  </a:lnTo>
                  <a:lnTo>
                    <a:pt x="236499" y="574548"/>
                  </a:lnTo>
                  <a:lnTo>
                    <a:pt x="201714" y="608850"/>
                  </a:lnTo>
                  <a:lnTo>
                    <a:pt x="199669" y="656526"/>
                  </a:lnTo>
                  <a:lnTo>
                    <a:pt x="209105" y="700849"/>
                  </a:lnTo>
                  <a:lnTo>
                    <a:pt x="228765" y="740308"/>
                  </a:lnTo>
                  <a:lnTo>
                    <a:pt x="257340" y="773404"/>
                  </a:lnTo>
                  <a:lnTo>
                    <a:pt x="293547" y="798652"/>
                  </a:lnTo>
                  <a:lnTo>
                    <a:pt x="336092" y="814552"/>
                  </a:lnTo>
                  <a:lnTo>
                    <a:pt x="383692" y="819619"/>
                  </a:lnTo>
                  <a:lnTo>
                    <a:pt x="387299" y="819556"/>
                  </a:lnTo>
                  <a:lnTo>
                    <a:pt x="390918" y="819607"/>
                  </a:lnTo>
                  <a:lnTo>
                    <a:pt x="395846" y="819607"/>
                  </a:lnTo>
                  <a:lnTo>
                    <a:pt x="395846" y="868641"/>
                  </a:lnTo>
                  <a:lnTo>
                    <a:pt x="49644" y="868641"/>
                  </a:lnTo>
                  <a:lnTo>
                    <a:pt x="49720" y="85039"/>
                  </a:lnTo>
                  <a:lnTo>
                    <a:pt x="85382" y="50203"/>
                  </a:lnTo>
                  <a:lnTo>
                    <a:pt x="1503375" y="50203"/>
                  </a:lnTo>
                  <a:lnTo>
                    <a:pt x="1537487" y="68300"/>
                  </a:lnTo>
                  <a:lnTo>
                    <a:pt x="1539074" y="868629"/>
                  </a:lnTo>
                  <a:lnTo>
                    <a:pt x="1539074" y="7747"/>
                  </a:lnTo>
                  <a:lnTo>
                    <a:pt x="1526108" y="2933"/>
                  </a:lnTo>
                  <a:lnTo>
                    <a:pt x="1500568" y="596"/>
                  </a:lnTo>
                  <a:lnTo>
                    <a:pt x="1493926" y="0"/>
                  </a:lnTo>
                  <a:lnTo>
                    <a:pt x="839330" y="596"/>
                  </a:lnTo>
                  <a:lnTo>
                    <a:pt x="84023" y="558"/>
                  </a:lnTo>
                  <a:lnTo>
                    <a:pt x="47840" y="6032"/>
                  </a:lnTo>
                  <a:lnTo>
                    <a:pt x="21513" y="22199"/>
                  </a:lnTo>
                  <a:lnTo>
                    <a:pt x="5435" y="48666"/>
                  </a:lnTo>
                  <a:lnTo>
                    <a:pt x="0" y="85039"/>
                  </a:lnTo>
                  <a:lnTo>
                    <a:pt x="0" y="935012"/>
                  </a:lnTo>
                  <a:lnTo>
                    <a:pt x="21717" y="996696"/>
                  </a:lnTo>
                  <a:lnTo>
                    <a:pt x="83705" y="1018311"/>
                  </a:lnTo>
                  <a:lnTo>
                    <a:pt x="595261" y="1018324"/>
                  </a:lnTo>
                  <a:lnTo>
                    <a:pt x="595261" y="1215364"/>
                  </a:lnTo>
                  <a:lnTo>
                    <a:pt x="556450" y="1236281"/>
                  </a:lnTo>
                  <a:lnTo>
                    <a:pt x="546112" y="1279182"/>
                  </a:lnTo>
                  <a:lnTo>
                    <a:pt x="546023" y="1307096"/>
                  </a:lnTo>
                  <a:lnTo>
                    <a:pt x="546201" y="1316393"/>
                  </a:lnTo>
                  <a:lnTo>
                    <a:pt x="576287" y="1361871"/>
                  </a:lnTo>
                  <a:lnTo>
                    <a:pt x="794245" y="1365923"/>
                  </a:lnTo>
                  <a:lnTo>
                    <a:pt x="992771" y="1365681"/>
                  </a:lnTo>
                  <a:lnTo>
                    <a:pt x="1012558" y="1361833"/>
                  </a:lnTo>
                  <a:lnTo>
                    <a:pt x="1028166" y="1351254"/>
                  </a:lnTo>
                  <a:lnTo>
                    <a:pt x="1038504" y="1335239"/>
                  </a:lnTo>
                  <a:lnTo>
                    <a:pt x="1042454" y="1315389"/>
                  </a:lnTo>
                  <a:lnTo>
                    <a:pt x="1042517" y="1315085"/>
                  </a:lnTo>
                  <a:lnTo>
                    <a:pt x="1042631" y="1307096"/>
                  </a:lnTo>
                  <a:lnTo>
                    <a:pt x="1042593" y="1277861"/>
                  </a:lnTo>
                  <a:lnTo>
                    <a:pt x="1041577" y="1267650"/>
                  </a:lnTo>
                  <a:lnTo>
                    <a:pt x="1040155" y="1253363"/>
                  </a:lnTo>
                  <a:lnTo>
                    <a:pt x="1032065" y="1235887"/>
                  </a:lnTo>
                  <a:lnTo>
                    <a:pt x="1017054" y="1223860"/>
                  </a:lnTo>
                  <a:lnTo>
                    <a:pt x="993863" y="1215682"/>
                  </a:lnTo>
                  <a:lnTo>
                    <a:pt x="993863" y="1117498"/>
                  </a:lnTo>
                  <a:lnTo>
                    <a:pt x="993863" y="1019098"/>
                  </a:lnTo>
                  <a:lnTo>
                    <a:pt x="993863" y="1018324"/>
                  </a:lnTo>
                  <a:lnTo>
                    <a:pt x="1512989" y="1018247"/>
                  </a:lnTo>
                  <a:lnTo>
                    <a:pt x="1550530" y="1008799"/>
                  </a:lnTo>
                  <a:lnTo>
                    <a:pt x="1579372" y="979373"/>
                  </a:lnTo>
                  <a:lnTo>
                    <a:pt x="1588706" y="959370"/>
                  </a:lnTo>
                  <a:lnTo>
                    <a:pt x="1588706" y="868641"/>
                  </a:lnTo>
                  <a:lnTo>
                    <a:pt x="1588706" y="59499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rgbClr val="46A7C3"/>
                </a:solidFill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15892170" y="6025622"/>
              <a:ext cx="695325" cy="645795"/>
            </a:xfrm>
            <a:custGeom>
              <a:avLst/>
              <a:gdLst/>
              <a:ahLst/>
              <a:cxnLst/>
              <a:rect l="l" t="t" r="r" b="b"/>
              <a:pathLst>
                <a:path w="695325" h="645795">
                  <a:moveTo>
                    <a:pt x="347370" y="528066"/>
                  </a:moveTo>
                  <a:lnTo>
                    <a:pt x="315353" y="496519"/>
                  </a:lnTo>
                  <a:lnTo>
                    <a:pt x="223291" y="496493"/>
                  </a:lnTo>
                  <a:lnTo>
                    <a:pt x="223253" y="428231"/>
                  </a:lnTo>
                  <a:lnTo>
                    <a:pt x="221475" y="414007"/>
                  </a:lnTo>
                  <a:lnTo>
                    <a:pt x="216039" y="404406"/>
                  </a:lnTo>
                  <a:lnTo>
                    <a:pt x="206463" y="398970"/>
                  </a:lnTo>
                  <a:lnTo>
                    <a:pt x="192239" y="397230"/>
                  </a:lnTo>
                  <a:lnTo>
                    <a:pt x="30911" y="397230"/>
                  </a:lnTo>
                  <a:lnTo>
                    <a:pt x="17818" y="398932"/>
                  </a:lnTo>
                  <a:lnTo>
                    <a:pt x="8115" y="403821"/>
                  </a:lnTo>
                  <a:lnTo>
                    <a:pt x="2082" y="411594"/>
                  </a:lnTo>
                  <a:lnTo>
                    <a:pt x="0" y="421995"/>
                  </a:lnTo>
                  <a:lnTo>
                    <a:pt x="2070" y="432396"/>
                  </a:lnTo>
                  <a:lnTo>
                    <a:pt x="8102" y="440194"/>
                  </a:lnTo>
                  <a:lnTo>
                    <a:pt x="17805" y="445096"/>
                  </a:lnTo>
                  <a:lnTo>
                    <a:pt x="30886" y="446811"/>
                  </a:lnTo>
                  <a:lnTo>
                    <a:pt x="172872" y="446849"/>
                  </a:lnTo>
                  <a:lnTo>
                    <a:pt x="172872" y="496493"/>
                  </a:lnTo>
                  <a:lnTo>
                    <a:pt x="81051" y="496531"/>
                  </a:lnTo>
                  <a:lnTo>
                    <a:pt x="49542" y="528561"/>
                  </a:lnTo>
                  <a:lnTo>
                    <a:pt x="49568" y="615429"/>
                  </a:lnTo>
                  <a:lnTo>
                    <a:pt x="51371" y="629018"/>
                  </a:lnTo>
                  <a:lnTo>
                    <a:pt x="56819" y="638314"/>
                  </a:lnTo>
                  <a:lnTo>
                    <a:pt x="66255" y="643674"/>
                  </a:lnTo>
                  <a:lnTo>
                    <a:pt x="80035" y="645401"/>
                  </a:lnTo>
                  <a:lnTo>
                    <a:pt x="317360" y="645388"/>
                  </a:lnTo>
                  <a:lnTo>
                    <a:pt x="330936" y="643623"/>
                  </a:lnTo>
                  <a:lnTo>
                    <a:pt x="340233" y="638162"/>
                  </a:lnTo>
                  <a:lnTo>
                    <a:pt x="345592" y="628713"/>
                  </a:lnTo>
                  <a:lnTo>
                    <a:pt x="347370" y="614934"/>
                  </a:lnTo>
                  <a:lnTo>
                    <a:pt x="347370" y="528066"/>
                  </a:lnTo>
                  <a:close/>
                </a:path>
                <a:path w="695325" h="645795">
                  <a:moveTo>
                    <a:pt x="347586" y="74485"/>
                  </a:moveTo>
                  <a:lnTo>
                    <a:pt x="347167" y="24853"/>
                  </a:lnTo>
                  <a:lnTo>
                    <a:pt x="223304" y="0"/>
                  </a:lnTo>
                  <a:lnTo>
                    <a:pt x="74396" y="241"/>
                  </a:lnTo>
                  <a:lnTo>
                    <a:pt x="49352" y="74409"/>
                  </a:lnTo>
                  <a:lnTo>
                    <a:pt x="49745" y="124040"/>
                  </a:lnTo>
                  <a:lnTo>
                    <a:pt x="82511" y="149326"/>
                  </a:lnTo>
                  <a:lnTo>
                    <a:pt x="90817" y="148958"/>
                  </a:lnTo>
                  <a:lnTo>
                    <a:pt x="172897" y="148971"/>
                  </a:lnTo>
                  <a:lnTo>
                    <a:pt x="172897" y="198602"/>
                  </a:lnTo>
                  <a:lnTo>
                    <a:pt x="28359" y="198691"/>
                  </a:lnTo>
                  <a:lnTo>
                    <a:pt x="16700" y="200456"/>
                  </a:lnTo>
                  <a:lnTo>
                    <a:pt x="7835" y="205346"/>
                  </a:lnTo>
                  <a:lnTo>
                    <a:pt x="2146" y="212953"/>
                  </a:lnTo>
                  <a:lnTo>
                    <a:pt x="0" y="222859"/>
                  </a:lnTo>
                  <a:lnTo>
                    <a:pt x="1816" y="233159"/>
                  </a:lnTo>
                  <a:lnTo>
                    <a:pt x="7518" y="241147"/>
                  </a:lnTo>
                  <a:lnTo>
                    <a:pt x="16649" y="246329"/>
                  </a:lnTo>
                  <a:lnTo>
                    <a:pt x="28778" y="248183"/>
                  </a:lnTo>
                  <a:lnTo>
                    <a:pt x="70269" y="248297"/>
                  </a:lnTo>
                  <a:lnTo>
                    <a:pt x="194754" y="248170"/>
                  </a:lnTo>
                  <a:lnTo>
                    <a:pt x="223215" y="219341"/>
                  </a:lnTo>
                  <a:lnTo>
                    <a:pt x="223342" y="202272"/>
                  </a:lnTo>
                  <a:lnTo>
                    <a:pt x="223278" y="148958"/>
                  </a:lnTo>
                  <a:lnTo>
                    <a:pt x="319443" y="148869"/>
                  </a:lnTo>
                  <a:lnTo>
                    <a:pt x="347484" y="99314"/>
                  </a:lnTo>
                  <a:lnTo>
                    <a:pt x="347586" y="74485"/>
                  </a:lnTo>
                  <a:close/>
                </a:path>
                <a:path w="695325" h="645795">
                  <a:moveTo>
                    <a:pt x="694994" y="600265"/>
                  </a:moveTo>
                  <a:lnTo>
                    <a:pt x="694944" y="549084"/>
                  </a:lnTo>
                  <a:lnTo>
                    <a:pt x="688047" y="503351"/>
                  </a:lnTo>
                  <a:lnTo>
                    <a:pt x="642035" y="496493"/>
                  </a:lnTo>
                  <a:lnTo>
                    <a:pt x="571639" y="496493"/>
                  </a:lnTo>
                  <a:lnTo>
                    <a:pt x="571639" y="397192"/>
                  </a:lnTo>
                  <a:lnTo>
                    <a:pt x="662000" y="397192"/>
                  </a:lnTo>
                  <a:lnTo>
                    <a:pt x="677468" y="395503"/>
                  </a:lnTo>
                  <a:lnTo>
                    <a:pt x="687616" y="390055"/>
                  </a:lnTo>
                  <a:lnTo>
                    <a:pt x="693178" y="380111"/>
                  </a:lnTo>
                  <a:lnTo>
                    <a:pt x="694905" y="364934"/>
                  </a:lnTo>
                  <a:lnTo>
                    <a:pt x="694918" y="281190"/>
                  </a:lnTo>
                  <a:lnTo>
                    <a:pt x="693216" y="265506"/>
                  </a:lnTo>
                  <a:lnTo>
                    <a:pt x="687616" y="255371"/>
                  </a:lnTo>
                  <a:lnTo>
                    <a:pt x="677227" y="249910"/>
                  </a:lnTo>
                  <a:lnTo>
                    <a:pt x="661149" y="248272"/>
                  </a:lnTo>
                  <a:lnTo>
                    <a:pt x="572008" y="248259"/>
                  </a:lnTo>
                  <a:lnTo>
                    <a:pt x="572008" y="148971"/>
                  </a:lnTo>
                  <a:lnTo>
                    <a:pt x="664591" y="148920"/>
                  </a:lnTo>
                  <a:lnTo>
                    <a:pt x="694893" y="118770"/>
                  </a:lnTo>
                  <a:lnTo>
                    <a:pt x="694893" y="30365"/>
                  </a:lnTo>
                  <a:lnTo>
                    <a:pt x="693115" y="16637"/>
                  </a:lnTo>
                  <a:lnTo>
                    <a:pt x="687743" y="7226"/>
                  </a:lnTo>
                  <a:lnTo>
                    <a:pt x="678408" y="1816"/>
                  </a:lnTo>
                  <a:lnTo>
                    <a:pt x="664768" y="63"/>
                  </a:lnTo>
                  <a:lnTo>
                    <a:pt x="427469" y="63"/>
                  </a:lnTo>
                  <a:lnTo>
                    <a:pt x="397103" y="30073"/>
                  </a:lnTo>
                  <a:lnTo>
                    <a:pt x="397065" y="115379"/>
                  </a:lnTo>
                  <a:lnTo>
                    <a:pt x="398716" y="131368"/>
                  </a:lnTo>
                  <a:lnTo>
                    <a:pt x="404202" y="141706"/>
                  </a:lnTo>
                  <a:lnTo>
                    <a:pt x="414401" y="147256"/>
                  </a:lnTo>
                  <a:lnTo>
                    <a:pt x="430187" y="148945"/>
                  </a:lnTo>
                  <a:lnTo>
                    <a:pt x="520217" y="148971"/>
                  </a:lnTo>
                  <a:lnTo>
                    <a:pt x="520217" y="248272"/>
                  </a:lnTo>
                  <a:lnTo>
                    <a:pt x="424942" y="248348"/>
                  </a:lnTo>
                  <a:lnTo>
                    <a:pt x="397103" y="276199"/>
                  </a:lnTo>
                  <a:lnTo>
                    <a:pt x="396887" y="283184"/>
                  </a:lnTo>
                  <a:lnTo>
                    <a:pt x="397065" y="297903"/>
                  </a:lnTo>
                  <a:lnTo>
                    <a:pt x="31534" y="297929"/>
                  </a:lnTo>
                  <a:lnTo>
                    <a:pt x="177" y="323113"/>
                  </a:lnTo>
                  <a:lnTo>
                    <a:pt x="1651" y="331939"/>
                  </a:lnTo>
                  <a:lnTo>
                    <a:pt x="5689" y="338874"/>
                  </a:lnTo>
                  <a:lnTo>
                    <a:pt x="12065" y="343890"/>
                  </a:lnTo>
                  <a:lnTo>
                    <a:pt x="20497" y="346951"/>
                  </a:lnTo>
                  <a:lnTo>
                    <a:pt x="25450" y="348043"/>
                  </a:lnTo>
                  <a:lnTo>
                    <a:pt x="30784" y="347535"/>
                  </a:lnTo>
                  <a:lnTo>
                    <a:pt x="396582" y="347560"/>
                  </a:lnTo>
                  <a:lnTo>
                    <a:pt x="404266" y="390283"/>
                  </a:lnTo>
                  <a:lnTo>
                    <a:pt x="436638" y="397192"/>
                  </a:lnTo>
                  <a:lnTo>
                    <a:pt x="520128" y="397192"/>
                  </a:lnTo>
                  <a:lnTo>
                    <a:pt x="520128" y="496506"/>
                  </a:lnTo>
                  <a:lnTo>
                    <a:pt x="426250" y="496570"/>
                  </a:lnTo>
                  <a:lnTo>
                    <a:pt x="397141" y="524687"/>
                  </a:lnTo>
                  <a:lnTo>
                    <a:pt x="396913" y="571220"/>
                  </a:lnTo>
                  <a:lnTo>
                    <a:pt x="397154" y="617740"/>
                  </a:lnTo>
                  <a:lnTo>
                    <a:pt x="399021" y="629729"/>
                  </a:lnTo>
                  <a:lnTo>
                    <a:pt x="404342" y="638365"/>
                  </a:lnTo>
                  <a:lnTo>
                    <a:pt x="413067" y="643572"/>
                  </a:lnTo>
                  <a:lnTo>
                    <a:pt x="425208" y="645350"/>
                  </a:lnTo>
                  <a:lnTo>
                    <a:pt x="667169" y="645337"/>
                  </a:lnTo>
                  <a:lnTo>
                    <a:pt x="679145" y="643521"/>
                  </a:lnTo>
                  <a:lnTo>
                    <a:pt x="687743" y="638213"/>
                  </a:lnTo>
                  <a:lnTo>
                    <a:pt x="692975" y="629450"/>
                  </a:lnTo>
                  <a:lnTo>
                    <a:pt x="694855" y="617321"/>
                  </a:lnTo>
                  <a:lnTo>
                    <a:pt x="694994" y="600265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rgbClr val="46A7C3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4F1398E-B20C-2454-8D5F-09323DDAE8DA}"/>
              </a:ext>
            </a:extLst>
          </p:cNvPr>
          <p:cNvGrpSpPr/>
          <p:nvPr/>
        </p:nvGrpSpPr>
        <p:grpSpPr>
          <a:xfrm>
            <a:off x="14852650" y="50585"/>
            <a:ext cx="4694462" cy="1722611"/>
            <a:chOff x="1572641" y="50585"/>
            <a:chExt cx="6925471" cy="254127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CE30970-23C0-5805-4A66-576EC2FF1ECD}"/>
                </a:ext>
              </a:extLst>
            </p:cNvPr>
            <p:cNvGrpSpPr/>
            <p:nvPr/>
          </p:nvGrpSpPr>
          <p:grpSpPr>
            <a:xfrm>
              <a:off x="1621099" y="753550"/>
              <a:ext cx="1523884" cy="1269155"/>
              <a:chOff x="1621099" y="753550"/>
              <a:chExt cx="1523884" cy="1269155"/>
            </a:xfrm>
          </p:grpSpPr>
          <p:sp>
            <p:nvSpPr>
              <p:cNvPr id="46" name="object 13">
                <a:extLst>
                  <a:ext uri="{FF2B5EF4-FFF2-40B4-BE49-F238E27FC236}">
                    <a16:creationId xmlns:a16="http://schemas.microsoft.com/office/drawing/2014/main" id="{12725E5B-BB92-A588-2B00-A00B52194982}"/>
                  </a:ext>
                </a:extLst>
              </p:cNvPr>
              <p:cNvSpPr/>
              <p:nvPr/>
            </p:nvSpPr>
            <p:spPr>
              <a:xfrm>
                <a:off x="2335851" y="757850"/>
                <a:ext cx="594995" cy="694055"/>
              </a:xfrm>
              <a:custGeom>
                <a:avLst/>
                <a:gdLst/>
                <a:ahLst/>
                <a:cxnLst/>
                <a:rect l="l" t="t" r="r" b="b"/>
                <a:pathLst>
                  <a:path w="594994" h="694055">
                    <a:moveTo>
                      <a:pt x="594474" y="0"/>
                    </a:moveTo>
                    <a:lnTo>
                      <a:pt x="592746" y="0"/>
                    </a:lnTo>
                    <a:lnTo>
                      <a:pt x="591877" y="858"/>
                    </a:lnTo>
                    <a:lnTo>
                      <a:pt x="563513" y="15932"/>
                    </a:lnTo>
                    <a:lnTo>
                      <a:pt x="534335" y="29233"/>
                    </a:lnTo>
                    <a:lnTo>
                      <a:pt x="504508" y="41243"/>
                    </a:lnTo>
                    <a:lnTo>
                      <a:pt x="474194" y="52448"/>
                    </a:lnTo>
                    <a:lnTo>
                      <a:pt x="367600" y="90055"/>
                    </a:lnTo>
                    <a:lnTo>
                      <a:pt x="298712" y="115781"/>
                    </a:lnTo>
                    <a:lnTo>
                      <a:pt x="232867" y="143568"/>
                    </a:lnTo>
                    <a:lnTo>
                      <a:pt x="168834" y="177074"/>
                    </a:lnTo>
                    <a:lnTo>
                      <a:pt x="108879" y="218558"/>
                    </a:lnTo>
                    <a:lnTo>
                      <a:pt x="65789" y="259457"/>
                    </a:lnTo>
                    <a:lnTo>
                      <a:pt x="39237" y="295573"/>
                    </a:lnTo>
                    <a:lnTo>
                      <a:pt x="17033" y="340674"/>
                    </a:lnTo>
                    <a:lnTo>
                      <a:pt x="2756" y="393799"/>
                    </a:lnTo>
                    <a:lnTo>
                      <a:pt x="0" y="421327"/>
                    </a:lnTo>
                    <a:lnTo>
                      <a:pt x="163" y="448748"/>
                    </a:lnTo>
                    <a:lnTo>
                      <a:pt x="9245" y="501980"/>
                    </a:lnTo>
                    <a:lnTo>
                      <a:pt x="30511" y="554714"/>
                    </a:lnTo>
                    <a:lnTo>
                      <a:pt x="63314" y="602434"/>
                    </a:lnTo>
                    <a:lnTo>
                      <a:pt x="98039" y="635296"/>
                    </a:lnTo>
                    <a:lnTo>
                      <a:pt x="145377" y="665529"/>
                    </a:lnTo>
                    <a:lnTo>
                      <a:pt x="189211" y="682794"/>
                    </a:lnTo>
                    <a:lnTo>
                      <a:pt x="233856" y="692078"/>
                    </a:lnTo>
                    <a:lnTo>
                      <a:pt x="279475" y="693462"/>
                    </a:lnTo>
                    <a:lnTo>
                      <a:pt x="326230" y="687026"/>
                    </a:lnTo>
                    <a:lnTo>
                      <a:pt x="368561" y="673671"/>
                    </a:lnTo>
                    <a:lnTo>
                      <a:pt x="407242" y="654351"/>
                    </a:lnTo>
                    <a:lnTo>
                      <a:pt x="442192" y="629228"/>
                    </a:lnTo>
                    <a:lnTo>
                      <a:pt x="473325" y="598463"/>
                    </a:lnTo>
                    <a:lnTo>
                      <a:pt x="496119" y="566642"/>
                    </a:lnTo>
                    <a:lnTo>
                      <a:pt x="100373" y="566642"/>
                    </a:lnTo>
                    <a:lnTo>
                      <a:pt x="93183" y="558113"/>
                    </a:lnTo>
                    <a:lnTo>
                      <a:pt x="65423" y="507339"/>
                    </a:lnTo>
                    <a:lnTo>
                      <a:pt x="53388" y="457631"/>
                    </a:lnTo>
                    <a:lnTo>
                      <a:pt x="51914" y="431651"/>
                    </a:lnTo>
                    <a:lnTo>
                      <a:pt x="53567" y="409384"/>
                    </a:lnTo>
                    <a:lnTo>
                      <a:pt x="63358" y="366471"/>
                    </a:lnTo>
                    <a:lnTo>
                      <a:pt x="82516" y="325657"/>
                    </a:lnTo>
                    <a:lnTo>
                      <a:pt x="109422" y="289188"/>
                    </a:lnTo>
                    <a:lnTo>
                      <a:pt x="148969" y="252514"/>
                    </a:lnTo>
                    <a:lnTo>
                      <a:pt x="200184" y="218525"/>
                    </a:lnTo>
                    <a:lnTo>
                      <a:pt x="237311" y="198759"/>
                    </a:lnTo>
                    <a:lnTo>
                      <a:pt x="256783" y="189030"/>
                    </a:lnTo>
                    <a:lnTo>
                      <a:pt x="266515" y="184004"/>
                    </a:lnTo>
                    <a:lnTo>
                      <a:pt x="268253" y="184004"/>
                    </a:lnTo>
                    <a:lnTo>
                      <a:pt x="271709" y="182287"/>
                    </a:lnTo>
                    <a:lnTo>
                      <a:pt x="574932" y="182287"/>
                    </a:lnTo>
                    <a:lnTo>
                      <a:pt x="577165" y="136718"/>
                    </a:lnTo>
                    <a:lnTo>
                      <a:pt x="581818" y="75019"/>
                    </a:lnTo>
                    <a:lnTo>
                      <a:pt x="591018" y="14617"/>
                    </a:lnTo>
                    <a:lnTo>
                      <a:pt x="591877" y="9455"/>
                    </a:lnTo>
                    <a:lnTo>
                      <a:pt x="593615" y="5151"/>
                    </a:lnTo>
                    <a:lnTo>
                      <a:pt x="594474" y="0"/>
                    </a:lnTo>
                    <a:close/>
                  </a:path>
                  <a:path w="594994" h="694055">
                    <a:moveTo>
                      <a:pt x="574932" y="182287"/>
                    </a:moveTo>
                    <a:lnTo>
                      <a:pt x="271709" y="182287"/>
                    </a:lnTo>
                    <a:lnTo>
                      <a:pt x="242503" y="208941"/>
                    </a:lnTo>
                    <a:lnTo>
                      <a:pt x="214600" y="235594"/>
                    </a:lnTo>
                    <a:lnTo>
                      <a:pt x="172846" y="281818"/>
                    </a:lnTo>
                    <a:lnTo>
                      <a:pt x="137587" y="331906"/>
                    </a:lnTo>
                    <a:lnTo>
                      <a:pt x="108137" y="393799"/>
                    </a:lnTo>
                    <a:lnTo>
                      <a:pt x="91724" y="460017"/>
                    </a:lnTo>
                    <a:lnTo>
                      <a:pt x="88374" y="501980"/>
                    </a:lnTo>
                    <a:lnTo>
                      <a:pt x="88348" y="507339"/>
                    </a:lnTo>
                    <a:lnTo>
                      <a:pt x="90261" y="529307"/>
                    </a:lnTo>
                    <a:lnTo>
                      <a:pt x="95180" y="552025"/>
                    </a:lnTo>
                    <a:lnTo>
                      <a:pt x="96918" y="556328"/>
                    </a:lnTo>
                    <a:lnTo>
                      <a:pt x="99515" y="560621"/>
                    </a:lnTo>
                    <a:lnTo>
                      <a:pt x="100373" y="566642"/>
                    </a:lnTo>
                    <a:lnTo>
                      <a:pt x="496119" y="566642"/>
                    </a:lnTo>
                    <a:lnTo>
                      <a:pt x="501667" y="557938"/>
                    </a:lnTo>
                    <a:lnTo>
                      <a:pt x="523523" y="514193"/>
                    </a:lnTo>
                    <a:lnTo>
                      <a:pt x="542771" y="456690"/>
                    </a:lnTo>
                    <a:lnTo>
                      <a:pt x="555532" y="397254"/>
                    </a:lnTo>
                    <a:lnTo>
                      <a:pt x="563755" y="341254"/>
                    </a:lnTo>
                    <a:lnTo>
                      <a:pt x="569385" y="284609"/>
                    </a:lnTo>
                    <a:lnTo>
                      <a:pt x="573678" y="208941"/>
                    </a:lnTo>
                    <a:lnTo>
                      <a:pt x="574932" y="182287"/>
                    </a:lnTo>
                    <a:close/>
                  </a:path>
                </a:pathLst>
              </a:custGeom>
              <a:solidFill>
                <a:srgbClr val="46A7C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47" name="object 14">
                <a:extLst>
                  <a:ext uri="{FF2B5EF4-FFF2-40B4-BE49-F238E27FC236}">
                    <a16:creationId xmlns:a16="http://schemas.microsoft.com/office/drawing/2014/main" id="{D8BF6FAF-6036-7D37-8784-CA4DF8772440}"/>
                  </a:ext>
                </a:extLst>
              </p:cNvPr>
              <p:cNvGrpSpPr/>
              <p:nvPr/>
            </p:nvGrpSpPr>
            <p:grpSpPr>
              <a:xfrm>
                <a:off x="1621099" y="753550"/>
                <a:ext cx="612140" cy="817880"/>
                <a:chOff x="1621099" y="753550"/>
                <a:chExt cx="612140" cy="817880"/>
              </a:xfrm>
            </p:grpSpPr>
            <p:sp>
              <p:nvSpPr>
                <p:cNvPr id="49" name="object 15">
                  <a:extLst>
                    <a:ext uri="{FF2B5EF4-FFF2-40B4-BE49-F238E27FC236}">
                      <a16:creationId xmlns:a16="http://schemas.microsoft.com/office/drawing/2014/main" id="{7F424815-1F23-5497-6D26-46C8642E065D}"/>
                    </a:ext>
                  </a:extLst>
                </p:cNvPr>
                <p:cNvSpPr/>
                <p:nvPr/>
              </p:nvSpPr>
              <p:spPr>
                <a:xfrm>
                  <a:off x="1621099" y="753550"/>
                  <a:ext cx="612140" cy="817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139" h="817880">
                      <a:moveTo>
                        <a:pt x="102970" y="0"/>
                      </a:moveTo>
                      <a:lnTo>
                        <a:pt x="94072" y="48943"/>
                      </a:lnTo>
                      <a:lnTo>
                        <a:pt x="80308" y="96193"/>
                      </a:lnTo>
                      <a:lnTo>
                        <a:pt x="63543" y="142316"/>
                      </a:lnTo>
                      <a:lnTo>
                        <a:pt x="45642" y="187875"/>
                      </a:lnTo>
                      <a:lnTo>
                        <a:pt x="28472" y="233434"/>
                      </a:lnTo>
                      <a:lnTo>
                        <a:pt x="13898" y="279558"/>
                      </a:lnTo>
                      <a:lnTo>
                        <a:pt x="3785" y="326811"/>
                      </a:lnTo>
                      <a:lnTo>
                        <a:pt x="0" y="375758"/>
                      </a:lnTo>
                      <a:lnTo>
                        <a:pt x="3026" y="420428"/>
                      </a:lnTo>
                      <a:lnTo>
                        <a:pt x="13192" y="462924"/>
                      </a:lnTo>
                      <a:lnTo>
                        <a:pt x="30172" y="503325"/>
                      </a:lnTo>
                      <a:lnTo>
                        <a:pt x="53642" y="541711"/>
                      </a:lnTo>
                      <a:lnTo>
                        <a:pt x="86527" y="579975"/>
                      </a:lnTo>
                      <a:lnTo>
                        <a:pt x="124603" y="613080"/>
                      </a:lnTo>
                      <a:lnTo>
                        <a:pt x="176196" y="646934"/>
                      </a:lnTo>
                      <a:lnTo>
                        <a:pt x="231040" y="674984"/>
                      </a:lnTo>
                      <a:lnTo>
                        <a:pt x="284361" y="697769"/>
                      </a:lnTo>
                      <a:lnTo>
                        <a:pt x="338335" y="717978"/>
                      </a:lnTo>
                      <a:lnTo>
                        <a:pt x="446146" y="753286"/>
                      </a:lnTo>
                      <a:lnTo>
                        <a:pt x="511656" y="775172"/>
                      </a:lnTo>
                      <a:lnTo>
                        <a:pt x="540929" y="785798"/>
                      </a:lnTo>
                      <a:lnTo>
                        <a:pt x="569714" y="797554"/>
                      </a:lnTo>
                      <a:lnTo>
                        <a:pt x="597929" y="810844"/>
                      </a:lnTo>
                      <a:lnTo>
                        <a:pt x="606588" y="816006"/>
                      </a:lnTo>
                      <a:lnTo>
                        <a:pt x="611782" y="817723"/>
                      </a:lnTo>
                      <a:lnTo>
                        <a:pt x="611782" y="816006"/>
                      </a:lnTo>
                      <a:lnTo>
                        <a:pt x="603234" y="784257"/>
                      </a:lnTo>
                      <a:lnTo>
                        <a:pt x="596633" y="752267"/>
                      </a:lnTo>
                      <a:lnTo>
                        <a:pt x="591332" y="720116"/>
                      </a:lnTo>
                      <a:lnTo>
                        <a:pt x="586683" y="687884"/>
                      </a:lnTo>
                      <a:lnTo>
                        <a:pt x="582399" y="649849"/>
                      </a:lnTo>
                      <a:lnTo>
                        <a:pt x="574148" y="574101"/>
                      </a:lnTo>
                      <a:lnTo>
                        <a:pt x="569375" y="536549"/>
                      </a:lnTo>
                      <a:lnTo>
                        <a:pt x="558670" y="464857"/>
                      </a:lnTo>
                      <a:lnTo>
                        <a:pt x="543418" y="393809"/>
                      </a:lnTo>
                      <a:lnTo>
                        <a:pt x="521353" y="323089"/>
                      </a:lnTo>
                      <a:lnTo>
                        <a:pt x="488906" y="256233"/>
                      </a:lnTo>
                      <a:lnTo>
                        <a:pt x="455424" y="212449"/>
                      </a:lnTo>
                      <a:lnTo>
                        <a:pt x="416429" y="178740"/>
                      </a:lnTo>
                      <a:lnTo>
                        <a:pt x="372569" y="150674"/>
                      </a:lnTo>
                      <a:lnTo>
                        <a:pt x="102970" y="0"/>
                      </a:lnTo>
                      <a:close/>
                    </a:path>
                  </a:pathLst>
                </a:custGeom>
                <a:solidFill>
                  <a:srgbClr val="6F9548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0" name="object 16">
                  <a:extLst>
                    <a:ext uri="{FF2B5EF4-FFF2-40B4-BE49-F238E27FC236}">
                      <a16:creationId xmlns:a16="http://schemas.microsoft.com/office/drawing/2014/main" id="{92EAA59C-657A-8227-BCA7-EF83DCB96F0D}"/>
                    </a:ext>
                  </a:extLst>
                </p:cNvPr>
                <p:cNvSpPr/>
                <p:nvPr/>
              </p:nvSpPr>
              <p:spPr>
                <a:xfrm>
                  <a:off x="1700161" y="939282"/>
                  <a:ext cx="130810" cy="383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810" h="383540">
                      <a:moveTo>
                        <a:pt x="24768" y="0"/>
                      </a:moveTo>
                      <a:lnTo>
                        <a:pt x="11749" y="46063"/>
                      </a:lnTo>
                      <a:lnTo>
                        <a:pt x="1854" y="102749"/>
                      </a:lnTo>
                      <a:lnTo>
                        <a:pt x="0" y="144451"/>
                      </a:lnTo>
                      <a:lnTo>
                        <a:pt x="3823" y="186796"/>
                      </a:lnTo>
                      <a:lnTo>
                        <a:pt x="14381" y="230432"/>
                      </a:lnTo>
                      <a:lnTo>
                        <a:pt x="33231" y="275390"/>
                      </a:lnTo>
                      <a:lnTo>
                        <a:pt x="59381" y="316639"/>
                      </a:lnTo>
                      <a:lnTo>
                        <a:pt x="92020" y="353051"/>
                      </a:lnTo>
                      <a:lnTo>
                        <a:pt x="130336" y="383496"/>
                      </a:lnTo>
                      <a:lnTo>
                        <a:pt x="96804" y="354490"/>
                      </a:lnTo>
                      <a:lnTo>
                        <a:pt x="70651" y="318401"/>
                      </a:lnTo>
                      <a:lnTo>
                        <a:pt x="51050" y="276806"/>
                      </a:lnTo>
                      <a:lnTo>
                        <a:pt x="37174" y="231285"/>
                      </a:lnTo>
                      <a:lnTo>
                        <a:pt x="28198" y="183414"/>
                      </a:lnTo>
                      <a:lnTo>
                        <a:pt x="23296" y="134772"/>
                      </a:lnTo>
                      <a:lnTo>
                        <a:pt x="21641" y="86937"/>
                      </a:lnTo>
                      <a:lnTo>
                        <a:pt x="22407" y="41487"/>
                      </a:lnTo>
                      <a:lnTo>
                        <a:pt x="2476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48" name="object 17">
                <a:extLst>
                  <a:ext uri="{FF2B5EF4-FFF2-40B4-BE49-F238E27FC236}">
                    <a16:creationId xmlns:a16="http://schemas.microsoft.com/office/drawing/2014/main" id="{0B6D0B5D-F041-B664-7B86-37B89C6609F7}"/>
                  </a:ext>
                </a:extLst>
              </p:cNvPr>
              <p:cNvSpPr/>
              <p:nvPr/>
            </p:nvSpPr>
            <p:spPr>
              <a:xfrm>
                <a:off x="2469978" y="1578205"/>
                <a:ext cx="675005" cy="444500"/>
              </a:xfrm>
              <a:custGeom>
                <a:avLst/>
                <a:gdLst/>
                <a:ahLst/>
                <a:cxnLst/>
                <a:rect l="l" t="t" r="r" b="b"/>
                <a:pathLst>
                  <a:path w="675005" h="444500">
                    <a:moveTo>
                      <a:pt x="354464" y="0"/>
                    </a:moveTo>
                    <a:lnTo>
                      <a:pt x="306902" y="1543"/>
                    </a:lnTo>
                    <a:lnTo>
                      <a:pt x="259401" y="10160"/>
                    </a:lnTo>
                    <a:lnTo>
                      <a:pt x="212862" y="25740"/>
                    </a:lnTo>
                    <a:lnTo>
                      <a:pt x="155860" y="52507"/>
                    </a:lnTo>
                    <a:lnTo>
                      <a:pt x="102101" y="85078"/>
                    </a:lnTo>
                    <a:lnTo>
                      <a:pt x="82740" y="96900"/>
                    </a:lnTo>
                    <a:lnTo>
                      <a:pt x="51050" y="113881"/>
                    </a:lnTo>
                    <a:lnTo>
                      <a:pt x="19360" y="127638"/>
                    </a:lnTo>
                    <a:lnTo>
                      <a:pt x="0" y="129789"/>
                    </a:lnTo>
                    <a:lnTo>
                      <a:pt x="18899" y="145142"/>
                    </a:lnTo>
                    <a:lnTo>
                      <a:pt x="37640" y="162996"/>
                    </a:lnTo>
                    <a:lnTo>
                      <a:pt x="130726" y="259409"/>
                    </a:lnTo>
                    <a:lnTo>
                      <a:pt x="150560" y="279397"/>
                    </a:lnTo>
                    <a:lnTo>
                      <a:pt x="188311" y="317345"/>
                    </a:lnTo>
                    <a:lnTo>
                      <a:pt x="229312" y="353353"/>
                    </a:lnTo>
                    <a:lnTo>
                      <a:pt x="274307" y="386884"/>
                    </a:lnTo>
                    <a:lnTo>
                      <a:pt x="324492" y="415257"/>
                    </a:lnTo>
                    <a:lnTo>
                      <a:pt x="375357" y="434489"/>
                    </a:lnTo>
                    <a:lnTo>
                      <a:pt x="433158" y="444041"/>
                    </a:lnTo>
                    <a:lnTo>
                      <a:pt x="473219" y="443637"/>
                    </a:lnTo>
                    <a:lnTo>
                      <a:pt x="512470" y="436783"/>
                    </a:lnTo>
                    <a:lnTo>
                      <a:pt x="550339" y="422995"/>
                    </a:lnTo>
                    <a:lnTo>
                      <a:pt x="587445" y="403008"/>
                    </a:lnTo>
                    <a:lnTo>
                      <a:pt x="625516" y="375867"/>
                    </a:lnTo>
                    <a:lnTo>
                      <a:pt x="649854" y="355070"/>
                    </a:lnTo>
                    <a:lnTo>
                      <a:pt x="663591" y="343462"/>
                    </a:lnTo>
                    <a:lnTo>
                      <a:pt x="670176" y="336448"/>
                    </a:lnTo>
                    <a:lnTo>
                      <a:pt x="674084" y="329270"/>
                    </a:lnTo>
                    <a:lnTo>
                      <a:pt x="674463" y="322016"/>
                    </a:lnTo>
                    <a:lnTo>
                      <a:pt x="672571" y="313794"/>
                    </a:lnTo>
                    <a:lnTo>
                      <a:pt x="654723" y="262852"/>
                    </a:lnTo>
                    <a:lnTo>
                      <a:pt x="623654" y="195133"/>
                    </a:lnTo>
                    <a:lnTo>
                      <a:pt x="584120" y="131935"/>
                    </a:lnTo>
                    <a:lnTo>
                      <a:pt x="527267" y="66782"/>
                    </a:lnTo>
                    <a:lnTo>
                      <a:pt x="488488" y="38921"/>
                    </a:lnTo>
                    <a:lnTo>
                      <a:pt x="446159" y="18578"/>
                    </a:lnTo>
                    <a:lnTo>
                      <a:pt x="401184" y="5641"/>
                    </a:lnTo>
                    <a:lnTo>
                      <a:pt x="354464" y="0"/>
                    </a:lnTo>
                    <a:close/>
                  </a:path>
                </a:pathLst>
              </a:custGeom>
              <a:solidFill>
                <a:srgbClr val="4A793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E6075C9-BCCF-FA6D-9912-6DDFB2E1E740}"/>
                </a:ext>
              </a:extLst>
            </p:cNvPr>
            <p:cNvGrpSpPr/>
            <p:nvPr/>
          </p:nvGrpSpPr>
          <p:grpSpPr>
            <a:xfrm>
              <a:off x="1572641" y="50585"/>
              <a:ext cx="6925471" cy="2541270"/>
              <a:chOff x="1572641" y="50585"/>
              <a:chExt cx="6925471" cy="2541270"/>
            </a:xfrm>
          </p:grpSpPr>
          <p:sp>
            <p:nvSpPr>
              <p:cNvPr id="31" name="object 4">
                <a:extLst>
                  <a:ext uri="{FF2B5EF4-FFF2-40B4-BE49-F238E27FC236}">
                    <a16:creationId xmlns:a16="http://schemas.microsoft.com/office/drawing/2014/main" id="{89E77C03-E2CA-A026-2828-CC9F48658E4D}"/>
                  </a:ext>
                </a:extLst>
              </p:cNvPr>
              <p:cNvSpPr/>
              <p:nvPr/>
            </p:nvSpPr>
            <p:spPr>
              <a:xfrm>
                <a:off x="4139183" y="1008926"/>
                <a:ext cx="400050" cy="676275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676275">
                    <a:moveTo>
                      <a:pt x="227584" y="0"/>
                    </a:moveTo>
                    <a:lnTo>
                      <a:pt x="175419" y="4489"/>
                    </a:lnTo>
                    <a:lnTo>
                      <a:pt x="129203" y="17386"/>
                    </a:lnTo>
                    <a:lnTo>
                      <a:pt x="89692" y="37835"/>
                    </a:lnTo>
                    <a:lnTo>
                      <a:pt x="57643" y="64976"/>
                    </a:lnTo>
                    <a:lnTo>
                      <a:pt x="33814" y="97955"/>
                    </a:lnTo>
                    <a:lnTo>
                      <a:pt x="18961" y="135913"/>
                    </a:lnTo>
                    <a:lnTo>
                      <a:pt x="13842" y="177994"/>
                    </a:lnTo>
                    <a:lnTo>
                      <a:pt x="19275" y="221068"/>
                    </a:lnTo>
                    <a:lnTo>
                      <a:pt x="35092" y="258625"/>
                    </a:lnTo>
                    <a:lnTo>
                      <a:pt x="60572" y="291167"/>
                    </a:lnTo>
                    <a:lnTo>
                      <a:pt x="94994" y="319196"/>
                    </a:lnTo>
                    <a:lnTo>
                      <a:pt x="137635" y="343212"/>
                    </a:lnTo>
                    <a:lnTo>
                      <a:pt x="187774" y="363716"/>
                    </a:lnTo>
                    <a:lnTo>
                      <a:pt x="244844" y="389930"/>
                    </a:lnTo>
                    <a:lnTo>
                      <a:pt x="283499" y="418643"/>
                    </a:lnTo>
                    <a:lnTo>
                      <a:pt x="305442" y="452351"/>
                    </a:lnTo>
                    <a:lnTo>
                      <a:pt x="312377" y="493555"/>
                    </a:lnTo>
                    <a:lnTo>
                      <a:pt x="303049" y="539092"/>
                    </a:lnTo>
                    <a:lnTo>
                      <a:pt x="276037" y="574710"/>
                    </a:lnTo>
                    <a:lnTo>
                      <a:pt x="232798" y="597912"/>
                    </a:lnTo>
                    <a:lnTo>
                      <a:pt x="174790" y="606201"/>
                    </a:lnTo>
                    <a:lnTo>
                      <a:pt x="131392" y="602748"/>
                    </a:lnTo>
                    <a:lnTo>
                      <a:pt x="90425" y="593409"/>
                    </a:lnTo>
                    <a:lnTo>
                      <a:pt x="53351" y="579719"/>
                    </a:lnTo>
                    <a:lnTo>
                      <a:pt x="21632" y="563207"/>
                    </a:lnTo>
                    <a:lnTo>
                      <a:pt x="0" y="633718"/>
                    </a:lnTo>
                    <a:lnTo>
                      <a:pt x="32327" y="650095"/>
                    </a:lnTo>
                    <a:lnTo>
                      <a:pt x="73661" y="663491"/>
                    </a:lnTo>
                    <a:lnTo>
                      <a:pt x="120349" y="672534"/>
                    </a:lnTo>
                    <a:lnTo>
                      <a:pt x="168738" y="675853"/>
                    </a:lnTo>
                    <a:lnTo>
                      <a:pt x="230578" y="670701"/>
                    </a:lnTo>
                    <a:lnTo>
                      <a:pt x="282656" y="656117"/>
                    </a:lnTo>
                    <a:lnTo>
                      <a:pt x="325062" y="633411"/>
                    </a:lnTo>
                    <a:lnTo>
                      <a:pt x="357886" y="603890"/>
                    </a:lnTo>
                    <a:lnTo>
                      <a:pt x="381220" y="568865"/>
                    </a:lnTo>
                    <a:lnTo>
                      <a:pt x="395153" y="529643"/>
                    </a:lnTo>
                    <a:lnTo>
                      <a:pt x="399778" y="487534"/>
                    </a:lnTo>
                    <a:lnTo>
                      <a:pt x="395031" y="442756"/>
                    </a:lnTo>
                    <a:lnTo>
                      <a:pt x="380838" y="404164"/>
                    </a:lnTo>
                    <a:lnTo>
                      <a:pt x="357270" y="370921"/>
                    </a:lnTo>
                    <a:lnTo>
                      <a:pt x="324400" y="342193"/>
                    </a:lnTo>
                    <a:lnTo>
                      <a:pt x="282299" y="317142"/>
                    </a:lnTo>
                    <a:lnTo>
                      <a:pt x="231040" y="294933"/>
                    </a:lnTo>
                    <a:lnTo>
                      <a:pt x="172293" y="268895"/>
                    </a:lnTo>
                    <a:lnTo>
                      <a:pt x="131636" y="241406"/>
                    </a:lnTo>
                    <a:lnTo>
                      <a:pt x="108013" y="209079"/>
                    </a:lnTo>
                    <a:lnTo>
                      <a:pt x="100373" y="168528"/>
                    </a:lnTo>
                    <a:lnTo>
                      <a:pt x="107053" y="134217"/>
                    </a:lnTo>
                    <a:lnTo>
                      <a:pt x="128497" y="102324"/>
                    </a:lnTo>
                    <a:lnTo>
                      <a:pt x="166816" y="78814"/>
                    </a:lnTo>
                    <a:lnTo>
                      <a:pt x="224118" y="69652"/>
                    </a:lnTo>
                    <a:lnTo>
                      <a:pt x="265869" y="72929"/>
                    </a:lnTo>
                    <a:lnTo>
                      <a:pt x="301132" y="81042"/>
                    </a:lnTo>
                    <a:lnTo>
                      <a:pt x="329256" y="91412"/>
                    </a:lnTo>
                    <a:lnTo>
                      <a:pt x="349591" y="101462"/>
                    </a:lnTo>
                    <a:lnTo>
                      <a:pt x="372951" y="31810"/>
                    </a:lnTo>
                    <a:lnTo>
                      <a:pt x="347316" y="19948"/>
                    </a:lnTo>
                    <a:lnTo>
                      <a:pt x="314545" y="9779"/>
                    </a:lnTo>
                    <a:lnTo>
                      <a:pt x="274635" y="2673"/>
                    </a:lnTo>
                    <a:lnTo>
                      <a:pt x="227584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" name="object 5">
                <a:extLst>
                  <a:ext uri="{FF2B5EF4-FFF2-40B4-BE49-F238E27FC236}">
                    <a16:creationId xmlns:a16="http://schemas.microsoft.com/office/drawing/2014/main" id="{8F0221DF-3B95-D1CF-96FF-34F90BA9C8D6}"/>
                  </a:ext>
                </a:extLst>
              </p:cNvPr>
              <p:cNvSpPr/>
              <p:nvPr/>
            </p:nvSpPr>
            <p:spPr>
              <a:xfrm>
                <a:off x="4648853" y="1193796"/>
                <a:ext cx="679450" cy="481965"/>
              </a:xfrm>
              <a:custGeom>
                <a:avLst/>
                <a:gdLst/>
                <a:ahLst/>
                <a:cxnLst/>
                <a:rect l="l" t="t" r="r" b="b"/>
                <a:pathLst>
                  <a:path w="679450" h="481964">
                    <a:moveTo>
                      <a:pt x="524392" y="0"/>
                    </a:moveTo>
                    <a:lnTo>
                      <a:pt x="465547" y="8278"/>
                    </a:lnTo>
                    <a:lnTo>
                      <a:pt x="419683" y="32679"/>
                    </a:lnTo>
                    <a:lnTo>
                      <a:pt x="391348" y="59116"/>
                    </a:lnTo>
                    <a:lnTo>
                      <a:pt x="366899" y="94583"/>
                    </a:lnTo>
                    <a:lnTo>
                      <a:pt x="364303" y="94583"/>
                    </a:lnTo>
                    <a:lnTo>
                      <a:pt x="344079" y="56224"/>
                    </a:lnTo>
                    <a:lnTo>
                      <a:pt x="314118" y="26331"/>
                    </a:lnTo>
                    <a:lnTo>
                      <a:pt x="275719" y="6918"/>
                    </a:lnTo>
                    <a:lnTo>
                      <a:pt x="230181" y="0"/>
                    </a:lnTo>
                    <a:lnTo>
                      <a:pt x="177855" y="7282"/>
                    </a:lnTo>
                    <a:lnTo>
                      <a:pt x="136726" y="26656"/>
                    </a:lnTo>
                    <a:lnTo>
                      <a:pt x="105330" y="54413"/>
                    </a:lnTo>
                    <a:lnTo>
                      <a:pt x="82206" y="86845"/>
                    </a:lnTo>
                    <a:lnTo>
                      <a:pt x="78751" y="86845"/>
                    </a:lnTo>
                    <a:lnTo>
                      <a:pt x="75285" y="10313"/>
                    </a:lnTo>
                    <a:lnTo>
                      <a:pt x="0" y="10313"/>
                    </a:lnTo>
                    <a:lnTo>
                      <a:pt x="1637" y="40115"/>
                    </a:lnTo>
                    <a:lnTo>
                      <a:pt x="2706" y="70721"/>
                    </a:lnTo>
                    <a:lnTo>
                      <a:pt x="3289" y="102939"/>
                    </a:lnTo>
                    <a:lnTo>
                      <a:pt x="3465" y="137576"/>
                    </a:lnTo>
                    <a:lnTo>
                      <a:pt x="3465" y="481524"/>
                    </a:lnTo>
                    <a:lnTo>
                      <a:pt x="87400" y="481524"/>
                    </a:lnTo>
                    <a:lnTo>
                      <a:pt x="87400" y="196904"/>
                    </a:lnTo>
                    <a:lnTo>
                      <a:pt x="87873" y="186103"/>
                    </a:lnTo>
                    <a:lnTo>
                      <a:pt x="109251" y="124065"/>
                    </a:lnTo>
                    <a:lnTo>
                      <a:pt x="163440" y="77041"/>
                    </a:lnTo>
                    <a:lnTo>
                      <a:pt x="200758" y="69652"/>
                    </a:lnTo>
                    <a:lnTo>
                      <a:pt x="244053" y="79418"/>
                    </a:lnTo>
                    <a:lnTo>
                      <a:pt x="275178" y="106516"/>
                    </a:lnTo>
                    <a:lnTo>
                      <a:pt x="293972" y="147641"/>
                    </a:lnTo>
                    <a:lnTo>
                      <a:pt x="300273" y="199491"/>
                    </a:lnTo>
                    <a:lnTo>
                      <a:pt x="300273" y="481524"/>
                    </a:lnTo>
                    <a:lnTo>
                      <a:pt x="384208" y="481524"/>
                    </a:lnTo>
                    <a:lnTo>
                      <a:pt x="384208" y="190884"/>
                    </a:lnTo>
                    <a:lnTo>
                      <a:pt x="384681" y="178847"/>
                    </a:lnTo>
                    <a:lnTo>
                      <a:pt x="406340" y="117894"/>
                    </a:lnTo>
                    <a:lnTo>
                      <a:pt x="458178" y="75953"/>
                    </a:lnTo>
                    <a:lnTo>
                      <a:pt x="492372" y="69652"/>
                    </a:lnTo>
                    <a:lnTo>
                      <a:pt x="538031" y="79660"/>
                    </a:lnTo>
                    <a:lnTo>
                      <a:pt x="570142" y="108450"/>
                    </a:lnTo>
                    <a:lnTo>
                      <a:pt x="589110" y="154170"/>
                    </a:lnTo>
                    <a:lnTo>
                      <a:pt x="595343" y="214967"/>
                    </a:lnTo>
                    <a:lnTo>
                      <a:pt x="595343" y="481524"/>
                    </a:lnTo>
                    <a:lnTo>
                      <a:pt x="679277" y="481524"/>
                    </a:lnTo>
                    <a:lnTo>
                      <a:pt x="679277" y="203784"/>
                    </a:lnTo>
                    <a:lnTo>
                      <a:pt x="672131" y="131964"/>
                    </a:lnTo>
                    <a:lnTo>
                      <a:pt x="652967" y="78343"/>
                    </a:lnTo>
                    <a:lnTo>
                      <a:pt x="625198" y="40629"/>
                    </a:lnTo>
                    <a:lnTo>
                      <a:pt x="592237" y="16529"/>
                    </a:lnTo>
                    <a:lnTo>
                      <a:pt x="557497" y="3750"/>
                    </a:lnTo>
                    <a:lnTo>
                      <a:pt x="524392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" name="object 6">
                <a:extLst>
                  <a:ext uri="{FF2B5EF4-FFF2-40B4-BE49-F238E27FC236}">
                    <a16:creationId xmlns:a16="http://schemas.microsoft.com/office/drawing/2014/main" id="{DF25643B-1029-EF4C-0C1E-58693B51E02C}"/>
                  </a:ext>
                </a:extLst>
              </p:cNvPr>
              <p:cNvSpPr/>
              <p:nvPr/>
            </p:nvSpPr>
            <p:spPr>
              <a:xfrm>
                <a:off x="5431971" y="1193793"/>
                <a:ext cx="377825" cy="492125"/>
              </a:xfrm>
              <a:custGeom>
                <a:avLst/>
                <a:gdLst/>
                <a:ahLst/>
                <a:cxnLst/>
                <a:rect l="l" t="t" r="r" b="b"/>
                <a:pathLst>
                  <a:path w="377825" h="492125">
                    <a:moveTo>
                      <a:pt x="333492" y="62772"/>
                    </a:moveTo>
                    <a:lnTo>
                      <a:pt x="176528" y="62772"/>
                    </a:lnTo>
                    <a:lnTo>
                      <a:pt x="234316" y="74394"/>
                    </a:lnTo>
                    <a:lnTo>
                      <a:pt x="266955" y="102864"/>
                    </a:lnTo>
                    <a:lnTo>
                      <a:pt x="281421" y="138588"/>
                    </a:lnTo>
                    <a:lnTo>
                      <a:pt x="284692" y="171973"/>
                    </a:lnTo>
                    <a:lnTo>
                      <a:pt x="284692" y="181429"/>
                    </a:lnTo>
                    <a:lnTo>
                      <a:pt x="219789" y="184064"/>
                    </a:lnTo>
                    <a:lnTo>
                      <a:pt x="162816" y="192514"/>
                    </a:lnTo>
                    <a:lnTo>
                      <a:pt x="113996" y="206627"/>
                    </a:lnTo>
                    <a:lnTo>
                      <a:pt x="73552" y="226252"/>
                    </a:lnTo>
                    <a:lnTo>
                      <a:pt x="41708" y="251237"/>
                    </a:lnTo>
                    <a:lnTo>
                      <a:pt x="4708" y="316686"/>
                    </a:lnTo>
                    <a:lnTo>
                      <a:pt x="0" y="356847"/>
                    </a:lnTo>
                    <a:lnTo>
                      <a:pt x="5808" y="396969"/>
                    </a:lnTo>
                    <a:lnTo>
                      <a:pt x="23204" y="433707"/>
                    </a:lnTo>
                    <a:lnTo>
                      <a:pt x="52148" y="463884"/>
                    </a:lnTo>
                    <a:lnTo>
                      <a:pt x="92596" y="484320"/>
                    </a:lnTo>
                    <a:lnTo>
                      <a:pt x="144508" y="491838"/>
                    </a:lnTo>
                    <a:lnTo>
                      <a:pt x="191912" y="486156"/>
                    </a:lnTo>
                    <a:lnTo>
                      <a:pt x="232339" y="470882"/>
                    </a:lnTo>
                    <a:lnTo>
                      <a:pt x="264978" y="448675"/>
                    </a:lnTo>
                    <a:lnTo>
                      <a:pt x="282772" y="429075"/>
                    </a:lnTo>
                    <a:lnTo>
                      <a:pt x="167010" y="429075"/>
                    </a:lnTo>
                    <a:lnTo>
                      <a:pt x="135682" y="424050"/>
                    </a:lnTo>
                    <a:lnTo>
                      <a:pt x="109791" y="408867"/>
                    </a:lnTo>
                    <a:lnTo>
                      <a:pt x="92175" y="383364"/>
                    </a:lnTo>
                    <a:lnTo>
                      <a:pt x="85672" y="347382"/>
                    </a:lnTo>
                    <a:lnTo>
                      <a:pt x="93993" y="307421"/>
                    </a:lnTo>
                    <a:lnTo>
                      <a:pt x="150679" y="258927"/>
                    </a:lnTo>
                    <a:lnTo>
                      <a:pt x="192458" y="247196"/>
                    </a:lnTo>
                    <a:lnTo>
                      <a:pt x="238803" y="241676"/>
                    </a:lnTo>
                    <a:lnTo>
                      <a:pt x="286420" y="240767"/>
                    </a:lnTo>
                    <a:lnTo>
                      <a:pt x="369496" y="240767"/>
                    </a:lnTo>
                    <a:lnTo>
                      <a:pt x="369490" y="192514"/>
                    </a:lnTo>
                    <a:lnTo>
                      <a:pt x="367110" y="152161"/>
                    </a:lnTo>
                    <a:lnTo>
                      <a:pt x="359093" y="113063"/>
                    </a:lnTo>
                    <a:lnTo>
                      <a:pt x="344158" y="77094"/>
                    </a:lnTo>
                    <a:lnTo>
                      <a:pt x="333492" y="62772"/>
                    </a:lnTo>
                    <a:close/>
                  </a:path>
                  <a:path w="377825" h="492125">
                    <a:moveTo>
                      <a:pt x="370870" y="422196"/>
                    </a:moveTo>
                    <a:lnTo>
                      <a:pt x="292483" y="422196"/>
                    </a:lnTo>
                    <a:lnTo>
                      <a:pt x="299404" y="481524"/>
                    </a:lnTo>
                    <a:lnTo>
                      <a:pt x="377286" y="481524"/>
                    </a:lnTo>
                    <a:lnTo>
                      <a:pt x="373512" y="455807"/>
                    </a:lnTo>
                    <a:lnTo>
                      <a:pt x="371118" y="427996"/>
                    </a:lnTo>
                    <a:lnTo>
                      <a:pt x="370870" y="422196"/>
                    </a:lnTo>
                    <a:close/>
                  </a:path>
                  <a:path w="377825" h="492125">
                    <a:moveTo>
                      <a:pt x="369496" y="240767"/>
                    </a:moveTo>
                    <a:lnTo>
                      <a:pt x="286420" y="240767"/>
                    </a:lnTo>
                    <a:lnTo>
                      <a:pt x="286420" y="322450"/>
                    </a:lnTo>
                    <a:lnTo>
                      <a:pt x="286096" y="329530"/>
                    </a:lnTo>
                    <a:lnTo>
                      <a:pt x="266184" y="379013"/>
                    </a:lnTo>
                    <a:lnTo>
                      <a:pt x="208827" y="422276"/>
                    </a:lnTo>
                    <a:lnTo>
                      <a:pt x="167010" y="429075"/>
                    </a:lnTo>
                    <a:lnTo>
                      <a:pt x="282772" y="429075"/>
                    </a:lnTo>
                    <a:lnTo>
                      <a:pt x="289017" y="422196"/>
                    </a:lnTo>
                    <a:lnTo>
                      <a:pt x="370870" y="422196"/>
                    </a:lnTo>
                    <a:lnTo>
                      <a:pt x="369861" y="398573"/>
                    </a:lnTo>
                    <a:lnTo>
                      <a:pt x="369496" y="368020"/>
                    </a:lnTo>
                    <a:lnTo>
                      <a:pt x="369496" y="240767"/>
                    </a:lnTo>
                    <a:close/>
                  </a:path>
                  <a:path w="377825" h="492125">
                    <a:moveTo>
                      <a:pt x="189512" y="0"/>
                    </a:moveTo>
                    <a:lnTo>
                      <a:pt x="145457" y="2955"/>
                    </a:lnTo>
                    <a:lnTo>
                      <a:pt x="103839" y="11392"/>
                    </a:lnTo>
                    <a:lnTo>
                      <a:pt x="66116" y="24666"/>
                    </a:lnTo>
                    <a:lnTo>
                      <a:pt x="33747" y="42134"/>
                    </a:lnTo>
                    <a:lnTo>
                      <a:pt x="53652" y="98028"/>
                    </a:lnTo>
                    <a:lnTo>
                      <a:pt x="80516" y="83450"/>
                    </a:lnTo>
                    <a:lnTo>
                      <a:pt x="110869" y="72339"/>
                    </a:lnTo>
                    <a:lnTo>
                      <a:pt x="143333" y="65258"/>
                    </a:lnTo>
                    <a:lnTo>
                      <a:pt x="176528" y="62772"/>
                    </a:lnTo>
                    <a:lnTo>
                      <a:pt x="333492" y="62772"/>
                    </a:lnTo>
                    <a:lnTo>
                      <a:pt x="321020" y="46027"/>
                    </a:lnTo>
                    <a:lnTo>
                      <a:pt x="288390" y="21640"/>
                    </a:lnTo>
                    <a:lnTo>
                      <a:pt x="244983" y="5705"/>
                    </a:lnTo>
                    <a:lnTo>
                      <a:pt x="189512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" name="object 7">
                <a:extLst>
                  <a:ext uri="{FF2B5EF4-FFF2-40B4-BE49-F238E27FC236}">
                    <a16:creationId xmlns:a16="http://schemas.microsoft.com/office/drawing/2014/main" id="{10A83986-EBF6-B89A-3820-0F4488E730A8}"/>
                  </a:ext>
                </a:extLst>
              </p:cNvPr>
              <p:cNvSpPr/>
              <p:nvPr/>
            </p:nvSpPr>
            <p:spPr>
              <a:xfrm>
                <a:off x="5936458" y="1193793"/>
                <a:ext cx="238125" cy="481965"/>
              </a:xfrm>
              <a:custGeom>
                <a:avLst/>
                <a:gdLst/>
                <a:ahLst/>
                <a:cxnLst/>
                <a:rect l="l" t="t" r="r" b="b"/>
                <a:pathLst>
                  <a:path w="238125" h="481964">
                    <a:moveTo>
                      <a:pt x="223249" y="0"/>
                    </a:moveTo>
                    <a:lnTo>
                      <a:pt x="213731" y="0"/>
                    </a:lnTo>
                    <a:lnTo>
                      <a:pt x="171763" y="7175"/>
                    </a:lnTo>
                    <a:lnTo>
                      <a:pt x="134340" y="27732"/>
                    </a:lnTo>
                    <a:lnTo>
                      <a:pt x="103730" y="60218"/>
                    </a:lnTo>
                    <a:lnTo>
                      <a:pt x="82206" y="103180"/>
                    </a:lnTo>
                    <a:lnTo>
                      <a:pt x="78741" y="103180"/>
                    </a:lnTo>
                    <a:lnTo>
                      <a:pt x="75285" y="10324"/>
                    </a:lnTo>
                    <a:lnTo>
                      <a:pt x="0" y="10324"/>
                    </a:lnTo>
                    <a:lnTo>
                      <a:pt x="2133" y="44058"/>
                    </a:lnTo>
                    <a:lnTo>
                      <a:pt x="3458" y="79646"/>
                    </a:lnTo>
                    <a:lnTo>
                      <a:pt x="4134" y="117331"/>
                    </a:lnTo>
                    <a:lnTo>
                      <a:pt x="4324" y="157356"/>
                    </a:lnTo>
                    <a:lnTo>
                      <a:pt x="4324" y="481524"/>
                    </a:lnTo>
                    <a:lnTo>
                      <a:pt x="89128" y="481524"/>
                    </a:lnTo>
                    <a:lnTo>
                      <a:pt x="89128" y="230443"/>
                    </a:lnTo>
                    <a:lnTo>
                      <a:pt x="89438" y="219668"/>
                    </a:lnTo>
                    <a:lnTo>
                      <a:pt x="107660" y="146489"/>
                    </a:lnTo>
                    <a:lnTo>
                      <a:pt x="132497" y="111675"/>
                    </a:lnTo>
                    <a:lnTo>
                      <a:pt x="166582" y="88954"/>
                    </a:lnTo>
                    <a:lnTo>
                      <a:pt x="208538" y="80824"/>
                    </a:lnTo>
                    <a:lnTo>
                      <a:pt x="217030" y="80985"/>
                    </a:lnTo>
                    <a:lnTo>
                      <a:pt x="224549" y="81470"/>
                    </a:lnTo>
                    <a:lnTo>
                      <a:pt x="231418" y="82278"/>
                    </a:lnTo>
                    <a:lnTo>
                      <a:pt x="237961" y="83411"/>
                    </a:lnTo>
                    <a:lnTo>
                      <a:pt x="237961" y="2586"/>
                    </a:lnTo>
                    <a:lnTo>
                      <a:pt x="230171" y="858"/>
                    </a:lnTo>
                    <a:lnTo>
                      <a:pt x="223249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" name="object 8">
                <a:extLst>
                  <a:ext uri="{FF2B5EF4-FFF2-40B4-BE49-F238E27FC236}">
                    <a16:creationId xmlns:a16="http://schemas.microsoft.com/office/drawing/2014/main" id="{FD343B92-F5A1-6603-6CF4-20930528D7F4}"/>
                  </a:ext>
                </a:extLst>
              </p:cNvPr>
              <p:cNvSpPr/>
              <p:nvPr/>
            </p:nvSpPr>
            <p:spPr>
              <a:xfrm>
                <a:off x="6230663" y="1069116"/>
                <a:ext cx="280670" cy="615950"/>
              </a:xfrm>
              <a:custGeom>
                <a:avLst/>
                <a:gdLst/>
                <a:ahLst/>
                <a:cxnLst/>
                <a:rect l="l" t="t" r="r" b="b"/>
                <a:pathLst>
                  <a:path w="280670" h="615950">
                    <a:moveTo>
                      <a:pt x="157492" y="0"/>
                    </a:moveTo>
                    <a:lnTo>
                      <a:pt x="72688" y="22355"/>
                    </a:lnTo>
                    <a:lnTo>
                      <a:pt x="72688" y="135001"/>
                    </a:lnTo>
                    <a:lnTo>
                      <a:pt x="0" y="135001"/>
                    </a:lnTo>
                    <a:lnTo>
                      <a:pt x="0" y="200349"/>
                    </a:lnTo>
                    <a:lnTo>
                      <a:pt x="72688" y="200349"/>
                    </a:lnTo>
                    <a:lnTo>
                      <a:pt x="72688" y="457441"/>
                    </a:lnTo>
                    <a:lnTo>
                      <a:pt x="74554" y="496231"/>
                    </a:lnTo>
                    <a:lnTo>
                      <a:pt x="90941" y="557685"/>
                    </a:lnTo>
                    <a:lnTo>
                      <a:pt x="124070" y="594983"/>
                    </a:lnTo>
                    <a:lnTo>
                      <a:pt x="170689" y="613279"/>
                    </a:lnTo>
                    <a:lnTo>
                      <a:pt x="199030" y="615656"/>
                    </a:lnTo>
                    <a:lnTo>
                      <a:pt x="222853" y="614744"/>
                    </a:lnTo>
                    <a:lnTo>
                      <a:pt x="243593" y="612220"/>
                    </a:lnTo>
                    <a:lnTo>
                      <a:pt x="261087" y="608407"/>
                    </a:lnTo>
                    <a:lnTo>
                      <a:pt x="275174" y="603625"/>
                    </a:lnTo>
                    <a:lnTo>
                      <a:pt x="271719" y="539994"/>
                    </a:lnTo>
                    <a:lnTo>
                      <a:pt x="262291" y="542021"/>
                    </a:lnTo>
                    <a:lnTo>
                      <a:pt x="250837" y="543970"/>
                    </a:lnTo>
                    <a:lnTo>
                      <a:pt x="237275" y="545436"/>
                    </a:lnTo>
                    <a:lnTo>
                      <a:pt x="221522" y="546014"/>
                    </a:lnTo>
                    <a:lnTo>
                      <a:pt x="191440" y="539860"/>
                    </a:lnTo>
                    <a:lnTo>
                      <a:pt x="171661" y="521936"/>
                    </a:lnTo>
                    <a:lnTo>
                      <a:pt x="160804" y="493050"/>
                    </a:lnTo>
                    <a:lnTo>
                      <a:pt x="157492" y="454007"/>
                    </a:lnTo>
                    <a:lnTo>
                      <a:pt x="157492" y="200349"/>
                    </a:lnTo>
                    <a:lnTo>
                      <a:pt x="280368" y="200349"/>
                    </a:lnTo>
                    <a:lnTo>
                      <a:pt x="280368" y="135001"/>
                    </a:lnTo>
                    <a:lnTo>
                      <a:pt x="157492" y="135001"/>
                    </a:lnTo>
                    <a:lnTo>
                      <a:pt x="157492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" name="object 9">
                <a:extLst>
                  <a:ext uri="{FF2B5EF4-FFF2-40B4-BE49-F238E27FC236}">
                    <a16:creationId xmlns:a16="http://schemas.microsoft.com/office/drawing/2014/main" id="{F09B5D35-9E05-DB96-2AE6-857608CFA5E5}"/>
                  </a:ext>
                </a:extLst>
              </p:cNvPr>
              <p:cNvSpPr/>
              <p:nvPr/>
            </p:nvSpPr>
            <p:spPr>
              <a:xfrm>
                <a:off x="6611404" y="1019244"/>
                <a:ext cx="367030" cy="656590"/>
              </a:xfrm>
              <a:custGeom>
                <a:avLst/>
                <a:gdLst/>
                <a:ahLst/>
                <a:cxnLst/>
                <a:rect l="l" t="t" r="r" b="b"/>
                <a:pathLst>
                  <a:path w="367029" h="656589">
                    <a:moveTo>
                      <a:pt x="366903" y="584200"/>
                    </a:moveTo>
                    <a:lnTo>
                      <a:pt x="84797" y="584200"/>
                    </a:lnTo>
                    <a:lnTo>
                      <a:pt x="84797" y="0"/>
                    </a:lnTo>
                    <a:lnTo>
                      <a:pt x="0" y="0"/>
                    </a:lnTo>
                    <a:lnTo>
                      <a:pt x="0" y="584200"/>
                    </a:lnTo>
                    <a:lnTo>
                      <a:pt x="0" y="656590"/>
                    </a:lnTo>
                    <a:lnTo>
                      <a:pt x="366903" y="656590"/>
                    </a:lnTo>
                    <a:lnTo>
                      <a:pt x="366903" y="58420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" name="object 10">
                <a:extLst>
                  <a:ext uri="{FF2B5EF4-FFF2-40B4-BE49-F238E27FC236}">
                    <a16:creationId xmlns:a16="http://schemas.microsoft.com/office/drawing/2014/main" id="{CC6BF847-151F-7052-03A9-6FEB0AA85F7E}"/>
                  </a:ext>
                </a:extLst>
              </p:cNvPr>
              <p:cNvSpPr/>
              <p:nvPr/>
            </p:nvSpPr>
            <p:spPr>
              <a:xfrm>
                <a:off x="7032817" y="1193793"/>
                <a:ext cx="378460" cy="492125"/>
              </a:xfrm>
              <a:custGeom>
                <a:avLst/>
                <a:gdLst/>
                <a:ahLst/>
                <a:cxnLst/>
                <a:rect l="l" t="t" r="r" b="b"/>
                <a:pathLst>
                  <a:path w="378459" h="492125">
                    <a:moveTo>
                      <a:pt x="333803" y="62772"/>
                    </a:moveTo>
                    <a:lnTo>
                      <a:pt x="177397" y="62772"/>
                    </a:lnTo>
                    <a:lnTo>
                      <a:pt x="235045" y="74394"/>
                    </a:lnTo>
                    <a:lnTo>
                      <a:pt x="267385" y="102864"/>
                    </a:lnTo>
                    <a:lnTo>
                      <a:pt x="281555" y="138588"/>
                    </a:lnTo>
                    <a:lnTo>
                      <a:pt x="284692" y="171973"/>
                    </a:lnTo>
                    <a:lnTo>
                      <a:pt x="284692" y="181429"/>
                    </a:lnTo>
                    <a:lnTo>
                      <a:pt x="220039" y="184064"/>
                    </a:lnTo>
                    <a:lnTo>
                      <a:pt x="163183" y="192514"/>
                    </a:lnTo>
                    <a:lnTo>
                      <a:pt x="114378" y="206627"/>
                    </a:lnTo>
                    <a:lnTo>
                      <a:pt x="73878" y="226252"/>
                    </a:lnTo>
                    <a:lnTo>
                      <a:pt x="41937" y="251237"/>
                    </a:lnTo>
                    <a:lnTo>
                      <a:pt x="4744" y="316686"/>
                    </a:lnTo>
                    <a:lnTo>
                      <a:pt x="0" y="356847"/>
                    </a:lnTo>
                    <a:lnTo>
                      <a:pt x="5891" y="396969"/>
                    </a:lnTo>
                    <a:lnTo>
                      <a:pt x="23455" y="433707"/>
                    </a:lnTo>
                    <a:lnTo>
                      <a:pt x="52523" y="463884"/>
                    </a:lnTo>
                    <a:lnTo>
                      <a:pt x="92930" y="484320"/>
                    </a:lnTo>
                    <a:lnTo>
                      <a:pt x="144508" y="491838"/>
                    </a:lnTo>
                    <a:lnTo>
                      <a:pt x="191926" y="486156"/>
                    </a:lnTo>
                    <a:lnTo>
                      <a:pt x="232448" y="470882"/>
                    </a:lnTo>
                    <a:lnTo>
                      <a:pt x="265345" y="448675"/>
                    </a:lnTo>
                    <a:lnTo>
                      <a:pt x="283510" y="429075"/>
                    </a:lnTo>
                    <a:lnTo>
                      <a:pt x="167010" y="429075"/>
                    </a:lnTo>
                    <a:lnTo>
                      <a:pt x="136183" y="424050"/>
                    </a:lnTo>
                    <a:lnTo>
                      <a:pt x="110546" y="408867"/>
                    </a:lnTo>
                    <a:lnTo>
                      <a:pt x="93022" y="383364"/>
                    </a:lnTo>
                    <a:lnTo>
                      <a:pt x="86531" y="347382"/>
                    </a:lnTo>
                    <a:lnTo>
                      <a:pt x="94848" y="307421"/>
                    </a:lnTo>
                    <a:lnTo>
                      <a:pt x="151431" y="258927"/>
                    </a:lnTo>
                    <a:lnTo>
                      <a:pt x="193062" y="247196"/>
                    </a:lnTo>
                    <a:lnTo>
                      <a:pt x="239165" y="241676"/>
                    </a:lnTo>
                    <a:lnTo>
                      <a:pt x="286420" y="240767"/>
                    </a:lnTo>
                    <a:lnTo>
                      <a:pt x="369496" y="240767"/>
                    </a:lnTo>
                    <a:lnTo>
                      <a:pt x="369490" y="192514"/>
                    </a:lnTo>
                    <a:lnTo>
                      <a:pt x="367155" y="152161"/>
                    </a:lnTo>
                    <a:lnTo>
                      <a:pt x="359243" y="113063"/>
                    </a:lnTo>
                    <a:lnTo>
                      <a:pt x="344429" y="77094"/>
                    </a:lnTo>
                    <a:lnTo>
                      <a:pt x="333803" y="62772"/>
                    </a:lnTo>
                    <a:close/>
                  </a:path>
                  <a:path w="378459" h="492125">
                    <a:moveTo>
                      <a:pt x="371245" y="422196"/>
                    </a:moveTo>
                    <a:lnTo>
                      <a:pt x="292483" y="422196"/>
                    </a:lnTo>
                    <a:lnTo>
                      <a:pt x="299404" y="481524"/>
                    </a:lnTo>
                    <a:lnTo>
                      <a:pt x="378145" y="481524"/>
                    </a:lnTo>
                    <a:lnTo>
                      <a:pt x="374240" y="455807"/>
                    </a:lnTo>
                    <a:lnTo>
                      <a:pt x="371551" y="427996"/>
                    </a:lnTo>
                    <a:lnTo>
                      <a:pt x="371245" y="422196"/>
                    </a:lnTo>
                    <a:close/>
                  </a:path>
                  <a:path w="378459" h="492125">
                    <a:moveTo>
                      <a:pt x="369496" y="240767"/>
                    </a:moveTo>
                    <a:lnTo>
                      <a:pt x="286420" y="240767"/>
                    </a:lnTo>
                    <a:lnTo>
                      <a:pt x="286420" y="322450"/>
                    </a:lnTo>
                    <a:lnTo>
                      <a:pt x="286110" y="329530"/>
                    </a:lnTo>
                    <a:lnTo>
                      <a:pt x="267035" y="379013"/>
                    </a:lnTo>
                    <a:lnTo>
                      <a:pt x="209329" y="422276"/>
                    </a:lnTo>
                    <a:lnTo>
                      <a:pt x="167010" y="429075"/>
                    </a:lnTo>
                    <a:lnTo>
                      <a:pt x="283510" y="429075"/>
                    </a:lnTo>
                    <a:lnTo>
                      <a:pt x="289886" y="422196"/>
                    </a:lnTo>
                    <a:lnTo>
                      <a:pt x="371245" y="422196"/>
                    </a:lnTo>
                    <a:lnTo>
                      <a:pt x="369996" y="398573"/>
                    </a:lnTo>
                    <a:lnTo>
                      <a:pt x="369496" y="368020"/>
                    </a:lnTo>
                    <a:lnTo>
                      <a:pt x="369496" y="240767"/>
                    </a:lnTo>
                    <a:close/>
                  </a:path>
                  <a:path w="378459" h="492125">
                    <a:moveTo>
                      <a:pt x="189512" y="0"/>
                    </a:moveTo>
                    <a:lnTo>
                      <a:pt x="145593" y="2955"/>
                    </a:lnTo>
                    <a:lnTo>
                      <a:pt x="104274" y="11392"/>
                    </a:lnTo>
                    <a:lnTo>
                      <a:pt x="66850" y="24666"/>
                    </a:lnTo>
                    <a:lnTo>
                      <a:pt x="34616" y="42134"/>
                    </a:lnTo>
                    <a:lnTo>
                      <a:pt x="53652" y="98028"/>
                    </a:lnTo>
                    <a:lnTo>
                      <a:pt x="81018" y="83450"/>
                    </a:lnTo>
                    <a:lnTo>
                      <a:pt x="111630" y="72339"/>
                    </a:lnTo>
                    <a:lnTo>
                      <a:pt x="144188" y="65258"/>
                    </a:lnTo>
                    <a:lnTo>
                      <a:pt x="177397" y="62772"/>
                    </a:lnTo>
                    <a:lnTo>
                      <a:pt x="333803" y="62772"/>
                    </a:lnTo>
                    <a:lnTo>
                      <a:pt x="321380" y="46027"/>
                    </a:lnTo>
                    <a:lnTo>
                      <a:pt x="288766" y="21640"/>
                    </a:lnTo>
                    <a:lnTo>
                      <a:pt x="245254" y="5705"/>
                    </a:lnTo>
                    <a:lnTo>
                      <a:pt x="189512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" name="object 11">
                <a:extLst>
                  <a:ext uri="{FF2B5EF4-FFF2-40B4-BE49-F238E27FC236}">
                    <a16:creationId xmlns:a16="http://schemas.microsoft.com/office/drawing/2014/main" id="{25822F97-D434-B34D-FC55-0EC1D8378F85}"/>
                  </a:ext>
                </a:extLst>
              </p:cNvPr>
              <p:cNvSpPr/>
              <p:nvPr/>
            </p:nvSpPr>
            <p:spPr>
              <a:xfrm>
                <a:off x="7538165" y="1193796"/>
                <a:ext cx="407034" cy="481965"/>
              </a:xfrm>
              <a:custGeom>
                <a:avLst/>
                <a:gdLst/>
                <a:ahLst/>
                <a:cxnLst/>
                <a:rect l="l" t="t" r="r" b="b"/>
                <a:pathLst>
                  <a:path w="407034" h="481964">
                    <a:moveTo>
                      <a:pt x="239699" y="0"/>
                    </a:moveTo>
                    <a:lnTo>
                      <a:pt x="185293" y="7550"/>
                    </a:lnTo>
                    <a:lnTo>
                      <a:pt x="140620" y="27514"/>
                    </a:lnTo>
                    <a:lnTo>
                      <a:pt x="106330" y="55862"/>
                    </a:lnTo>
                    <a:lnTo>
                      <a:pt x="83076" y="88562"/>
                    </a:lnTo>
                    <a:lnTo>
                      <a:pt x="81348" y="88562"/>
                    </a:lnTo>
                    <a:lnTo>
                      <a:pt x="76154" y="10313"/>
                    </a:lnTo>
                    <a:lnTo>
                      <a:pt x="0" y="10313"/>
                    </a:lnTo>
                    <a:lnTo>
                      <a:pt x="1637" y="40115"/>
                    </a:lnTo>
                    <a:lnTo>
                      <a:pt x="2706" y="70721"/>
                    </a:lnTo>
                    <a:lnTo>
                      <a:pt x="3289" y="102939"/>
                    </a:lnTo>
                    <a:lnTo>
                      <a:pt x="3465" y="137576"/>
                    </a:lnTo>
                    <a:lnTo>
                      <a:pt x="3465" y="481524"/>
                    </a:lnTo>
                    <a:lnTo>
                      <a:pt x="89997" y="481524"/>
                    </a:lnTo>
                    <a:lnTo>
                      <a:pt x="89997" y="198632"/>
                    </a:lnTo>
                    <a:lnTo>
                      <a:pt x="90334" y="187717"/>
                    </a:lnTo>
                    <a:lnTo>
                      <a:pt x="112211" y="124557"/>
                    </a:lnTo>
                    <a:lnTo>
                      <a:pt x="171133" y="77563"/>
                    </a:lnTo>
                    <a:lnTo>
                      <a:pt x="211145" y="70510"/>
                    </a:lnTo>
                    <a:lnTo>
                      <a:pt x="262630" y="81635"/>
                    </a:lnTo>
                    <a:lnTo>
                      <a:pt x="296593" y="111784"/>
                    </a:lnTo>
                    <a:lnTo>
                      <a:pt x="315304" y="156120"/>
                    </a:lnTo>
                    <a:lnTo>
                      <a:pt x="321037" y="209805"/>
                    </a:lnTo>
                    <a:lnTo>
                      <a:pt x="321037" y="481524"/>
                    </a:lnTo>
                    <a:lnTo>
                      <a:pt x="406699" y="481524"/>
                    </a:lnTo>
                    <a:lnTo>
                      <a:pt x="406699" y="200349"/>
                    </a:lnTo>
                    <a:lnTo>
                      <a:pt x="400900" y="138350"/>
                    </a:lnTo>
                    <a:lnTo>
                      <a:pt x="385096" y="89933"/>
                    </a:lnTo>
                    <a:lnTo>
                      <a:pt x="361678" y="53626"/>
                    </a:lnTo>
                    <a:lnTo>
                      <a:pt x="333039" y="27953"/>
                    </a:lnTo>
                    <a:lnTo>
                      <a:pt x="269658" y="2614"/>
                    </a:lnTo>
                    <a:lnTo>
                      <a:pt x="239699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" name="object 12">
                <a:extLst>
                  <a:ext uri="{FF2B5EF4-FFF2-40B4-BE49-F238E27FC236}">
                    <a16:creationId xmlns:a16="http://schemas.microsoft.com/office/drawing/2014/main" id="{3020613F-3359-5FA9-DF2E-C03D50C4378B}"/>
                  </a:ext>
                </a:extLst>
              </p:cNvPr>
              <p:cNvSpPr/>
              <p:nvPr/>
            </p:nvSpPr>
            <p:spPr>
              <a:xfrm>
                <a:off x="8050437" y="984849"/>
                <a:ext cx="447675" cy="701040"/>
              </a:xfrm>
              <a:custGeom>
                <a:avLst/>
                <a:gdLst/>
                <a:ahLst/>
                <a:cxnLst/>
                <a:rect l="l" t="t" r="r" b="b"/>
                <a:pathLst>
                  <a:path w="447675" h="701039">
                    <a:moveTo>
                      <a:pt x="212873" y="208946"/>
                    </a:moveTo>
                    <a:lnTo>
                      <a:pt x="170399" y="213390"/>
                    </a:lnTo>
                    <a:lnTo>
                      <a:pt x="130572" y="226438"/>
                    </a:lnTo>
                    <a:lnTo>
                      <a:pt x="94335" y="247669"/>
                    </a:lnTo>
                    <a:lnTo>
                      <a:pt x="62631" y="276659"/>
                    </a:lnTo>
                    <a:lnTo>
                      <a:pt x="36403" y="312984"/>
                    </a:lnTo>
                    <a:lnTo>
                      <a:pt x="16593" y="356222"/>
                    </a:lnTo>
                    <a:lnTo>
                      <a:pt x="4144" y="405950"/>
                    </a:lnTo>
                    <a:lnTo>
                      <a:pt x="0" y="461745"/>
                    </a:lnTo>
                    <a:lnTo>
                      <a:pt x="4017" y="512998"/>
                    </a:lnTo>
                    <a:lnTo>
                      <a:pt x="15590" y="559313"/>
                    </a:lnTo>
                    <a:lnTo>
                      <a:pt x="33998" y="600105"/>
                    </a:lnTo>
                    <a:lnTo>
                      <a:pt x="58520" y="634792"/>
                    </a:lnTo>
                    <a:lnTo>
                      <a:pt x="88437" y="662787"/>
                    </a:lnTo>
                    <a:lnTo>
                      <a:pt x="123029" y="683507"/>
                    </a:lnTo>
                    <a:lnTo>
                      <a:pt x="161575" y="696368"/>
                    </a:lnTo>
                    <a:lnTo>
                      <a:pt x="203355" y="700784"/>
                    </a:lnTo>
                    <a:lnTo>
                      <a:pt x="257342" y="693785"/>
                    </a:lnTo>
                    <a:lnTo>
                      <a:pt x="302975" y="674453"/>
                    </a:lnTo>
                    <a:lnTo>
                      <a:pt x="339034" y="645284"/>
                    </a:lnTo>
                    <a:lnTo>
                      <a:pt x="348228" y="632001"/>
                    </a:lnTo>
                    <a:lnTo>
                      <a:pt x="227584" y="632001"/>
                    </a:lnTo>
                    <a:lnTo>
                      <a:pt x="184751" y="625699"/>
                    </a:lnTo>
                    <a:lnTo>
                      <a:pt x="149706" y="607957"/>
                    </a:lnTo>
                    <a:lnTo>
                      <a:pt x="122447" y="580516"/>
                    </a:lnTo>
                    <a:lnTo>
                      <a:pt x="102977" y="545121"/>
                    </a:lnTo>
                    <a:lnTo>
                      <a:pt x="91294" y="503515"/>
                    </a:lnTo>
                    <a:lnTo>
                      <a:pt x="87400" y="457441"/>
                    </a:lnTo>
                    <a:lnTo>
                      <a:pt x="91723" y="407877"/>
                    </a:lnTo>
                    <a:lnTo>
                      <a:pt x="104386" y="364164"/>
                    </a:lnTo>
                    <a:lnTo>
                      <a:pt x="124933" y="327712"/>
                    </a:lnTo>
                    <a:lnTo>
                      <a:pt x="152907" y="299929"/>
                    </a:lnTo>
                    <a:lnTo>
                      <a:pt x="187853" y="282226"/>
                    </a:lnTo>
                    <a:lnTo>
                      <a:pt x="229312" y="276012"/>
                    </a:lnTo>
                    <a:lnTo>
                      <a:pt x="351687" y="276012"/>
                    </a:lnTo>
                    <a:lnTo>
                      <a:pt x="334440" y="253566"/>
                    </a:lnTo>
                    <a:lnTo>
                      <a:pt x="303409" y="230551"/>
                    </a:lnTo>
                    <a:lnTo>
                      <a:pt x="262806" y="214791"/>
                    </a:lnTo>
                    <a:lnTo>
                      <a:pt x="212873" y="208946"/>
                    </a:lnTo>
                    <a:close/>
                  </a:path>
                  <a:path w="447675" h="701039">
                    <a:moveTo>
                      <a:pt x="444236" y="608777"/>
                    </a:moveTo>
                    <a:lnTo>
                      <a:pt x="366030" y="608777"/>
                    </a:lnTo>
                    <a:lnTo>
                      <a:pt x="370365" y="690471"/>
                    </a:lnTo>
                    <a:lnTo>
                      <a:pt x="447379" y="690471"/>
                    </a:lnTo>
                    <a:lnTo>
                      <a:pt x="445741" y="663531"/>
                    </a:lnTo>
                    <a:lnTo>
                      <a:pt x="444736" y="634792"/>
                    </a:lnTo>
                    <a:lnTo>
                      <a:pt x="444654" y="632001"/>
                    </a:lnTo>
                    <a:lnTo>
                      <a:pt x="444236" y="608777"/>
                    </a:lnTo>
                    <a:close/>
                  </a:path>
                  <a:path w="447675" h="701039">
                    <a:moveTo>
                      <a:pt x="351687" y="276012"/>
                    </a:moveTo>
                    <a:lnTo>
                      <a:pt x="229312" y="276012"/>
                    </a:lnTo>
                    <a:lnTo>
                      <a:pt x="274336" y="283845"/>
                    </a:lnTo>
                    <a:lnTo>
                      <a:pt x="311086" y="305139"/>
                    </a:lnTo>
                    <a:lnTo>
                      <a:pt x="338099" y="336592"/>
                    </a:lnTo>
                    <a:lnTo>
                      <a:pt x="353915" y="374899"/>
                    </a:lnTo>
                    <a:lnTo>
                      <a:pt x="357381" y="492697"/>
                    </a:lnTo>
                    <a:lnTo>
                      <a:pt x="357205" y="502707"/>
                    </a:lnTo>
                    <a:lnTo>
                      <a:pt x="335761" y="572865"/>
                    </a:lnTo>
                    <a:lnTo>
                      <a:pt x="306652" y="605019"/>
                    </a:lnTo>
                    <a:lnTo>
                      <a:pt x="269593" y="625081"/>
                    </a:lnTo>
                    <a:lnTo>
                      <a:pt x="227584" y="632001"/>
                    </a:lnTo>
                    <a:lnTo>
                      <a:pt x="348228" y="632001"/>
                    </a:lnTo>
                    <a:lnTo>
                      <a:pt x="364303" y="608777"/>
                    </a:lnTo>
                    <a:lnTo>
                      <a:pt x="444236" y="608777"/>
                    </a:lnTo>
                    <a:lnTo>
                      <a:pt x="444086" y="600105"/>
                    </a:lnTo>
                    <a:lnTo>
                      <a:pt x="443979" y="580516"/>
                    </a:lnTo>
                    <a:lnTo>
                      <a:pt x="443913" y="281174"/>
                    </a:lnTo>
                    <a:lnTo>
                      <a:pt x="355654" y="281174"/>
                    </a:lnTo>
                    <a:lnTo>
                      <a:pt x="351687" y="276012"/>
                    </a:lnTo>
                    <a:close/>
                  </a:path>
                  <a:path w="447675" h="701039">
                    <a:moveTo>
                      <a:pt x="443913" y="0"/>
                    </a:moveTo>
                    <a:lnTo>
                      <a:pt x="357381" y="0"/>
                    </a:lnTo>
                    <a:lnTo>
                      <a:pt x="357381" y="281174"/>
                    </a:lnTo>
                    <a:lnTo>
                      <a:pt x="443913" y="281174"/>
                    </a:lnTo>
                    <a:lnTo>
                      <a:pt x="443913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40" name="object 18">
                <a:extLst>
                  <a:ext uri="{FF2B5EF4-FFF2-40B4-BE49-F238E27FC236}">
                    <a16:creationId xmlns:a16="http://schemas.microsoft.com/office/drawing/2014/main" id="{90DC8932-0C86-9632-C554-00EC203D8EBF}"/>
                  </a:ext>
                </a:extLst>
              </p:cNvPr>
              <p:cNvGrpSpPr/>
              <p:nvPr/>
            </p:nvGrpSpPr>
            <p:grpSpPr>
              <a:xfrm>
                <a:off x="1572641" y="50585"/>
                <a:ext cx="2386330" cy="2541270"/>
                <a:chOff x="1572641" y="50585"/>
                <a:chExt cx="2386330" cy="2541270"/>
              </a:xfrm>
            </p:grpSpPr>
            <p:sp>
              <p:nvSpPr>
                <p:cNvPr id="41" name="object 19">
                  <a:extLst>
                    <a:ext uri="{FF2B5EF4-FFF2-40B4-BE49-F238E27FC236}">
                      <a16:creationId xmlns:a16="http://schemas.microsoft.com/office/drawing/2014/main" id="{E4056A18-2BA9-6986-C6E2-D598394EA80A}"/>
                    </a:ext>
                  </a:extLst>
                </p:cNvPr>
                <p:cNvSpPr/>
                <p:nvPr/>
              </p:nvSpPr>
              <p:spPr>
                <a:xfrm>
                  <a:off x="1572641" y="1632608"/>
                  <a:ext cx="614680" cy="419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680" h="419735">
                      <a:moveTo>
                        <a:pt x="280075" y="0"/>
                      </a:moveTo>
                      <a:lnTo>
                        <a:pt x="226509" y="4324"/>
                      </a:lnTo>
                      <a:lnTo>
                        <a:pt x="183975" y="14909"/>
                      </a:lnTo>
                      <a:lnTo>
                        <a:pt x="139315" y="35832"/>
                      </a:lnTo>
                      <a:lnTo>
                        <a:pt x="98249" y="69337"/>
                      </a:lnTo>
                      <a:lnTo>
                        <a:pt x="66514" y="110422"/>
                      </a:lnTo>
                      <a:lnTo>
                        <a:pt x="43055" y="156991"/>
                      </a:lnTo>
                      <a:lnTo>
                        <a:pt x="26815" y="206947"/>
                      </a:lnTo>
                      <a:lnTo>
                        <a:pt x="15458" y="260466"/>
                      </a:lnTo>
                      <a:lnTo>
                        <a:pt x="8648" y="315289"/>
                      </a:lnTo>
                      <a:lnTo>
                        <a:pt x="2372" y="367305"/>
                      </a:lnTo>
                      <a:lnTo>
                        <a:pt x="130" y="393879"/>
                      </a:lnTo>
                      <a:lnTo>
                        <a:pt x="0" y="419328"/>
                      </a:lnTo>
                      <a:lnTo>
                        <a:pt x="12855" y="412101"/>
                      </a:lnTo>
                      <a:lnTo>
                        <a:pt x="24983" y="404067"/>
                      </a:lnTo>
                      <a:lnTo>
                        <a:pt x="37598" y="396354"/>
                      </a:lnTo>
                      <a:lnTo>
                        <a:pt x="51914" y="390093"/>
                      </a:lnTo>
                      <a:lnTo>
                        <a:pt x="83066" y="384839"/>
                      </a:lnTo>
                      <a:lnTo>
                        <a:pt x="291811" y="384839"/>
                      </a:lnTo>
                      <a:lnTo>
                        <a:pt x="315704" y="377743"/>
                      </a:lnTo>
                      <a:lnTo>
                        <a:pt x="357577" y="357592"/>
                      </a:lnTo>
                      <a:lnTo>
                        <a:pt x="395877" y="331169"/>
                      </a:lnTo>
                      <a:lnTo>
                        <a:pt x="429818" y="299089"/>
                      </a:lnTo>
                      <a:lnTo>
                        <a:pt x="458614" y="261971"/>
                      </a:lnTo>
                      <a:lnTo>
                        <a:pt x="496148" y="206405"/>
                      </a:lnTo>
                      <a:lnTo>
                        <a:pt x="533030" y="150195"/>
                      </a:lnTo>
                      <a:lnTo>
                        <a:pt x="567540" y="96668"/>
                      </a:lnTo>
                      <a:lnTo>
                        <a:pt x="585969" y="70870"/>
                      </a:lnTo>
                      <a:lnTo>
                        <a:pt x="606588" y="47004"/>
                      </a:lnTo>
                      <a:lnTo>
                        <a:pt x="614368" y="39266"/>
                      </a:lnTo>
                      <a:lnTo>
                        <a:pt x="613510" y="38408"/>
                      </a:lnTo>
                      <a:lnTo>
                        <a:pt x="612641" y="38408"/>
                      </a:lnTo>
                      <a:lnTo>
                        <a:pt x="588911" y="38032"/>
                      </a:lnTo>
                      <a:lnTo>
                        <a:pt x="565588" y="36045"/>
                      </a:lnTo>
                      <a:lnTo>
                        <a:pt x="542429" y="33090"/>
                      </a:lnTo>
                      <a:lnTo>
                        <a:pt x="519188" y="29811"/>
                      </a:lnTo>
                      <a:lnTo>
                        <a:pt x="410155" y="10890"/>
                      </a:lnTo>
                      <a:lnTo>
                        <a:pt x="384696" y="7226"/>
                      </a:lnTo>
                      <a:lnTo>
                        <a:pt x="358995" y="4123"/>
                      </a:lnTo>
                      <a:lnTo>
                        <a:pt x="333131" y="1826"/>
                      </a:lnTo>
                      <a:lnTo>
                        <a:pt x="307184" y="576"/>
                      </a:lnTo>
                      <a:lnTo>
                        <a:pt x="280075" y="0"/>
                      </a:lnTo>
                      <a:close/>
                    </a:path>
                    <a:path w="614680" h="419735">
                      <a:moveTo>
                        <a:pt x="291811" y="384839"/>
                      </a:moveTo>
                      <a:lnTo>
                        <a:pt x="83066" y="384839"/>
                      </a:lnTo>
                      <a:lnTo>
                        <a:pt x="114216" y="385472"/>
                      </a:lnTo>
                      <a:lnTo>
                        <a:pt x="145366" y="389491"/>
                      </a:lnTo>
                      <a:lnTo>
                        <a:pt x="176518" y="394397"/>
                      </a:lnTo>
                      <a:lnTo>
                        <a:pt x="224388" y="396762"/>
                      </a:lnTo>
                      <a:lnTo>
                        <a:pt x="271045" y="391006"/>
                      </a:lnTo>
                      <a:lnTo>
                        <a:pt x="291811" y="384839"/>
                      </a:lnTo>
                      <a:close/>
                    </a:path>
                  </a:pathLst>
                </a:custGeom>
                <a:solidFill>
                  <a:srgbClr val="6F9548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42" name="object 20">
                  <a:extLst>
                    <a:ext uri="{FF2B5EF4-FFF2-40B4-BE49-F238E27FC236}">
                      <a16:creationId xmlns:a16="http://schemas.microsoft.com/office/drawing/2014/main" id="{12DEECC6-1150-7129-A90D-0123388C8E04}"/>
                    </a:ext>
                  </a:extLst>
                </p:cNvPr>
                <p:cNvPicPr/>
                <p:nvPr/>
              </p:nvPicPr>
              <p:blipFill>
                <a:blip r:embed="rId2" cstate="print"/>
                <a:stretch>
                  <a:fillRect/>
                </a:stretch>
              </p:blipFill>
              <p:spPr>
                <a:xfrm>
                  <a:off x="1699837" y="1682829"/>
                  <a:ext cx="238830" cy="74176"/>
                </a:xfrm>
                <a:prstGeom prst="rect">
                  <a:avLst/>
                </a:prstGeom>
              </p:spPr>
            </p:pic>
            <p:sp>
              <p:nvSpPr>
                <p:cNvPr id="43" name="object 21">
                  <a:extLst>
                    <a:ext uri="{FF2B5EF4-FFF2-40B4-BE49-F238E27FC236}">
                      <a16:creationId xmlns:a16="http://schemas.microsoft.com/office/drawing/2014/main" id="{C87F5E72-EBF2-20A4-D24D-5ED8EF6358A2}"/>
                    </a:ext>
                  </a:extLst>
                </p:cNvPr>
                <p:cNvSpPr/>
                <p:nvPr/>
              </p:nvSpPr>
              <p:spPr>
                <a:xfrm>
                  <a:off x="2213867" y="50585"/>
                  <a:ext cx="1745614" cy="2541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5614" h="2541270">
                      <a:moveTo>
                        <a:pt x="1552656" y="0"/>
                      </a:moveTo>
                      <a:lnTo>
                        <a:pt x="1480782" y="7792"/>
                      </a:lnTo>
                      <a:lnTo>
                        <a:pt x="1413813" y="30979"/>
                      </a:lnTo>
                      <a:lnTo>
                        <a:pt x="1351751" y="63117"/>
                      </a:lnTo>
                      <a:lnTo>
                        <a:pt x="1276272" y="112308"/>
                      </a:lnTo>
                      <a:lnTo>
                        <a:pt x="1231941" y="145396"/>
                      </a:lnTo>
                      <a:lnTo>
                        <a:pt x="1189103" y="180340"/>
                      </a:lnTo>
                      <a:lnTo>
                        <a:pt x="1147677" y="216935"/>
                      </a:lnTo>
                      <a:lnTo>
                        <a:pt x="1107579" y="254976"/>
                      </a:lnTo>
                      <a:lnTo>
                        <a:pt x="1149651" y="219100"/>
                      </a:lnTo>
                      <a:lnTo>
                        <a:pt x="1192842" y="184878"/>
                      </a:lnTo>
                      <a:lnTo>
                        <a:pt x="1237236" y="152514"/>
                      </a:lnTo>
                      <a:lnTo>
                        <a:pt x="1282918" y="122214"/>
                      </a:lnTo>
                      <a:lnTo>
                        <a:pt x="1329970" y="94185"/>
                      </a:lnTo>
                      <a:lnTo>
                        <a:pt x="1390221" y="63121"/>
                      </a:lnTo>
                      <a:lnTo>
                        <a:pt x="1453715" y="39150"/>
                      </a:lnTo>
                      <a:lnTo>
                        <a:pt x="1518611" y="27215"/>
                      </a:lnTo>
                      <a:lnTo>
                        <a:pt x="1550574" y="27659"/>
                      </a:lnTo>
                      <a:lnTo>
                        <a:pt x="1608636" y="47156"/>
                      </a:lnTo>
                      <a:lnTo>
                        <a:pt x="1650765" y="90582"/>
                      </a:lnTo>
                      <a:lnTo>
                        <a:pt x="1675626" y="148660"/>
                      </a:lnTo>
                      <a:lnTo>
                        <a:pt x="1689068" y="212697"/>
                      </a:lnTo>
                      <a:lnTo>
                        <a:pt x="1694496" y="298837"/>
                      </a:lnTo>
                      <a:lnTo>
                        <a:pt x="1693415" y="352401"/>
                      </a:lnTo>
                      <a:lnTo>
                        <a:pt x="1689802" y="406048"/>
                      </a:lnTo>
                      <a:lnTo>
                        <a:pt x="1684152" y="459615"/>
                      </a:lnTo>
                      <a:lnTo>
                        <a:pt x="1676965" y="512936"/>
                      </a:lnTo>
                      <a:lnTo>
                        <a:pt x="1669207" y="561667"/>
                      </a:lnTo>
                      <a:lnTo>
                        <a:pt x="1660598" y="610302"/>
                      </a:lnTo>
                      <a:lnTo>
                        <a:pt x="1651191" y="658829"/>
                      </a:lnTo>
                      <a:lnTo>
                        <a:pt x="1641034" y="707235"/>
                      </a:lnTo>
                      <a:lnTo>
                        <a:pt x="1630179" y="755511"/>
                      </a:lnTo>
                      <a:lnTo>
                        <a:pt x="1618677" y="803643"/>
                      </a:lnTo>
                      <a:lnTo>
                        <a:pt x="1606578" y="851621"/>
                      </a:lnTo>
                      <a:lnTo>
                        <a:pt x="1593934" y="899431"/>
                      </a:lnTo>
                      <a:lnTo>
                        <a:pt x="1580794" y="947064"/>
                      </a:lnTo>
                      <a:lnTo>
                        <a:pt x="1567209" y="994507"/>
                      </a:lnTo>
                      <a:lnTo>
                        <a:pt x="1553231" y="1041747"/>
                      </a:lnTo>
                      <a:lnTo>
                        <a:pt x="1538357" y="1088794"/>
                      </a:lnTo>
                      <a:lnTo>
                        <a:pt x="1522980" y="1135647"/>
                      </a:lnTo>
                      <a:lnTo>
                        <a:pt x="1507069" y="1182283"/>
                      </a:lnTo>
                      <a:lnTo>
                        <a:pt x="1490592" y="1228678"/>
                      </a:lnTo>
                      <a:lnTo>
                        <a:pt x="1473518" y="1274810"/>
                      </a:lnTo>
                      <a:lnTo>
                        <a:pt x="1455817" y="1320655"/>
                      </a:lnTo>
                      <a:lnTo>
                        <a:pt x="1437456" y="1366190"/>
                      </a:lnTo>
                      <a:lnTo>
                        <a:pt x="1418405" y="1411392"/>
                      </a:lnTo>
                      <a:lnTo>
                        <a:pt x="1398632" y="1456238"/>
                      </a:lnTo>
                      <a:lnTo>
                        <a:pt x="1378106" y="1500705"/>
                      </a:lnTo>
                      <a:lnTo>
                        <a:pt x="1356797" y="1544769"/>
                      </a:lnTo>
                      <a:lnTo>
                        <a:pt x="1332824" y="1592529"/>
                      </a:lnTo>
                      <a:lnTo>
                        <a:pt x="1307689" y="1639793"/>
                      </a:lnTo>
                      <a:lnTo>
                        <a:pt x="1281474" y="1686480"/>
                      </a:lnTo>
                      <a:lnTo>
                        <a:pt x="1254260" y="1732506"/>
                      </a:lnTo>
                      <a:lnTo>
                        <a:pt x="1226131" y="1777788"/>
                      </a:lnTo>
                      <a:lnTo>
                        <a:pt x="1197051" y="1822753"/>
                      </a:lnTo>
                      <a:lnTo>
                        <a:pt x="1166890" y="1866770"/>
                      </a:lnTo>
                      <a:lnTo>
                        <a:pt x="1135608" y="1909715"/>
                      </a:lnTo>
                      <a:lnTo>
                        <a:pt x="1103161" y="1951465"/>
                      </a:lnTo>
                      <a:lnTo>
                        <a:pt x="1069507" y="1991896"/>
                      </a:lnTo>
                      <a:lnTo>
                        <a:pt x="1035139" y="2031496"/>
                      </a:lnTo>
                      <a:lnTo>
                        <a:pt x="999524" y="2069734"/>
                      </a:lnTo>
                      <a:lnTo>
                        <a:pt x="962661" y="2106486"/>
                      </a:lnTo>
                      <a:lnTo>
                        <a:pt x="924552" y="2141630"/>
                      </a:lnTo>
                      <a:lnTo>
                        <a:pt x="885199" y="2175043"/>
                      </a:lnTo>
                      <a:lnTo>
                        <a:pt x="844956" y="2206470"/>
                      </a:lnTo>
                      <a:lnTo>
                        <a:pt x="803343" y="2235589"/>
                      </a:lnTo>
                      <a:lnTo>
                        <a:pt x="760651" y="2262149"/>
                      </a:lnTo>
                      <a:lnTo>
                        <a:pt x="717172" y="2285902"/>
                      </a:lnTo>
                      <a:lnTo>
                        <a:pt x="673195" y="2306599"/>
                      </a:lnTo>
                      <a:lnTo>
                        <a:pt x="616624" y="2327021"/>
                      </a:lnTo>
                      <a:lnTo>
                        <a:pt x="560706" y="2340996"/>
                      </a:lnTo>
                      <a:lnTo>
                        <a:pt x="505969" y="2346907"/>
                      </a:lnTo>
                      <a:lnTo>
                        <a:pt x="479900" y="2346677"/>
                      </a:lnTo>
                      <a:lnTo>
                        <a:pt x="432092" y="2339381"/>
                      </a:lnTo>
                      <a:lnTo>
                        <a:pt x="396292" y="2325520"/>
                      </a:lnTo>
                      <a:lnTo>
                        <a:pt x="382439" y="2318640"/>
                      </a:lnTo>
                      <a:lnTo>
                        <a:pt x="376387" y="2314337"/>
                      </a:lnTo>
                      <a:lnTo>
                        <a:pt x="369466" y="2310044"/>
                      </a:lnTo>
                      <a:lnTo>
                        <a:pt x="336217" y="2282686"/>
                      </a:lnTo>
                      <a:lnTo>
                        <a:pt x="306621" y="2249849"/>
                      </a:lnTo>
                      <a:lnTo>
                        <a:pt x="280757" y="2213789"/>
                      </a:lnTo>
                      <a:lnTo>
                        <a:pt x="258705" y="2176760"/>
                      </a:lnTo>
                      <a:lnTo>
                        <a:pt x="240329" y="2137960"/>
                      </a:lnTo>
                      <a:lnTo>
                        <a:pt x="225279" y="2097871"/>
                      </a:lnTo>
                      <a:lnTo>
                        <a:pt x="213311" y="2056814"/>
                      </a:lnTo>
                      <a:lnTo>
                        <a:pt x="204183" y="2015110"/>
                      </a:lnTo>
                      <a:lnTo>
                        <a:pt x="194670" y="1943634"/>
                      </a:lnTo>
                      <a:lnTo>
                        <a:pt x="190340" y="1871513"/>
                      </a:lnTo>
                      <a:lnTo>
                        <a:pt x="189495" y="1820484"/>
                      </a:lnTo>
                      <a:lnTo>
                        <a:pt x="189482" y="1803578"/>
                      </a:lnTo>
                      <a:lnTo>
                        <a:pt x="190277" y="1796244"/>
                      </a:lnTo>
                      <a:lnTo>
                        <a:pt x="192522" y="1765129"/>
                      </a:lnTo>
                      <a:lnTo>
                        <a:pt x="193806" y="1751988"/>
                      </a:lnTo>
                      <a:lnTo>
                        <a:pt x="176444" y="1761151"/>
                      </a:lnTo>
                      <a:lnTo>
                        <a:pt x="158111" y="1767895"/>
                      </a:lnTo>
                      <a:lnTo>
                        <a:pt x="138804" y="1772060"/>
                      </a:lnTo>
                      <a:lnTo>
                        <a:pt x="118520" y="1773484"/>
                      </a:lnTo>
                      <a:lnTo>
                        <a:pt x="89561" y="1770663"/>
                      </a:lnTo>
                      <a:lnTo>
                        <a:pt x="62708" y="1762523"/>
                      </a:lnTo>
                      <a:lnTo>
                        <a:pt x="38451" y="1749546"/>
                      </a:lnTo>
                      <a:lnTo>
                        <a:pt x="17277" y="1732219"/>
                      </a:lnTo>
                      <a:lnTo>
                        <a:pt x="7300" y="1786291"/>
                      </a:lnTo>
                      <a:lnTo>
                        <a:pt x="1702" y="1841093"/>
                      </a:lnTo>
                      <a:lnTo>
                        <a:pt x="0" y="1896059"/>
                      </a:lnTo>
                      <a:lnTo>
                        <a:pt x="1707" y="1950620"/>
                      </a:lnTo>
                      <a:lnTo>
                        <a:pt x="5400" y="1999923"/>
                      </a:lnTo>
                      <a:lnTo>
                        <a:pt x="11458" y="2050019"/>
                      </a:lnTo>
                      <a:lnTo>
                        <a:pt x="20130" y="2100362"/>
                      </a:lnTo>
                      <a:lnTo>
                        <a:pt x="31666" y="2150409"/>
                      </a:lnTo>
                      <a:lnTo>
                        <a:pt x="46315" y="2199613"/>
                      </a:lnTo>
                      <a:lnTo>
                        <a:pt x="64325" y="2247430"/>
                      </a:lnTo>
                      <a:lnTo>
                        <a:pt x="85947" y="2293316"/>
                      </a:lnTo>
                      <a:lnTo>
                        <a:pt x="111430" y="2336724"/>
                      </a:lnTo>
                      <a:lnTo>
                        <a:pt x="141022" y="2377110"/>
                      </a:lnTo>
                      <a:lnTo>
                        <a:pt x="166857" y="2406679"/>
                      </a:lnTo>
                      <a:lnTo>
                        <a:pt x="195858" y="2435040"/>
                      </a:lnTo>
                      <a:lnTo>
                        <a:pt x="227294" y="2460661"/>
                      </a:lnTo>
                      <a:lnTo>
                        <a:pt x="260432" y="2482007"/>
                      </a:lnTo>
                      <a:lnTo>
                        <a:pt x="300243" y="2503504"/>
                      </a:lnTo>
                      <a:lnTo>
                        <a:pt x="364841" y="2526793"/>
                      </a:lnTo>
                      <a:lnTo>
                        <a:pt x="409566" y="2536168"/>
                      </a:lnTo>
                      <a:lnTo>
                        <a:pt x="475898" y="2540977"/>
                      </a:lnTo>
                      <a:lnTo>
                        <a:pt x="518732" y="2539084"/>
                      </a:lnTo>
                      <a:lnTo>
                        <a:pt x="560268" y="2533806"/>
                      </a:lnTo>
                      <a:lnTo>
                        <a:pt x="600506" y="2525870"/>
                      </a:lnTo>
                      <a:lnTo>
                        <a:pt x="639459" y="2514985"/>
                      </a:lnTo>
                      <a:lnTo>
                        <a:pt x="677196" y="2502005"/>
                      </a:lnTo>
                      <a:lnTo>
                        <a:pt x="713796" y="2487413"/>
                      </a:lnTo>
                      <a:lnTo>
                        <a:pt x="749339" y="2471693"/>
                      </a:lnTo>
                      <a:lnTo>
                        <a:pt x="794494" y="2447479"/>
                      </a:lnTo>
                      <a:lnTo>
                        <a:pt x="837848" y="2421360"/>
                      </a:lnTo>
                      <a:lnTo>
                        <a:pt x="879478" y="2393473"/>
                      </a:lnTo>
                      <a:lnTo>
                        <a:pt x="919458" y="2363957"/>
                      </a:lnTo>
                      <a:lnTo>
                        <a:pt x="957864" y="2332948"/>
                      </a:lnTo>
                      <a:lnTo>
                        <a:pt x="994770" y="2300583"/>
                      </a:lnTo>
                      <a:lnTo>
                        <a:pt x="1030252" y="2267001"/>
                      </a:lnTo>
                      <a:lnTo>
                        <a:pt x="1064385" y="2232337"/>
                      </a:lnTo>
                      <a:lnTo>
                        <a:pt x="1097243" y="2196731"/>
                      </a:lnTo>
                      <a:lnTo>
                        <a:pt x="1128903" y="2160317"/>
                      </a:lnTo>
                      <a:lnTo>
                        <a:pt x="1159440" y="2123235"/>
                      </a:lnTo>
                      <a:lnTo>
                        <a:pt x="1188928" y="2085621"/>
                      </a:lnTo>
                      <a:lnTo>
                        <a:pt x="1217347" y="2047435"/>
                      </a:lnTo>
                      <a:lnTo>
                        <a:pt x="1244659" y="2008581"/>
                      </a:lnTo>
                      <a:lnTo>
                        <a:pt x="1270913" y="1969107"/>
                      </a:lnTo>
                      <a:lnTo>
                        <a:pt x="1296158" y="1929060"/>
                      </a:lnTo>
                      <a:lnTo>
                        <a:pt x="1320442" y="1888489"/>
                      </a:lnTo>
                      <a:lnTo>
                        <a:pt x="1343813" y="1847440"/>
                      </a:lnTo>
                      <a:lnTo>
                        <a:pt x="1366376" y="1806021"/>
                      </a:lnTo>
                      <a:lnTo>
                        <a:pt x="1388170" y="1764315"/>
                      </a:lnTo>
                      <a:lnTo>
                        <a:pt x="1409146" y="1722324"/>
                      </a:lnTo>
                      <a:lnTo>
                        <a:pt x="1429257" y="1680046"/>
                      </a:lnTo>
                      <a:lnTo>
                        <a:pt x="1448454" y="1637481"/>
                      </a:lnTo>
                      <a:lnTo>
                        <a:pt x="1466689" y="1594631"/>
                      </a:lnTo>
                      <a:lnTo>
                        <a:pt x="1480901" y="1562256"/>
                      </a:lnTo>
                      <a:lnTo>
                        <a:pt x="1494060" y="1529717"/>
                      </a:lnTo>
                      <a:lnTo>
                        <a:pt x="1519483" y="1464803"/>
                      </a:lnTo>
                      <a:lnTo>
                        <a:pt x="1530889" y="1431907"/>
                      </a:lnTo>
                      <a:lnTo>
                        <a:pt x="1542624" y="1399015"/>
                      </a:lnTo>
                      <a:lnTo>
                        <a:pt x="1554036" y="1366125"/>
                      </a:lnTo>
                      <a:lnTo>
                        <a:pt x="1564476" y="1333236"/>
                      </a:lnTo>
                      <a:lnTo>
                        <a:pt x="1586109" y="1266170"/>
                      </a:lnTo>
                      <a:lnTo>
                        <a:pt x="1614947" y="1166428"/>
                      </a:lnTo>
                      <a:lnTo>
                        <a:pt x="1640621" y="1065820"/>
                      </a:lnTo>
                      <a:lnTo>
                        <a:pt x="1652416" y="1016764"/>
                      </a:lnTo>
                      <a:lnTo>
                        <a:pt x="1663709" y="967620"/>
                      </a:lnTo>
                      <a:lnTo>
                        <a:pt x="1674466" y="918382"/>
                      </a:lnTo>
                      <a:lnTo>
                        <a:pt x="1684659" y="869048"/>
                      </a:lnTo>
                      <a:lnTo>
                        <a:pt x="1694254" y="819613"/>
                      </a:lnTo>
                      <a:lnTo>
                        <a:pt x="1703221" y="770074"/>
                      </a:lnTo>
                      <a:lnTo>
                        <a:pt x="1711528" y="720426"/>
                      </a:lnTo>
                      <a:lnTo>
                        <a:pt x="1719145" y="670666"/>
                      </a:lnTo>
                      <a:lnTo>
                        <a:pt x="1726040" y="620790"/>
                      </a:lnTo>
                      <a:lnTo>
                        <a:pt x="1732182" y="570794"/>
                      </a:lnTo>
                      <a:lnTo>
                        <a:pt x="1737539" y="520674"/>
                      </a:lnTo>
                      <a:lnTo>
                        <a:pt x="1741085" y="474237"/>
                      </a:lnTo>
                      <a:lnTo>
                        <a:pt x="1743694" y="427776"/>
                      </a:lnTo>
                      <a:lnTo>
                        <a:pt x="1745004" y="381268"/>
                      </a:lnTo>
                      <a:lnTo>
                        <a:pt x="1744655" y="334687"/>
                      </a:lnTo>
                      <a:lnTo>
                        <a:pt x="1742287" y="288012"/>
                      </a:lnTo>
                      <a:lnTo>
                        <a:pt x="1737539" y="241217"/>
                      </a:lnTo>
                      <a:lnTo>
                        <a:pt x="1724346" y="170707"/>
                      </a:lnTo>
                      <a:lnTo>
                        <a:pt x="1699467" y="102781"/>
                      </a:lnTo>
                      <a:lnTo>
                        <a:pt x="1669165" y="55742"/>
                      </a:lnTo>
                      <a:lnTo>
                        <a:pt x="1641288" y="29676"/>
                      </a:lnTo>
                      <a:lnTo>
                        <a:pt x="1589565" y="5611"/>
                      </a:lnTo>
                      <a:lnTo>
                        <a:pt x="1552656" y="0"/>
                      </a:lnTo>
                      <a:close/>
                    </a:path>
                  </a:pathLst>
                </a:custGeom>
                <a:solidFill>
                  <a:srgbClr val="56524A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44" name="object 22">
                  <a:extLst>
                    <a:ext uri="{FF2B5EF4-FFF2-40B4-BE49-F238E27FC236}">
                      <a16:creationId xmlns:a16="http://schemas.microsoft.com/office/drawing/2014/main" id="{4BEEB5CC-2D10-E430-2143-0F40CF86F398}"/>
                    </a:ext>
                  </a:extLst>
                </p:cNvPr>
                <p:cNvPicPr/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2791875" y="1646942"/>
                  <a:ext cx="208538" cy="116080"/>
                </a:xfrm>
                <a:prstGeom prst="rect">
                  <a:avLst/>
                </a:prstGeom>
              </p:spPr>
            </p:pic>
            <p:sp>
              <p:nvSpPr>
                <p:cNvPr id="45" name="object 23">
                  <a:extLst>
                    <a:ext uri="{FF2B5EF4-FFF2-40B4-BE49-F238E27FC236}">
                      <a16:creationId xmlns:a16="http://schemas.microsoft.com/office/drawing/2014/main" id="{005FFFDF-3858-C549-618B-B7A51C213586}"/>
                    </a:ext>
                  </a:extLst>
                </p:cNvPr>
                <p:cNvSpPr/>
                <p:nvPr/>
              </p:nvSpPr>
              <p:spPr>
                <a:xfrm>
                  <a:off x="2299506" y="2130181"/>
                  <a:ext cx="1029969" cy="412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9970" h="412114">
                      <a:moveTo>
                        <a:pt x="1029738" y="0"/>
                      </a:moveTo>
                      <a:lnTo>
                        <a:pt x="1000175" y="39183"/>
                      </a:lnTo>
                      <a:lnTo>
                        <a:pt x="966022" y="76718"/>
                      </a:lnTo>
                      <a:lnTo>
                        <a:pt x="928601" y="112534"/>
                      </a:lnTo>
                      <a:lnTo>
                        <a:pt x="889232" y="146559"/>
                      </a:lnTo>
                      <a:lnTo>
                        <a:pt x="849239" y="178720"/>
                      </a:lnTo>
                      <a:lnTo>
                        <a:pt x="809943" y="208946"/>
                      </a:lnTo>
                      <a:lnTo>
                        <a:pt x="768739" y="237766"/>
                      </a:lnTo>
                      <a:lnTo>
                        <a:pt x="725781" y="264104"/>
                      </a:lnTo>
                      <a:lnTo>
                        <a:pt x="681333" y="288054"/>
                      </a:lnTo>
                      <a:lnTo>
                        <a:pt x="635660" y="309710"/>
                      </a:lnTo>
                      <a:lnTo>
                        <a:pt x="589024" y="329168"/>
                      </a:lnTo>
                      <a:lnTo>
                        <a:pt x="541690" y="346523"/>
                      </a:lnTo>
                      <a:lnTo>
                        <a:pt x="469220" y="365441"/>
                      </a:lnTo>
                      <a:lnTo>
                        <a:pt x="395453" y="374040"/>
                      </a:lnTo>
                      <a:lnTo>
                        <a:pt x="343470" y="372641"/>
                      </a:lnTo>
                      <a:lnTo>
                        <a:pt x="294669" y="365362"/>
                      </a:lnTo>
                      <a:lnTo>
                        <a:pt x="249060" y="352505"/>
                      </a:lnTo>
                      <a:lnTo>
                        <a:pt x="206649" y="334372"/>
                      </a:lnTo>
                      <a:lnTo>
                        <a:pt x="167446" y="311266"/>
                      </a:lnTo>
                      <a:lnTo>
                        <a:pt x="131456" y="283489"/>
                      </a:lnTo>
                      <a:lnTo>
                        <a:pt x="98689" y="251343"/>
                      </a:lnTo>
                      <a:lnTo>
                        <a:pt x="69152" y="215132"/>
                      </a:lnTo>
                      <a:lnTo>
                        <a:pt x="42853" y="175158"/>
                      </a:lnTo>
                      <a:lnTo>
                        <a:pt x="19800" y="131722"/>
                      </a:lnTo>
                      <a:lnTo>
                        <a:pt x="0" y="85128"/>
                      </a:lnTo>
                      <a:lnTo>
                        <a:pt x="18199" y="130730"/>
                      </a:lnTo>
                      <a:lnTo>
                        <a:pt x="38183" y="174418"/>
                      </a:lnTo>
                      <a:lnTo>
                        <a:pt x="60601" y="215809"/>
                      </a:lnTo>
                      <a:lnTo>
                        <a:pt x="86100" y="254519"/>
                      </a:lnTo>
                      <a:lnTo>
                        <a:pt x="115332" y="290166"/>
                      </a:lnTo>
                      <a:lnTo>
                        <a:pt x="148944" y="322367"/>
                      </a:lnTo>
                      <a:lnTo>
                        <a:pt x="187587" y="350739"/>
                      </a:lnTo>
                      <a:lnTo>
                        <a:pt x="231909" y="374899"/>
                      </a:lnTo>
                      <a:lnTo>
                        <a:pt x="276875" y="392499"/>
                      </a:lnTo>
                      <a:lnTo>
                        <a:pt x="321981" y="404270"/>
                      </a:lnTo>
                      <a:lnTo>
                        <a:pt x="367094" y="410575"/>
                      </a:lnTo>
                      <a:lnTo>
                        <a:pt x="412081" y="411779"/>
                      </a:lnTo>
                      <a:lnTo>
                        <a:pt x="456811" y="408248"/>
                      </a:lnTo>
                      <a:lnTo>
                        <a:pt x="501150" y="400344"/>
                      </a:lnTo>
                      <a:lnTo>
                        <a:pt x="544965" y="388433"/>
                      </a:lnTo>
                      <a:lnTo>
                        <a:pt x="588124" y="372880"/>
                      </a:lnTo>
                      <a:lnTo>
                        <a:pt x="630495" y="354048"/>
                      </a:lnTo>
                      <a:lnTo>
                        <a:pt x="671944" y="332302"/>
                      </a:lnTo>
                      <a:lnTo>
                        <a:pt x="712339" y="308006"/>
                      </a:lnTo>
                      <a:lnTo>
                        <a:pt x="751548" y="281526"/>
                      </a:lnTo>
                      <a:lnTo>
                        <a:pt x="789437" y="253225"/>
                      </a:lnTo>
                      <a:lnTo>
                        <a:pt x="825874" y="223468"/>
                      </a:lnTo>
                      <a:lnTo>
                        <a:pt x="860727" y="192620"/>
                      </a:lnTo>
                      <a:lnTo>
                        <a:pt x="893863" y="161044"/>
                      </a:lnTo>
                      <a:lnTo>
                        <a:pt x="925149" y="129106"/>
                      </a:lnTo>
                      <a:lnTo>
                        <a:pt x="954452" y="97169"/>
                      </a:lnTo>
                      <a:lnTo>
                        <a:pt x="993717" y="49550"/>
                      </a:lnTo>
                      <a:lnTo>
                        <a:pt x="1012254" y="24977"/>
                      </a:lnTo>
                      <a:lnTo>
                        <a:pt x="102973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pic>
        <p:nvPicPr>
          <p:cNvPr id="52" name="Graphic 51">
            <a:extLst>
              <a:ext uri="{FF2B5EF4-FFF2-40B4-BE49-F238E27FC236}">
                <a16:creationId xmlns:a16="http://schemas.microsoft.com/office/drawing/2014/main" id="{526E6449-7A56-7673-715B-A179259C3F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96490" y="5838219"/>
            <a:ext cx="2472170" cy="1498673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D10AA86E-6A19-2AE6-A166-14778B46CA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88276" y="-16250"/>
            <a:ext cx="1487076" cy="113418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30785" y="184581"/>
            <a:ext cx="8873249" cy="1027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GB" sz="6600" b="1" spc="295" dirty="0">
                <a:solidFill>
                  <a:srgbClr val="6F9548"/>
                </a:solidFill>
                <a:latin typeface="Arial"/>
                <a:cs typeface="Arial"/>
              </a:rPr>
              <a:t>Innovative </a:t>
            </a:r>
            <a:r>
              <a:rPr sz="6600" b="1" spc="295" dirty="0">
                <a:solidFill>
                  <a:srgbClr val="6F9548"/>
                </a:solidFill>
                <a:latin typeface="Arial"/>
                <a:cs typeface="Arial"/>
              </a:rPr>
              <a:t>Solution</a:t>
            </a:r>
            <a:endParaRPr sz="66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55905" y="1633002"/>
            <a:ext cx="7686675" cy="222945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3200" spc="-5" dirty="0">
                <a:solidFill>
                  <a:srgbClr val="6F9548"/>
                </a:solidFill>
                <a:latin typeface="Verdana"/>
                <a:cs typeface="Verdana"/>
              </a:rPr>
              <a:t>Moisture Sensing Unit</a:t>
            </a:r>
            <a:endParaRPr sz="32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6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40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600" dirty="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5905" y="9831595"/>
            <a:ext cx="5327650" cy="149079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60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3600" spc="235" dirty="0">
                <a:solidFill>
                  <a:srgbClr val="6F9548"/>
                </a:solidFill>
                <a:latin typeface="Verdana"/>
                <a:cs typeface="Verdana"/>
              </a:rPr>
              <a:t>N</a:t>
            </a:r>
            <a:r>
              <a:rPr sz="3600" spc="165" dirty="0">
                <a:solidFill>
                  <a:srgbClr val="6F9548"/>
                </a:solidFill>
                <a:latin typeface="Verdana"/>
                <a:cs typeface="Verdana"/>
              </a:rPr>
              <a:t>P</a:t>
            </a:r>
            <a:r>
              <a:rPr sz="3600" spc="45" dirty="0">
                <a:solidFill>
                  <a:srgbClr val="6F9548"/>
                </a:solidFill>
                <a:latin typeface="Verdana"/>
                <a:cs typeface="Verdana"/>
              </a:rPr>
              <a:t>K</a:t>
            </a:r>
            <a:r>
              <a:rPr sz="3600" spc="-210" dirty="0">
                <a:solidFill>
                  <a:srgbClr val="6F9548"/>
                </a:solidFill>
                <a:latin typeface="Verdana"/>
                <a:cs typeface="Verdana"/>
              </a:rPr>
              <a:t> </a:t>
            </a:r>
            <a:r>
              <a:rPr sz="3600" spc="10" dirty="0">
                <a:solidFill>
                  <a:srgbClr val="6F9548"/>
                </a:solidFill>
                <a:latin typeface="Verdana"/>
                <a:cs typeface="Verdana"/>
              </a:rPr>
              <a:t>sensin</a:t>
            </a:r>
            <a:r>
              <a:rPr sz="3600" spc="150" dirty="0">
                <a:solidFill>
                  <a:srgbClr val="6F9548"/>
                </a:solidFill>
                <a:latin typeface="Verdana"/>
                <a:cs typeface="Verdana"/>
              </a:rPr>
              <a:t>g</a:t>
            </a:r>
            <a:r>
              <a:rPr sz="3600" spc="-210" dirty="0">
                <a:solidFill>
                  <a:srgbClr val="6F9548"/>
                </a:solidFill>
                <a:latin typeface="Verdana"/>
                <a:cs typeface="Verdana"/>
              </a:rPr>
              <a:t> </a:t>
            </a:r>
            <a:r>
              <a:rPr sz="3600" spc="65" dirty="0">
                <a:solidFill>
                  <a:srgbClr val="6F9548"/>
                </a:solidFill>
                <a:latin typeface="Verdana"/>
                <a:cs typeface="Verdana"/>
              </a:rPr>
              <a:t>Unit</a:t>
            </a:r>
            <a:endParaRPr sz="3600" dirty="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490518" y="7427650"/>
            <a:ext cx="3369998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260985">
              <a:lnSpc>
                <a:spcPct val="100000"/>
              </a:lnSpc>
              <a:spcBef>
                <a:spcPts val="105"/>
              </a:spcBef>
            </a:pPr>
            <a:r>
              <a:rPr sz="2800" spc="-170" dirty="0">
                <a:solidFill>
                  <a:srgbClr val="6F9548"/>
                </a:solidFill>
                <a:latin typeface="Verdana"/>
                <a:cs typeface="Verdana"/>
              </a:rPr>
              <a:t>I</a:t>
            </a:r>
            <a:r>
              <a:rPr sz="2800" spc="-190" dirty="0">
                <a:solidFill>
                  <a:srgbClr val="6F9548"/>
                </a:solidFill>
                <a:latin typeface="Verdana"/>
                <a:cs typeface="Verdana"/>
              </a:rPr>
              <a:t>r</a:t>
            </a:r>
            <a:r>
              <a:rPr sz="2800" spc="-80" dirty="0">
                <a:solidFill>
                  <a:srgbClr val="6F9548"/>
                </a:solidFill>
                <a:latin typeface="Verdana"/>
                <a:cs typeface="Verdana"/>
              </a:rPr>
              <a:t>r</a:t>
            </a:r>
            <a:r>
              <a:rPr sz="2800" spc="35" dirty="0">
                <a:solidFill>
                  <a:srgbClr val="6F9548"/>
                </a:solidFill>
                <a:latin typeface="Verdana"/>
                <a:cs typeface="Verdana"/>
              </a:rPr>
              <a:t>iga</a:t>
            </a:r>
            <a:r>
              <a:rPr sz="2800" spc="-15" dirty="0">
                <a:solidFill>
                  <a:srgbClr val="6F9548"/>
                </a:solidFill>
                <a:latin typeface="Verdana"/>
                <a:cs typeface="Verdana"/>
              </a:rPr>
              <a:t>t</a:t>
            </a:r>
            <a:r>
              <a:rPr sz="2800" spc="20" dirty="0">
                <a:solidFill>
                  <a:srgbClr val="6F9548"/>
                </a:solidFill>
                <a:latin typeface="Verdana"/>
                <a:cs typeface="Verdana"/>
              </a:rPr>
              <a:t>e</a:t>
            </a:r>
            <a:r>
              <a:rPr sz="2800" spc="-210" dirty="0">
                <a:solidFill>
                  <a:srgbClr val="6F9548"/>
                </a:solidFill>
                <a:latin typeface="Verdana"/>
                <a:cs typeface="Verdana"/>
              </a:rPr>
              <a:t> </a:t>
            </a:r>
            <a:r>
              <a:rPr sz="2800" spc="105" dirty="0">
                <a:solidFill>
                  <a:srgbClr val="6F9548"/>
                </a:solidFill>
                <a:latin typeface="Verdana"/>
                <a:cs typeface="Verdana"/>
              </a:rPr>
              <a:t>w</a:t>
            </a:r>
            <a:r>
              <a:rPr sz="2800" spc="5" dirty="0">
                <a:solidFill>
                  <a:srgbClr val="6F9548"/>
                </a:solidFill>
                <a:latin typeface="Verdana"/>
                <a:cs typeface="Verdana"/>
              </a:rPr>
              <a:t>a</a:t>
            </a:r>
            <a:r>
              <a:rPr sz="2800" spc="-45" dirty="0">
                <a:solidFill>
                  <a:srgbClr val="6F9548"/>
                </a:solidFill>
                <a:latin typeface="Verdana"/>
                <a:cs typeface="Verdana"/>
              </a:rPr>
              <a:t>t</a:t>
            </a:r>
            <a:r>
              <a:rPr sz="2800" spc="-15" dirty="0">
                <a:solidFill>
                  <a:srgbClr val="6F9548"/>
                </a:solidFill>
                <a:latin typeface="Verdana"/>
                <a:cs typeface="Verdana"/>
              </a:rPr>
              <a:t>er  </a:t>
            </a:r>
            <a:r>
              <a:rPr sz="2800" spc="-5" dirty="0">
                <a:solidFill>
                  <a:srgbClr val="6F9548"/>
                </a:solidFill>
                <a:latin typeface="Verdana"/>
                <a:cs typeface="Verdana"/>
              </a:rPr>
              <a:t>or</a:t>
            </a:r>
            <a:r>
              <a:rPr sz="2800" spc="-210" dirty="0">
                <a:solidFill>
                  <a:srgbClr val="6F9548"/>
                </a:solidFill>
                <a:latin typeface="Verdana"/>
                <a:cs typeface="Verdana"/>
              </a:rPr>
              <a:t> </a:t>
            </a:r>
            <a:r>
              <a:rPr sz="2800" spc="-45" dirty="0">
                <a:solidFill>
                  <a:srgbClr val="6F9548"/>
                </a:solidFill>
                <a:latin typeface="Verdana"/>
                <a:cs typeface="Verdana"/>
              </a:rPr>
              <a:t>Inje</a:t>
            </a:r>
            <a:r>
              <a:rPr sz="2800" spc="-35" dirty="0">
                <a:solidFill>
                  <a:srgbClr val="6F9548"/>
                </a:solidFill>
                <a:latin typeface="Verdana"/>
                <a:cs typeface="Verdana"/>
              </a:rPr>
              <a:t>c</a:t>
            </a:r>
            <a:r>
              <a:rPr sz="2800" spc="30" dirty="0">
                <a:solidFill>
                  <a:srgbClr val="6F9548"/>
                </a:solidFill>
                <a:latin typeface="Verdana"/>
                <a:cs typeface="Verdana"/>
              </a:rPr>
              <a:t>t</a:t>
            </a:r>
            <a:r>
              <a:rPr sz="2800" spc="-210" dirty="0">
                <a:solidFill>
                  <a:srgbClr val="6F9548"/>
                </a:solidFill>
                <a:latin typeface="Verdana"/>
                <a:cs typeface="Verdana"/>
              </a:rPr>
              <a:t> </a:t>
            </a:r>
            <a:r>
              <a:rPr sz="2800" spc="95" dirty="0">
                <a:solidFill>
                  <a:srgbClr val="6F9548"/>
                </a:solidFill>
                <a:latin typeface="Verdana"/>
                <a:cs typeface="Verdana"/>
              </a:rPr>
              <a:t>F</a:t>
            </a:r>
            <a:r>
              <a:rPr sz="2800" spc="-25" dirty="0">
                <a:solidFill>
                  <a:srgbClr val="6F9548"/>
                </a:solidFill>
                <a:latin typeface="Verdana"/>
                <a:cs typeface="Verdana"/>
              </a:rPr>
              <a:t>e</a:t>
            </a:r>
            <a:r>
              <a:rPr sz="2800" spc="20" dirty="0">
                <a:solidFill>
                  <a:srgbClr val="6F9548"/>
                </a:solidFill>
                <a:latin typeface="Verdana"/>
                <a:cs typeface="Verdana"/>
              </a:rPr>
              <a:t>r</a:t>
            </a:r>
            <a:r>
              <a:rPr sz="2800" spc="-10" dirty="0">
                <a:solidFill>
                  <a:srgbClr val="6F9548"/>
                </a:solidFill>
                <a:latin typeface="Verdana"/>
                <a:cs typeface="Verdana"/>
              </a:rPr>
              <a:t>tili</a:t>
            </a:r>
            <a:r>
              <a:rPr sz="2800" spc="-40" dirty="0">
                <a:solidFill>
                  <a:srgbClr val="6F9548"/>
                </a:solidFill>
                <a:latin typeface="Verdana"/>
                <a:cs typeface="Verdana"/>
              </a:rPr>
              <a:t>z</a:t>
            </a:r>
            <a:r>
              <a:rPr sz="2800" spc="-20" dirty="0">
                <a:solidFill>
                  <a:srgbClr val="6F9548"/>
                </a:solidFill>
                <a:latin typeface="Verdana"/>
                <a:cs typeface="Verdana"/>
              </a:rPr>
              <a:t>er</a:t>
            </a:r>
            <a:endParaRPr sz="2800" dirty="0">
              <a:latin typeface="Verdana"/>
              <a:cs typeface="Verdana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66491" y="2174061"/>
            <a:ext cx="3394731" cy="2228398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2564836" y="5603792"/>
            <a:ext cx="1391920" cy="986790"/>
            <a:chOff x="4349487" y="5867343"/>
            <a:chExt cx="1391920" cy="986790"/>
          </a:xfrm>
        </p:grpSpPr>
        <p:sp>
          <p:nvSpPr>
            <p:cNvPr id="9" name="object 9"/>
            <p:cNvSpPr/>
            <p:nvPr/>
          </p:nvSpPr>
          <p:spPr>
            <a:xfrm>
              <a:off x="4349483" y="5867355"/>
              <a:ext cx="1391920" cy="986790"/>
            </a:xfrm>
            <a:custGeom>
              <a:avLst/>
              <a:gdLst/>
              <a:ahLst/>
              <a:cxnLst/>
              <a:rect l="l" t="t" r="r" b="b"/>
              <a:pathLst>
                <a:path w="1391920" h="986790">
                  <a:moveTo>
                    <a:pt x="329285" y="523836"/>
                  </a:moveTo>
                  <a:lnTo>
                    <a:pt x="205270" y="523836"/>
                  </a:lnTo>
                  <a:lnTo>
                    <a:pt x="205270" y="579907"/>
                  </a:lnTo>
                  <a:lnTo>
                    <a:pt x="248869" y="579907"/>
                  </a:lnTo>
                  <a:lnTo>
                    <a:pt x="247332" y="585673"/>
                  </a:lnTo>
                  <a:lnTo>
                    <a:pt x="246570" y="589584"/>
                  </a:lnTo>
                  <a:lnTo>
                    <a:pt x="126250" y="926731"/>
                  </a:lnTo>
                  <a:lnTo>
                    <a:pt x="122097" y="929919"/>
                  </a:lnTo>
                  <a:lnTo>
                    <a:pt x="84620" y="929843"/>
                  </a:lnTo>
                  <a:lnTo>
                    <a:pt x="0" y="930554"/>
                  </a:lnTo>
                  <a:lnTo>
                    <a:pt x="0" y="984973"/>
                  </a:lnTo>
                  <a:lnTo>
                    <a:pt x="113195" y="985608"/>
                  </a:lnTo>
                  <a:lnTo>
                    <a:pt x="161912" y="986320"/>
                  </a:lnTo>
                  <a:lnTo>
                    <a:pt x="166712" y="982624"/>
                  </a:lnTo>
                  <a:lnTo>
                    <a:pt x="326758" y="533273"/>
                  </a:lnTo>
                  <a:lnTo>
                    <a:pt x="327863" y="528701"/>
                  </a:lnTo>
                  <a:lnTo>
                    <a:pt x="329285" y="523836"/>
                  </a:lnTo>
                  <a:close/>
                </a:path>
                <a:path w="1391920" h="986790">
                  <a:moveTo>
                    <a:pt x="434136" y="379272"/>
                  </a:moveTo>
                  <a:lnTo>
                    <a:pt x="262648" y="379272"/>
                  </a:lnTo>
                  <a:lnTo>
                    <a:pt x="262648" y="433743"/>
                  </a:lnTo>
                  <a:lnTo>
                    <a:pt x="434136" y="433743"/>
                  </a:lnTo>
                  <a:lnTo>
                    <a:pt x="434136" y="379272"/>
                  </a:lnTo>
                  <a:close/>
                </a:path>
                <a:path w="1391920" h="986790">
                  <a:moveTo>
                    <a:pt x="927176" y="239026"/>
                  </a:moveTo>
                  <a:lnTo>
                    <a:pt x="924560" y="193103"/>
                  </a:lnTo>
                  <a:lnTo>
                    <a:pt x="913498" y="149923"/>
                  </a:lnTo>
                  <a:lnTo>
                    <a:pt x="894562" y="110401"/>
                  </a:lnTo>
                  <a:lnTo>
                    <a:pt x="871067" y="79121"/>
                  </a:lnTo>
                  <a:lnTo>
                    <a:pt x="871067" y="226098"/>
                  </a:lnTo>
                  <a:lnTo>
                    <a:pt x="867067" y="269316"/>
                  </a:lnTo>
                  <a:lnTo>
                    <a:pt x="855700" y="312178"/>
                  </a:lnTo>
                  <a:lnTo>
                    <a:pt x="840460" y="353466"/>
                  </a:lnTo>
                  <a:lnTo>
                    <a:pt x="821867" y="393331"/>
                  </a:lnTo>
                  <a:lnTo>
                    <a:pt x="800468" y="431914"/>
                  </a:lnTo>
                  <a:lnTo>
                    <a:pt x="777189" y="469760"/>
                  </a:lnTo>
                  <a:lnTo>
                    <a:pt x="753110" y="507136"/>
                  </a:lnTo>
                  <a:lnTo>
                    <a:pt x="704329" y="581533"/>
                  </a:lnTo>
                  <a:lnTo>
                    <a:pt x="702386" y="584517"/>
                  </a:lnTo>
                  <a:lnTo>
                    <a:pt x="699871" y="587044"/>
                  </a:lnTo>
                  <a:lnTo>
                    <a:pt x="696226" y="591489"/>
                  </a:lnTo>
                  <a:lnTo>
                    <a:pt x="665848" y="549249"/>
                  </a:lnTo>
                  <a:lnTo>
                    <a:pt x="637108" y="506603"/>
                  </a:lnTo>
                  <a:lnTo>
                    <a:pt x="610120" y="463257"/>
                  </a:lnTo>
                  <a:lnTo>
                    <a:pt x="585000" y="418922"/>
                  </a:lnTo>
                  <a:lnTo>
                    <a:pt x="552589" y="351764"/>
                  </a:lnTo>
                  <a:lnTo>
                    <a:pt x="528510" y="281152"/>
                  </a:lnTo>
                  <a:lnTo>
                    <a:pt x="521665" y="227545"/>
                  </a:lnTo>
                  <a:lnTo>
                    <a:pt x="528574" y="180136"/>
                  </a:lnTo>
                  <a:lnTo>
                    <a:pt x="546823" y="139534"/>
                  </a:lnTo>
                  <a:lnTo>
                    <a:pt x="573951" y="106362"/>
                  </a:lnTo>
                  <a:lnTo>
                    <a:pt x="607529" y="81229"/>
                  </a:lnTo>
                  <a:lnTo>
                    <a:pt x="645083" y="64757"/>
                  </a:lnTo>
                  <a:lnTo>
                    <a:pt x="687514" y="56972"/>
                  </a:lnTo>
                  <a:lnTo>
                    <a:pt x="728218" y="59334"/>
                  </a:lnTo>
                  <a:lnTo>
                    <a:pt x="766038" y="70739"/>
                  </a:lnTo>
                  <a:lnTo>
                    <a:pt x="799820" y="90144"/>
                  </a:lnTo>
                  <a:lnTo>
                    <a:pt x="828382" y="116446"/>
                  </a:lnTo>
                  <a:lnTo>
                    <a:pt x="850557" y="148590"/>
                  </a:lnTo>
                  <a:lnTo>
                    <a:pt x="865174" y="185496"/>
                  </a:lnTo>
                  <a:lnTo>
                    <a:pt x="871067" y="226098"/>
                  </a:lnTo>
                  <a:lnTo>
                    <a:pt x="871067" y="79121"/>
                  </a:lnTo>
                  <a:lnTo>
                    <a:pt x="835317" y="46037"/>
                  </a:lnTo>
                  <a:lnTo>
                    <a:pt x="796112" y="23025"/>
                  </a:lnTo>
                  <a:lnTo>
                    <a:pt x="751268" y="7353"/>
                  </a:lnTo>
                  <a:lnTo>
                    <a:pt x="715606" y="0"/>
                  </a:lnTo>
                  <a:lnTo>
                    <a:pt x="677519" y="0"/>
                  </a:lnTo>
                  <a:lnTo>
                    <a:pt x="674077" y="965"/>
                  </a:lnTo>
                  <a:lnTo>
                    <a:pt x="670699" y="2413"/>
                  </a:lnTo>
                  <a:lnTo>
                    <a:pt x="667207" y="2832"/>
                  </a:lnTo>
                  <a:lnTo>
                    <a:pt x="622617" y="12712"/>
                  </a:lnTo>
                  <a:lnTo>
                    <a:pt x="581583" y="30848"/>
                  </a:lnTo>
                  <a:lnTo>
                    <a:pt x="545122" y="56375"/>
                  </a:lnTo>
                  <a:lnTo>
                    <a:pt x="514248" y="88392"/>
                  </a:lnTo>
                  <a:lnTo>
                    <a:pt x="489978" y="126047"/>
                  </a:lnTo>
                  <a:lnTo>
                    <a:pt x="473329" y="168465"/>
                  </a:lnTo>
                  <a:lnTo>
                    <a:pt x="465899" y="210959"/>
                  </a:lnTo>
                  <a:lnTo>
                    <a:pt x="466598" y="252818"/>
                  </a:lnTo>
                  <a:lnTo>
                    <a:pt x="473875" y="294144"/>
                  </a:lnTo>
                  <a:lnTo>
                    <a:pt x="486156" y="335013"/>
                  </a:lnTo>
                  <a:lnTo>
                    <a:pt x="504101" y="381025"/>
                  </a:lnTo>
                  <a:lnTo>
                    <a:pt x="524789" y="425538"/>
                  </a:lnTo>
                  <a:lnTo>
                    <a:pt x="547839" y="468782"/>
                  </a:lnTo>
                  <a:lnTo>
                    <a:pt x="572884" y="510921"/>
                  </a:lnTo>
                  <a:lnTo>
                    <a:pt x="599541" y="552183"/>
                  </a:lnTo>
                  <a:lnTo>
                    <a:pt x="627418" y="592747"/>
                  </a:lnTo>
                  <a:lnTo>
                    <a:pt x="660831" y="638111"/>
                  </a:lnTo>
                  <a:lnTo>
                    <a:pt x="695540" y="683704"/>
                  </a:lnTo>
                  <a:lnTo>
                    <a:pt x="700087" y="678561"/>
                  </a:lnTo>
                  <a:lnTo>
                    <a:pt x="703364" y="675500"/>
                  </a:lnTo>
                  <a:lnTo>
                    <a:pt x="705904" y="671906"/>
                  </a:lnTo>
                  <a:lnTo>
                    <a:pt x="763257" y="591489"/>
                  </a:lnTo>
                  <a:lnTo>
                    <a:pt x="768261" y="584492"/>
                  </a:lnTo>
                  <a:lnTo>
                    <a:pt x="798982" y="540524"/>
                  </a:lnTo>
                  <a:lnTo>
                    <a:pt x="828598" y="495833"/>
                  </a:lnTo>
                  <a:lnTo>
                    <a:pt x="852385" y="456526"/>
                  </a:lnTo>
                  <a:lnTo>
                    <a:pt x="873899" y="416090"/>
                  </a:lnTo>
                  <a:lnTo>
                    <a:pt x="892759" y="374396"/>
                  </a:lnTo>
                  <a:lnTo>
                    <a:pt x="908519" y="331330"/>
                  </a:lnTo>
                  <a:lnTo>
                    <a:pt x="920788" y="286766"/>
                  </a:lnTo>
                  <a:lnTo>
                    <a:pt x="927176" y="239026"/>
                  </a:lnTo>
                  <a:close/>
                </a:path>
                <a:path w="1391920" h="986790">
                  <a:moveTo>
                    <a:pt x="1079563" y="984859"/>
                  </a:moveTo>
                  <a:lnTo>
                    <a:pt x="980744" y="523773"/>
                  </a:lnTo>
                  <a:lnTo>
                    <a:pt x="872147" y="523773"/>
                  </a:lnTo>
                  <a:lnTo>
                    <a:pt x="872147" y="579374"/>
                  </a:lnTo>
                  <a:lnTo>
                    <a:pt x="894575" y="579755"/>
                  </a:lnTo>
                  <a:lnTo>
                    <a:pt x="905484" y="579716"/>
                  </a:lnTo>
                  <a:lnTo>
                    <a:pt x="916241" y="579056"/>
                  </a:lnTo>
                  <a:lnTo>
                    <a:pt x="925703" y="579297"/>
                  </a:lnTo>
                  <a:lnTo>
                    <a:pt x="932218" y="582345"/>
                  </a:lnTo>
                  <a:lnTo>
                    <a:pt x="936498" y="588352"/>
                  </a:lnTo>
                  <a:lnTo>
                    <a:pt x="939241" y="597471"/>
                  </a:lnTo>
                  <a:lnTo>
                    <a:pt x="949680" y="647700"/>
                  </a:lnTo>
                  <a:lnTo>
                    <a:pt x="992593" y="848398"/>
                  </a:lnTo>
                  <a:lnTo>
                    <a:pt x="1009294" y="928103"/>
                  </a:lnTo>
                  <a:lnTo>
                    <a:pt x="383514" y="928103"/>
                  </a:lnTo>
                  <a:lnTo>
                    <a:pt x="458038" y="580059"/>
                  </a:lnTo>
                  <a:lnTo>
                    <a:pt x="462470" y="579285"/>
                  </a:lnTo>
                  <a:lnTo>
                    <a:pt x="521144" y="579386"/>
                  </a:lnTo>
                  <a:lnTo>
                    <a:pt x="521144" y="523963"/>
                  </a:lnTo>
                  <a:lnTo>
                    <a:pt x="412330" y="523963"/>
                  </a:lnTo>
                  <a:lnTo>
                    <a:pt x="313550" y="984859"/>
                  </a:lnTo>
                  <a:lnTo>
                    <a:pt x="1079563" y="984859"/>
                  </a:lnTo>
                  <a:close/>
                </a:path>
                <a:path w="1391920" h="986790">
                  <a:moveTo>
                    <a:pt x="1130579" y="379387"/>
                  </a:moveTo>
                  <a:lnTo>
                    <a:pt x="959332" y="379387"/>
                  </a:lnTo>
                  <a:lnTo>
                    <a:pt x="959332" y="434098"/>
                  </a:lnTo>
                  <a:lnTo>
                    <a:pt x="1130579" y="434098"/>
                  </a:lnTo>
                  <a:lnTo>
                    <a:pt x="1130579" y="379387"/>
                  </a:lnTo>
                  <a:close/>
                </a:path>
                <a:path w="1391920" h="986790">
                  <a:moveTo>
                    <a:pt x="1391729" y="930440"/>
                  </a:moveTo>
                  <a:lnTo>
                    <a:pt x="1380350" y="929716"/>
                  </a:lnTo>
                  <a:lnTo>
                    <a:pt x="1305687" y="929576"/>
                  </a:lnTo>
                  <a:lnTo>
                    <a:pt x="1271905" y="930109"/>
                  </a:lnTo>
                  <a:lnTo>
                    <a:pt x="1266736" y="926896"/>
                  </a:lnTo>
                  <a:lnTo>
                    <a:pt x="1246733" y="870394"/>
                  </a:lnTo>
                  <a:lnTo>
                    <a:pt x="1146657" y="590067"/>
                  </a:lnTo>
                  <a:lnTo>
                    <a:pt x="1145870" y="585457"/>
                  </a:lnTo>
                  <a:lnTo>
                    <a:pt x="1144181" y="578802"/>
                  </a:lnTo>
                  <a:lnTo>
                    <a:pt x="1187665" y="578802"/>
                  </a:lnTo>
                  <a:lnTo>
                    <a:pt x="1187665" y="523379"/>
                  </a:lnTo>
                  <a:lnTo>
                    <a:pt x="1063752" y="523379"/>
                  </a:lnTo>
                  <a:lnTo>
                    <a:pt x="1065161" y="528370"/>
                  </a:lnTo>
                  <a:lnTo>
                    <a:pt x="1065923" y="531837"/>
                  </a:lnTo>
                  <a:lnTo>
                    <a:pt x="1227048" y="984072"/>
                  </a:lnTo>
                  <a:lnTo>
                    <a:pt x="1231950" y="986053"/>
                  </a:lnTo>
                  <a:lnTo>
                    <a:pt x="1382395" y="985812"/>
                  </a:lnTo>
                  <a:lnTo>
                    <a:pt x="1386789" y="985227"/>
                  </a:lnTo>
                  <a:lnTo>
                    <a:pt x="1391729" y="984872"/>
                  </a:lnTo>
                  <a:lnTo>
                    <a:pt x="1391729" y="930440"/>
                  </a:lnTo>
                  <a:close/>
                </a:path>
              </a:pathLst>
            </a:custGeom>
            <a:solidFill>
              <a:srgbClr val="6F95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59648" y="6013601"/>
              <a:ext cx="172801" cy="171837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2564836" y="6939775"/>
            <a:ext cx="1391920" cy="57150"/>
          </a:xfrm>
          <a:custGeom>
            <a:avLst/>
            <a:gdLst/>
            <a:ahLst/>
            <a:cxnLst/>
            <a:rect l="l" t="t" r="r" b="b"/>
            <a:pathLst>
              <a:path w="1391920" h="57150">
                <a:moveTo>
                  <a:pt x="0" y="0"/>
                </a:moveTo>
                <a:lnTo>
                  <a:pt x="0" y="57139"/>
                </a:lnTo>
                <a:lnTo>
                  <a:pt x="12669" y="56584"/>
                </a:lnTo>
                <a:lnTo>
                  <a:pt x="1391800" y="56563"/>
                </a:lnTo>
                <a:lnTo>
                  <a:pt x="1391800" y="178"/>
                </a:lnTo>
                <a:lnTo>
                  <a:pt x="0" y="0"/>
                </a:lnTo>
                <a:close/>
              </a:path>
            </a:pathLst>
          </a:custGeom>
          <a:solidFill>
            <a:srgbClr val="6F95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95556" y="6737225"/>
            <a:ext cx="84455" cy="55880"/>
          </a:xfrm>
          <a:custGeom>
            <a:avLst/>
            <a:gdLst/>
            <a:ahLst/>
            <a:cxnLst/>
            <a:rect l="l" t="t" r="r" b="b"/>
            <a:pathLst>
              <a:path w="84454" h="55879">
                <a:moveTo>
                  <a:pt x="84227" y="0"/>
                </a:moveTo>
                <a:lnTo>
                  <a:pt x="0" y="0"/>
                </a:lnTo>
                <a:lnTo>
                  <a:pt x="0" y="55390"/>
                </a:lnTo>
                <a:lnTo>
                  <a:pt x="57389" y="55355"/>
                </a:lnTo>
                <a:lnTo>
                  <a:pt x="84305" y="24592"/>
                </a:lnTo>
                <a:lnTo>
                  <a:pt x="84227" y="0"/>
                </a:lnTo>
                <a:close/>
              </a:path>
            </a:pathLst>
          </a:custGeom>
          <a:solidFill>
            <a:srgbClr val="6F95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769696" y="6737225"/>
            <a:ext cx="84455" cy="55880"/>
          </a:xfrm>
          <a:custGeom>
            <a:avLst/>
            <a:gdLst/>
            <a:ahLst/>
            <a:cxnLst/>
            <a:rect l="l" t="t" r="r" b="b"/>
            <a:pathLst>
              <a:path w="84454" h="55879">
                <a:moveTo>
                  <a:pt x="84227" y="0"/>
                </a:moveTo>
                <a:lnTo>
                  <a:pt x="0" y="0"/>
                </a:lnTo>
                <a:lnTo>
                  <a:pt x="0" y="55390"/>
                </a:lnTo>
                <a:lnTo>
                  <a:pt x="57389" y="55355"/>
                </a:lnTo>
                <a:lnTo>
                  <a:pt x="84305" y="24592"/>
                </a:lnTo>
                <a:lnTo>
                  <a:pt x="84227" y="0"/>
                </a:lnTo>
                <a:close/>
              </a:path>
            </a:pathLst>
          </a:custGeom>
          <a:solidFill>
            <a:srgbClr val="6F95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943836" y="6737225"/>
            <a:ext cx="84455" cy="55880"/>
          </a:xfrm>
          <a:custGeom>
            <a:avLst/>
            <a:gdLst/>
            <a:ahLst/>
            <a:cxnLst/>
            <a:rect l="l" t="t" r="r" b="b"/>
            <a:pathLst>
              <a:path w="84454" h="55879">
                <a:moveTo>
                  <a:pt x="84227" y="0"/>
                </a:moveTo>
                <a:lnTo>
                  <a:pt x="0" y="0"/>
                </a:lnTo>
                <a:lnTo>
                  <a:pt x="0" y="55390"/>
                </a:lnTo>
                <a:lnTo>
                  <a:pt x="57389" y="55355"/>
                </a:lnTo>
                <a:lnTo>
                  <a:pt x="84305" y="24592"/>
                </a:lnTo>
                <a:lnTo>
                  <a:pt x="84227" y="0"/>
                </a:lnTo>
                <a:close/>
              </a:path>
            </a:pathLst>
          </a:custGeom>
          <a:solidFill>
            <a:srgbClr val="6F95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117976" y="6737225"/>
            <a:ext cx="84455" cy="55880"/>
          </a:xfrm>
          <a:custGeom>
            <a:avLst/>
            <a:gdLst/>
            <a:ahLst/>
            <a:cxnLst/>
            <a:rect l="l" t="t" r="r" b="b"/>
            <a:pathLst>
              <a:path w="84454" h="55879">
                <a:moveTo>
                  <a:pt x="84227" y="0"/>
                </a:moveTo>
                <a:lnTo>
                  <a:pt x="0" y="0"/>
                </a:lnTo>
                <a:lnTo>
                  <a:pt x="0" y="55390"/>
                </a:lnTo>
                <a:lnTo>
                  <a:pt x="57389" y="55355"/>
                </a:lnTo>
                <a:lnTo>
                  <a:pt x="84305" y="24592"/>
                </a:lnTo>
                <a:lnTo>
                  <a:pt x="84227" y="0"/>
                </a:lnTo>
                <a:close/>
              </a:path>
            </a:pathLst>
          </a:custGeom>
          <a:solidFill>
            <a:srgbClr val="6F95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92117" y="6737225"/>
            <a:ext cx="84455" cy="55880"/>
          </a:xfrm>
          <a:custGeom>
            <a:avLst/>
            <a:gdLst/>
            <a:ahLst/>
            <a:cxnLst/>
            <a:rect l="l" t="t" r="r" b="b"/>
            <a:pathLst>
              <a:path w="84454" h="55879">
                <a:moveTo>
                  <a:pt x="84227" y="0"/>
                </a:moveTo>
                <a:lnTo>
                  <a:pt x="0" y="0"/>
                </a:lnTo>
                <a:lnTo>
                  <a:pt x="0" y="55390"/>
                </a:lnTo>
                <a:lnTo>
                  <a:pt x="57389" y="55355"/>
                </a:lnTo>
                <a:lnTo>
                  <a:pt x="84305" y="24592"/>
                </a:lnTo>
                <a:lnTo>
                  <a:pt x="84227" y="0"/>
                </a:lnTo>
                <a:close/>
              </a:path>
            </a:pathLst>
          </a:custGeom>
          <a:solidFill>
            <a:srgbClr val="6F95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466667" y="6737067"/>
            <a:ext cx="83820" cy="55880"/>
          </a:xfrm>
          <a:custGeom>
            <a:avLst/>
            <a:gdLst/>
            <a:ahLst/>
            <a:cxnLst/>
            <a:rect l="l" t="t" r="r" b="b"/>
            <a:pathLst>
              <a:path w="83820" h="55879">
                <a:moveTo>
                  <a:pt x="83798" y="0"/>
                </a:moveTo>
                <a:lnTo>
                  <a:pt x="0" y="0"/>
                </a:lnTo>
                <a:lnTo>
                  <a:pt x="0" y="55495"/>
                </a:lnTo>
                <a:lnTo>
                  <a:pt x="57819" y="55447"/>
                </a:lnTo>
                <a:lnTo>
                  <a:pt x="83798" y="0"/>
                </a:lnTo>
                <a:close/>
              </a:path>
            </a:pathLst>
          </a:custGeom>
          <a:solidFill>
            <a:srgbClr val="6F95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41059" y="6736934"/>
            <a:ext cx="83820" cy="55880"/>
          </a:xfrm>
          <a:custGeom>
            <a:avLst/>
            <a:gdLst/>
            <a:ahLst/>
            <a:cxnLst/>
            <a:rect l="l" t="t" r="r" b="b"/>
            <a:pathLst>
              <a:path w="83820" h="55879">
                <a:moveTo>
                  <a:pt x="83463" y="0"/>
                </a:moveTo>
                <a:lnTo>
                  <a:pt x="0" y="0"/>
                </a:lnTo>
                <a:lnTo>
                  <a:pt x="0" y="55694"/>
                </a:lnTo>
                <a:lnTo>
                  <a:pt x="56173" y="55672"/>
                </a:lnTo>
                <a:lnTo>
                  <a:pt x="83531" y="25151"/>
                </a:lnTo>
                <a:lnTo>
                  <a:pt x="83463" y="0"/>
                </a:lnTo>
                <a:close/>
              </a:path>
            </a:pathLst>
          </a:custGeom>
          <a:solidFill>
            <a:srgbClr val="6F95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814592" y="6737282"/>
            <a:ext cx="84455" cy="55880"/>
          </a:xfrm>
          <a:custGeom>
            <a:avLst/>
            <a:gdLst/>
            <a:ahLst/>
            <a:cxnLst/>
            <a:rect l="l" t="t" r="r" b="b"/>
            <a:pathLst>
              <a:path w="84454" h="55879">
                <a:moveTo>
                  <a:pt x="84196" y="0"/>
                </a:moveTo>
                <a:lnTo>
                  <a:pt x="0" y="0"/>
                </a:lnTo>
                <a:lnTo>
                  <a:pt x="0" y="55328"/>
                </a:lnTo>
                <a:lnTo>
                  <a:pt x="57476" y="55292"/>
                </a:lnTo>
                <a:lnTo>
                  <a:pt x="84273" y="24428"/>
                </a:lnTo>
                <a:lnTo>
                  <a:pt x="84196" y="0"/>
                </a:lnTo>
                <a:close/>
              </a:path>
            </a:pathLst>
          </a:custGeom>
          <a:solidFill>
            <a:srgbClr val="6F954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64794" y="8266775"/>
            <a:ext cx="3486523" cy="2278250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689338" y="4146995"/>
            <a:ext cx="4929392" cy="4669817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6284397" y="4625704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24292" y="-28339"/>
                </a:moveTo>
                <a:lnTo>
                  <a:pt x="24292" y="28339"/>
                </a:lnTo>
              </a:path>
            </a:pathLst>
          </a:custGeom>
          <a:ln w="48584">
            <a:solidFill>
              <a:srgbClr val="6F95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23"/>
          <p:cNvGrpSpPr/>
          <p:nvPr/>
        </p:nvGrpSpPr>
        <p:grpSpPr>
          <a:xfrm>
            <a:off x="5227382" y="3044530"/>
            <a:ext cx="3394731" cy="1055126"/>
            <a:chOff x="6399947" y="4597364"/>
            <a:chExt cx="2803525" cy="599440"/>
          </a:xfrm>
        </p:grpSpPr>
        <p:sp>
          <p:nvSpPr>
            <p:cNvPr id="24" name="object 24"/>
            <p:cNvSpPr/>
            <p:nvPr/>
          </p:nvSpPr>
          <p:spPr>
            <a:xfrm>
              <a:off x="6428287" y="4625704"/>
              <a:ext cx="2745740" cy="474980"/>
            </a:xfrm>
            <a:custGeom>
              <a:avLst/>
              <a:gdLst/>
              <a:ahLst/>
              <a:cxnLst/>
              <a:rect l="l" t="t" r="r" b="b"/>
              <a:pathLst>
                <a:path w="2745740" h="474979">
                  <a:moveTo>
                    <a:pt x="0" y="0"/>
                  </a:moveTo>
                  <a:lnTo>
                    <a:pt x="2237575" y="0"/>
                  </a:lnTo>
                  <a:lnTo>
                    <a:pt x="2284582" y="2142"/>
                  </a:lnTo>
                  <a:lnTo>
                    <a:pt x="2330386" y="8445"/>
                  </a:lnTo>
                  <a:lnTo>
                    <a:pt x="2374798" y="18720"/>
                  </a:lnTo>
                  <a:lnTo>
                    <a:pt x="2417630" y="32778"/>
                  </a:lnTo>
                  <a:lnTo>
                    <a:pt x="2458696" y="50433"/>
                  </a:lnTo>
                  <a:lnTo>
                    <a:pt x="2497806" y="71497"/>
                  </a:lnTo>
                  <a:lnTo>
                    <a:pt x="2534773" y="95780"/>
                  </a:lnTo>
                  <a:lnTo>
                    <a:pt x="2569409" y="123096"/>
                  </a:lnTo>
                  <a:lnTo>
                    <a:pt x="2601526" y="153255"/>
                  </a:lnTo>
                  <a:lnTo>
                    <a:pt x="2630935" y="186072"/>
                  </a:lnTo>
                  <a:lnTo>
                    <a:pt x="2657450" y="221356"/>
                  </a:lnTo>
                  <a:lnTo>
                    <a:pt x="2680881" y="258921"/>
                  </a:lnTo>
                  <a:lnTo>
                    <a:pt x="2701042" y="298578"/>
                  </a:lnTo>
                  <a:lnTo>
                    <a:pt x="2717743" y="340140"/>
                  </a:lnTo>
                  <a:lnTo>
                    <a:pt x="2730798" y="383418"/>
                  </a:lnTo>
                  <a:lnTo>
                    <a:pt x="2740017" y="428225"/>
                  </a:lnTo>
                  <a:lnTo>
                    <a:pt x="2745214" y="474372"/>
                  </a:lnTo>
                </a:path>
              </a:pathLst>
            </a:custGeom>
            <a:ln w="56678">
              <a:solidFill>
                <a:srgbClr val="6F9548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174642" y="5147727"/>
              <a:ext cx="0" cy="48895"/>
            </a:xfrm>
            <a:custGeom>
              <a:avLst/>
              <a:gdLst/>
              <a:ahLst/>
              <a:cxnLst/>
              <a:rect l="l" t="t" r="r" b="b"/>
              <a:pathLst>
                <a:path h="48895">
                  <a:moveTo>
                    <a:pt x="-28339" y="24292"/>
                  </a:moveTo>
                  <a:lnTo>
                    <a:pt x="28339" y="24292"/>
                  </a:lnTo>
                </a:path>
              </a:pathLst>
            </a:custGeom>
            <a:ln w="48584">
              <a:solidFill>
                <a:srgbClr val="6F95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/>
          <p:nvPr/>
        </p:nvSpPr>
        <p:spPr>
          <a:xfrm>
            <a:off x="6284397" y="8391671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24292" y="-28339"/>
                </a:moveTo>
                <a:lnTo>
                  <a:pt x="24292" y="28339"/>
                </a:lnTo>
              </a:path>
            </a:pathLst>
          </a:custGeom>
          <a:ln w="48584">
            <a:solidFill>
              <a:srgbClr val="6F95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5260206" y="9033340"/>
            <a:ext cx="3324760" cy="942728"/>
            <a:chOff x="6399947" y="7821064"/>
            <a:chExt cx="2803525" cy="599440"/>
          </a:xfrm>
        </p:grpSpPr>
        <p:sp>
          <p:nvSpPr>
            <p:cNvPr id="28" name="object 28"/>
            <p:cNvSpPr/>
            <p:nvPr/>
          </p:nvSpPr>
          <p:spPr>
            <a:xfrm>
              <a:off x="6428287" y="7917298"/>
              <a:ext cx="2745740" cy="474980"/>
            </a:xfrm>
            <a:custGeom>
              <a:avLst/>
              <a:gdLst/>
              <a:ahLst/>
              <a:cxnLst/>
              <a:rect l="l" t="t" r="r" b="b"/>
              <a:pathLst>
                <a:path w="2745740" h="474979">
                  <a:moveTo>
                    <a:pt x="0" y="474372"/>
                  </a:moveTo>
                  <a:lnTo>
                    <a:pt x="2237575" y="474372"/>
                  </a:lnTo>
                  <a:lnTo>
                    <a:pt x="2284582" y="472230"/>
                  </a:lnTo>
                  <a:lnTo>
                    <a:pt x="2330386" y="465927"/>
                  </a:lnTo>
                  <a:lnTo>
                    <a:pt x="2374798" y="455652"/>
                  </a:lnTo>
                  <a:lnTo>
                    <a:pt x="2417630" y="441594"/>
                  </a:lnTo>
                  <a:lnTo>
                    <a:pt x="2458696" y="423939"/>
                  </a:lnTo>
                  <a:lnTo>
                    <a:pt x="2497806" y="402875"/>
                  </a:lnTo>
                  <a:lnTo>
                    <a:pt x="2534773" y="378592"/>
                  </a:lnTo>
                  <a:lnTo>
                    <a:pt x="2569409" y="351276"/>
                  </a:lnTo>
                  <a:lnTo>
                    <a:pt x="2601526" y="321117"/>
                  </a:lnTo>
                  <a:lnTo>
                    <a:pt x="2630935" y="288300"/>
                  </a:lnTo>
                  <a:lnTo>
                    <a:pt x="2657450" y="253016"/>
                  </a:lnTo>
                  <a:lnTo>
                    <a:pt x="2680881" y="215451"/>
                  </a:lnTo>
                  <a:lnTo>
                    <a:pt x="2701042" y="175794"/>
                  </a:lnTo>
                  <a:lnTo>
                    <a:pt x="2717743" y="134232"/>
                  </a:lnTo>
                  <a:lnTo>
                    <a:pt x="2730798" y="90954"/>
                  </a:lnTo>
                  <a:lnTo>
                    <a:pt x="2740017" y="46147"/>
                  </a:lnTo>
                  <a:lnTo>
                    <a:pt x="2745214" y="0"/>
                  </a:lnTo>
                </a:path>
              </a:pathLst>
            </a:custGeom>
            <a:ln w="56678">
              <a:solidFill>
                <a:srgbClr val="6F9548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9174642" y="7821064"/>
              <a:ext cx="0" cy="48895"/>
            </a:xfrm>
            <a:custGeom>
              <a:avLst/>
              <a:gdLst/>
              <a:ahLst/>
              <a:cxnLst/>
              <a:rect l="l" t="t" r="r" b="b"/>
              <a:pathLst>
                <a:path h="48895">
                  <a:moveTo>
                    <a:pt x="-28339" y="24292"/>
                  </a:moveTo>
                  <a:lnTo>
                    <a:pt x="28339" y="24292"/>
                  </a:lnTo>
                </a:path>
              </a:pathLst>
            </a:custGeom>
            <a:ln w="48584">
              <a:solidFill>
                <a:srgbClr val="6F95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0" name="object 3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104938" y="2171432"/>
            <a:ext cx="3138109" cy="2228398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370817" y="8220472"/>
            <a:ext cx="3138101" cy="2356519"/>
          </a:xfrm>
          <a:prstGeom prst="rect">
            <a:avLst/>
          </a:prstGeom>
        </p:spPr>
      </p:pic>
      <p:grpSp>
        <p:nvGrpSpPr>
          <p:cNvPr id="32" name="object 32"/>
          <p:cNvGrpSpPr/>
          <p:nvPr/>
        </p:nvGrpSpPr>
        <p:grpSpPr>
          <a:xfrm>
            <a:off x="10618730" y="4447491"/>
            <a:ext cx="3009327" cy="3772974"/>
            <a:chOff x="10428099" y="5879158"/>
            <a:chExt cx="1751964" cy="1492250"/>
          </a:xfrm>
        </p:grpSpPr>
        <p:sp>
          <p:nvSpPr>
            <p:cNvPr id="33" name="object 33"/>
            <p:cNvSpPr/>
            <p:nvPr/>
          </p:nvSpPr>
          <p:spPr>
            <a:xfrm>
              <a:off x="10456438" y="5907497"/>
              <a:ext cx="1695450" cy="603885"/>
            </a:xfrm>
            <a:custGeom>
              <a:avLst/>
              <a:gdLst/>
              <a:ahLst/>
              <a:cxnLst/>
              <a:rect l="l" t="t" r="r" b="b"/>
              <a:pathLst>
                <a:path w="1695450" h="603884">
                  <a:moveTo>
                    <a:pt x="0" y="603688"/>
                  </a:moveTo>
                  <a:lnTo>
                    <a:pt x="1368628" y="603688"/>
                  </a:lnTo>
                  <a:lnTo>
                    <a:pt x="1416898" y="600146"/>
                  </a:lnTo>
                  <a:lnTo>
                    <a:pt x="1462968" y="589858"/>
                  </a:lnTo>
                  <a:lnTo>
                    <a:pt x="1506335" y="573328"/>
                  </a:lnTo>
                  <a:lnTo>
                    <a:pt x="1546492" y="551062"/>
                  </a:lnTo>
                  <a:lnTo>
                    <a:pt x="1582934" y="523566"/>
                  </a:lnTo>
                  <a:lnTo>
                    <a:pt x="1615156" y="491344"/>
                  </a:lnTo>
                  <a:lnTo>
                    <a:pt x="1642652" y="454902"/>
                  </a:lnTo>
                  <a:lnTo>
                    <a:pt x="1664918" y="414745"/>
                  </a:lnTo>
                  <a:lnTo>
                    <a:pt x="1681448" y="371379"/>
                  </a:lnTo>
                  <a:lnTo>
                    <a:pt x="1691736" y="325308"/>
                  </a:lnTo>
                  <a:lnTo>
                    <a:pt x="1695278" y="277038"/>
                  </a:lnTo>
                  <a:lnTo>
                    <a:pt x="1695278" y="0"/>
                  </a:lnTo>
                </a:path>
              </a:pathLst>
            </a:custGeom>
            <a:ln w="56678">
              <a:solidFill>
                <a:srgbClr val="6F9548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2151717" y="6458844"/>
              <a:ext cx="0" cy="912494"/>
            </a:xfrm>
            <a:custGeom>
              <a:avLst/>
              <a:gdLst/>
              <a:ahLst/>
              <a:cxnLst/>
              <a:rect l="l" t="t" r="r" b="b"/>
              <a:pathLst>
                <a:path h="912495">
                  <a:moveTo>
                    <a:pt x="0" y="0"/>
                  </a:moveTo>
                  <a:lnTo>
                    <a:pt x="0" y="912391"/>
                  </a:lnTo>
                </a:path>
              </a:pathLst>
            </a:custGeom>
            <a:ln w="56678">
              <a:solidFill>
                <a:srgbClr val="6F9548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object 35"/>
          <p:cNvGrpSpPr/>
          <p:nvPr/>
        </p:nvGrpSpPr>
        <p:grpSpPr>
          <a:xfrm>
            <a:off x="14669547" y="3149265"/>
            <a:ext cx="2142436" cy="6135990"/>
            <a:chOff x="13504459" y="4882668"/>
            <a:chExt cx="1247140" cy="3705225"/>
          </a:xfrm>
        </p:grpSpPr>
        <p:pic>
          <p:nvPicPr>
            <p:cNvPr id="36" name="object 3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532009" y="5864607"/>
              <a:ext cx="1219031" cy="1372877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3578235" y="4911007"/>
              <a:ext cx="1033780" cy="1186180"/>
            </a:xfrm>
            <a:custGeom>
              <a:avLst/>
              <a:gdLst/>
              <a:ahLst/>
              <a:cxnLst/>
              <a:rect l="l" t="t" r="r" b="b"/>
              <a:pathLst>
                <a:path w="1033780" h="1186179">
                  <a:moveTo>
                    <a:pt x="0" y="0"/>
                  </a:moveTo>
                  <a:lnTo>
                    <a:pt x="715318" y="0"/>
                  </a:lnTo>
                  <a:lnTo>
                    <a:pt x="762305" y="3447"/>
                  </a:lnTo>
                  <a:lnTo>
                    <a:pt x="807151" y="13462"/>
                  </a:lnTo>
                  <a:lnTo>
                    <a:pt x="849365" y="29553"/>
                  </a:lnTo>
                  <a:lnTo>
                    <a:pt x="888455" y="51227"/>
                  </a:lnTo>
                  <a:lnTo>
                    <a:pt x="923928" y="77993"/>
                  </a:lnTo>
                  <a:lnTo>
                    <a:pt x="955294" y="109359"/>
                  </a:lnTo>
                  <a:lnTo>
                    <a:pt x="982060" y="144832"/>
                  </a:lnTo>
                  <a:lnTo>
                    <a:pt x="1003734" y="183922"/>
                  </a:lnTo>
                  <a:lnTo>
                    <a:pt x="1019825" y="226136"/>
                  </a:lnTo>
                  <a:lnTo>
                    <a:pt x="1029840" y="270982"/>
                  </a:lnTo>
                  <a:lnTo>
                    <a:pt x="1033287" y="317969"/>
                  </a:lnTo>
                  <a:lnTo>
                    <a:pt x="1033287" y="1185942"/>
                  </a:lnTo>
                </a:path>
              </a:pathLst>
            </a:custGeom>
            <a:ln w="56678">
              <a:solidFill>
                <a:srgbClr val="6F9548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3532798" y="7303999"/>
              <a:ext cx="493395" cy="1255395"/>
            </a:xfrm>
            <a:custGeom>
              <a:avLst/>
              <a:gdLst/>
              <a:ahLst/>
              <a:cxnLst/>
              <a:rect l="l" t="t" r="r" b="b"/>
              <a:pathLst>
                <a:path w="493394" h="1255395">
                  <a:moveTo>
                    <a:pt x="493241" y="0"/>
                  </a:moveTo>
                  <a:lnTo>
                    <a:pt x="493241" y="992587"/>
                  </a:lnTo>
                  <a:lnTo>
                    <a:pt x="489008" y="1039817"/>
                  </a:lnTo>
                  <a:lnTo>
                    <a:pt x="476802" y="1084270"/>
                  </a:lnTo>
                  <a:lnTo>
                    <a:pt x="457367" y="1125202"/>
                  </a:lnTo>
                  <a:lnTo>
                    <a:pt x="431445" y="1161873"/>
                  </a:lnTo>
                  <a:lnTo>
                    <a:pt x="399777" y="1193540"/>
                  </a:lnTo>
                  <a:lnTo>
                    <a:pt x="363106" y="1219462"/>
                  </a:lnTo>
                  <a:lnTo>
                    <a:pt x="322174" y="1238896"/>
                  </a:lnTo>
                  <a:lnTo>
                    <a:pt x="277723" y="1251100"/>
                  </a:lnTo>
                  <a:lnTo>
                    <a:pt x="230495" y="1255333"/>
                  </a:lnTo>
                  <a:lnTo>
                    <a:pt x="0" y="1255333"/>
                  </a:lnTo>
                </a:path>
              </a:pathLst>
            </a:custGeom>
            <a:ln w="56678">
              <a:solidFill>
                <a:srgbClr val="6F9548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/>
          <p:nvPr/>
        </p:nvSpPr>
        <p:spPr>
          <a:xfrm>
            <a:off x="16783755" y="6481903"/>
            <a:ext cx="941069" cy="0"/>
          </a:xfrm>
          <a:custGeom>
            <a:avLst/>
            <a:gdLst/>
            <a:ahLst/>
            <a:cxnLst/>
            <a:rect l="l" t="t" r="r" b="b"/>
            <a:pathLst>
              <a:path w="941069">
                <a:moveTo>
                  <a:pt x="0" y="0"/>
                </a:moveTo>
                <a:lnTo>
                  <a:pt x="941039" y="0"/>
                </a:lnTo>
              </a:path>
            </a:pathLst>
          </a:custGeom>
          <a:ln w="56678">
            <a:solidFill>
              <a:srgbClr val="6F9548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" name="object 40"/>
          <p:cNvGrpSpPr/>
          <p:nvPr/>
        </p:nvGrpSpPr>
        <p:grpSpPr>
          <a:xfrm>
            <a:off x="18048219" y="5440868"/>
            <a:ext cx="1812925" cy="1670685"/>
            <a:chOff x="16284021" y="5622585"/>
            <a:chExt cx="1812925" cy="1670685"/>
          </a:xfrm>
        </p:grpSpPr>
        <p:pic>
          <p:nvPicPr>
            <p:cNvPr id="41" name="object 4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104959" y="5622585"/>
              <a:ext cx="197857" cy="19813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284021" y="5679207"/>
              <a:ext cx="1812297" cy="1613903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2C97F23-5DBA-E1FB-7804-FBE353F09CB8}"/>
              </a:ext>
            </a:extLst>
          </p:cNvPr>
          <p:cNvGrpSpPr/>
          <p:nvPr/>
        </p:nvGrpSpPr>
        <p:grpSpPr>
          <a:xfrm>
            <a:off x="14852650" y="50585"/>
            <a:ext cx="4694462" cy="1722611"/>
            <a:chOff x="1572641" y="50585"/>
            <a:chExt cx="6925471" cy="254127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2CF2895-1A9C-C1A0-C713-9639FBCD7C4A}"/>
                </a:ext>
              </a:extLst>
            </p:cNvPr>
            <p:cNvGrpSpPr/>
            <p:nvPr/>
          </p:nvGrpSpPr>
          <p:grpSpPr>
            <a:xfrm>
              <a:off x="1621099" y="753550"/>
              <a:ext cx="1523884" cy="1269155"/>
              <a:chOff x="1621099" y="753550"/>
              <a:chExt cx="1523884" cy="1269155"/>
            </a:xfrm>
          </p:grpSpPr>
          <p:sp>
            <p:nvSpPr>
              <p:cNvPr id="61" name="object 13">
                <a:extLst>
                  <a:ext uri="{FF2B5EF4-FFF2-40B4-BE49-F238E27FC236}">
                    <a16:creationId xmlns:a16="http://schemas.microsoft.com/office/drawing/2014/main" id="{8259CC9E-D3FB-E203-495E-1EB8728F74F2}"/>
                  </a:ext>
                </a:extLst>
              </p:cNvPr>
              <p:cNvSpPr/>
              <p:nvPr/>
            </p:nvSpPr>
            <p:spPr>
              <a:xfrm>
                <a:off x="2335851" y="757850"/>
                <a:ext cx="594995" cy="694055"/>
              </a:xfrm>
              <a:custGeom>
                <a:avLst/>
                <a:gdLst/>
                <a:ahLst/>
                <a:cxnLst/>
                <a:rect l="l" t="t" r="r" b="b"/>
                <a:pathLst>
                  <a:path w="594994" h="694055">
                    <a:moveTo>
                      <a:pt x="594474" y="0"/>
                    </a:moveTo>
                    <a:lnTo>
                      <a:pt x="592746" y="0"/>
                    </a:lnTo>
                    <a:lnTo>
                      <a:pt x="591877" y="858"/>
                    </a:lnTo>
                    <a:lnTo>
                      <a:pt x="563513" y="15932"/>
                    </a:lnTo>
                    <a:lnTo>
                      <a:pt x="534335" y="29233"/>
                    </a:lnTo>
                    <a:lnTo>
                      <a:pt x="504508" y="41243"/>
                    </a:lnTo>
                    <a:lnTo>
                      <a:pt x="474194" y="52448"/>
                    </a:lnTo>
                    <a:lnTo>
                      <a:pt x="367600" y="90055"/>
                    </a:lnTo>
                    <a:lnTo>
                      <a:pt x="298712" y="115781"/>
                    </a:lnTo>
                    <a:lnTo>
                      <a:pt x="232867" y="143568"/>
                    </a:lnTo>
                    <a:lnTo>
                      <a:pt x="168834" y="177074"/>
                    </a:lnTo>
                    <a:lnTo>
                      <a:pt x="108879" y="218558"/>
                    </a:lnTo>
                    <a:lnTo>
                      <a:pt x="65789" y="259457"/>
                    </a:lnTo>
                    <a:lnTo>
                      <a:pt x="39237" y="295573"/>
                    </a:lnTo>
                    <a:lnTo>
                      <a:pt x="17033" y="340674"/>
                    </a:lnTo>
                    <a:lnTo>
                      <a:pt x="2756" y="393799"/>
                    </a:lnTo>
                    <a:lnTo>
                      <a:pt x="0" y="421327"/>
                    </a:lnTo>
                    <a:lnTo>
                      <a:pt x="163" y="448748"/>
                    </a:lnTo>
                    <a:lnTo>
                      <a:pt x="9245" y="501980"/>
                    </a:lnTo>
                    <a:lnTo>
                      <a:pt x="30511" y="554714"/>
                    </a:lnTo>
                    <a:lnTo>
                      <a:pt x="63314" y="602434"/>
                    </a:lnTo>
                    <a:lnTo>
                      <a:pt x="98039" y="635296"/>
                    </a:lnTo>
                    <a:lnTo>
                      <a:pt x="145377" y="665529"/>
                    </a:lnTo>
                    <a:lnTo>
                      <a:pt x="189211" y="682794"/>
                    </a:lnTo>
                    <a:lnTo>
                      <a:pt x="233856" y="692078"/>
                    </a:lnTo>
                    <a:lnTo>
                      <a:pt x="279475" y="693462"/>
                    </a:lnTo>
                    <a:lnTo>
                      <a:pt x="326230" y="687026"/>
                    </a:lnTo>
                    <a:lnTo>
                      <a:pt x="368561" y="673671"/>
                    </a:lnTo>
                    <a:lnTo>
                      <a:pt x="407242" y="654351"/>
                    </a:lnTo>
                    <a:lnTo>
                      <a:pt x="442192" y="629228"/>
                    </a:lnTo>
                    <a:lnTo>
                      <a:pt x="473325" y="598463"/>
                    </a:lnTo>
                    <a:lnTo>
                      <a:pt x="496119" y="566642"/>
                    </a:lnTo>
                    <a:lnTo>
                      <a:pt x="100373" y="566642"/>
                    </a:lnTo>
                    <a:lnTo>
                      <a:pt x="93183" y="558113"/>
                    </a:lnTo>
                    <a:lnTo>
                      <a:pt x="65423" y="507339"/>
                    </a:lnTo>
                    <a:lnTo>
                      <a:pt x="53388" y="457631"/>
                    </a:lnTo>
                    <a:lnTo>
                      <a:pt x="51914" y="431651"/>
                    </a:lnTo>
                    <a:lnTo>
                      <a:pt x="53567" y="409384"/>
                    </a:lnTo>
                    <a:lnTo>
                      <a:pt x="63358" y="366471"/>
                    </a:lnTo>
                    <a:lnTo>
                      <a:pt x="82516" y="325657"/>
                    </a:lnTo>
                    <a:lnTo>
                      <a:pt x="109422" y="289188"/>
                    </a:lnTo>
                    <a:lnTo>
                      <a:pt x="148969" y="252514"/>
                    </a:lnTo>
                    <a:lnTo>
                      <a:pt x="200184" y="218525"/>
                    </a:lnTo>
                    <a:lnTo>
                      <a:pt x="237311" y="198759"/>
                    </a:lnTo>
                    <a:lnTo>
                      <a:pt x="256783" y="189030"/>
                    </a:lnTo>
                    <a:lnTo>
                      <a:pt x="266515" y="184004"/>
                    </a:lnTo>
                    <a:lnTo>
                      <a:pt x="268253" y="184004"/>
                    </a:lnTo>
                    <a:lnTo>
                      <a:pt x="271709" y="182287"/>
                    </a:lnTo>
                    <a:lnTo>
                      <a:pt x="574932" y="182287"/>
                    </a:lnTo>
                    <a:lnTo>
                      <a:pt x="577165" y="136718"/>
                    </a:lnTo>
                    <a:lnTo>
                      <a:pt x="581818" y="75019"/>
                    </a:lnTo>
                    <a:lnTo>
                      <a:pt x="591018" y="14617"/>
                    </a:lnTo>
                    <a:lnTo>
                      <a:pt x="591877" y="9455"/>
                    </a:lnTo>
                    <a:lnTo>
                      <a:pt x="593615" y="5151"/>
                    </a:lnTo>
                    <a:lnTo>
                      <a:pt x="594474" y="0"/>
                    </a:lnTo>
                    <a:close/>
                  </a:path>
                  <a:path w="594994" h="694055">
                    <a:moveTo>
                      <a:pt x="574932" y="182287"/>
                    </a:moveTo>
                    <a:lnTo>
                      <a:pt x="271709" y="182287"/>
                    </a:lnTo>
                    <a:lnTo>
                      <a:pt x="242503" y="208941"/>
                    </a:lnTo>
                    <a:lnTo>
                      <a:pt x="214600" y="235594"/>
                    </a:lnTo>
                    <a:lnTo>
                      <a:pt x="172846" y="281818"/>
                    </a:lnTo>
                    <a:lnTo>
                      <a:pt x="137587" y="331906"/>
                    </a:lnTo>
                    <a:lnTo>
                      <a:pt x="108137" y="393799"/>
                    </a:lnTo>
                    <a:lnTo>
                      <a:pt x="91724" y="460017"/>
                    </a:lnTo>
                    <a:lnTo>
                      <a:pt x="88374" y="501980"/>
                    </a:lnTo>
                    <a:lnTo>
                      <a:pt x="88348" y="507339"/>
                    </a:lnTo>
                    <a:lnTo>
                      <a:pt x="90261" y="529307"/>
                    </a:lnTo>
                    <a:lnTo>
                      <a:pt x="95180" y="552025"/>
                    </a:lnTo>
                    <a:lnTo>
                      <a:pt x="96918" y="556328"/>
                    </a:lnTo>
                    <a:lnTo>
                      <a:pt x="99515" y="560621"/>
                    </a:lnTo>
                    <a:lnTo>
                      <a:pt x="100373" y="566642"/>
                    </a:lnTo>
                    <a:lnTo>
                      <a:pt x="496119" y="566642"/>
                    </a:lnTo>
                    <a:lnTo>
                      <a:pt x="501667" y="557938"/>
                    </a:lnTo>
                    <a:lnTo>
                      <a:pt x="523523" y="514193"/>
                    </a:lnTo>
                    <a:lnTo>
                      <a:pt x="542771" y="456690"/>
                    </a:lnTo>
                    <a:lnTo>
                      <a:pt x="555532" y="397254"/>
                    </a:lnTo>
                    <a:lnTo>
                      <a:pt x="563755" y="341254"/>
                    </a:lnTo>
                    <a:lnTo>
                      <a:pt x="569385" y="284609"/>
                    </a:lnTo>
                    <a:lnTo>
                      <a:pt x="573678" y="208941"/>
                    </a:lnTo>
                    <a:lnTo>
                      <a:pt x="574932" y="182287"/>
                    </a:lnTo>
                    <a:close/>
                  </a:path>
                </a:pathLst>
              </a:custGeom>
              <a:solidFill>
                <a:srgbClr val="46A7C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62" name="object 14">
                <a:extLst>
                  <a:ext uri="{FF2B5EF4-FFF2-40B4-BE49-F238E27FC236}">
                    <a16:creationId xmlns:a16="http://schemas.microsoft.com/office/drawing/2014/main" id="{26F07EA2-3B5B-1A01-66EC-E0728EB32B35}"/>
                  </a:ext>
                </a:extLst>
              </p:cNvPr>
              <p:cNvGrpSpPr/>
              <p:nvPr/>
            </p:nvGrpSpPr>
            <p:grpSpPr>
              <a:xfrm>
                <a:off x="1621099" y="753550"/>
                <a:ext cx="612140" cy="817880"/>
                <a:chOff x="1621099" y="753550"/>
                <a:chExt cx="612140" cy="817880"/>
              </a:xfrm>
            </p:grpSpPr>
            <p:sp>
              <p:nvSpPr>
                <p:cNvPr id="64" name="object 15">
                  <a:extLst>
                    <a:ext uri="{FF2B5EF4-FFF2-40B4-BE49-F238E27FC236}">
                      <a16:creationId xmlns:a16="http://schemas.microsoft.com/office/drawing/2014/main" id="{173A62CC-2D3B-FC83-7107-2A8B4D8CE57D}"/>
                    </a:ext>
                  </a:extLst>
                </p:cNvPr>
                <p:cNvSpPr/>
                <p:nvPr/>
              </p:nvSpPr>
              <p:spPr>
                <a:xfrm>
                  <a:off x="1621099" y="753550"/>
                  <a:ext cx="612140" cy="817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139" h="817880">
                      <a:moveTo>
                        <a:pt x="102970" y="0"/>
                      </a:moveTo>
                      <a:lnTo>
                        <a:pt x="94072" y="48943"/>
                      </a:lnTo>
                      <a:lnTo>
                        <a:pt x="80308" y="96193"/>
                      </a:lnTo>
                      <a:lnTo>
                        <a:pt x="63543" y="142316"/>
                      </a:lnTo>
                      <a:lnTo>
                        <a:pt x="45642" y="187875"/>
                      </a:lnTo>
                      <a:lnTo>
                        <a:pt x="28472" y="233434"/>
                      </a:lnTo>
                      <a:lnTo>
                        <a:pt x="13898" y="279558"/>
                      </a:lnTo>
                      <a:lnTo>
                        <a:pt x="3785" y="326811"/>
                      </a:lnTo>
                      <a:lnTo>
                        <a:pt x="0" y="375758"/>
                      </a:lnTo>
                      <a:lnTo>
                        <a:pt x="3026" y="420428"/>
                      </a:lnTo>
                      <a:lnTo>
                        <a:pt x="13192" y="462924"/>
                      </a:lnTo>
                      <a:lnTo>
                        <a:pt x="30172" y="503325"/>
                      </a:lnTo>
                      <a:lnTo>
                        <a:pt x="53642" y="541711"/>
                      </a:lnTo>
                      <a:lnTo>
                        <a:pt x="86527" y="579975"/>
                      </a:lnTo>
                      <a:lnTo>
                        <a:pt x="124603" y="613080"/>
                      </a:lnTo>
                      <a:lnTo>
                        <a:pt x="176196" y="646934"/>
                      </a:lnTo>
                      <a:lnTo>
                        <a:pt x="231040" y="674984"/>
                      </a:lnTo>
                      <a:lnTo>
                        <a:pt x="284361" y="697769"/>
                      </a:lnTo>
                      <a:lnTo>
                        <a:pt x="338335" y="717978"/>
                      </a:lnTo>
                      <a:lnTo>
                        <a:pt x="446146" y="753286"/>
                      </a:lnTo>
                      <a:lnTo>
                        <a:pt x="511656" y="775172"/>
                      </a:lnTo>
                      <a:lnTo>
                        <a:pt x="540929" y="785798"/>
                      </a:lnTo>
                      <a:lnTo>
                        <a:pt x="569714" y="797554"/>
                      </a:lnTo>
                      <a:lnTo>
                        <a:pt x="597929" y="810844"/>
                      </a:lnTo>
                      <a:lnTo>
                        <a:pt x="606588" y="816006"/>
                      </a:lnTo>
                      <a:lnTo>
                        <a:pt x="611782" y="817723"/>
                      </a:lnTo>
                      <a:lnTo>
                        <a:pt x="611782" y="816006"/>
                      </a:lnTo>
                      <a:lnTo>
                        <a:pt x="603234" y="784257"/>
                      </a:lnTo>
                      <a:lnTo>
                        <a:pt x="596633" y="752267"/>
                      </a:lnTo>
                      <a:lnTo>
                        <a:pt x="591332" y="720116"/>
                      </a:lnTo>
                      <a:lnTo>
                        <a:pt x="586683" y="687884"/>
                      </a:lnTo>
                      <a:lnTo>
                        <a:pt x="582399" y="649849"/>
                      </a:lnTo>
                      <a:lnTo>
                        <a:pt x="574148" y="574101"/>
                      </a:lnTo>
                      <a:lnTo>
                        <a:pt x="569375" y="536549"/>
                      </a:lnTo>
                      <a:lnTo>
                        <a:pt x="558670" y="464857"/>
                      </a:lnTo>
                      <a:lnTo>
                        <a:pt x="543418" y="393809"/>
                      </a:lnTo>
                      <a:lnTo>
                        <a:pt x="521353" y="323089"/>
                      </a:lnTo>
                      <a:lnTo>
                        <a:pt x="488906" y="256233"/>
                      </a:lnTo>
                      <a:lnTo>
                        <a:pt x="455424" y="212449"/>
                      </a:lnTo>
                      <a:lnTo>
                        <a:pt x="416429" y="178740"/>
                      </a:lnTo>
                      <a:lnTo>
                        <a:pt x="372569" y="150674"/>
                      </a:lnTo>
                      <a:lnTo>
                        <a:pt x="102970" y="0"/>
                      </a:lnTo>
                      <a:close/>
                    </a:path>
                  </a:pathLst>
                </a:custGeom>
                <a:solidFill>
                  <a:srgbClr val="6F9548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5" name="object 16">
                  <a:extLst>
                    <a:ext uri="{FF2B5EF4-FFF2-40B4-BE49-F238E27FC236}">
                      <a16:creationId xmlns:a16="http://schemas.microsoft.com/office/drawing/2014/main" id="{9A152E62-D4FF-2E99-C3B6-EA76C4B468BC}"/>
                    </a:ext>
                  </a:extLst>
                </p:cNvPr>
                <p:cNvSpPr/>
                <p:nvPr/>
              </p:nvSpPr>
              <p:spPr>
                <a:xfrm>
                  <a:off x="1700161" y="939282"/>
                  <a:ext cx="130810" cy="383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810" h="383540">
                      <a:moveTo>
                        <a:pt x="24768" y="0"/>
                      </a:moveTo>
                      <a:lnTo>
                        <a:pt x="11749" y="46063"/>
                      </a:lnTo>
                      <a:lnTo>
                        <a:pt x="1854" y="102749"/>
                      </a:lnTo>
                      <a:lnTo>
                        <a:pt x="0" y="144451"/>
                      </a:lnTo>
                      <a:lnTo>
                        <a:pt x="3823" y="186796"/>
                      </a:lnTo>
                      <a:lnTo>
                        <a:pt x="14381" y="230432"/>
                      </a:lnTo>
                      <a:lnTo>
                        <a:pt x="33231" y="275390"/>
                      </a:lnTo>
                      <a:lnTo>
                        <a:pt x="59381" y="316639"/>
                      </a:lnTo>
                      <a:lnTo>
                        <a:pt x="92020" y="353051"/>
                      </a:lnTo>
                      <a:lnTo>
                        <a:pt x="130336" y="383496"/>
                      </a:lnTo>
                      <a:lnTo>
                        <a:pt x="96804" y="354490"/>
                      </a:lnTo>
                      <a:lnTo>
                        <a:pt x="70651" y="318401"/>
                      </a:lnTo>
                      <a:lnTo>
                        <a:pt x="51050" y="276806"/>
                      </a:lnTo>
                      <a:lnTo>
                        <a:pt x="37174" y="231285"/>
                      </a:lnTo>
                      <a:lnTo>
                        <a:pt x="28198" y="183414"/>
                      </a:lnTo>
                      <a:lnTo>
                        <a:pt x="23296" y="134772"/>
                      </a:lnTo>
                      <a:lnTo>
                        <a:pt x="21641" y="86937"/>
                      </a:lnTo>
                      <a:lnTo>
                        <a:pt x="22407" y="41487"/>
                      </a:lnTo>
                      <a:lnTo>
                        <a:pt x="2476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63" name="object 17">
                <a:extLst>
                  <a:ext uri="{FF2B5EF4-FFF2-40B4-BE49-F238E27FC236}">
                    <a16:creationId xmlns:a16="http://schemas.microsoft.com/office/drawing/2014/main" id="{54F6B86E-4852-6A81-8A16-D2D6BFBBE7B2}"/>
                  </a:ext>
                </a:extLst>
              </p:cNvPr>
              <p:cNvSpPr/>
              <p:nvPr/>
            </p:nvSpPr>
            <p:spPr>
              <a:xfrm>
                <a:off x="2469978" y="1578205"/>
                <a:ext cx="675005" cy="444500"/>
              </a:xfrm>
              <a:custGeom>
                <a:avLst/>
                <a:gdLst/>
                <a:ahLst/>
                <a:cxnLst/>
                <a:rect l="l" t="t" r="r" b="b"/>
                <a:pathLst>
                  <a:path w="675005" h="444500">
                    <a:moveTo>
                      <a:pt x="354464" y="0"/>
                    </a:moveTo>
                    <a:lnTo>
                      <a:pt x="306902" y="1543"/>
                    </a:lnTo>
                    <a:lnTo>
                      <a:pt x="259401" y="10160"/>
                    </a:lnTo>
                    <a:lnTo>
                      <a:pt x="212862" y="25740"/>
                    </a:lnTo>
                    <a:lnTo>
                      <a:pt x="155860" y="52507"/>
                    </a:lnTo>
                    <a:lnTo>
                      <a:pt x="102101" y="85078"/>
                    </a:lnTo>
                    <a:lnTo>
                      <a:pt x="82740" y="96900"/>
                    </a:lnTo>
                    <a:lnTo>
                      <a:pt x="51050" y="113881"/>
                    </a:lnTo>
                    <a:lnTo>
                      <a:pt x="19360" y="127638"/>
                    </a:lnTo>
                    <a:lnTo>
                      <a:pt x="0" y="129789"/>
                    </a:lnTo>
                    <a:lnTo>
                      <a:pt x="18899" y="145142"/>
                    </a:lnTo>
                    <a:lnTo>
                      <a:pt x="37640" y="162996"/>
                    </a:lnTo>
                    <a:lnTo>
                      <a:pt x="130726" y="259409"/>
                    </a:lnTo>
                    <a:lnTo>
                      <a:pt x="150560" y="279397"/>
                    </a:lnTo>
                    <a:lnTo>
                      <a:pt x="188311" y="317345"/>
                    </a:lnTo>
                    <a:lnTo>
                      <a:pt x="229312" y="353353"/>
                    </a:lnTo>
                    <a:lnTo>
                      <a:pt x="274307" y="386884"/>
                    </a:lnTo>
                    <a:lnTo>
                      <a:pt x="324492" y="415257"/>
                    </a:lnTo>
                    <a:lnTo>
                      <a:pt x="375357" y="434489"/>
                    </a:lnTo>
                    <a:lnTo>
                      <a:pt x="433158" y="444041"/>
                    </a:lnTo>
                    <a:lnTo>
                      <a:pt x="473219" y="443637"/>
                    </a:lnTo>
                    <a:lnTo>
                      <a:pt x="512470" y="436783"/>
                    </a:lnTo>
                    <a:lnTo>
                      <a:pt x="550339" y="422995"/>
                    </a:lnTo>
                    <a:lnTo>
                      <a:pt x="587445" y="403008"/>
                    </a:lnTo>
                    <a:lnTo>
                      <a:pt x="625516" y="375867"/>
                    </a:lnTo>
                    <a:lnTo>
                      <a:pt x="649854" y="355070"/>
                    </a:lnTo>
                    <a:lnTo>
                      <a:pt x="663591" y="343462"/>
                    </a:lnTo>
                    <a:lnTo>
                      <a:pt x="670176" y="336448"/>
                    </a:lnTo>
                    <a:lnTo>
                      <a:pt x="674084" y="329270"/>
                    </a:lnTo>
                    <a:lnTo>
                      <a:pt x="674463" y="322016"/>
                    </a:lnTo>
                    <a:lnTo>
                      <a:pt x="672571" y="313794"/>
                    </a:lnTo>
                    <a:lnTo>
                      <a:pt x="654723" y="262852"/>
                    </a:lnTo>
                    <a:lnTo>
                      <a:pt x="623654" y="195133"/>
                    </a:lnTo>
                    <a:lnTo>
                      <a:pt x="584120" y="131935"/>
                    </a:lnTo>
                    <a:lnTo>
                      <a:pt x="527267" y="66782"/>
                    </a:lnTo>
                    <a:lnTo>
                      <a:pt x="488488" y="38921"/>
                    </a:lnTo>
                    <a:lnTo>
                      <a:pt x="446159" y="18578"/>
                    </a:lnTo>
                    <a:lnTo>
                      <a:pt x="401184" y="5641"/>
                    </a:lnTo>
                    <a:lnTo>
                      <a:pt x="354464" y="0"/>
                    </a:lnTo>
                    <a:close/>
                  </a:path>
                </a:pathLst>
              </a:custGeom>
              <a:solidFill>
                <a:srgbClr val="4A793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E841122-B79A-8B08-5FFF-01B1E7F6B963}"/>
                </a:ext>
              </a:extLst>
            </p:cNvPr>
            <p:cNvGrpSpPr/>
            <p:nvPr/>
          </p:nvGrpSpPr>
          <p:grpSpPr>
            <a:xfrm>
              <a:off x="1572641" y="50585"/>
              <a:ext cx="6925471" cy="2541270"/>
              <a:chOff x="1572641" y="50585"/>
              <a:chExt cx="6925471" cy="2541270"/>
            </a:xfrm>
          </p:grpSpPr>
          <p:sp>
            <p:nvSpPr>
              <p:cNvPr id="46" name="object 4">
                <a:extLst>
                  <a:ext uri="{FF2B5EF4-FFF2-40B4-BE49-F238E27FC236}">
                    <a16:creationId xmlns:a16="http://schemas.microsoft.com/office/drawing/2014/main" id="{8DC081F1-BF29-BC42-E1C3-EA8C8004C545}"/>
                  </a:ext>
                </a:extLst>
              </p:cNvPr>
              <p:cNvSpPr/>
              <p:nvPr/>
            </p:nvSpPr>
            <p:spPr>
              <a:xfrm>
                <a:off x="4139183" y="1008926"/>
                <a:ext cx="400050" cy="676275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676275">
                    <a:moveTo>
                      <a:pt x="227584" y="0"/>
                    </a:moveTo>
                    <a:lnTo>
                      <a:pt x="175419" y="4489"/>
                    </a:lnTo>
                    <a:lnTo>
                      <a:pt x="129203" y="17386"/>
                    </a:lnTo>
                    <a:lnTo>
                      <a:pt x="89692" y="37835"/>
                    </a:lnTo>
                    <a:lnTo>
                      <a:pt x="57643" y="64976"/>
                    </a:lnTo>
                    <a:lnTo>
                      <a:pt x="33814" y="97955"/>
                    </a:lnTo>
                    <a:lnTo>
                      <a:pt x="18961" y="135913"/>
                    </a:lnTo>
                    <a:lnTo>
                      <a:pt x="13842" y="177994"/>
                    </a:lnTo>
                    <a:lnTo>
                      <a:pt x="19275" y="221068"/>
                    </a:lnTo>
                    <a:lnTo>
                      <a:pt x="35092" y="258625"/>
                    </a:lnTo>
                    <a:lnTo>
                      <a:pt x="60572" y="291167"/>
                    </a:lnTo>
                    <a:lnTo>
                      <a:pt x="94994" y="319196"/>
                    </a:lnTo>
                    <a:lnTo>
                      <a:pt x="137635" y="343212"/>
                    </a:lnTo>
                    <a:lnTo>
                      <a:pt x="187774" y="363716"/>
                    </a:lnTo>
                    <a:lnTo>
                      <a:pt x="244844" y="389930"/>
                    </a:lnTo>
                    <a:lnTo>
                      <a:pt x="283499" y="418643"/>
                    </a:lnTo>
                    <a:lnTo>
                      <a:pt x="305442" y="452351"/>
                    </a:lnTo>
                    <a:lnTo>
                      <a:pt x="312377" y="493555"/>
                    </a:lnTo>
                    <a:lnTo>
                      <a:pt x="303049" y="539092"/>
                    </a:lnTo>
                    <a:lnTo>
                      <a:pt x="276037" y="574710"/>
                    </a:lnTo>
                    <a:lnTo>
                      <a:pt x="232798" y="597912"/>
                    </a:lnTo>
                    <a:lnTo>
                      <a:pt x="174790" y="606201"/>
                    </a:lnTo>
                    <a:lnTo>
                      <a:pt x="131392" y="602748"/>
                    </a:lnTo>
                    <a:lnTo>
                      <a:pt x="90425" y="593409"/>
                    </a:lnTo>
                    <a:lnTo>
                      <a:pt x="53351" y="579719"/>
                    </a:lnTo>
                    <a:lnTo>
                      <a:pt x="21632" y="563207"/>
                    </a:lnTo>
                    <a:lnTo>
                      <a:pt x="0" y="633718"/>
                    </a:lnTo>
                    <a:lnTo>
                      <a:pt x="32327" y="650095"/>
                    </a:lnTo>
                    <a:lnTo>
                      <a:pt x="73661" y="663491"/>
                    </a:lnTo>
                    <a:lnTo>
                      <a:pt x="120349" y="672534"/>
                    </a:lnTo>
                    <a:lnTo>
                      <a:pt x="168738" y="675853"/>
                    </a:lnTo>
                    <a:lnTo>
                      <a:pt x="230578" y="670701"/>
                    </a:lnTo>
                    <a:lnTo>
                      <a:pt x="282656" y="656117"/>
                    </a:lnTo>
                    <a:lnTo>
                      <a:pt x="325062" y="633411"/>
                    </a:lnTo>
                    <a:lnTo>
                      <a:pt x="357886" y="603890"/>
                    </a:lnTo>
                    <a:lnTo>
                      <a:pt x="381220" y="568865"/>
                    </a:lnTo>
                    <a:lnTo>
                      <a:pt x="395153" y="529643"/>
                    </a:lnTo>
                    <a:lnTo>
                      <a:pt x="399778" y="487534"/>
                    </a:lnTo>
                    <a:lnTo>
                      <a:pt x="395031" y="442756"/>
                    </a:lnTo>
                    <a:lnTo>
                      <a:pt x="380838" y="404164"/>
                    </a:lnTo>
                    <a:lnTo>
                      <a:pt x="357270" y="370921"/>
                    </a:lnTo>
                    <a:lnTo>
                      <a:pt x="324400" y="342193"/>
                    </a:lnTo>
                    <a:lnTo>
                      <a:pt x="282299" y="317142"/>
                    </a:lnTo>
                    <a:lnTo>
                      <a:pt x="231040" y="294933"/>
                    </a:lnTo>
                    <a:lnTo>
                      <a:pt x="172293" y="268895"/>
                    </a:lnTo>
                    <a:lnTo>
                      <a:pt x="131636" y="241406"/>
                    </a:lnTo>
                    <a:lnTo>
                      <a:pt x="108013" y="209079"/>
                    </a:lnTo>
                    <a:lnTo>
                      <a:pt x="100373" y="168528"/>
                    </a:lnTo>
                    <a:lnTo>
                      <a:pt x="107053" y="134217"/>
                    </a:lnTo>
                    <a:lnTo>
                      <a:pt x="128497" y="102324"/>
                    </a:lnTo>
                    <a:lnTo>
                      <a:pt x="166816" y="78814"/>
                    </a:lnTo>
                    <a:lnTo>
                      <a:pt x="224118" y="69652"/>
                    </a:lnTo>
                    <a:lnTo>
                      <a:pt x="265869" y="72929"/>
                    </a:lnTo>
                    <a:lnTo>
                      <a:pt x="301132" y="81042"/>
                    </a:lnTo>
                    <a:lnTo>
                      <a:pt x="329256" y="91412"/>
                    </a:lnTo>
                    <a:lnTo>
                      <a:pt x="349591" y="101462"/>
                    </a:lnTo>
                    <a:lnTo>
                      <a:pt x="372951" y="31810"/>
                    </a:lnTo>
                    <a:lnTo>
                      <a:pt x="347316" y="19948"/>
                    </a:lnTo>
                    <a:lnTo>
                      <a:pt x="314545" y="9779"/>
                    </a:lnTo>
                    <a:lnTo>
                      <a:pt x="274635" y="2673"/>
                    </a:lnTo>
                    <a:lnTo>
                      <a:pt x="227584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" name="object 5">
                <a:extLst>
                  <a:ext uri="{FF2B5EF4-FFF2-40B4-BE49-F238E27FC236}">
                    <a16:creationId xmlns:a16="http://schemas.microsoft.com/office/drawing/2014/main" id="{AC36F0DD-DCE3-0950-7BE6-C84474521096}"/>
                  </a:ext>
                </a:extLst>
              </p:cNvPr>
              <p:cNvSpPr/>
              <p:nvPr/>
            </p:nvSpPr>
            <p:spPr>
              <a:xfrm>
                <a:off x="4648853" y="1193796"/>
                <a:ext cx="679450" cy="481965"/>
              </a:xfrm>
              <a:custGeom>
                <a:avLst/>
                <a:gdLst/>
                <a:ahLst/>
                <a:cxnLst/>
                <a:rect l="l" t="t" r="r" b="b"/>
                <a:pathLst>
                  <a:path w="679450" h="481964">
                    <a:moveTo>
                      <a:pt x="524392" y="0"/>
                    </a:moveTo>
                    <a:lnTo>
                      <a:pt x="465547" y="8278"/>
                    </a:lnTo>
                    <a:lnTo>
                      <a:pt x="419683" y="32679"/>
                    </a:lnTo>
                    <a:lnTo>
                      <a:pt x="391348" y="59116"/>
                    </a:lnTo>
                    <a:lnTo>
                      <a:pt x="366899" y="94583"/>
                    </a:lnTo>
                    <a:lnTo>
                      <a:pt x="364303" y="94583"/>
                    </a:lnTo>
                    <a:lnTo>
                      <a:pt x="344079" y="56224"/>
                    </a:lnTo>
                    <a:lnTo>
                      <a:pt x="314118" y="26331"/>
                    </a:lnTo>
                    <a:lnTo>
                      <a:pt x="275719" y="6918"/>
                    </a:lnTo>
                    <a:lnTo>
                      <a:pt x="230181" y="0"/>
                    </a:lnTo>
                    <a:lnTo>
                      <a:pt x="177855" y="7282"/>
                    </a:lnTo>
                    <a:lnTo>
                      <a:pt x="136726" y="26656"/>
                    </a:lnTo>
                    <a:lnTo>
                      <a:pt x="105330" y="54413"/>
                    </a:lnTo>
                    <a:lnTo>
                      <a:pt x="82206" y="86845"/>
                    </a:lnTo>
                    <a:lnTo>
                      <a:pt x="78751" y="86845"/>
                    </a:lnTo>
                    <a:lnTo>
                      <a:pt x="75285" y="10313"/>
                    </a:lnTo>
                    <a:lnTo>
                      <a:pt x="0" y="10313"/>
                    </a:lnTo>
                    <a:lnTo>
                      <a:pt x="1637" y="40115"/>
                    </a:lnTo>
                    <a:lnTo>
                      <a:pt x="2706" y="70721"/>
                    </a:lnTo>
                    <a:lnTo>
                      <a:pt x="3289" y="102939"/>
                    </a:lnTo>
                    <a:lnTo>
                      <a:pt x="3465" y="137576"/>
                    </a:lnTo>
                    <a:lnTo>
                      <a:pt x="3465" y="481524"/>
                    </a:lnTo>
                    <a:lnTo>
                      <a:pt x="87400" y="481524"/>
                    </a:lnTo>
                    <a:lnTo>
                      <a:pt x="87400" y="196904"/>
                    </a:lnTo>
                    <a:lnTo>
                      <a:pt x="87873" y="186103"/>
                    </a:lnTo>
                    <a:lnTo>
                      <a:pt x="109251" y="124065"/>
                    </a:lnTo>
                    <a:lnTo>
                      <a:pt x="163440" y="77041"/>
                    </a:lnTo>
                    <a:lnTo>
                      <a:pt x="200758" y="69652"/>
                    </a:lnTo>
                    <a:lnTo>
                      <a:pt x="244053" y="79418"/>
                    </a:lnTo>
                    <a:lnTo>
                      <a:pt x="275178" y="106516"/>
                    </a:lnTo>
                    <a:lnTo>
                      <a:pt x="293972" y="147641"/>
                    </a:lnTo>
                    <a:lnTo>
                      <a:pt x="300273" y="199491"/>
                    </a:lnTo>
                    <a:lnTo>
                      <a:pt x="300273" y="481524"/>
                    </a:lnTo>
                    <a:lnTo>
                      <a:pt x="384208" y="481524"/>
                    </a:lnTo>
                    <a:lnTo>
                      <a:pt x="384208" y="190884"/>
                    </a:lnTo>
                    <a:lnTo>
                      <a:pt x="384681" y="178847"/>
                    </a:lnTo>
                    <a:lnTo>
                      <a:pt x="406340" y="117894"/>
                    </a:lnTo>
                    <a:lnTo>
                      <a:pt x="458178" y="75953"/>
                    </a:lnTo>
                    <a:lnTo>
                      <a:pt x="492372" y="69652"/>
                    </a:lnTo>
                    <a:lnTo>
                      <a:pt x="538031" y="79660"/>
                    </a:lnTo>
                    <a:lnTo>
                      <a:pt x="570142" y="108450"/>
                    </a:lnTo>
                    <a:lnTo>
                      <a:pt x="589110" y="154170"/>
                    </a:lnTo>
                    <a:lnTo>
                      <a:pt x="595343" y="214967"/>
                    </a:lnTo>
                    <a:lnTo>
                      <a:pt x="595343" y="481524"/>
                    </a:lnTo>
                    <a:lnTo>
                      <a:pt x="679277" y="481524"/>
                    </a:lnTo>
                    <a:lnTo>
                      <a:pt x="679277" y="203784"/>
                    </a:lnTo>
                    <a:lnTo>
                      <a:pt x="672131" y="131964"/>
                    </a:lnTo>
                    <a:lnTo>
                      <a:pt x="652967" y="78343"/>
                    </a:lnTo>
                    <a:lnTo>
                      <a:pt x="625198" y="40629"/>
                    </a:lnTo>
                    <a:lnTo>
                      <a:pt x="592237" y="16529"/>
                    </a:lnTo>
                    <a:lnTo>
                      <a:pt x="557497" y="3750"/>
                    </a:lnTo>
                    <a:lnTo>
                      <a:pt x="524392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6">
                <a:extLst>
                  <a:ext uri="{FF2B5EF4-FFF2-40B4-BE49-F238E27FC236}">
                    <a16:creationId xmlns:a16="http://schemas.microsoft.com/office/drawing/2014/main" id="{DBF0FA88-B494-ED18-95BC-5389030488FE}"/>
                  </a:ext>
                </a:extLst>
              </p:cNvPr>
              <p:cNvSpPr/>
              <p:nvPr/>
            </p:nvSpPr>
            <p:spPr>
              <a:xfrm>
                <a:off x="5431971" y="1193793"/>
                <a:ext cx="377825" cy="492125"/>
              </a:xfrm>
              <a:custGeom>
                <a:avLst/>
                <a:gdLst/>
                <a:ahLst/>
                <a:cxnLst/>
                <a:rect l="l" t="t" r="r" b="b"/>
                <a:pathLst>
                  <a:path w="377825" h="492125">
                    <a:moveTo>
                      <a:pt x="333492" y="62772"/>
                    </a:moveTo>
                    <a:lnTo>
                      <a:pt x="176528" y="62772"/>
                    </a:lnTo>
                    <a:lnTo>
                      <a:pt x="234316" y="74394"/>
                    </a:lnTo>
                    <a:lnTo>
                      <a:pt x="266955" y="102864"/>
                    </a:lnTo>
                    <a:lnTo>
                      <a:pt x="281421" y="138588"/>
                    </a:lnTo>
                    <a:lnTo>
                      <a:pt x="284692" y="171973"/>
                    </a:lnTo>
                    <a:lnTo>
                      <a:pt x="284692" y="181429"/>
                    </a:lnTo>
                    <a:lnTo>
                      <a:pt x="219789" y="184064"/>
                    </a:lnTo>
                    <a:lnTo>
                      <a:pt x="162816" y="192514"/>
                    </a:lnTo>
                    <a:lnTo>
                      <a:pt x="113996" y="206627"/>
                    </a:lnTo>
                    <a:lnTo>
                      <a:pt x="73552" y="226252"/>
                    </a:lnTo>
                    <a:lnTo>
                      <a:pt x="41708" y="251237"/>
                    </a:lnTo>
                    <a:lnTo>
                      <a:pt x="4708" y="316686"/>
                    </a:lnTo>
                    <a:lnTo>
                      <a:pt x="0" y="356847"/>
                    </a:lnTo>
                    <a:lnTo>
                      <a:pt x="5808" y="396969"/>
                    </a:lnTo>
                    <a:lnTo>
                      <a:pt x="23204" y="433707"/>
                    </a:lnTo>
                    <a:lnTo>
                      <a:pt x="52148" y="463884"/>
                    </a:lnTo>
                    <a:lnTo>
                      <a:pt x="92596" y="484320"/>
                    </a:lnTo>
                    <a:lnTo>
                      <a:pt x="144508" y="491838"/>
                    </a:lnTo>
                    <a:lnTo>
                      <a:pt x="191912" y="486156"/>
                    </a:lnTo>
                    <a:lnTo>
                      <a:pt x="232339" y="470882"/>
                    </a:lnTo>
                    <a:lnTo>
                      <a:pt x="264978" y="448675"/>
                    </a:lnTo>
                    <a:lnTo>
                      <a:pt x="282772" y="429075"/>
                    </a:lnTo>
                    <a:lnTo>
                      <a:pt x="167010" y="429075"/>
                    </a:lnTo>
                    <a:lnTo>
                      <a:pt x="135682" y="424050"/>
                    </a:lnTo>
                    <a:lnTo>
                      <a:pt x="109791" y="408867"/>
                    </a:lnTo>
                    <a:lnTo>
                      <a:pt x="92175" y="383364"/>
                    </a:lnTo>
                    <a:lnTo>
                      <a:pt x="85672" y="347382"/>
                    </a:lnTo>
                    <a:lnTo>
                      <a:pt x="93993" y="307421"/>
                    </a:lnTo>
                    <a:lnTo>
                      <a:pt x="150679" y="258927"/>
                    </a:lnTo>
                    <a:lnTo>
                      <a:pt x="192458" y="247196"/>
                    </a:lnTo>
                    <a:lnTo>
                      <a:pt x="238803" y="241676"/>
                    </a:lnTo>
                    <a:lnTo>
                      <a:pt x="286420" y="240767"/>
                    </a:lnTo>
                    <a:lnTo>
                      <a:pt x="369496" y="240767"/>
                    </a:lnTo>
                    <a:lnTo>
                      <a:pt x="369490" y="192514"/>
                    </a:lnTo>
                    <a:lnTo>
                      <a:pt x="367110" y="152161"/>
                    </a:lnTo>
                    <a:lnTo>
                      <a:pt x="359093" y="113063"/>
                    </a:lnTo>
                    <a:lnTo>
                      <a:pt x="344158" y="77094"/>
                    </a:lnTo>
                    <a:lnTo>
                      <a:pt x="333492" y="62772"/>
                    </a:lnTo>
                    <a:close/>
                  </a:path>
                  <a:path w="377825" h="492125">
                    <a:moveTo>
                      <a:pt x="370870" y="422196"/>
                    </a:moveTo>
                    <a:lnTo>
                      <a:pt x="292483" y="422196"/>
                    </a:lnTo>
                    <a:lnTo>
                      <a:pt x="299404" y="481524"/>
                    </a:lnTo>
                    <a:lnTo>
                      <a:pt x="377286" y="481524"/>
                    </a:lnTo>
                    <a:lnTo>
                      <a:pt x="373512" y="455807"/>
                    </a:lnTo>
                    <a:lnTo>
                      <a:pt x="371118" y="427996"/>
                    </a:lnTo>
                    <a:lnTo>
                      <a:pt x="370870" y="422196"/>
                    </a:lnTo>
                    <a:close/>
                  </a:path>
                  <a:path w="377825" h="492125">
                    <a:moveTo>
                      <a:pt x="369496" y="240767"/>
                    </a:moveTo>
                    <a:lnTo>
                      <a:pt x="286420" y="240767"/>
                    </a:lnTo>
                    <a:lnTo>
                      <a:pt x="286420" y="322450"/>
                    </a:lnTo>
                    <a:lnTo>
                      <a:pt x="286096" y="329530"/>
                    </a:lnTo>
                    <a:lnTo>
                      <a:pt x="266184" y="379013"/>
                    </a:lnTo>
                    <a:lnTo>
                      <a:pt x="208827" y="422276"/>
                    </a:lnTo>
                    <a:lnTo>
                      <a:pt x="167010" y="429075"/>
                    </a:lnTo>
                    <a:lnTo>
                      <a:pt x="282772" y="429075"/>
                    </a:lnTo>
                    <a:lnTo>
                      <a:pt x="289017" y="422196"/>
                    </a:lnTo>
                    <a:lnTo>
                      <a:pt x="370870" y="422196"/>
                    </a:lnTo>
                    <a:lnTo>
                      <a:pt x="369861" y="398573"/>
                    </a:lnTo>
                    <a:lnTo>
                      <a:pt x="369496" y="368020"/>
                    </a:lnTo>
                    <a:lnTo>
                      <a:pt x="369496" y="240767"/>
                    </a:lnTo>
                    <a:close/>
                  </a:path>
                  <a:path w="377825" h="492125">
                    <a:moveTo>
                      <a:pt x="189512" y="0"/>
                    </a:moveTo>
                    <a:lnTo>
                      <a:pt x="145457" y="2955"/>
                    </a:lnTo>
                    <a:lnTo>
                      <a:pt x="103839" y="11392"/>
                    </a:lnTo>
                    <a:lnTo>
                      <a:pt x="66116" y="24666"/>
                    </a:lnTo>
                    <a:lnTo>
                      <a:pt x="33747" y="42134"/>
                    </a:lnTo>
                    <a:lnTo>
                      <a:pt x="53652" y="98028"/>
                    </a:lnTo>
                    <a:lnTo>
                      <a:pt x="80516" y="83450"/>
                    </a:lnTo>
                    <a:lnTo>
                      <a:pt x="110869" y="72339"/>
                    </a:lnTo>
                    <a:lnTo>
                      <a:pt x="143333" y="65258"/>
                    </a:lnTo>
                    <a:lnTo>
                      <a:pt x="176528" y="62772"/>
                    </a:lnTo>
                    <a:lnTo>
                      <a:pt x="333492" y="62772"/>
                    </a:lnTo>
                    <a:lnTo>
                      <a:pt x="321020" y="46027"/>
                    </a:lnTo>
                    <a:lnTo>
                      <a:pt x="288390" y="21640"/>
                    </a:lnTo>
                    <a:lnTo>
                      <a:pt x="244983" y="5705"/>
                    </a:lnTo>
                    <a:lnTo>
                      <a:pt x="189512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7">
                <a:extLst>
                  <a:ext uri="{FF2B5EF4-FFF2-40B4-BE49-F238E27FC236}">
                    <a16:creationId xmlns:a16="http://schemas.microsoft.com/office/drawing/2014/main" id="{ACCC4C73-A6DA-EAA9-15A3-F9056BFEA36C}"/>
                  </a:ext>
                </a:extLst>
              </p:cNvPr>
              <p:cNvSpPr/>
              <p:nvPr/>
            </p:nvSpPr>
            <p:spPr>
              <a:xfrm>
                <a:off x="5936458" y="1193793"/>
                <a:ext cx="238125" cy="481965"/>
              </a:xfrm>
              <a:custGeom>
                <a:avLst/>
                <a:gdLst/>
                <a:ahLst/>
                <a:cxnLst/>
                <a:rect l="l" t="t" r="r" b="b"/>
                <a:pathLst>
                  <a:path w="238125" h="481964">
                    <a:moveTo>
                      <a:pt x="223249" y="0"/>
                    </a:moveTo>
                    <a:lnTo>
                      <a:pt x="213731" y="0"/>
                    </a:lnTo>
                    <a:lnTo>
                      <a:pt x="171763" y="7175"/>
                    </a:lnTo>
                    <a:lnTo>
                      <a:pt x="134340" y="27732"/>
                    </a:lnTo>
                    <a:lnTo>
                      <a:pt x="103730" y="60218"/>
                    </a:lnTo>
                    <a:lnTo>
                      <a:pt x="82206" y="103180"/>
                    </a:lnTo>
                    <a:lnTo>
                      <a:pt x="78741" y="103180"/>
                    </a:lnTo>
                    <a:lnTo>
                      <a:pt x="75285" y="10324"/>
                    </a:lnTo>
                    <a:lnTo>
                      <a:pt x="0" y="10324"/>
                    </a:lnTo>
                    <a:lnTo>
                      <a:pt x="2133" y="44058"/>
                    </a:lnTo>
                    <a:lnTo>
                      <a:pt x="3458" y="79646"/>
                    </a:lnTo>
                    <a:lnTo>
                      <a:pt x="4134" y="117331"/>
                    </a:lnTo>
                    <a:lnTo>
                      <a:pt x="4324" y="157356"/>
                    </a:lnTo>
                    <a:lnTo>
                      <a:pt x="4324" y="481524"/>
                    </a:lnTo>
                    <a:lnTo>
                      <a:pt x="89128" y="481524"/>
                    </a:lnTo>
                    <a:lnTo>
                      <a:pt x="89128" y="230443"/>
                    </a:lnTo>
                    <a:lnTo>
                      <a:pt x="89438" y="219668"/>
                    </a:lnTo>
                    <a:lnTo>
                      <a:pt x="107660" y="146489"/>
                    </a:lnTo>
                    <a:lnTo>
                      <a:pt x="132497" y="111675"/>
                    </a:lnTo>
                    <a:lnTo>
                      <a:pt x="166582" y="88954"/>
                    </a:lnTo>
                    <a:lnTo>
                      <a:pt x="208538" y="80824"/>
                    </a:lnTo>
                    <a:lnTo>
                      <a:pt x="217030" y="80985"/>
                    </a:lnTo>
                    <a:lnTo>
                      <a:pt x="224549" y="81470"/>
                    </a:lnTo>
                    <a:lnTo>
                      <a:pt x="231418" y="82278"/>
                    </a:lnTo>
                    <a:lnTo>
                      <a:pt x="237961" y="83411"/>
                    </a:lnTo>
                    <a:lnTo>
                      <a:pt x="237961" y="2586"/>
                    </a:lnTo>
                    <a:lnTo>
                      <a:pt x="230171" y="858"/>
                    </a:lnTo>
                    <a:lnTo>
                      <a:pt x="223249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8">
                <a:extLst>
                  <a:ext uri="{FF2B5EF4-FFF2-40B4-BE49-F238E27FC236}">
                    <a16:creationId xmlns:a16="http://schemas.microsoft.com/office/drawing/2014/main" id="{EDEE1930-D05A-1208-6A4B-E92A8D9E4F53}"/>
                  </a:ext>
                </a:extLst>
              </p:cNvPr>
              <p:cNvSpPr/>
              <p:nvPr/>
            </p:nvSpPr>
            <p:spPr>
              <a:xfrm>
                <a:off x="6230663" y="1069116"/>
                <a:ext cx="280670" cy="615950"/>
              </a:xfrm>
              <a:custGeom>
                <a:avLst/>
                <a:gdLst/>
                <a:ahLst/>
                <a:cxnLst/>
                <a:rect l="l" t="t" r="r" b="b"/>
                <a:pathLst>
                  <a:path w="280670" h="615950">
                    <a:moveTo>
                      <a:pt x="157492" y="0"/>
                    </a:moveTo>
                    <a:lnTo>
                      <a:pt x="72688" y="22355"/>
                    </a:lnTo>
                    <a:lnTo>
                      <a:pt x="72688" y="135001"/>
                    </a:lnTo>
                    <a:lnTo>
                      <a:pt x="0" y="135001"/>
                    </a:lnTo>
                    <a:lnTo>
                      <a:pt x="0" y="200349"/>
                    </a:lnTo>
                    <a:lnTo>
                      <a:pt x="72688" y="200349"/>
                    </a:lnTo>
                    <a:lnTo>
                      <a:pt x="72688" y="457441"/>
                    </a:lnTo>
                    <a:lnTo>
                      <a:pt x="74554" y="496231"/>
                    </a:lnTo>
                    <a:lnTo>
                      <a:pt x="90941" y="557685"/>
                    </a:lnTo>
                    <a:lnTo>
                      <a:pt x="124070" y="594983"/>
                    </a:lnTo>
                    <a:lnTo>
                      <a:pt x="170689" y="613279"/>
                    </a:lnTo>
                    <a:lnTo>
                      <a:pt x="199030" y="615656"/>
                    </a:lnTo>
                    <a:lnTo>
                      <a:pt x="222853" y="614744"/>
                    </a:lnTo>
                    <a:lnTo>
                      <a:pt x="243593" y="612220"/>
                    </a:lnTo>
                    <a:lnTo>
                      <a:pt x="261087" y="608407"/>
                    </a:lnTo>
                    <a:lnTo>
                      <a:pt x="275174" y="603625"/>
                    </a:lnTo>
                    <a:lnTo>
                      <a:pt x="271719" y="539994"/>
                    </a:lnTo>
                    <a:lnTo>
                      <a:pt x="262291" y="542021"/>
                    </a:lnTo>
                    <a:lnTo>
                      <a:pt x="250837" y="543970"/>
                    </a:lnTo>
                    <a:lnTo>
                      <a:pt x="237275" y="545436"/>
                    </a:lnTo>
                    <a:lnTo>
                      <a:pt x="221522" y="546014"/>
                    </a:lnTo>
                    <a:lnTo>
                      <a:pt x="191440" y="539860"/>
                    </a:lnTo>
                    <a:lnTo>
                      <a:pt x="171661" y="521936"/>
                    </a:lnTo>
                    <a:lnTo>
                      <a:pt x="160804" y="493050"/>
                    </a:lnTo>
                    <a:lnTo>
                      <a:pt x="157492" y="454007"/>
                    </a:lnTo>
                    <a:lnTo>
                      <a:pt x="157492" y="200349"/>
                    </a:lnTo>
                    <a:lnTo>
                      <a:pt x="280368" y="200349"/>
                    </a:lnTo>
                    <a:lnTo>
                      <a:pt x="280368" y="135001"/>
                    </a:lnTo>
                    <a:lnTo>
                      <a:pt x="157492" y="135001"/>
                    </a:lnTo>
                    <a:lnTo>
                      <a:pt x="157492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" name="object 9">
                <a:extLst>
                  <a:ext uri="{FF2B5EF4-FFF2-40B4-BE49-F238E27FC236}">
                    <a16:creationId xmlns:a16="http://schemas.microsoft.com/office/drawing/2014/main" id="{414B4192-500A-A556-1598-BD5F47920147}"/>
                  </a:ext>
                </a:extLst>
              </p:cNvPr>
              <p:cNvSpPr/>
              <p:nvPr/>
            </p:nvSpPr>
            <p:spPr>
              <a:xfrm>
                <a:off x="6611404" y="1019244"/>
                <a:ext cx="367030" cy="656590"/>
              </a:xfrm>
              <a:custGeom>
                <a:avLst/>
                <a:gdLst/>
                <a:ahLst/>
                <a:cxnLst/>
                <a:rect l="l" t="t" r="r" b="b"/>
                <a:pathLst>
                  <a:path w="367029" h="656589">
                    <a:moveTo>
                      <a:pt x="366903" y="584200"/>
                    </a:moveTo>
                    <a:lnTo>
                      <a:pt x="84797" y="584200"/>
                    </a:lnTo>
                    <a:lnTo>
                      <a:pt x="84797" y="0"/>
                    </a:lnTo>
                    <a:lnTo>
                      <a:pt x="0" y="0"/>
                    </a:lnTo>
                    <a:lnTo>
                      <a:pt x="0" y="584200"/>
                    </a:lnTo>
                    <a:lnTo>
                      <a:pt x="0" y="656590"/>
                    </a:lnTo>
                    <a:lnTo>
                      <a:pt x="366903" y="656590"/>
                    </a:lnTo>
                    <a:lnTo>
                      <a:pt x="366903" y="58420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" name="object 10">
                <a:extLst>
                  <a:ext uri="{FF2B5EF4-FFF2-40B4-BE49-F238E27FC236}">
                    <a16:creationId xmlns:a16="http://schemas.microsoft.com/office/drawing/2014/main" id="{2F2C468F-054D-8E00-C9DE-43B750482D1D}"/>
                  </a:ext>
                </a:extLst>
              </p:cNvPr>
              <p:cNvSpPr/>
              <p:nvPr/>
            </p:nvSpPr>
            <p:spPr>
              <a:xfrm>
                <a:off x="7032817" y="1193793"/>
                <a:ext cx="378460" cy="492125"/>
              </a:xfrm>
              <a:custGeom>
                <a:avLst/>
                <a:gdLst/>
                <a:ahLst/>
                <a:cxnLst/>
                <a:rect l="l" t="t" r="r" b="b"/>
                <a:pathLst>
                  <a:path w="378459" h="492125">
                    <a:moveTo>
                      <a:pt x="333803" y="62772"/>
                    </a:moveTo>
                    <a:lnTo>
                      <a:pt x="177397" y="62772"/>
                    </a:lnTo>
                    <a:lnTo>
                      <a:pt x="235045" y="74394"/>
                    </a:lnTo>
                    <a:lnTo>
                      <a:pt x="267385" y="102864"/>
                    </a:lnTo>
                    <a:lnTo>
                      <a:pt x="281555" y="138588"/>
                    </a:lnTo>
                    <a:lnTo>
                      <a:pt x="284692" y="171973"/>
                    </a:lnTo>
                    <a:lnTo>
                      <a:pt x="284692" y="181429"/>
                    </a:lnTo>
                    <a:lnTo>
                      <a:pt x="220039" y="184064"/>
                    </a:lnTo>
                    <a:lnTo>
                      <a:pt x="163183" y="192514"/>
                    </a:lnTo>
                    <a:lnTo>
                      <a:pt x="114378" y="206627"/>
                    </a:lnTo>
                    <a:lnTo>
                      <a:pt x="73878" y="226252"/>
                    </a:lnTo>
                    <a:lnTo>
                      <a:pt x="41937" y="251237"/>
                    </a:lnTo>
                    <a:lnTo>
                      <a:pt x="4744" y="316686"/>
                    </a:lnTo>
                    <a:lnTo>
                      <a:pt x="0" y="356847"/>
                    </a:lnTo>
                    <a:lnTo>
                      <a:pt x="5891" y="396969"/>
                    </a:lnTo>
                    <a:lnTo>
                      <a:pt x="23455" y="433707"/>
                    </a:lnTo>
                    <a:lnTo>
                      <a:pt x="52523" y="463884"/>
                    </a:lnTo>
                    <a:lnTo>
                      <a:pt x="92930" y="484320"/>
                    </a:lnTo>
                    <a:lnTo>
                      <a:pt x="144508" y="491838"/>
                    </a:lnTo>
                    <a:lnTo>
                      <a:pt x="191926" y="486156"/>
                    </a:lnTo>
                    <a:lnTo>
                      <a:pt x="232448" y="470882"/>
                    </a:lnTo>
                    <a:lnTo>
                      <a:pt x="265345" y="448675"/>
                    </a:lnTo>
                    <a:lnTo>
                      <a:pt x="283510" y="429075"/>
                    </a:lnTo>
                    <a:lnTo>
                      <a:pt x="167010" y="429075"/>
                    </a:lnTo>
                    <a:lnTo>
                      <a:pt x="136183" y="424050"/>
                    </a:lnTo>
                    <a:lnTo>
                      <a:pt x="110546" y="408867"/>
                    </a:lnTo>
                    <a:lnTo>
                      <a:pt x="93022" y="383364"/>
                    </a:lnTo>
                    <a:lnTo>
                      <a:pt x="86531" y="347382"/>
                    </a:lnTo>
                    <a:lnTo>
                      <a:pt x="94848" y="307421"/>
                    </a:lnTo>
                    <a:lnTo>
                      <a:pt x="151431" y="258927"/>
                    </a:lnTo>
                    <a:lnTo>
                      <a:pt x="193062" y="247196"/>
                    </a:lnTo>
                    <a:lnTo>
                      <a:pt x="239165" y="241676"/>
                    </a:lnTo>
                    <a:lnTo>
                      <a:pt x="286420" y="240767"/>
                    </a:lnTo>
                    <a:lnTo>
                      <a:pt x="369496" y="240767"/>
                    </a:lnTo>
                    <a:lnTo>
                      <a:pt x="369490" y="192514"/>
                    </a:lnTo>
                    <a:lnTo>
                      <a:pt x="367155" y="152161"/>
                    </a:lnTo>
                    <a:lnTo>
                      <a:pt x="359243" y="113063"/>
                    </a:lnTo>
                    <a:lnTo>
                      <a:pt x="344429" y="77094"/>
                    </a:lnTo>
                    <a:lnTo>
                      <a:pt x="333803" y="62772"/>
                    </a:lnTo>
                    <a:close/>
                  </a:path>
                  <a:path w="378459" h="492125">
                    <a:moveTo>
                      <a:pt x="371245" y="422196"/>
                    </a:moveTo>
                    <a:lnTo>
                      <a:pt x="292483" y="422196"/>
                    </a:lnTo>
                    <a:lnTo>
                      <a:pt x="299404" y="481524"/>
                    </a:lnTo>
                    <a:lnTo>
                      <a:pt x="378145" y="481524"/>
                    </a:lnTo>
                    <a:lnTo>
                      <a:pt x="374240" y="455807"/>
                    </a:lnTo>
                    <a:lnTo>
                      <a:pt x="371551" y="427996"/>
                    </a:lnTo>
                    <a:lnTo>
                      <a:pt x="371245" y="422196"/>
                    </a:lnTo>
                    <a:close/>
                  </a:path>
                  <a:path w="378459" h="492125">
                    <a:moveTo>
                      <a:pt x="369496" y="240767"/>
                    </a:moveTo>
                    <a:lnTo>
                      <a:pt x="286420" y="240767"/>
                    </a:lnTo>
                    <a:lnTo>
                      <a:pt x="286420" y="322450"/>
                    </a:lnTo>
                    <a:lnTo>
                      <a:pt x="286110" y="329530"/>
                    </a:lnTo>
                    <a:lnTo>
                      <a:pt x="267035" y="379013"/>
                    </a:lnTo>
                    <a:lnTo>
                      <a:pt x="209329" y="422276"/>
                    </a:lnTo>
                    <a:lnTo>
                      <a:pt x="167010" y="429075"/>
                    </a:lnTo>
                    <a:lnTo>
                      <a:pt x="283510" y="429075"/>
                    </a:lnTo>
                    <a:lnTo>
                      <a:pt x="289886" y="422196"/>
                    </a:lnTo>
                    <a:lnTo>
                      <a:pt x="371245" y="422196"/>
                    </a:lnTo>
                    <a:lnTo>
                      <a:pt x="369996" y="398573"/>
                    </a:lnTo>
                    <a:lnTo>
                      <a:pt x="369496" y="368020"/>
                    </a:lnTo>
                    <a:lnTo>
                      <a:pt x="369496" y="240767"/>
                    </a:lnTo>
                    <a:close/>
                  </a:path>
                  <a:path w="378459" h="492125">
                    <a:moveTo>
                      <a:pt x="189512" y="0"/>
                    </a:moveTo>
                    <a:lnTo>
                      <a:pt x="145593" y="2955"/>
                    </a:lnTo>
                    <a:lnTo>
                      <a:pt x="104274" y="11392"/>
                    </a:lnTo>
                    <a:lnTo>
                      <a:pt x="66850" y="24666"/>
                    </a:lnTo>
                    <a:lnTo>
                      <a:pt x="34616" y="42134"/>
                    </a:lnTo>
                    <a:lnTo>
                      <a:pt x="53652" y="98028"/>
                    </a:lnTo>
                    <a:lnTo>
                      <a:pt x="81018" y="83450"/>
                    </a:lnTo>
                    <a:lnTo>
                      <a:pt x="111630" y="72339"/>
                    </a:lnTo>
                    <a:lnTo>
                      <a:pt x="144188" y="65258"/>
                    </a:lnTo>
                    <a:lnTo>
                      <a:pt x="177397" y="62772"/>
                    </a:lnTo>
                    <a:lnTo>
                      <a:pt x="333803" y="62772"/>
                    </a:lnTo>
                    <a:lnTo>
                      <a:pt x="321380" y="46027"/>
                    </a:lnTo>
                    <a:lnTo>
                      <a:pt x="288766" y="21640"/>
                    </a:lnTo>
                    <a:lnTo>
                      <a:pt x="245254" y="5705"/>
                    </a:lnTo>
                    <a:lnTo>
                      <a:pt x="189512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1">
                <a:extLst>
                  <a:ext uri="{FF2B5EF4-FFF2-40B4-BE49-F238E27FC236}">
                    <a16:creationId xmlns:a16="http://schemas.microsoft.com/office/drawing/2014/main" id="{5FA58F91-148C-5AD3-48E7-FF476CB606DD}"/>
                  </a:ext>
                </a:extLst>
              </p:cNvPr>
              <p:cNvSpPr/>
              <p:nvPr/>
            </p:nvSpPr>
            <p:spPr>
              <a:xfrm>
                <a:off x="7538165" y="1193796"/>
                <a:ext cx="407034" cy="481965"/>
              </a:xfrm>
              <a:custGeom>
                <a:avLst/>
                <a:gdLst/>
                <a:ahLst/>
                <a:cxnLst/>
                <a:rect l="l" t="t" r="r" b="b"/>
                <a:pathLst>
                  <a:path w="407034" h="481964">
                    <a:moveTo>
                      <a:pt x="239699" y="0"/>
                    </a:moveTo>
                    <a:lnTo>
                      <a:pt x="185293" y="7550"/>
                    </a:lnTo>
                    <a:lnTo>
                      <a:pt x="140620" y="27514"/>
                    </a:lnTo>
                    <a:lnTo>
                      <a:pt x="106330" y="55862"/>
                    </a:lnTo>
                    <a:lnTo>
                      <a:pt x="83076" y="88562"/>
                    </a:lnTo>
                    <a:lnTo>
                      <a:pt x="81348" y="88562"/>
                    </a:lnTo>
                    <a:lnTo>
                      <a:pt x="76154" y="10313"/>
                    </a:lnTo>
                    <a:lnTo>
                      <a:pt x="0" y="10313"/>
                    </a:lnTo>
                    <a:lnTo>
                      <a:pt x="1637" y="40115"/>
                    </a:lnTo>
                    <a:lnTo>
                      <a:pt x="2706" y="70721"/>
                    </a:lnTo>
                    <a:lnTo>
                      <a:pt x="3289" y="102939"/>
                    </a:lnTo>
                    <a:lnTo>
                      <a:pt x="3465" y="137576"/>
                    </a:lnTo>
                    <a:lnTo>
                      <a:pt x="3465" y="481524"/>
                    </a:lnTo>
                    <a:lnTo>
                      <a:pt x="89997" y="481524"/>
                    </a:lnTo>
                    <a:lnTo>
                      <a:pt x="89997" y="198632"/>
                    </a:lnTo>
                    <a:lnTo>
                      <a:pt x="90334" y="187717"/>
                    </a:lnTo>
                    <a:lnTo>
                      <a:pt x="112211" y="124557"/>
                    </a:lnTo>
                    <a:lnTo>
                      <a:pt x="171133" y="77563"/>
                    </a:lnTo>
                    <a:lnTo>
                      <a:pt x="211145" y="70510"/>
                    </a:lnTo>
                    <a:lnTo>
                      <a:pt x="262630" y="81635"/>
                    </a:lnTo>
                    <a:lnTo>
                      <a:pt x="296593" y="111784"/>
                    </a:lnTo>
                    <a:lnTo>
                      <a:pt x="315304" y="156120"/>
                    </a:lnTo>
                    <a:lnTo>
                      <a:pt x="321037" y="209805"/>
                    </a:lnTo>
                    <a:lnTo>
                      <a:pt x="321037" y="481524"/>
                    </a:lnTo>
                    <a:lnTo>
                      <a:pt x="406699" y="481524"/>
                    </a:lnTo>
                    <a:lnTo>
                      <a:pt x="406699" y="200349"/>
                    </a:lnTo>
                    <a:lnTo>
                      <a:pt x="400900" y="138350"/>
                    </a:lnTo>
                    <a:lnTo>
                      <a:pt x="385096" y="89933"/>
                    </a:lnTo>
                    <a:lnTo>
                      <a:pt x="361678" y="53626"/>
                    </a:lnTo>
                    <a:lnTo>
                      <a:pt x="333039" y="27953"/>
                    </a:lnTo>
                    <a:lnTo>
                      <a:pt x="269658" y="2614"/>
                    </a:lnTo>
                    <a:lnTo>
                      <a:pt x="239699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2">
                <a:extLst>
                  <a:ext uri="{FF2B5EF4-FFF2-40B4-BE49-F238E27FC236}">
                    <a16:creationId xmlns:a16="http://schemas.microsoft.com/office/drawing/2014/main" id="{CBDC3E0D-C235-4E7F-CBF1-BEAC7ABD54CE}"/>
                  </a:ext>
                </a:extLst>
              </p:cNvPr>
              <p:cNvSpPr/>
              <p:nvPr/>
            </p:nvSpPr>
            <p:spPr>
              <a:xfrm>
                <a:off x="8050437" y="984849"/>
                <a:ext cx="447675" cy="701040"/>
              </a:xfrm>
              <a:custGeom>
                <a:avLst/>
                <a:gdLst/>
                <a:ahLst/>
                <a:cxnLst/>
                <a:rect l="l" t="t" r="r" b="b"/>
                <a:pathLst>
                  <a:path w="447675" h="701039">
                    <a:moveTo>
                      <a:pt x="212873" y="208946"/>
                    </a:moveTo>
                    <a:lnTo>
                      <a:pt x="170399" y="213390"/>
                    </a:lnTo>
                    <a:lnTo>
                      <a:pt x="130572" y="226438"/>
                    </a:lnTo>
                    <a:lnTo>
                      <a:pt x="94335" y="247669"/>
                    </a:lnTo>
                    <a:lnTo>
                      <a:pt x="62631" y="276659"/>
                    </a:lnTo>
                    <a:lnTo>
                      <a:pt x="36403" y="312984"/>
                    </a:lnTo>
                    <a:lnTo>
                      <a:pt x="16593" y="356222"/>
                    </a:lnTo>
                    <a:lnTo>
                      <a:pt x="4144" y="405950"/>
                    </a:lnTo>
                    <a:lnTo>
                      <a:pt x="0" y="461745"/>
                    </a:lnTo>
                    <a:lnTo>
                      <a:pt x="4017" y="512998"/>
                    </a:lnTo>
                    <a:lnTo>
                      <a:pt x="15590" y="559313"/>
                    </a:lnTo>
                    <a:lnTo>
                      <a:pt x="33998" y="600105"/>
                    </a:lnTo>
                    <a:lnTo>
                      <a:pt x="58520" y="634792"/>
                    </a:lnTo>
                    <a:lnTo>
                      <a:pt x="88437" y="662787"/>
                    </a:lnTo>
                    <a:lnTo>
                      <a:pt x="123029" y="683507"/>
                    </a:lnTo>
                    <a:lnTo>
                      <a:pt x="161575" y="696368"/>
                    </a:lnTo>
                    <a:lnTo>
                      <a:pt x="203355" y="700784"/>
                    </a:lnTo>
                    <a:lnTo>
                      <a:pt x="257342" y="693785"/>
                    </a:lnTo>
                    <a:lnTo>
                      <a:pt x="302975" y="674453"/>
                    </a:lnTo>
                    <a:lnTo>
                      <a:pt x="339034" y="645284"/>
                    </a:lnTo>
                    <a:lnTo>
                      <a:pt x="348228" y="632001"/>
                    </a:lnTo>
                    <a:lnTo>
                      <a:pt x="227584" y="632001"/>
                    </a:lnTo>
                    <a:lnTo>
                      <a:pt x="184751" y="625699"/>
                    </a:lnTo>
                    <a:lnTo>
                      <a:pt x="149706" y="607957"/>
                    </a:lnTo>
                    <a:lnTo>
                      <a:pt x="122447" y="580516"/>
                    </a:lnTo>
                    <a:lnTo>
                      <a:pt x="102977" y="545121"/>
                    </a:lnTo>
                    <a:lnTo>
                      <a:pt x="91294" y="503515"/>
                    </a:lnTo>
                    <a:lnTo>
                      <a:pt x="87400" y="457441"/>
                    </a:lnTo>
                    <a:lnTo>
                      <a:pt x="91723" y="407877"/>
                    </a:lnTo>
                    <a:lnTo>
                      <a:pt x="104386" y="364164"/>
                    </a:lnTo>
                    <a:lnTo>
                      <a:pt x="124933" y="327712"/>
                    </a:lnTo>
                    <a:lnTo>
                      <a:pt x="152907" y="299929"/>
                    </a:lnTo>
                    <a:lnTo>
                      <a:pt x="187853" y="282226"/>
                    </a:lnTo>
                    <a:lnTo>
                      <a:pt x="229312" y="276012"/>
                    </a:lnTo>
                    <a:lnTo>
                      <a:pt x="351687" y="276012"/>
                    </a:lnTo>
                    <a:lnTo>
                      <a:pt x="334440" y="253566"/>
                    </a:lnTo>
                    <a:lnTo>
                      <a:pt x="303409" y="230551"/>
                    </a:lnTo>
                    <a:lnTo>
                      <a:pt x="262806" y="214791"/>
                    </a:lnTo>
                    <a:lnTo>
                      <a:pt x="212873" y="208946"/>
                    </a:lnTo>
                    <a:close/>
                  </a:path>
                  <a:path w="447675" h="701039">
                    <a:moveTo>
                      <a:pt x="444236" y="608777"/>
                    </a:moveTo>
                    <a:lnTo>
                      <a:pt x="366030" y="608777"/>
                    </a:lnTo>
                    <a:lnTo>
                      <a:pt x="370365" y="690471"/>
                    </a:lnTo>
                    <a:lnTo>
                      <a:pt x="447379" y="690471"/>
                    </a:lnTo>
                    <a:lnTo>
                      <a:pt x="445741" y="663531"/>
                    </a:lnTo>
                    <a:lnTo>
                      <a:pt x="444736" y="634792"/>
                    </a:lnTo>
                    <a:lnTo>
                      <a:pt x="444654" y="632001"/>
                    </a:lnTo>
                    <a:lnTo>
                      <a:pt x="444236" y="608777"/>
                    </a:lnTo>
                    <a:close/>
                  </a:path>
                  <a:path w="447675" h="701039">
                    <a:moveTo>
                      <a:pt x="351687" y="276012"/>
                    </a:moveTo>
                    <a:lnTo>
                      <a:pt x="229312" y="276012"/>
                    </a:lnTo>
                    <a:lnTo>
                      <a:pt x="274336" y="283845"/>
                    </a:lnTo>
                    <a:lnTo>
                      <a:pt x="311086" y="305139"/>
                    </a:lnTo>
                    <a:lnTo>
                      <a:pt x="338099" y="336592"/>
                    </a:lnTo>
                    <a:lnTo>
                      <a:pt x="353915" y="374899"/>
                    </a:lnTo>
                    <a:lnTo>
                      <a:pt x="357381" y="492697"/>
                    </a:lnTo>
                    <a:lnTo>
                      <a:pt x="357205" y="502707"/>
                    </a:lnTo>
                    <a:lnTo>
                      <a:pt x="335761" y="572865"/>
                    </a:lnTo>
                    <a:lnTo>
                      <a:pt x="306652" y="605019"/>
                    </a:lnTo>
                    <a:lnTo>
                      <a:pt x="269593" y="625081"/>
                    </a:lnTo>
                    <a:lnTo>
                      <a:pt x="227584" y="632001"/>
                    </a:lnTo>
                    <a:lnTo>
                      <a:pt x="348228" y="632001"/>
                    </a:lnTo>
                    <a:lnTo>
                      <a:pt x="364303" y="608777"/>
                    </a:lnTo>
                    <a:lnTo>
                      <a:pt x="444236" y="608777"/>
                    </a:lnTo>
                    <a:lnTo>
                      <a:pt x="444086" y="600105"/>
                    </a:lnTo>
                    <a:lnTo>
                      <a:pt x="443979" y="580516"/>
                    </a:lnTo>
                    <a:lnTo>
                      <a:pt x="443913" y="281174"/>
                    </a:lnTo>
                    <a:lnTo>
                      <a:pt x="355654" y="281174"/>
                    </a:lnTo>
                    <a:lnTo>
                      <a:pt x="351687" y="276012"/>
                    </a:lnTo>
                    <a:close/>
                  </a:path>
                  <a:path w="447675" h="701039">
                    <a:moveTo>
                      <a:pt x="443913" y="0"/>
                    </a:moveTo>
                    <a:lnTo>
                      <a:pt x="357381" y="0"/>
                    </a:lnTo>
                    <a:lnTo>
                      <a:pt x="357381" y="281174"/>
                    </a:lnTo>
                    <a:lnTo>
                      <a:pt x="443913" y="281174"/>
                    </a:lnTo>
                    <a:lnTo>
                      <a:pt x="443913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55" name="object 18">
                <a:extLst>
                  <a:ext uri="{FF2B5EF4-FFF2-40B4-BE49-F238E27FC236}">
                    <a16:creationId xmlns:a16="http://schemas.microsoft.com/office/drawing/2014/main" id="{F5F3029C-F9BF-6FAE-4CC5-B34F13A1B5CF}"/>
                  </a:ext>
                </a:extLst>
              </p:cNvPr>
              <p:cNvGrpSpPr/>
              <p:nvPr/>
            </p:nvGrpSpPr>
            <p:grpSpPr>
              <a:xfrm>
                <a:off x="1572641" y="50585"/>
                <a:ext cx="2386330" cy="2541270"/>
                <a:chOff x="1572641" y="50585"/>
                <a:chExt cx="2386330" cy="2541270"/>
              </a:xfrm>
            </p:grpSpPr>
            <p:sp>
              <p:nvSpPr>
                <p:cNvPr id="56" name="object 19">
                  <a:extLst>
                    <a:ext uri="{FF2B5EF4-FFF2-40B4-BE49-F238E27FC236}">
                      <a16:creationId xmlns:a16="http://schemas.microsoft.com/office/drawing/2014/main" id="{0ED31519-1645-D578-51EF-37827842F3D6}"/>
                    </a:ext>
                  </a:extLst>
                </p:cNvPr>
                <p:cNvSpPr/>
                <p:nvPr/>
              </p:nvSpPr>
              <p:spPr>
                <a:xfrm>
                  <a:off x="1572641" y="1632608"/>
                  <a:ext cx="614680" cy="419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680" h="419735">
                      <a:moveTo>
                        <a:pt x="280075" y="0"/>
                      </a:moveTo>
                      <a:lnTo>
                        <a:pt x="226509" y="4324"/>
                      </a:lnTo>
                      <a:lnTo>
                        <a:pt x="183975" y="14909"/>
                      </a:lnTo>
                      <a:lnTo>
                        <a:pt x="139315" y="35832"/>
                      </a:lnTo>
                      <a:lnTo>
                        <a:pt x="98249" y="69337"/>
                      </a:lnTo>
                      <a:lnTo>
                        <a:pt x="66514" y="110422"/>
                      </a:lnTo>
                      <a:lnTo>
                        <a:pt x="43055" y="156991"/>
                      </a:lnTo>
                      <a:lnTo>
                        <a:pt x="26815" y="206947"/>
                      </a:lnTo>
                      <a:lnTo>
                        <a:pt x="15458" y="260466"/>
                      </a:lnTo>
                      <a:lnTo>
                        <a:pt x="8648" y="315289"/>
                      </a:lnTo>
                      <a:lnTo>
                        <a:pt x="2372" y="367305"/>
                      </a:lnTo>
                      <a:lnTo>
                        <a:pt x="130" y="393879"/>
                      </a:lnTo>
                      <a:lnTo>
                        <a:pt x="0" y="419328"/>
                      </a:lnTo>
                      <a:lnTo>
                        <a:pt x="12855" y="412101"/>
                      </a:lnTo>
                      <a:lnTo>
                        <a:pt x="24983" y="404067"/>
                      </a:lnTo>
                      <a:lnTo>
                        <a:pt x="37598" y="396354"/>
                      </a:lnTo>
                      <a:lnTo>
                        <a:pt x="51914" y="390093"/>
                      </a:lnTo>
                      <a:lnTo>
                        <a:pt x="83066" y="384839"/>
                      </a:lnTo>
                      <a:lnTo>
                        <a:pt x="291811" y="384839"/>
                      </a:lnTo>
                      <a:lnTo>
                        <a:pt x="315704" y="377743"/>
                      </a:lnTo>
                      <a:lnTo>
                        <a:pt x="357577" y="357592"/>
                      </a:lnTo>
                      <a:lnTo>
                        <a:pt x="395877" y="331169"/>
                      </a:lnTo>
                      <a:lnTo>
                        <a:pt x="429818" y="299089"/>
                      </a:lnTo>
                      <a:lnTo>
                        <a:pt x="458614" y="261971"/>
                      </a:lnTo>
                      <a:lnTo>
                        <a:pt x="496148" y="206405"/>
                      </a:lnTo>
                      <a:lnTo>
                        <a:pt x="533030" y="150195"/>
                      </a:lnTo>
                      <a:lnTo>
                        <a:pt x="567540" y="96668"/>
                      </a:lnTo>
                      <a:lnTo>
                        <a:pt x="585969" y="70870"/>
                      </a:lnTo>
                      <a:lnTo>
                        <a:pt x="606588" y="47004"/>
                      </a:lnTo>
                      <a:lnTo>
                        <a:pt x="614368" y="39266"/>
                      </a:lnTo>
                      <a:lnTo>
                        <a:pt x="613510" y="38408"/>
                      </a:lnTo>
                      <a:lnTo>
                        <a:pt x="612641" y="38408"/>
                      </a:lnTo>
                      <a:lnTo>
                        <a:pt x="588911" y="38032"/>
                      </a:lnTo>
                      <a:lnTo>
                        <a:pt x="565588" y="36045"/>
                      </a:lnTo>
                      <a:lnTo>
                        <a:pt x="542429" y="33090"/>
                      </a:lnTo>
                      <a:lnTo>
                        <a:pt x="519188" y="29811"/>
                      </a:lnTo>
                      <a:lnTo>
                        <a:pt x="410155" y="10890"/>
                      </a:lnTo>
                      <a:lnTo>
                        <a:pt x="384696" y="7226"/>
                      </a:lnTo>
                      <a:lnTo>
                        <a:pt x="358995" y="4123"/>
                      </a:lnTo>
                      <a:lnTo>
                        <a:pt x="333131" y="1826"/>
                      </a:lnTo>
                      <a:lnTo>
                        <a:pt x="307184" y="576"/>
                      </a:lnTo>
                      <a:lnTo>
                        <a:pt x="280075" y="0"/>
                      </a:lnTo>
                      <a:close/>
                    </a:path>
                    <a:path w="614680" h="419735">
                      <a:moveTo>
                        <a:pt x="291811" y="384839"/>
                      </a:moveTo>
                      <a:lnTo>
                        <a:pt x="83066" y="384839"/>
                      </a:lnTo>
                      <a:lnTo>
                        <a:pt x="114216" y="385472"/>
                      </a:lnTo>
                      <a:lnTo>
                        <a:pt x="145366" y="389491"/>
                      </a:lnTo>
                      <a:lnTo>
                        <a:pt x="176518" y="394397"/>
                      </a:lnTo>
                      <a:lnTo>
                        <a:pt x="224388" y="396762"/>
                      </a:lnTo>
                      <a:lnTo>
                        <a:pt x="271045" y="391006"/>
                      </a:lnTo>
                      <a:lnTo>
                        <a:pt x="291811" y="384839"/>
                      </a:lnTo>
                      <a:close/>
                    </a:path>
                  </a:pathLst>
                </a:custGeom>
                <a:solidFill>
                  <a:srgbClr val="6F9548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57" name="object 20">
                  <a:extLst>
                    <a:ext uri="{FF2B5EF4-FFF2-40B4-BE49-F238E27FC236}">
                      <a16:creationId xmlns:a16="http://schemas.microsoft.com/office/drawing/2014/main" id="{F2EBFF0D-337F-4A45-4154-739C355B2686}"/>
                    </a:ext>
                  </a:extLst>
                </p:cNvPr>
                <p:cNvPicPr/>
                <p:nvPr/>
              </p:nvPicPr>
              <p:blipFill>
                <a:blip r:embed="rId11" cstate="print"/>
                <a:stretch>
                  <a:fillRect/>
                </a:stretch>
              </p:blipFill>
              <p:spPr>
                <a:xfrm>
                  <a:off x="1699837" y="1682829"/>
                  <a:ext cx="238830" cy="74176"/>
                </a:xfrm>
                <a:prstGeom prst="rect">
                  <a:avLst/>
                </a:prstGeom>
              </p:spPr>
            </p:pic>
            <p:sp>
              <p:nvSpPr>
                <p:cNvPr id="58" name="object 21">
                  <a:extLst>
                    <a:ext uri="{FF2B5EF4-FFF2-40B4-BE49-F238E27FC236}">
                      <a16:creationId xmlns:a16="http://schemas.microsoft.com/office/drawing/2014/main" id="{D4A3114E-39D7-4724-D7C7-DD418E2ECC0E}"/>
                    </a:ext>
                  </a:extLst>
                </p:cNvPr>
                <p:cNvSpPr/>
                <p:nvPr/>
              </p:nvSpPr>
              <p:spPr>
                <a:xfrm>
                  <a:off x="2213867" y="50585"/>
                  <a:ext cx="1745614" cy="2541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5614" h="2541270">
                      <a:moveTo>
                        <a:pt x="1552656" y="0"/>
                      </a:moveTo>
                      <a:lnTo>
                        <a:pt x="1480782" y="7792"/>
                      </a:lnTo>
                      <a:lnTo>
                        <a:pt x="1413813" y="30979"/>
                      </a:lnTo>
                      <a:lnTo>
                        <a:pt x="1351751" y="63117"/>
                      </a:lnTo>
                      <a:lnTo>
                        <a:pt x="1276272" y="112308"/>
                      </a:lnTo>
                      <a:lnTo>
                        <a:pt x="1231941" y="145396"/>
                      </a:lnTo>
                      <a:lnTo>
                        <a:pt x="1189103" y="180340"/>
                      </a:lnTo>
                      <a:lnTo>
                        <a:pt x="1147677" y="216935"/>
                      </a:lnTo>
                      <a:lnTo>
                        <a:pt x="1107579" y="254976"/>
                      </a:lnTo>
                      <a:lnTo>
                        <a:pt x="1149651" y="219100"/>
                      </a:lnTo>
                      <a:lnTo>
                        <a:pt x="1192842" y="184878"/>
                      </a:lnTo>
                      <a:lnTo>
                        <a:pt x="1237236" y="152514"/>
                      </a:lnTo>
                      <a:lnTo>
                        <a:pt x="1282918" y="122214"/>
                      </a:lnTo>
                      <a:lnTo>
                        <a:pt x="1329970" y="94185"/>
                      </a:lnTo>
                      <a:lnTo>
                        <a:pt x="1390221" y="63121"/>
                      </a:lnTo>
                      <a:lnTo>
                        <a:pt x="1453715" y="39150"/>
                      </a:lnTo>
                      <a:lnTo>
                        <a:pt x="1518611" y="27215"/>
                      </a:lnTo>
                      <a:lnTo>
                        <a:pt x="1550574" y="27659"/>
                      </a:lnTo>
                      <a:lnTo>
                        <a:pt x="1608636" y="47156"/>
                      </a:lnTo>
                      <a:lnTo>
                        <a:pt x="1650765" y="90582"/>
                      </a:lnTo>
                      <a:lnTo>
                        <a:pt x="1675626" y="148660"/>
                      </a:lnTo>
                      <a:lnTo>
                        <a:pt x="1689068" y="212697"/>
                      </a:lnTo>
                      <a:lnTo>
                        <a:pt x="1694496" y="298837"/>
                      </a:lnTo>
                      <a:lnTo>
                        <a:pt x="1693415" y="352401"/>
                      </a:lnTo>
                      <a:lnTo>
                        <a:pt x="1689802" y="406048"/>
                      </a:lnTo>
                      <a:lnTo>
                        <a:pt x="1684152" y="459615"/>
                      </a:lnTo>
                      <a:lnTo>
                        <a:pt x="1676965" y="512936"/>
                      </a:lnTo>
                      <a:lnTo>
                        <a:pt x="1669207" y="561667"/>
                      </a:lnTo>
                      <a:lnTo>
                        <a:pt x="1660598" y="610302"/>
                      </a:lnTo>
                      <a:lnTo>
                        <a:pt x="1651191" y="658829"/>
                      </a:lnTo>
                      <a:lnTo>
                        <a:pt x="1641034" y="707235"/>
                      </a:lnTo>
                      <a:lnTo>
                        <a:pt x="1630179" y="755511"/>
                      </a:lnTo>
                      <a:lnTo>
                        <a:pt x="1618677" y="803643"/>
                      </a:lnTo>
                      <a:lnTo>
                        <a:pt x="1606578" y="851621"/>
                      </a:lnTo>
                      <a:lnTo>
                        <a:pt x="1593934" y="899431"/>
                      </a:lnTo>
                      <a:lnTo>
                        <a:pt x="1580794" y="947064"/>
                      </a:lnTo>
                      <a:lnTo>
                        <a:pt x="1567209" y="994507"/>
                      </a:lnTo>
                      <a:lnTo>
                        <a:pt x="1553231" y="1041747"/>
                      </a:lnTo>
                      <a:lnTo>
                        <a:pt x="1538357" y="1088794"/>
                      </a:lnTo>
                      <a:lnTo>
                        <a:pt x="1522980" y="1135647"/>
                      </a:lnTo>
                      <a:lnTo>
                        <a:pt x="1507069" y="1182283"/>
                      </a:lnTo>
                      <a:lnTo>
                        <a:pt x="1490592" y="1228678"/>
                      </a:lnTo>
                      <a:lnTo>
                        <a:pt x="1473518" y="1274810"/>
                      </a:lnTo>
                      <a:lnTo>
                        <a:pt x="1455817" y="1320655"/>
                      </a:lnTo>
                      <a:lnTo>
                        <a:pt x="1437456" y="1366190"/>
                      </a:lnTo>
                      <a:lnTo>
                        <a:pt x="1418405" y="1411392"/>
                      </a:lnTo>
                      <a:lnTo>
                        <a:pt x="1398632" y="1456238"/>
                      </a:lnTo>
                      <a:lnTo>
                        <a:pt x="1378106" y="1500705"/>
                      </a:lnTo>
                      <a:lnTo>
                        <a:pt x="1356797" y="1544769"/>
                      </a:lnTo>
                      <a:lnTo>
                        <a:pt x="1332824" y="1592529"/>
                      </a:lnTo>
                      <a:lnTo>
                        <a:pt x="1307689" y="1639793"/>
                      </a:lnTo>
                      <a:lnTo>
                        <a:pt x="1281474" y="1686480"/>
                      </a:lnTo>
                      <a:lnTo>
                        <a:pt x="1254260" y="1732506"/>
                      </a:lnTo>
                      <a:lnTo>
                        <a:pt x="1226131" y="1777788"/>
                      </a:lnTo>
                      <a:lnTo>
                        <a:pt x="1197051" y="1822753"/>
                      </a:lnTo>
                      <a:lnTo>
                        <a:pt x="1166890" y="1866770"/>
                      </a:lnTo>
                      <a:lnTo>
                        <a:pt x="1135608" y="1909715"/>
                      </a:lnTo>
                      <a:lnTo>
                        <a:pt x="1103161" y="1951465"/>
                      </a:lnTo>
                      <a:lnTo>
                        <a:pt x="1069507" y="1991896"/>
                      </a:lnTo>
                      <a:lnTo>
                        <a:pt x="1035139" y="2031496"/>
                      </a:lnTo>
                      <a:lnTo>
                        <a:pt x="999524" y="2069734"/>
                      </a:lnTo>
                      <a:lnTo>
                        <a:pt x="962661" y="2106486"/>
                      </a:lnTo>
                      <a:lnTo>
                        <a:pt x="924552" y="2141630"/>
                      </a:lnTo>
                      <a:lnTo>
                        <a:pt x="885199" y="2175043"/>
                      </a:lnTo>
                      <a:lnTo>
                        <a:pt x="844956" y="2206470"/>
                      </a:lnTo>
                      <a:lnTo>
                        <a:pt x="803343" y="2235589"/>
                      </a:lnTo>
                      <a:lnTo>
                        <a:pt x="760651" y="2262149"/>
                      </a:lnTo>
                      <a:lnTo>
                        <a:pt x="717172" y="2285902"/>
                      </a:lnTo>
                      <a:lnTo>
                        <a:pt x="673195" y="2306599"/>
                      </a:lnTo>
                      <a:lnTo>
                        <a:pt x="616624" y="2327021"/>
                      </a:lnTo>
                      <a:lnTo>
                        <a:pt x="560706" y="2340996"/>
                      </a:lnTo>
                      <a:lnTo>
                        <a:pt x="505969" y="2346907"/>
                      </a:lnTo>
                      <a:lnTo>
                        <a:pt x="479900" y="2346677"/>
                      </a:lnTo>
                      <a:lnTo>
                        <a:pt x="432092" y="2339381"/>
                      </a:lnTo>
                      <a:lnTo>
                        <a:pt x="396292" y="2325520"/>
                      </a:lnTo>
                      <a:lnTo>
                        <a:pt x="382439" y="2318640"/>
                      </a:lnTo>
                      <a:lnTo>
                        <a:pt x="376387" y="2314337"/>
                      </a:lnTo>
                      <a:lnTo>
                        <a:pt x="369466" y="2310044"/>
                      </a:lnTo>
                      <a:lnTo>
                        <a:pt x="336217" y="2282686"/>
                      </a:lnTo>
                      <a:lnTo>
                        <a:pt x="306621" y="2249849"/>
                      </a:lnTo>
                      <a:lnTo>
                        <a:pt x="280757" y="2213789"/>
                      </a:lnTo>
                      <a:lnTo>
                        <a:pt x="258705" y="2176760"/>
                      </a:lnTo>
                      <a:lnTo>
                        <a:pt x="240329" y="2137960"/>
                      </a:lnTo>
                      <a:lnTo>
                        <a:pt x="225279" y="2097871"/>
                      </a:lnTo>
                      <a:lnTo>
                        <a:pt x="213311" y="2056814"/>
                      </a:lnTo>
                      <a:lnTo>
                        <a:pt x="204183" y="2015110"/>
                      </a:lnTo>
                      <a:lnTo>
                        <a:pt x="194670" y="1943634"/>
                      </a:lnTo>
                      <a:lnTo>
                        <a:pt x="190340" y="1871513"/>
                      </a:lnTo>
                      <a:lnTo>
                        <a:pt x="189495" y="1820484"/>
                      </a:lnTo>
                      <a:lnTo>
                        <a:pt x="189482" y="1803578"/>
                      </a:lnTo>
                      <a:lnTo>
                        <a:pt x="190277" y="1796244"/>
                      </a:lnTo>
                      <a:lnTo>
                        <a:pt x="192522" y="1765129"/>
                      </a:lnTo>
                      <a:lnTo>
                        <a:pt x="193806" y="1751988"/>
                      </a:lnTo>
                      <a:lnTo>
                        <a:pt x="176444" y="1761151"/>
                      </a:lnTo>
                      <a:lnTo>
                        <a:pt x="158111" y="1767895"/>
                      </a:lnTo>
                      <a:lnTo>
                        <a:pt x="138804" y="1772060"/>
                      </a:lnTo>
                      <a:lnTo>
                        <a:pt x="118520" y="1773484"/>
                      </a:lnTo>
                      <a:lnTo>
                        <a:pt x="89561" y="1770663"/>
                      </a:lnTo>
                      <a:lnTo>
                        <a:pt x="62708" y="1762523"/>
                      </a:lnTo>
                      <a:lnTo>
                        <a:pt x="38451" y="1749546"/>
                      </a:lnTo>
                      <a:lnTo>
                        <a:pt x="17277" y="1732219"/>
                      </a:lnTo>
                      <a:lnTo>
                        <a:pt x="7300" y="1786291"/>
                      </a:lnTo>
                      <a:lnTo>
                        <a:pt x="1702" y="1841093"/>
                      </a:lnTo>
                      <a:lnTo>
                        <a:pt x="0" y="1896059"/>
                      </a:lnTo>
                      <a:lnTo>
                        <a:pt x="1707" y="1950620"/>
                      </a:lnTo>
                      <a:lnTo>
                        <a:pt x="5400" y="1999923"/>
                      </a:lnTo>
                      <a:lnTo>
                        <a:pt x="11458" y="2050019"/>
                      </a:lnTo>
                      <a:lnTo>
                        <a:pt x="20130" y="2100362"/>
                      </a:lnTo>
                      <a:lnTo>
                        <a:pt x="31666" y="2150409"/>
                      </a:lnTo>
                      <a:lnTo>
                        <a:pt x="46315" y="2199613"/>
                      </a:lnTo>
                      <a:lnTo>
                        <a:pt x="64325" y="2247430"/>
                      </a:lnTo>
                      <a:lnTo>
                        <a:pt x="85947" y="2293316"/>
                      </a:lnTo>
                      <a:lnTo>
                        <a:pt x="111430" y="2336724"/>
                      </a:lnTo>
                      <a:lnTo>
                        <a:pt x="141022" y="2377110"/>
                      </a:lnTo>
                      <a:lnTo>
                        <a:pt x="166857" y="2406679"/>
                      </a:lnTo>
                      <a:lnTo>
                        <a:pt x="195858" y="2435040"/>
                      </a:lnTo>
                      <a:lnTo>
                        <a:pt x="227294" y="2460661"/>
                      </a:lnTo>
                      <a:lnTo>
                        <a:pt x="260432" y="2482007"/>
                      </a:lnTo>
                      <a:lnTo>
                        <a:pt x="300243" y="2503504"/>
                      </a:lnTo>
                      <a:lnTo>
                        <a:pt x="364841" y="2526793"/>
                      </a:lnTo>
                      <a:lnTo>
                        <a:pt x="409566" y="2536168"/>
                      </a:lnTo>
                      <a:lnTo>
                        <a:pt x="475898" y="2540977"/>
                      </a:lnTo>
                      <a:lnTo>
                        <a:pt x="518732" y="2539084"/>
                      </a:lnTo>
                      <a:lnTo>
                        <a:pt x="560268" y="2533806"/>
                      </a:lnTo>
                      <a:lnTo>
                        <a:pt x="600506" y="2525870"/>
                      </a:lnTo>
                      <a:lnTo>
                        <a:pt x="639459" y="2514985"/>
                      </a:lnTo>
                      <a:lnTo>
                        <a:pt x="677196" y="2502005"/>
                      </a:lnTo>
                      <a:lnTo>
                        <a:pt x="713796" y="2487413"/>
                      </a:lnTo>
                      <a:lnTo>
                        <a:pt x="749339" y="2471693"/>
                      </a:lnTo>
                      <a:lnTo>
                        <a:pt x="794494" y="2447479"/>
                      </a:lnTo>
                      <a:lnTo>
                        <a:pt x="837848" y="2421360"/>
                      </a:lnTo>
                      <a:lnTo>
                        <a:pt x="879478" y="2393473"/>
                      </a:lnTo>
                      <a:lnTo>
                        <a:pt x="919458" y="2363957"/>
                      </a:lnTo>
                      <a:lnTo>
                        <a:pt x="957864" y="2332948"/>
                      </a:lnTo>
                      <a:lnTo>
                        <a:pt x="994770" y="2300583"/>
                      </a:lnTo>
                      <a:lnTo>
                        <a:pt x="1030252" y="2267001"/>
                      </a:lnTo>
                      <a:lnTo>
                        <a:pt x="1064385" y="2232337"/>
                      </a:lnTo>
                      <a:lnTo>
                        <a:pt x="1097243" y="2196731"/>
                      </a:lnTo>
                      <a:lnTo>
                        <a:pt x="1128903" y="2160317"/>
                      </a:lnTo>
                      <a:lnTo>
                        <a:pt x="1159440" y="2123235"/>
                      </a:lnTo>
                      <a:lnTo>
                        <a:pt x="1188928" y="2085621"/>
                      </a:lnTo>
                      <a:lnTo>
                        <a:pt x="1217347" y="2047435"/>
                      </a:lnTo>
                      <a:lnTo>
                        <a:pt x="1244659" y="2008581"/>
                      </a:lnTo>
                      <a:lnTo>
                        <a:pt x="1270913" y="1969107"/>
                      </a:lnTo>
                      <a:lnTo>
                        <a:pt x="1296158" y="1929060"/>
                      </a:lnTo>
                      <a:lnTo>
                        <a:pt x="1320442" y="1888489"/>
                      </a:lnTo>
                      <a:lnTo>
                        <a:pt x="1343813" y="1847440"/>
                      </a:lnTo>
                      <a:lnTo>
                        <a:pt x="1366376" y="1806021"/>
                      </a:lnTo>
                      <a:lnTo>
                        <a:pt x="1388170" y="1764315"/>
                      </a:lnTo>
                      <a:lnTo>
                        <a:pt x="1409146" y="1722324"/>
                      </a:lnTo>
                      <a:lnTo>
                        <a:pt x="1429257" y="1680046"/>
                      </a:lnTo>
                      <a:lnTo>
                        <a:pt x="1448454" y="1637481"/>
                      </a:lnTo>
                      <a:lnTo>
                        <a:pt x="1466689" y="1594631"/>
                      </a:lnTo>
                      <a:lnTo>
                        <a:pt x="1480901" y="1562256"/>
                      </a:lnTo>
                      <a:lnTo>
                        <a:pt x="1494060" y="1529717"/>
                      </a:lnTo>
                      <a:lnTo>
                        <a:pt x="1519483" y="1464803"/>
                      </a:lnTo>
                      <a:lnTo>
                        <a:pt x="1530889" y="1431907"/>
                      </a:lnTo>
                      <a:lnTo>
                        <a:pt x="1542624" y="1399015"/>
                      </a:lnTo>
                      <a:lnTo>
                        <a:pt x="1554036" y="1366125"/>
                      </a:lnTo>
                      <a:lnTo>
                        <a:pt x="1564476" y="1333236"/>
                      </a:lnTo>
                      <a:lnTo>
                        <a:pt x="1586109" y="1266170"/>
                      </a:lnTo>
                      <a:lnTo>
                        <a:pt x="1614947" y="1166428"/>
                      </a:lnTo>
                      <a:lnTo>
                        <a:pt x="1640621" y="1065820"/>
                      </a:lnTo>
                      <a:lnTo>
                        <a:pt x="1652416" y="1016764"/>
                      </a:lnTo>
                      <a:lnTo>
                        <a:pt x="1663709" y="967620"/>
                      </a:lnTo>
                      <a:lnTo>
                        <a:pt x="1674466" y="918382"/>
                      </a:lnTo>
                      <a:lnTo>
                        <a:pt x="1684659" y="869048"/>
                      </a:lnTo>
                      <a:lnTo>
                        <a:pt x="1694254" y="819613"/>
                      </a:lnTo>
                      <a:lnTo>
                        <a:pt x="1703221" y="770074"/>
                      </a:lnTo>
                      <a:lnTo>
                        <a:pt x="1711528" y="720426"/>
                      </a:lnTo>
                      <a:lnTo>
                        <a:pt x="1719145" y="670666"/>
                      </a:lnTo>
                      <a:lnTo>
                        <a:pt x="1726040" y="620790"/>
                      </a:lnTo>
                      <a:lnTo>
                        <a:pt x="1732182" y="570794"/>
                      </a:lnTo>
                      <a:lnTo>
                        <a:pt x="1737539" y="520674"/>
                      </a:lnTo>
                      <a:lnTo>
                        <a:pt x="1741085" y="474237"/>
                      </a:lnTo>
                      <a:lnTo>
                        <a:pt x="1743694" y="427776"/>
                      </a:lnTo>
                      <a:lnTo>
                        <a:pt x="1745004" y="381268"/>
                      </a:lnTo>
                      <a:lnTo>
                        <a:pt x="1744655" y="334687"/>
                      </a:lnTo>
                      <a:lnTo>
                        <a:pt x="1742287" y="288012"/>
                      </a:lnTo>
                      <a:lnTo>
                        <a:pt x="1737539" y="241217"/>
                      </a:lnTo>
                      <a:lnTo>
                        <a:pt x="1724346" y="170707"/>
                      </a:lnTo>
                      <a:lnTo>
                        <a:pt x="1699467" y="102781"/>
                      </a:lnTo>
                      <a:lnTo>
                        <a:pt x="1669165" y="55742"/>
                      </a:lnTo>
                      <a:lnTo>
                        <a:pt x="1641288" y="29676"/>
                      </a:lnTo>
                      <a:lnTo>
                        <a:pt x="1589565" y="5611"/>
                      </a:lnTo>
                      <a:lnTo>
                        <a:pt x="1552656" y="0"/>
                      </a:lnTo>
                      <a:close/>
                    </a:path>
                  </a:pathLst>
                </a:custGeom>
                <a:solidFill>
                  <a:srgbClr val="56524A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59" name="object 22">
                  <a:extLst>
                    <a:ext uri="{FF2B5EF4-FFF2-40B4-BE49-F238E27FC236}">
                      <a16:creationId xmlns:a16="http://schemas.microsoft.com/office/drawing/2014/main" id="{913EC456-CDE4-E961-49FF-547E13F3286C}"/>
                    </a:ext>
                  </a:extLst>
                </p:cNvPr>
                <p:cNvPicPr/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2791875" y="1646942"/>
                  <a:ext cx="208538" cy="116080"/>
                </a:xfrm>
                <a:prstGeom prst="rect">
                  <a:avLst/>
                </a:prstGeom>
              </p:spPr>
            </p:pic>
            <p:sp>
              <p:nvSpPr>
                <p:cNvPr id="60" name="object 23">
                  <a:extLst>
                    <a:ext uri="{FF2B5EF4-FFF2-40B4-BE49-F238E27FC236}">
                      <a16:creationId xmlns:a16="http://schemas.microsoft.com/office/drawing/2014/main" id="{F5EB3CD5-16FB-25AD-AAE8-231B5F29E8F1}"/>
                    </a:ext>
                  </a:extLst>
                </p:cNvPr>
                <p:cNvSpPr/>
                <p:nvPr/>
              </p:nvSpPr>
              <p:spPr>
                <a:xfrm>
                  <a:off x="2299506" y="2130181"/>
                  <a:ext cx="1029969" cy="412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9970" h="412114">
                      <a:moveTo>
                        <a:pt x="1029738" y="0"/>
                      </a:moveTo>
                      <a:lnTo>
                        <a:pt x="1000175" y="39183"/>
                      </a:lnTo>
                      <a:lnTo>
                        <a:pt x="966022" y="76718"/>
                      </a:lnTo>
                      <a:lnTo>
                        <a:pt x="928601" y="112534"/>
                      </a:lnTo>
                      <a:lnTo>
                        <a:pt x="889232" y="146559"/>
                      </a:lnTo>
                      <a:lnTo>
                        <a:pt x="849239" y="178720"/>
                      </a:lnTo>
                      <a:lnTo>
                        <a:pt x="809943" y="208946"/>
                      </a:lnTo>
                      <a:lnTo>
                        <a:pt x="768739" y="237766"/>
                      </a:lnTo>
                      <a:lnTo>
                        <a:pt x="725781" y="264104"/>
                      </a:lnTo>
                      <a:lnTo>
                        <a:pt x="681333" y="288054"/>
                      </a:lnTo>
                      <a:lnTo>
                        <a:pt x="635660" y="309710"/>
                      </a:lnTo>
                      <a:lnTo>
                        <a:pt x="589024" y="329168"/>
                      </a:lnTo>
                      <a:lnTo>
                        <a:pt x="541690" y="346523"/>
                      </a:lnTo>
                      <a:lnTo>
                        <a:pt x="469220" y="365441"/>
                      </a:lnTo>
                      <a:lnTo>
                        <a:pt x="395453" y="374040"/>
                      </a:lnTo>
                      <a:lnTo>
                        <a:pt x="343470" y="372641"/>
                      </a:lnTo>
                      <a:lnTo>
                        <a:pt x="294669" y="365362"/>
                      </a:lnTo>
                      <a:lnTo>
                        <a:pt x="249060" y="352505"/>
                      </a:lnTo>
                      <a:lnTo>
                        <a:pt x="206649" y="334372"/>
                      </a:lnTo>
                      <a:lnTo>
                        <a:pt x="167446" y="311266"/>
                      </a:lnTo>
                      <a:lnTo>
                        <a:pt x="131456" y="283489"/>
                      </a:lnTo>
                      <a:lnTo>
                        <a:pt x="98689" y="251343"/>
                      </a:lnTo>
                      <a:lnTo>
                        <a:pt x="69152" y="215132"/>
                      </a:lnTo>
                      <a:lnTo>
                        <a:pt x="42853" y="175158"/>
                      </a:lnTo>
                      <a:lnTo>
                        <a:pt x="19800" y="131722"/>
                      </a:lnTo>
                      <a:lnTo>
                        <a:pt x="0" y="85128"/>
                      </a:lnTo>
                      <a:lnTo>
                        <a:pt x="18199" y="130730"/>
                      </a:lnTo>
                      <a:lnTo>
                        <a:pt x="38183" y="174418"/>
                      </a:lnTo>
                      <a:lnTo>
                        <a:pt x="60601" y="215809"/>
                      </a:lnTo>
                      <a:lnTo>
                        <a:pt x="86100" y="254519"/>
                      </a:lnTo>
                      <a:lnTo>
                        <a:pt x="115332" y="290166"/>
                      </a:lnTo>
                      <a:lnTo>
                        <a:pt x="148944" y="322367"/>
                      </a:lnTo>
                      <a:lnTo>
                        <a:pt x="187587" y="350739"/>
                      </a:lnTo>
                      <a:lnTo>
                        <a:pt x="231909" y="374899"/>
                      </a:lnTo>
                      <a:lnTo>
                        <a:pt x="276875" y="392499"/>
                      </a:lnTo>
                      <a:lnTo>
                        <a:pt x="321981" y="404270"/>
                      </a:lnTo>
                      <a:lnTo>
                        <a:pt x="367094" y="410575"/>
                      </a:lnTo>
                      <a:lnTo>
                        <a:pt x="412081" y="411779"/>
                      </a:lnTo>
                      <a:lnTo>
                        <a:pt x="456811" y="408248"/>
                      </a:lnTo>
                      <a:lnTo>
                        <a:pt x="501150" y="400344"/>
                      </a:lnTo>
                      <a:lnTo>
                        <a:pt x="544965" y="388433"/>
                      </a:lnTo>
                      <a:lnTo>
                        <a:pt x="588124" y="372880"/>
                      </a:lnTo>
                      <a:lnTo>
                        <a:pt x="630495" y="354048"/>
                      </a:lnTo>
                      <a:lnTo>
                        <a:pt x="671944" y="332302"/>
                      </a:lnTo>
                      <a:lnTo>
                        <a:pt x="712339" y="308006"/>
                      </a:lnTo>
                      <a:lnTo>
                        <a:pt x="751548" y="281526"/>
                      </a:lnTo>
                      <a:lnTo>
                        <a:pt x="789437" y="253225"/>
                      </a:lnTo>
                      <a:lnTo>
                        <a:pt x="825874" y="223468"/>
                      </a:lnTo>
                      <a:lnTo>
                        <a:pt x="860727" y="192620"/>
                      </a:lnTo>
                      <a:lnTo>
                        <a:pt x="893863" y="161044"/>
                      </a:lnTo>
                      <a:lnTo>
                        <a:pt x="925149" y="129106"/>
                      </a:lnTo>
                      <a:lnTo>
                        <a:pt x="954452" y="97169"/>
                      </a:lnTo>
                      <a:lnTo>
                        <a:pt x="993717" y="49550"/>
                      </a:lnTo>
                      <a:lnTo>
                        <a:pt x="1012254" y="24977"/>
                      </a:lnTo>
                      <a:lnTo>
                        <a:pt x="102973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CD06AFC5-D96A-4CCA-91CA-2C7083027BB7}"/>
              </a:ext>
            </a:extLst>
          </p:cNvPr>
          <p:cNvSpPr txBox="1"/>
          <p:nvPr/>
        </p:nvSpPr>
        <p:spPr>
          <a:xfrm>
            <a:off x="5386195" y="2232796"/>
            <a:ext cx="3406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6F9548"/>
                </a:solidFill>
              </a:rPr>
              <a:t>Collecting Data</a:t>
            </a:r>
            <a:endParaRPr lang="en-US" sz="4000" dirty="0">
              <a:solidFill>
                <a:srgbClr val="6F9548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77E0589-0782-4AAB-9D78-CF9C4FBD4387}"/>
              </a:ext>
            </a:extLst>
          </p:cNvPr>
          <p:cNvSpPr txBox="1"/>
          <p:nvPr/>
        </p:nvSpPr>
        <p:spPr>
          <a:xfrm>
            <a:off x="5327171" y="9919146"/>
            <a:ext cx="3406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6F9548"/>
                </a:solidFill>
              </a:rPr>
              <a:t>Collecting Data</a:t>
            </a:r>
            <a:endParaRPr lang="en-US" sz="4000" dirty="0">
              <a:solidFill>
                <a:srgbClr val="6F9548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4590A1C-1A22-4708-A3ED-43349CFEBC4E}"/>
              </a:ext>
            </a:extLst>
          </p:cNvPr>
          <p:cNvSpPr txBox="1"/>
          <p:nvPr/>
        </p:nvSpPr>
        <p:spPr>
          <a:xfrm>
            <a:off x="10660686" y="6289039"/>
            <a:ext cx="3406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6F9548"/>
                </a:solidFill>
              </a:rPr>
              <a:t>Giving Order</a:t>
            </a:r>
            <a:endParaRPr lang="en-US" sz="3600" dirty="0">
              <a:solidFill>
                <a:srgbClr val="6F9548"/>
              </a:solidFill>
            </a:endParaRPr>
          </a:p>
        </p:txBody>
      </p:sp>
      <p:sp>
        <p:nvSpPr>
          <p:cNvPr id="73" name="object 4">
            <a:extLst>
              <a:ext uri="{FF2B5EF4-FFF2-40B4-BE49-F238E27FC236}">
                <a16:creationId xmlns:a16="http://schemas.microsoft.com/office/drawing/2014/main" id="{0B144908-3284-4BA3-8757-2BFB708A73A6}"/>
              </a:ext>
            </a:extLst>
          </p:cNvPr>
          <p:cNvSpPr txBox="1"/>
          <p:nvPr/>
        </p:nvSpPr>
        <p:spPr>
          <a:xfrm>
            <a:off x="10952947" y="1596711"/>
            <a:ext cx="7686675" cy="11958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3600" spc="-5" dirty="0">
                <a:solidFill>
                  <a:srgbClr val="6F9548"/>
                </a:solidFill>
                <a:latin typeface="Verdana"/>
                <a:cs typeface="Verdana"/>
              </a:rPr>
              <a:t>Valve Unit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sz="4000" dirty="0">
              <a:latin typeface="Verdana"/>
              <a:cs typeface="Verdana"/>
            </a:endParaRPr>
          </a:p>
        </p:txBody>
      </p:sp>
      <p:sp>
        <p:nvSpPr>
          <p:cNvPr id="74" name="object 4">
            <a:extLst>
              <a:ext uri="{FF2B5EF4-FFF2-40B4-BE49-F238E27FC236}">
                <a16:creationId xmlns:a16="http://schemas.microsoft.com/office/drawing/2014/main" id="{130B8F2E-BC1F-4F39-91C5-1A9EC98E7BD3}"/>
              </a:ext>
            </a:extLst>
          </p:cNvPr>
          <p:cNvSpPr txBox="1"/>
          <p:nvPr/>
        </p:nvSpPr>
        <p:spPr>
          <a:xfrm>
            <a:off x="11370817" y="10701152"/>
            <a:ext cx="7686675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3200" spc="-5" dirty="0">
                <a:solidFill>
                  <a:srgbClr val="6F9548"/>
                </a:solidFill>
                <a:latin typeface="Verdana"/>
                <a:cs typeface="Verdana"/>
              </a:rPr>
              <a:t>Fertigation Machine</a:t>
            </a:r>
            <a:endParaRPr sz="3600" dirty="0">
              <a:latin typeface="Verdana"/>
              <a:cs typeface="Verdana"/>
            </a:endParaRPr>
          </a:p>
        </p:txBody>
      </p:sp>
      <p:pic>
        <p:nvPicPr>
          <p:cNvPr id="75" name="Graphic 74">
            <a:extLst>
              <a:ext uri="{FF2B5EF4-FFF2-40B4-BE49-F238E27FC236}">
                <a16:creationId xmlns:a16="http://schemas.microsoft.com/office/drawing/2014/main" id="{108A14FD-7891-47FF-BF06-C0D5193B0E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88276" y="-16250"/>
            <a:ext cx="1487076" cy="113418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0FC35821-D8F6-4F03-8A7D-93F9023069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997" y="7658004"/>
            <a:ext cx="1751414" cy="297010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96803BF-854F-48FA-9407-6DDB55B112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087" y="6900565"/>
            <a:ext cx="4619019" cy="439519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82B94A0-F32C-4AD0-A06D-CB8AA82CDE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256" y="7658004"/>
            <a:ext cx="1717917" cy="304156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3F44CC7-790E-48D4-8EF5-F2B1DBED3C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052" y="6894958"/>
            <a:ext cx="4619019" cy="439519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0C80D0D-A004-48EF-8A0A-97F648320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52" y="7603384"/>
            <a:ext cx="1651349" cy="306968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C752F43C-30CE-49E4-9700-93650351EF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50" y="6914160"/>
            <a:ext cx="4619019" cy="439519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CED0F70-9784-4552-A0BB-16BB8BAFFE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486" y="7536515"/>
            <a:ext cx="1676400" cy="310743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EA94740-7FAA-44B2-9B4E-5B10F235AF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76" y="6875254"/>
            <a:ext cx="4619019" cy="439519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394FF8B-4C24-4C2E-BDE3-0790B090F8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309" y="3519693"/>
            <a:ext cx="1722784" cy="319587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6F2ACFB-997C-4971-86F7-3EAF188755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239" y="2821281"/>
            <a:ext cx="4619019" cy="439519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7727717-B1FE-4D68-96BA-01B0D9B25F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970" y="3489644"/>
            <a:ext cx="1758362" cy="312596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BD4DAE0-7B9B-44C1-8A81-E3F85B1A6B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411" y="3519693"/>
            <a:ext cx="1732695" cy="304985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560E7C6-6697-4FA3-87D5-6ECBEB128E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19" y="2744100"/>
            <a:ext cx="4619019" cy="439519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2D0C9D9-5F40-430A-BD7C-42131EFCFA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332" y="3454660"/>
            <a:ext cx="1722784" cy="319593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FBACDE4-1F78-4438-96CC-615B409900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706" y="2796713"/>
            <a:ext cx="4619019" cy="439519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8632178" y="-191434"/>
            <a:ext cx="3681095" cy="2252345"/>
          </a:xfrm>
          <a:prstGeom prst="rect">
            <a:avLst/>
          </a:prstGeom>
        </p:spPr>
        <p:txBody>
          <a:bodyPr vert="horz" wrap="square" lIns="0" tIns="3892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065"/>
              </a:spcBef>
            </a:pPr>
            <a:r>
              <a:rPr sz="6600" b="1" spc="295" dirty="0">
                <a:solidFill>
                  <a:srgbClr val="46A7C3"/>
                </a:solidFill>
                <a:latin typeface="Arial"/>
                <a:cs typeface="Arial"/>
              </a:rPr>
              <a:t>Solution</a:t>
            </a:r>
            <a:endParaRPr sz="6600" dirty="0">
              <a:solidFill>
                <a:srgbClr val="46A7C3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839"/>
              </a:spcBef>
            </a:pPr>
            <a:r>
              <a:rPr sz="4000" spc="114" dirty="0">
                <a:solidFill>
                  <a:srgbClr val="46A7C3"/>
                </a:solidFill>
                <a:latin typeface="Verdana"/>
                <a:cs typeface="Verdana"/>
              </a:rPr>
              <a:t>Mobile</a:t>
            </a:r>
            <a:r>
              <a:rPr sz="4000" spc="-375" dirty="0">
                <a:solidFill>
                  <a:srgbClr val="46A7C3"/>
                </a:solidFill>
                <a:latin typeface="Verdana"/>
                <a:cs typeface="Verdana"/>
              </a:rPr>
              <a:t> </a:t>
            </a:r>
            <a:r>
              <a:rPr sz="4000" spc="130" dirty="0">
                <a:solidFill>
                  <a:srgbClr val="46A7C3"/>
                </a:solidFill>
                <a:latin typeface="Verdana"/>
                <a:cs typeface="Verdana"/>
              </a:rPr>
              <a:t>app</a:t>
            </a:r>
            <a:endParaRPr sz="4000" dirty="0">
              <a:solidFill>
                <a:srgbClr val="46A7C3"/>
              </a:solidFill>
              <a:latin typeface="Verdana"/>
              <a:cs typeface="Verdan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56501" y="949865"/>
            <a:ext cx="4439920" cy="1031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30" dirty="0">
                <a:solidFill>
                  <a:schemeClr val="bg1"/>
                </a:solidFill>
              </a:rPr>
              <a:t>sma</a:t>
            </a:r>
            <a:r>
              <a:rPr spc="114" dirty="0">
                <a:solidFill>
                  <a:schemeClr val="bg1"/>
                </a:solidFill>
              </a:rPr>
              <a:t>r</a:t>
            </a:r>
            <a:r>
              <a:rPr spc="75" dirty="0">
                <a:solidFill>
                  <a:schemeClr val="bg1"/>
                </a:solidFill>
              </a:rPr>
              <a:t>t</a:t>
            </a:r>
            <a:r>
              <a:rPr b="1" spc="310" dirty="0">
                <a:solidFill>
                  <a:schemeClr val="bg1"/>
                </a:solidFill>
                <a:latin typeface="Arial"/>
                <a:cs typeface="Arial"/>
              </a:rPr>
              <a:t>la</a:t>
            </a:r>
            <a:r>
              <a:rPr b="1" spc="490" dirty="0">
                <a:solidFill>
                  <a:schemeClr val="bg1"/>
                </a:solidFill>
                <a:latin typeface="Arial"/>
                <a:cs typeface="Arial"/>
              </a:rPr>
              <a:t>n</a:t>
            </a:r>
            <a:r>
              <a:rPr b="1" spc="530" dirty="0">
                <a:solidFill>
                  <a:schemeClr val="bg1"/>
                </a:solidFill>
                <a:latin typeface="Arial"/>
                <a:cs typeface="Arial"/>
              </a:rPr>
              <a:t>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7DE8F6C-E9B3-397A-3AF7-7325DF4BB40A}"/>
              </a:ext>
            </a:extLst>
          </p:cNvPr>
          <p:cNvGrpSpPr/>
          <p:nvPr/>
        </p:nvGrpSpPr>
        <p:grpSpPr>
          <a:xfrm>
            <a:off x="1488071" y="123104"/>
            <a:ext cx="4694462" cy="1722611"/>
            <a:chOff x="1572641" y="50585"/>
            <a:chExt cx="6925471" cy="254127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3793F83-B9B3-E33F-01FE-5530FC18C3DF}"/>
                </a:ext>
              </a:extLst>
            </p:cNvPr>
            <p:cNvGrpSpPr/>
            <p:nvPr/>
          </p:nvGrpSpPr>
          <p:grpSpPr>
            <a:xfrm>
              <a:off x="1621099" y="753550"/>
              <a:ext cx="1523884" cy="1269155"/>
              <a:chOff x="1621099" y="753550"/>
              <a:chExt cx="1523884" cy="1269155"/>
            </a:xfrm>
          </p:grpSpPr>
          <p:sp>
            <p:nvSpPr>
              <p:cNvPr id="24" name="object 13">
                <a:extLst>
                  <a:ext uri="{FF2B5EF4-FFF2-40B4-BE49-F238E27FC236}">
                    <a16:creationId xmlns:a16="http://schemas.microsoft.com/office/drawing/2014/main" id="{9310FBE3-866A-1FE9-0F54-F53222E111A0}"/>
                  </a:ext>
                </a:extLst>
              </p:cNvPr>
              <p:cNvSpPr/>
              <p:nvPr/>
            </p:nvSpPr>
            <p:spPr>
              <a:xfrm>
                <a:off x="2335851" y="757850"/>
                <a:ext cx="594995" cy="694055"/>
              </a:xfrm>
              <a:custGeom>
                <a:avLst/>
                <a:gdLst/>
                <a:ahLst/>
                <a:cxnLst/>
                <a:rect l="l" t="t" r="r" b="b"/>
                <a:pathLst>
                  <a:path w="594994" h="694055">
                    <a:moveTo>
                      <a:pt x="594474" y="0"/>
                    </a:moveTo>
                    <a:lnTo>
                      <a:pt x="592746" y="0"/>
                    </a:lnTo>
                    <a:lnTo>
                      <a:pt x="591877" y="858"/>
                    </a:lnTo>
                    <a:lnTo>
                      <a:pt x="563513" y="15932"/>
                    </a:lnTo>
                    <a:lnTo>
                      <a:pt x="534335" y="29233"/>
                    </a:lnTo>
                    <a:lnTo>
                      <a:pt x="504508" y="41243"/>
                    </a:lnTo>
                    <a:lnTo>
                      <a:pt x="474194" y="52448"/>
                    </a:lnTo>
                    <a:lnTo>
                      <a:pt x="367600" y="90055"/>
                    </a:lnTo>
                    <a:lnTo>
                      <a:pt x="298712" y="115781"/>
                    </a:lnTo>
                    <a:lnTo>
                      <a:pt x="232867" y="143568"/>
                    </a:lnTo>
                    <a:lnTo>
                      <a:pt x="168834" y="177074"/>
                    </a:lnTo>
                    <a:lnTo>
                      <a:pt x="108879" y="218558"/>
                    </a:lnTo>
                    <a:lnTo>
                      <a:pt x="65789" y="259457"/>
                    </a:lnTo>
                    <a:lnTo>
                      <a:pt x="39237" y="295573"/>
                    </a:lnTo>
                    <a:lnTo>
                      <a:pt x="17033" y="340674"/>
                    </a:lnTo>
                    <a:lnTo>
                      <a:pt x="2756" y="393799"/>
                    </a:lnTo>
                    <a:lnTo>
                      <a:pt x="0" y="421327"/>
                    </a:lnTo>
                    <a:lnTo>
                      <a:pt x="163" y="448748"/>
                    </a:lnTo>
                    <a:lnTo>
                      <a:pt x="9245" y="501980"/>
                    </a:lnTo>
                    <a:lnTo>
                      <a:pt x="30511" y="554714"/>
                    </a:lnTo>
                    <a:lnTo>
                      <a:pt x="63314" y="602434"/>
                    </a:lnTo>
                    <a:lnTo>
                      <a:pt x="98039" y="635296"/>
                    </a:lnTo>
                    <a:lnTo>
                      <a:pt x="145377" y="665529"/>
                    </a:lnTo>
                    <a:lnTo>
                      <a:pt x="189211" y="682794"/>
                    </a:lnTo>
                    <a:lnTo>
                      <a:pt x="233856" y="692078"/>
                    </a:lnTo>
                    <a:lnTo>
                      <a:pt x="279475" y="693462"/>
                    </a:lnTo>
                    <a:lnTo>
                      <a:pt x="326230" y="687026"/>
                    </a:lnTo>
                    <a:lnTo>
                      <a:pt x="368561" y="673671"/>
                    </a:lnTo>
                    <a:lnTo>
                      <a:pt x="407242" y="654351"/>
                    </a:lnTo>
                    <a:lnTo>
                      <a:pt x="442192" y="629228"/>
                    </a:lnTo>
                    <a:lnTo>
                      <a:pt x="473325" y="598463"/>
                    </a:lnTo>
                    <a:lnTo>
                      <a:pt x="496119" y="566642"/>
                    </a:lnTo>
                    <a:lnTo>
                      <a:pt x="100373" y="566642"/>
                    </a:lnTo>
                    <a:lnTo>
                      <a:pt x="93183" y="558113"/>
                    </a:lnTo>
                    <a:lnTo>
                      <a:pt x="65423" y="507339"/>
                    </a:lnTo>
                    <a:lnTo>
                      <a:pt x="53388" y="457631"/>
                    </a:lnTo>
                    <a:lnTo>
                      <a:pt x="51914" y="431651"/>
                    </a:lnTo>
                    <a:lnTo>
                      <a:pt x="53567" y="409384"/>
                    </a:lnTo>
                    <a:lnTo>
                      <a:pt x="63358" y="366471"/>
                    </a:lnTo>
                    <a:lnTo>
                      <a:pt x="82516" y="325657"/>
                    </a:lnTo>
                    <a:lnTo>
                      <a:pt x="109422" y="289188"/>
                    </a:lnTo>
                    <a:lnTo>
                      <a:pt x="148969" y="252514"/>
                    </a:lnTo>
                    <a:lnTo>
                      <a:pt x="200184" y="218525"/>
                    </a:lnTo>
                    <a:lnTo>
                      <a:pt x="237311" y="198759"/>
                    </a:lnTo>
                    <a:lnTo>
                      <a:pt x="256783" y="189030"/>
                    </a:lnTo>
                    <a:lnTo>
                      <a:pt x="266515" y="184004"/>
                    </a:lnTo>
                    <a:lnTo>
                      <a:pt x="268253" y="184004"/>
                    </a:lnTo>
                    <a:lnTo>
                      <a:pt x="271709" y="182287"/>
                    </a:lnTo>
                    <a:lnTo>
                      <a:pt x="574932" y="182287"/>
                    </a:lnTo>
                    <a:lnTo>
                      <a:pt x="577165" y="136718"/>
                    </a:lnTo>
                    <a:lnTo>
                      <a:pt x="581818" y="75019"/>
                    </a:lnTo>
                    <a:lnTo>
                      <a:pt x="591018" y="14617"/>
                    </a:lnTo>
                    <a:lnTo>
                      <a:pt x="591877" y="9455"/>
                    </a:lnTo>
                    <a:lnTo>
                      <a:pt x="593615" y="5151"/>
                    </a:lnTo>
                    <a:lnTo>
                      <a:pt x="594474" y="0"/>
                    </a:lnTo>
                    <a:close/>
                  </a:path>
                  <a:path w="594994" h="694055">
                    <a:moveTo>
                      <a:pt x="574932" y="182287"/>
                    </a:moveTo>
                    <a:lnTo>
                      <a:pt x="271709" y="182287"/>
                    </a:lnTo>
                    <a:lnTo>
                      <a:pt x="242503" y="208941"/>
                    </a:lnTo>
                    <a:lnTo>
                      <a:pt x="214600" y="235594"/>
                    </a:lnTo>
                    <a:lnTo>
                      <a:pt x="172846" y="281818"/>
                    </a:lnTo>
                    <a:lnTo>
                      <a:pt x="137587" y="331906"/>
                    </a:lnTo>
                    <a:lnTo>
                      <a:pt x="108137" y="393799"/>
                    </a:lnTo>
                    <a:lnTo>
                      <a:pt x="91724" y="460017"/>
                    </a:lnTo>
                    <a:lnTo>
                      <a:pt x="88374" y="501980"/>
                    </a:lnTo>
                    <a:lnTo>
                      <a:pt x="88348" y="507339"/>
                    </a:lnTo>
                    <a:lnTo>
                      <a:pt x="90261" y="529307"/>
                    </a:lnTo>
                    <a:lnTo>
                      <a:pt x="95180" y="552025"/>
                    </a:lnTo>
                    <a:lnTo>
                      <a:pt x="96918" y="556328"/>
                    </a:lnTo>
                    <a:lnTo>
                      <a:pt x="99515" y="560621"/>
                    </a:lnTo>
                    <a:lnTo>
                      <a:pt x="100373" y="566642"/>
                    </a:lnTo>
                    <a:lnTo>
                      <a:pt x="496119" y="566642"/>
                    </a:lnTo>
                    <a:lnTo>
                      <a:pt x="501667" y="557938"/>
                    </a:lnTo>
                    <a:lnTo>
                      <a:pt x="523523" y="514193"/>
                    </a:lnTo>
                    <a:lnTo>
                      <a:pt x="542771" y="456690"/>
                    </a:lnTo>
                    <a:lnTo>
                      <a:pt x="555532" y="397254"/>
                    </a:lnTo>
                    <a:lnTo>
                      <a:pt x="563755" y="341254"/>
                    </a:lnTo>
                    <a:lnTo>
                      <a:pt x="569385" y="284609"/>
                    </a:lnTo>
                    <a:lnTo>
                      <a:pt x="573678" y="208941"/>
                    </a:lnTo>
                    <a:lnTo>
                      <a:pt x="574932" y="182287"/>
                    </a:lnTo>
                    <a:close/>
                  </a:path>
                </a:pathLst>
              </a:custGeom>
              <a:solidFill>
                <a:srgbClr val="46A7C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5" name="object 14">
                <a:extLst>
                  <a:ext uri="{FF2B5EF4-FFF2-40B4-BE49-F238E27FC236}">
                    <a16:creationId xmlns:a16="http://schemas.microsoft.com/office/drawing/2014/main" id="{46CD32BF-F302-67C7-DFF8-64B40C1836F3}"/>
                  </a:ext>
                </a:extLst>
              </p:cNvPr>
              <p:cNvGrpSpPr/>
              <p:nvPr/>
            </p:nvGrpSpPr>
            <p:grpSpPr>
              <a:xfrm>
                <a:off x="1621099" y="753550"/>
                <a:ext cx="612140" cy="817880"/>
                <a:chOff x="1621099" y="753550"/>
                <a:chExt cx="612140" cy="817880"/>
              </a:xfrm>
            </p:grpSpPr>
            <p:sp>
              <p:nvSpPr>
                <p:cNvPr id="27" name="object 15">
                  <a:extLst>
                    <a:ext uri="{FF2B5EF4-FFF2-40B4-BE49-F238E27FC236}">
                      <a16:creationId xmlns:a16="http://schemas.microsoft.com/office/drawing/2014/main" id="{2EEFC9D9-0195-62F8-4375-2A34CDAF1D50}"/>
                    </a:ext>
                  </a:extLst>
                </p:cNvPr>
                <p:cNvSpPr/>
                <p:nvPr/>
              </p:nvSpPr>
              <p:spPr>
                <a:xfrm>
                  <a:off x="1621099" y="753550"/>
                  <a:ext cx="612140" cy="817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139" h="817880">
                      <a:moveTo>
                        <a:pt x="102970" y="0"/>
                      </a:moveTo>
                      <a:lnTo>
                        <a:pt x="94072" y="48943"/>
                      </a:lnTo>
                      <a:lnTo>
                        <a:pt x="80308" y="96193"/>
                      </a:lnTo>
                      <a:lnTo>
                        <a:pt x="63543" y="142316"/>
                      </a:lnTo>
                      <a:lnTo>
                        <a:pt x="45642" y="187875"/>
                      </a:lnTo>
                      <a:lnTo>
                        <a:pt x="28472" y="233434"/>
                      </a:lnTo>
                      <a:lnTo>
                        <a:pt x="13898" y="279558"/>
                      </a:lnTo>
                      <a:lnTo>
                        <a:pt x="3785" y="326811"/>
                      </a:lnTo>
                      <a:lnTo>
                        <a:pt x="0" y="375758"/>
                      </a:lnTo>
                      <a:lnTo>
                        <a:pt x="3026" y="420428"/>
                      </a:lnTo>
                      <a:lnTo>
                        <a:pt x="13192" y="462924"/>
                      </a:lnTo>
                      <a:lnTo>
                        <a:pt x="30172" y="503325"/>
                      </a:lnTo>
                      <a:lnTo>
                        <a:pt x="53642" y="541711"/>
                      </a:lnTo>
                      <a:lnTo>
                        <a:pt x="86527" y="579975"/>
                      </a:lnTo>
                      <a:lnTo>
                        <a:pt x="124603" y="613080"/>
                      </a:lnTo>
                      <a:lnTo>
                        <a:pt x="176196" y="646934"/>
                      </a:lnTo>
                      <a:lnTo>
                        <a:pt x="231040" y="674984"/>
                      </a:lnTo>
                      <a:lnTo>
                        <a:pt x="284361" y="697769"/>
                      </a:lnTo>
                      <a:lnTo>
                        <a:pt x="338335" y="717978"/>
                      </a:lnTo>
                      <a:lnTo>
                        <a:pt x="446146" y="753286"/>
                      </a:lnTo>
                      <a:lnTo>
                        <a:pt x="511656" y="775172"/>
                      </a:lnTo>
                      <a:lnTo>
                        <a:pt x="540929" y="785798"/>
                      </a:lnTo>
                      <a:lnTo>
                        <a:pt x="569714" y="797554"/>
                      </a:lnTo>
                      <a:lnTo>
                        <a:pt x="597929" y="810844"/>
                      </a:lnTo>
                      <a:lnTo>
                        <a:pt x="606588" y="816006"/>
                      </a:lnTo>
                      <a:lnTo>
                        <a:pt x="611782" y="817723"/>
                      </a:lnTo>
                      <a:lnTo>
                        <a:pt x="611782" y="816006"/>
                      </a:lnTo>
                      <a:lnTo>
                        <a:pt x="603234" y="784257"/>
                      </a:lnTo>
                      <a:lnTo>
                        <a:pt x="596633" y="752267"/>
                      </a:lnTo>
                      <a:lnTo>
                        <a:pt x="591332" y="720116"/>
                      </a:lnTo>
                      <a:lnTo>
                        <a:pt x="586683" y="687884"/>
                      </a:lnTo>
                      <a:lnTo>
                        <a:pt x="582399" y="649849"/>
                      </a:lnTo>
                      <a:lnTo>
                        <a:pt x="574148" y="574101"/>
                      </a:lnTo>
                      <a:lnTo>
                        <a:pt x="569375" y="536549"/>
                      </a:lnTo>
                      <a:lnTo>
                        <a:pt x="558670" y="464857"/>
                      </a:lnTo>
                      <a:lnTo>
                        <a:pt x="543418" y="393809"/>
                      </a:lnTo>
                      <a:lnTo>
                        <a:pt x="521353" y="323089"/>
                      </a:lnTo>
                      <a:lnTo>
                        <a:pt x="488906" y="256233"/>
                      </a:lnTo>
                      <a:lnTo>
                        <a:pt x="455424" y="212449"/>
                      </a:lnTo>
                      <a:lnTo>
                        <a:pt x="416429" y="178740"/>
                      </a:lnTo>
                      <a:lnTo>
                        <a:pt x="372569" y="150674"/>
                      </a:lnTo>
                      <a:lnTo>
                        <a:pt x="102970" y="0"/>
                      </a:lnTo>
                      <a:close/>
                    </a:path>
                  </a:pathLst>
                </a:custGeom>
                <a:solidFill>
                  <a:srgbClr val="6F9548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8" name="object 16">
                  <a:extLst>
                    <a:ext uri="{FF2B5EF4-FFF2-40B4-BE49-F238E27FC236}">
                      <a16:creationId xmlns:a16="http://schemas.microsoft.com/office/drawing/2014/main" id="{FF105331-7B31-576F-9B4E-EE0F0FEA5FF9}"/>
                    </a:ext>
                  </a:extLst>
                </p:cNvPr>
                <p:cNvSpPr/>
                <p:nvPr/>
              </p:nvSpPr>
              <p:spPr>
                <a:xfrm>
                  <a:off x="1700161" y="939282"/>
                  <a:ext cx="130810" cy="383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810" h="383540">
                      <a:moveTo>
                        <a:pt x="24768" y="0"/>
                      </a:moveTo>
                      <a:lnTo>
                        <a:pt x="11749" y="46063"/>
                      </a:lnTo>
                      <a:lnTo>
                        <a:pt x="1854" y="102749"/>
                      </a:lnTo>
                      <a:lnTo>
                        <a:pt x="0" y="144451"/>
                      </a:lnTo>
                      <a:lnTo>
                        <a:pt x="3823" y="186796"/>
                      </a:lnTo>
                      <a:lnTo>
                        <a:pt x="14381" y="230432"/>
                      </a:lnTo>
                      <a:lnTo>
                        <a:pt x="33231" y="275390"/>
                      </a:lnTo>
                      <a:lnTo>
                        <a:pt x="59381" y="316639"/>
                      </a:lnTo>
                      <a:lnTo>
                        <a:pt x="92020" y="353051"/>
                      </a:lnTo>
                      <a:lnTo>
                        <a:pt x="130336" y="383496"/>
                      </a:lnTo>
                      <a:lnTo>
                        <a:pt x="96804" y="354490"/>
                      </a:lnTo>
                      <a:lnTo>
                        <a:pt x="70651" y="318401"/>
                      </a:lnTo>
                      <a:lnTo>
                        <a:pt x="51050" y="276806"/>
                      </a:lnTo>
                      <a:lnTo>
                        <a:pt x="37174" y="231285"/>
                      </a:lnTo>
                      <a:lnTo>
                        <a:pt x="28198" y="183414"/>
                      </a:lnTo>
                      <a:lnTo>
                        <a:pt x="23296" y="134772"/>
                      </a:lnTo>
                      <a:lnTo>
                        <a:pt x="21641" y="86937"/>
                      </a:lnTo>
                      <a:lnTo>
                        <a:pt x="22407" y="41487"/>
                      </a:lnTo>
                      <a:lnTo>
                        <a:pt x="2476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26" name="object 17">
                <a:extLst>
                  <a:ext uri="{FF2B5EF4-FFF2-40B4-BE49-F238E27FC236}">
                    <a16:creationId xmlns:a16="http://schemas.microsoft.com/office/drawing/2014/main" id="{A972E851-DB94-8887-80CC-DF498F84E00D}"/>
                  </a:ext>
                </a:extLst>
              </p:cNvPr>
              <p:cNvSpPr/>
              <p:nvPr/>
            </p:nvSpPr>
            <p:spPr>
              <a:xfrm>
                <a:off x="2469978" y="1578205"/>
                <a:ext cx="675005" cy="444500"/>
              </a:xfrm>
              <a:custGeom>
                <a:avLst/>
                <a:gdLst/>
                <a:ahLst/>
                <a:cxnLst/>
                <a:rect l="l" t="t" r="r" b="b"/>
                <a:pathLst>
                  <a:path w="675005" h="444500">
                    <a:moveTo>
                      <a:pt x="354464" y="0"/>
                    </a:moveTo>
                    <a:lnTo>
                      <a:pt x="306902" y="1543"/>
                    </a:lnTo>
                    <a:lnTo>
                      <a:pt x="259401" y="10160"/>
                    </a:lnTo>
                    <a:lnTo>
                      <a:pt x="212862" y="25740"/>
                    </a:lnTo>
                    <a:lnTo>
                      <a:pt x="155860" y="52507"/>
                    </a:lnTo>
                    <a:lnTo>
                      <a:pt x="102101" y="85078"/>
                    </a:lnTo>
                    <a:lnTo>
                      <a:pt x="82740" y="96900"/>
                    </a:lnTo>
                    <a:lnTo>
                      <a:pt x="51050" y="113881"/>
                    </a:lnTo>
                    <a:lnTo>
                      <a:pt x="19360" y="127638"/>
                    </a:lnTo>
                    <a:lnTo>
                      <a:pt x="0" y="129789"/>
                    </a:lnTo>
                    <a:lnTo>
                      <a:pt x="18899" y="145142"/>
                    </a:lnTo>
                    <a:lnTo>
                      <a:pt x="37640" y="162996"/>
                    </a:lnTo>
                    <a:lnTo>
                      <a:pt x="130726" y="259409"/>
                    </a:lnTo>
                    <a:lnTo>
                      <a:pt x="150560" y="279397"/>
                    </a:lnTo>
                    <a:lnTo>
                      <a:pt x="188311" y="317345"/>
                    </a:lnTo>
                    <a:lnTo>
                      <a:pt x="229312" y="353353"/>
                    </a:lnTo>
                    <a:lnTo>
                      <a:pt x="274307" y="386884"/>
                    </a:lnTo>
                    <a:lnTo>
                      <a:pt x="324492" y="415257"/>
                    </a:lnTo>
                    <a:lnTo>
                      <a:pt x="375357" y="434489"/>
                    </a:lnTo>
                    <a:lnTo>
                      <a:pt x="433158" y="444041"/>
                    </a:lnTo>
                    <a:lnTo>
                      <a:pt x="473219" y="443637"/>
                    </a:lnTo>
                    <a:lnTo>
                      <a:pt x="512470" y="436783"/>
                    </a:lnTo>
                    <a:lnTo>
                      <a:pt x="550339" y="422995"/>
                    </a:lnTo>
                    <a:lnTo>
                      <a:pt x="587445" y="403008"/>
                    </a:lnTo>
                    <a:lnTo>
                      <a:pt x="625516" y="375867"/>
                    </a:lnTo>
                    <a:lnTo>
                      <a:pt x="649854" y="355070"/>
                    </a:lnTo>
                    <a:lnTo>
                      <a:pt x="663591" y="343462"/>
                    </a:lnTo>
                    <a:lnTo>
                      <a:pt x="670176" y="336448"/>
                    </a:lnTo>
                    <a:lnTo>
                      <a:pt x="674084" y="329270"/>
                    </a:lnTo>
                    <a:lnTo>
                      <a:pt x="674463" y="322016"/>
                    </a:lnTo>
                    <a:lnTo>
                      <a:pt x="672571" y="313794"/>
                    </a:lnTo>
                    <a:lnTo>
                      <a:pt x="654723" y="262852"/>
                    </a:lnTo>
                    <a:lnTo>
                      <a:pt x="623654" y="195133"/>
                    </a:lnTo>
                    <a:lnTo>
                      <a:pt x="584120" y="131935"/>
                    </a:lnTo>
                    <a:lnTo>
                      <a:pt x="527267" y="66782"/>
                    </a:lnTo>
                    <a:lnTo>
                      <a:pt x="488488" y="38921"/>
                    </a:lnTo>
                    <a:lnTo>
                      <a:pt x="446159" y="18578"/>
                    </a:lnTo>
                    <a:lnTo>
                      <a:pt x="401184" y="5641"/>
                    </a:lnTo>
                    <a:lnTo>
                      <a:pt x="354464" y="0"/>
                    </a:lnTo>
                    <a:close/>
                  </a:path>
                </a:pathLst>
              </a:custGeom>
              <a:solidFill>
                <a:srgbClr val="4A793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04D59DF-B549-2EA8-56E7-845883B84AA9}"/>
                </a:ext>
              </a:extLst>
            </p:cNvPr>
            <p:cNvGrpSpPr/>
            <p:nvPr/>
          </p:nvGrpSpPr>
          <p:grpSpPr>
            <a:xfrm>
              <a:off x="1572641" y="50585"/>
              <a:ext cx="6925471" cy="2541270"/>
              <a:chOff x="1572641" y="50585"/>
              <a:chExt cx="6925471" cy="2541270"/>
            </a:xfrm>
          </p:grpSpPr>
          <p:sp>
            <p:nvSpPr>
              <p:cNvPr id="9" name="object 4">
                <a:extLst>
                  <a:ext uri="{FF2B5EF4-FFF2-40B4-BE49-F238E27FC236}">
                    <a16:creationId xmlns:a16="http://schemas.microsoft.com/office/drawing/2014/main" id="{85C524AF-C80D-E4FA-ED0E-E87EE613E5C3}"/>
                  </a:ext>
                </a:extLst>
              </p:cNvPr>
              <p:cNvSpPr/>
              <p:nvPr/>
            </p:nvSpPr>
            <p:spPr>
              <a:xfrm>
                <a:off x="4139183" y="1008926"/>
                <a:ext cx="400050" cy="676275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676275">
                    <a:moveTo>
                      <a:pt x="227584" y="0"/>
                    </a:moveTo>
                    <a:lnTo>
                      <a:pt x="175419" y="4489"/>
                    </a:lnTo>
                    <a:lnTo>
                      <a:pt x="129203" y="17386"/>
                    </a:lnTo>
                    <a:lnTo>
                      <a:pt x="89692" y="37835"/>
                    </a:lnTo>
                    <a:lnTo>
                      <a:pt x="57643" y="64976"/>
                    </a:lnTo>
                    <a:lnTo>
                      <a:pt x="33814" y="97955"/>
                    </a:lnTo>
                    <a:lnTo>
                      <a:pt x="18961" y="135913"/>
                    </a:lnTo>
                    <a:lnTo>
                      <a:pt x="13842" y="177994"/>
                    </a:lnTo>
                    <a:lnTo>
                      <a:pt x="19275" y="221068"/>
                    </a:lnTo>
                    <a:lnTo>
                      <a:pt x="35092" y="258625"/>
                    </a:lnTo>
                    <a:lnTo>
                      <a:pt x="60572" y="291167"/>
                    </a:lnTo>
                    <a:lnTo>
                      <a:pt x="94994" y="319196"/>
                    </a:lnTo>
                    <a:lnTo>
                      <a:pt x="137635" y="343212"/>
                    </a:lnTo>
                    <a:lnTo>
                      <a:pt x="187774" y="363716"/>
                    </a:lnTo>
                    <a:lnTo>
                      <a:pt x="244844" y="389930"/>
                    </a:lnTo>
                    <a:lnTo>
                      <a:pt x="283499" y="418643"/>
                    </a:lnTo>
                    <a:lnTo>
                      <a:pt x="305442" y="452351"/>
                    </a:lnTo>
                    <a:lnTo>
                      <a:pt x="312377" y="493555"/>
                    </a:lnTo>
                    <a:lnTo>
                      <a:pt x="303049" y="539092"/>
                    </a:lnTo>
                    <a:lnTo>
                      <a:pt x="276037" y="574710"/>
                    </a:lnTo>
                    <a:lnTo>
                      <a:pt x="232798" y="597912"/>
                    </a:lnTo>
                    <a:lnTo>
                      <a:pt x="174790" y="606201"/>
                    </a:lnTo>
                    <a:lnTo>
                      <a:pt x="131392" y="602748"/>
                    </a:lnTo>
                    <a:lnTo>
                      <a:pt x="90425" y="593409"/>
                    </a:lnTo>
                    <a:lnTo>
                      <a:pt x="53351" y="579719"/>
                    </a:lnTo>
                    <a:lnTo>
                      <a:pt x="21632" y="563207"/>
                    </a:lnTo>
                    <a:lnTo>
                      <a:pt x="0" y="633718"/>
                    </a:lnTo>
                    <a:lnTo>
                      <a:pt x="32327" y="650095"/>
                    </a:lnTo>
                    <a:lnTo>
                      <a:pt x="73661" y="663491"/>
                    </a:lnTo>
                    <a:lnTo>
                      <a:pt x="120349" y="672534"/>
                    </a:lnTo>
                    <a:lnTo>
                      <a:pt x="168738" y="675853"/>
                    </a:lnTo>
                    <a:lnTo>
                      <a:pt x="230578" y="670701"/>
                    </a:lnTo>
                    <a:lnTo>
                      <a:pt x="282656" y="656117"/>
                    </a:lnTo>
                    <a:lnTo>
                      <a:pt x="325062" y="633411"/>
                    </a:lnTo>
                    <a:lnTo>
                      <a:pt x="357886" y="603890"/>
                    </a:lnTo>
                    <a:lnTo>
                      <a:pt x="381220" y="568865"/>
                    </a:lnTo>
                    <a:lnTo>
                      <a:pt x="395153" y="529643"/>
                    </a:lnTo>
                    <a:lnTo>
                      <a:pt x="399778" y="487534"/>
                    </a:lnTo>
                    <a:lnTo>
                      <a:pt x="395031" y="442756"/>
                    </a:lnTo>
                    <a:lnTo>
                      <a:pt x="380838" y="404164"/>
                    </a:lnTo>
                    <a:lnTo>
                      <a:pt x="357270" y="370921"/>
                    </a:lnTo>
                    <a:lnTo>
                      <a:pt x="324400" y="342193"/>
                    </a:lnTo>
                    <a:lnTo>
                      <a:pt x="282299" y="317142"/>
                    </a:lnTo>
                    <a:lnTo>
                      <a:pt x="231040" y="294933"/>
                    </a:lnTo>
                    <a:lnTo>
                      <a:pt x="172293" y="268895"/>
                    </a:lnTo>
                    <a:lnTo>
                      <a:pt x="131636" y="241406"/>
                    </a:lnTo>
                    <a:lnTo>
                      <a:pt x="108013" y="209079"/>
                    </a:lnTo>
                    <a:lnTo>
                      <a:pt x="100373" y="168528"/>
                    </a:lnTo>
                    <a:lnTo>
                      <a:pt x="107053" y="134217"/>
                    </a:lnTo>
                    <a:lnTo>
                      <a:pt x="128497" y="102324"/>
                    </a:lnTo>
                    <a:lnTo>
                      <a:pt x="166816" y="78814"/>
                    </a:lnTo>
                    <a:lnTo>
                      <a:pt x="224118" y="69652"/>
                    </a:lnTo>
                    <a:lnTo>
                      <a:pt x="265869" y="72929"/>
                    </a:lnTo>
                    <a:lnTo>
                      <a:pt x="301132" y="81042"/>
                    </a:lnTo>
                    <a:lnTo>
                      <a:pt x="329256" y="91412"/>
                    </a:lnTo>
                    <a:lnTo>
                      <a:pt x="349591" y="101462"/>
                    </a:lnTo>
                    <a:lnTo>
                      <a:pt x="372951" y="31810"/>
                    </a:lnTo>
                    <a:lnTo>
                      <a:pt x="347316" y="19948"/>
                    </a:lnTo>
                    <a:lnTo>
                      <a:pt x="314545" y="9779"/>
                    </a:lnTo>
                    <a:lnTo>
                      <a:pt x="274635" y="2673"/>
                    </a:lnTo>
                    <a:lnTo>
                      <a:pt x="227584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5">
                <a:extLst>
                  <a:ext uri="{FF2B5EF4-FFF2-40B4-BE49-F238E27FC236}">
                    <a16:creationId xmlns:a16="http://schemas.microsoft.com/office/drawing/2014/main" id="{48523E25-CD9E-F0C5-C190-C211EF4C61A8}"/>
                  </a:ext>
                </a:extLst>
              </p:cNvPr>
              <p:cNvSpPr/>
              <p:nvPr/>
            </p:nvSpPr>
            <p:spPr>
              <a:xfrm>
                <a:off x="4648853" y="1193796"/>
                <a:ext cx="679450" cy="481965"/>
              </a:xfrm>
              <a:custGeom>
                <a:avLst/>
                <a:gdLst/>
                <a:ahLst/>
                <a:cxnLst/>
                <a:rect l="l" t="t" r="r" b="b"/>
                <a:pathLst>
                  <a:path w="679450" h="481964">
                    <a:moveTo>
                      <a:pt x="524392" y="0"/>
                    </a:moveTo>
                    <a:lnTo>
                      <a:pt x="465547" y="8278"/>
                    </a:lnTo>
                    <a:lnTo>
                      <a:pt x="419683" y="32679"/>
                    </a:lnTo>
                    <a:lnTo>
                      <a:pt x="391348" y="59116"/>
                    </a:lnTo>
                    <a:lnTo>
                      <a:pt x="366899" y="94583"/>
                    </a:lnTo>
                    <a:lnTo>
                      <a:pt x="364303" y="94583"/>
                    </a:lnTo>
                    <a:lnTo>
                      <a:pt x="344079" y="56224"/>
                    </a:lnTo>
                    <a:lnTo>
                      <a:pt x="314118" y="26331"/>
                    </a:lnTo>
                    <a:lnTo>
                      <a:pt x="275719" y="6918"/>
                    </a:lnTo>
                    <a:lnTo>
                      <a:pt x="230181" y="0"/>
                    </a:lnTo>
                    <a:lnTo>
                      <a:pt x="177855" y="7282"/>
                    </a:lnTo>
                    <a:lnTo>
                      <a:pt x="136726" y="26656"/>
                    </a:lnTo>
                    <a:lnTo>
                      <a:pt x="105330" y="54413"/>
                    </a:lnTo>
                    <a:lnTo>
                      <a:pt x="82206" y="86845"/>
                    </a:lnTo>
                    <a:lnTo>
                      <a:pt x="78751" y="86845"/>
                    </a:lnTo>
                    <a:lnTo>
                      <a:pt x="75285" y="10313"/>
                    </a:lnTo>
                    <a:lnTo>
                      <a:pt x="0" y="10313"/>
                    </a:lnTo>
                    <a:lnTo>
                      <a:pt x="1637" y="40115"/>
                    </a:lnTo>
                    <a:lnTo>
                      <a:pt x="2706" y="70721"/>
                    </a:lnTo>
                    <a:lnTo>
                      <a:pt x="3289" y="102939"/>
                    </a:lnTo>
                    <a:lnTo>
                      <a:pt x="3465" y="137576"/>
                    </a:lnTo>
                    <a:lnTo>
                      <a:pt x="3465" y="481524"/>
                    </a:lnTo>
                    <a:lnTo>
                      <a:pt x="87400" y="481524"/>
                    </a:lnTo>
                    <a:lnTo>
                      <a:pt x="87400" y="196904"/>
                    </a:lnTo>
                    <a:lnTo>
                      <a:pt x="87873" y="186103"/>
                    </a:lnTo>
                    <a:lnTo>
                      <a:pt x="109251" y="124065"/>
                    </a:lnTo>
                    <a:lnTo>
                      <a:pt x="163440" y="77041"/>
                    </a:lnTo>
                    <a:lnTo>
                      <a:pt x="200758" y="69652"/>
                    </a:lnTo>
                    <a:lnTo>
                      <a:pt x="244053" y="79418"/>
                    </a:lnTo>
                    <a:lnTo>
                      <a:pt x="275178" y="106516"/>
                    </a:lnTo>
                    <a:lnTo>
                      <a:pt x="293972" y="147641"/>
                    </a:lnTo>
                    <a:lnTo>
                      <a:pt x="300273" y="199491"/>
                    </a:lnTo>
                    <a:lnTo>
                      <a:pt x="300273" y="481524"/>
                    </a:lnTo>
                    <a:lnTo>
                      <a:pt x="384208" y="481524"/>
                    </a:lnTo>
                    <a:lnTo>
                      <a:pt x="384208" y="190884"/>
                    </a:lnTo>
                    <a:lnTo>
                      <a:pt x="384681" y="178847"/>
                    </a:lnTo>
                    <a:lnTo>
                      <a:pt x="406340" y="117894"/>
                    </a:lnTo>
                    <a:lnTo>
                      <a:pt x="458178" y="75953"/>
                    </a:lnTo>
                    <a:lnTo>
                      <a:pt x="492372" y="69652"/>
                    </a:lnTo>
                    <a:lnTo>
                      <a:pt x="538031" y="79660"/>
                    </a:lnTo>
                    <a:lnTo>
                      <a:pt x="570142" y="108450"/>
                    </a:lnTo>
                    <a:lnTo>
                      <a:pt x="589110" y="154170"/>
                    </a:lnTo>
                    <a:lnTo>
                      <a:pt x="595343" y="214967"/>
                    </a:lnTo>
                    <a:lnTo>
                      <a:pt x="595343" y="481524"/>
                    </a:lnTo>
                    <a:lnTo>
                      <a:pt x="679277" y="481524"/>
                    </a:lnTo>
                    <a:lnTo>
                      <a:pt x="679277" y="203784"/>
                    </a:lnTo>
                    <a:lnTo>
                      <a:pt x="672131" y="131964"/>
                    </a:lnTo>
                    <a:lnTo>
                      <a:pt x="652967" y="78343"/>
                    </a:lnTo>
                    <a:lnTo>
                      <a:pt x="625198" y="40629"/>
                    </a:lnTo>
                    <a:lnTo>
                      <a:pt x="592237" y="16529"/>
                    </a:lnTo>
                    <a:lnTo>
                      <a:pt x="557497" y="3750"/>
                    </a:lnTo>
                    <a:lnTo>
                      <a:pt x="524392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6">
                <a:extLst>
                  <a:ext uri="{FF2B5EF4-FFF2-40B4-BE49-F238E27FC236}">
                    <a16:creationId xmlns:a16="http://schemas.microsoft.com/office/drawing/2014/main" id="{D2CFF49D-882C-368F-C722-0A1BE9C7D88C}"/>
                  </a:ext>
                </a:extLst>
              </p:cNvPr>
              <p:cNvSpPr/>
              <p:nvPr/>
            </p:nvSpPr>
            <p:spPr>
              <a:xfrm>
                <a:off x="5431971" y="1193793"/>
                <a:ext cx="377825" cy="492125"/>
              </a:xfrm>
              <a:custGeom>
                <a:avLst/>
                <a:gdLst/>
                <a:ahLst/>
                <a:cxnLst/>
                <a:rect l="l" t="t" r="r" b="b"/>
                <a:pathLst>
                  <a:path w="377825" h="492125">
                    <a:moveTo>
                      <a:pt x="333492" y="62772"/>
                    </a:moveTo>
                    <a:lnTo>
                      <a:pt x="176528" y="62772"/>
                    </a:lnTo>
                    <a:lnTo>
                      <a:pt x="234316" y="74394"/>
                    </a:lnTo>
                    <a:lnTo>
                      <a:pt x="266955" y="102864"/>
                    </a:lnTo>
                    <a:lnTo>
                      <a:pt x="281421" y="138588"/>
                    </a:lnTo>
                    <a:lnTo>
                      <a:pt x="284692" y="171973"/>
                    </a:lnTo>
                    <a:lnTo>
                      <a:pt x="284692" y="181429"/>
                    </a:lnTo>
                    <a:lnTo>
                      <a:pt x="219789" y="184064"/>
                    </a:lnTo>
                    <a:lnTo>
                      <a:pt x="162816" y="192514"/>
                    </a:lnTo>
                    <a:lnTo>
                      <a:pt x="113996" y="206627"/>
                    </a:lnTo>
                    <a:lnTo>
                      <a:pt x="73552" y="226252"/>
                    </a:lnTo>
                    <a:lnTo>
                      <a:pt x="41708" y="251237"/>
                    </a:lnTo>
                    <a:lnTo>
                      <a:pt x="4708" y="316686"/>
                    </a:lnTo>
                    <a:lnTo>
                      <a:pt x="0" y="356847"/>
                    </a:lnTo>
                    <a:lnTo>
                      <a:pt x="5808" y="396969"/>
                    </a:lnTo>
                    <a:lnTo>
                      <a:pt x="23204" y="433707"/>
                    </a:lnTo>
                    <a:lnTo>
                      <a:pt x="52148" y="463884"/>
                    </a:lnTo>
                    <a:lnTo>
                      <a:pt x="92596" y="484320"/>
                    </a:lnTo>
                    <a:lnTo>
                      <a:pt x="144508" y="491838"/>
                    </a:lnTo>
                    <a:lnTo>
                      <a:pt x="191912" y="486156"/>
                    </a:lnTo>
                    <a:lnTo>
                      <a:pt x="232339" y="470882"/>
                    </a:lnTo>
                    <a:lnTo>
                      <a:pt x="264978" y="448675"/>
                    </a:lnTo>
                    <a:lnTo>
                      <a:pt x="282772" y="429075"/>
                    </a:lnTo>
                    <a:lnTo>
                      <a:pt x="167010" y="429075"/>
                    </a:lnTo>
                    <a:lnTo>
                      <a:pt x="135682" y="424050"/>
                    </a:lnTo>
                    <a:lnTo>
                      <a:pt x="109791" y="408867"/>
                    </a:lnTo>
                    <a:lnTo>
                      <a:pt x="92175" y="383364"/>
                    </a:lnTo>
                    <a:lnTo>
                      <a:pt x="85672" y="347382"/>
                    </a:lnTo>
                    <a:lnTo>
                      <a:pt x="93993" y="307421"/>
                    </a:lnTo>
                    <a:lnTo>
                      <a:pt x="150679" y="258927"/>
                    </a:lnTo>
                    <a:lnTo>
                      <a:pt x="192458" y="247196"/>
                    </a:lnTo>
                    <a:lnTo>
                      <a:pt x="238803" y="241676"/>
                    </a:lnTo>
                    <a:lnTo>
                      <a:pt x="286420" y="240767"/>
                    </a:lnTo>
                    <a:lnTo>
                      <a:pt x="369496" y="240767"/>
                    </a:lnTo>
                    <a:lnTo>
                      <a:pt x="369490" y="192514"/>
                    </a:lnTo>
                    <a:lnTo>
                      <a:pt x="367110" y="152161"/>
                    </a:lnTo>
                    <a:lnTo>
                      <a:pt x="359093" y="113063"/>
                    </a:lnTo>
                    <a:lnTo>
                      <a:pt x="344158" y="77094"/>
                    </a:lnTo>
                    <a:lnTo>
                      <a:pt x="333492" y="62772"/>
                    </a:lnTo>
                    <a:close/>
                  </a:path>
                  <a:path w="377825" h="492125">
                    <a:moveTo>
                      <a:pt x="370870" y="422196"/>
                    </a:moveTo>
                    <a:lnTo>
                      <a:pt x="292483" y="422196"/>
                    </a:lnTo>
                    <a:lnTo>
                      <a:pt x="299404" y="481524"/>
                    </a:lnTo>
                    <a:lnTo>
                      <a:pt x="377286" y="481524"/>
                    </a:lnTo>
                    <a:lnTo>
                      <a:pt x="373512" y="455807"/>
                    </a:lnTo>
                    <a:lnTo>
                      <a:pt x="371118" y="427996"/>
                    </a:lnTo>
                    <a:lnTo>
                      <a:pt x="370870" y="422196"/>
                    </a:lnTo>
                    <a:close/>
                  </a:path>
                  <a:path w="377825" h="492125">
                    <a:moveTo>
                      <a:pt x="369496" y="240767"/>
                    </a:moveTo>
                    <a:lnTo>
                      <a:pt x="286420" y="240767"/>
                    </a:lnTo>
                    <a:lnTo>
                      <a:pt x="286420" y="322450"/>
                    </a:lnTo>
                    <a:lnTo>
                      <a:pt x="286096" y="329530"/>
                    </a:lnTo>
                    <a:lnTo>
                      <a:pt x="266184" y="379013"/>
                    </a:lnTo>
                    <a:lnTo>
                      <a:pt x="208827" y="422276"/>
                    </a:lnTo>
                    <a:lnTo>
                      <a:pt x="167010" y="429075"/>
                    </a:lnTo>
                    <a:lnTo>
                      <a:pt x="282772" y="429075"/>
                    </a:lnTo>
                    <a:lnTo>
                      <a:pt x="289017" y="422196"/>
                    </a:lnTo>
                    <a:lnTo>
                      <a:pt x="370870" y="422196"/>
                    </a:lnTo>
                    <a:lnTo>
                      <a:pt x="369861" y="398573"/>
                    </a:lnTo>
                    <a:lnTo>
                      <a:pt x="369496" y="368020"/>
                    </a:lnTo>
                    <a:lnTo>
                      <a:pt x="369496" y="240767"/>
                    </a:lnTo>
                    <a:close/>
                  </a:path>
                  <a:path w="377825" h="492125">
                    <a:moveTo>
                      <a:pt x="189512" y="0"/>
                    </a:moveTo>
                    <a:lnTo>
                      <a:pt x="145457" y="2955"/>
                    </a:lnTo>
                    <a:lnTo>
                      <a:pt x="103839" y="11392"/>
                    </a:lnTo>
                    <a:lnTo>
                      <a:pt x="66116" y="24666"/>
                    </a:lnTo>
                    <a:lnTo>
                      <a:pt x="33747" y="42134"/>
                    </a:lnTo>
                    <a:lnTo>
                      <a:pt x="53652" y="98028"/>
                    </a:lnTo>
                    <a:lnTo>
                      <a:pt x="80516" y="83450"/>
                    </a:lnTo>
                    <a:lnTo>
                      <a:pt x="110869" y="72339"/>
                    </a:lnTo>
                    <a:lnTo>
                      <a:pt x="143333" y="65258"/>
                    </a:lnTo>
                    <a:lnTo>
                      <a:pt x="176528" y="62772"/>
                    </a:lnTo>
                    <a:lnTo>
                      <a:pt x="333492" y="62772"/>
                    </a:lnTo>
                    <a:lnTo>
                      <a:pt x="321020" y="46027"/>
                    </a:lnTo>
                    <a:lnTo>
                      <a:pt x="288390" y="21640"/>
                    </a:lnTo>
                    <a:lnTo>
                      <a:pt x="244983" y="5705"/>
                    </a:lnTo>
                    <a:lnTo>
                      <a:pt x="189512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7">
                <a:extLst>
                  <a:ext uri="{FF2B5EF4-FFF2-40B4-BE49-F238E27FC236}">
                    <a16:creationId xmlns:a16="http://schemas.microsoft.com/office/drawing/2014/main" id="{689DD62F-1D72-AA14-538E-7DE7504B21F3}"/>
                  </a:ext>
                </a:extLst>
              </p:cNvPr>
              <p:cNvSpPr/>
              <p:nvPr/>
            </p:nvSpPr>
            <p:spPr>
              <a:xfrm>
                <a:off x="5936458" y="1193793"/>
                <a:ext cx="238125" cy="481965"/>
              </a:xfrm>
              <a:custGeom>
                <a:avLst/>
                <a:gdLst/>
                <a:ahLst/>
                <a:cxnLst/>
                <a:rect l="l" t="t" r="r" b="b"/>
                <a:pathLst>
                  <a:path w="238125" h="481964">
                    <a:moveTo>
                      <a:pt x="223249" y="0"/>
                    </a:moveTo>
                    <a:lnTo>
                      <a:pt x="213731" y="0"/>
                    </a:lnTo>
                    <a:lnTo>
                      <a:pt x="171763" y="7175"/>
                    </a:lnTo>
                    <a:lnTo>
                      <a:pt x="134340" y="27732"/>
                    </a:lnTo>
                    <a:lnTo>
                      <a:pt x="103730" y="60218"/>
                    </a:lnTo>
                    <a:lnTo>
                      <a:pt x="82206" y="103180"/>
                    </a:lnTo>
                    <a:lnTo>
                      <a:pt x="78741" y="103180"/>
                    </a:lnTo>
                    <a:lnTo>
                      <a:pt x="75285" y="10324"/>
                    </a:lnTo>
                    <a:lnTo>
                      <a:pt x="0" y="10324"/>
                    </a:lnTo>
                    <a:lnTo>
                      <a:pt x="2133" y="44058"/>
                    </a:lnTo>
                    <a:lnTo>
                      <a:pt x="3458" y="79646"/>
                    </a:lnTo>
                    <a:lnTo>
                      <a:pt x="4134" y="117331"/>
                    </a:lnTo>
                    <a:lnTo>
                      <a:pt x="4324" y="157356"/>
                    </a:lnTo>
                    <a:lnTo>
                      <a:pt x="4324" y="481524"/>
                    </a:lnTo>
                    <a:lnTo>
                      <a:pt x="89128" y="481524"/>
                    </a:lnTo>
                    <a:lnTo>
                      <a:pt x="89128" y="230443"/>
                    </a:lnTo>
                    <a:lnTo>
                      <a:pt x="89438" y="219668"/>
                    </a:lnTo>
                    <a:lnTo>
                      <a:pt x="107660" y="146489"/>
                    </a:lnTo>
                    <a:lnTo>
                      <a:pt x="132497" y="111675"/>
                    </a:lnTo>
                    <a:lnTo>
                      <a:pt x="166582" y="88954"/>
                    </a:lnTo>
                    <a:lnTo>
                      <a:pt x="208538" y="80824"/>
                    </a:lnTo>
                    <a:lnTo>
                      <a:pt x="217030" y="80985"/>
                    </a:lnTo>
                    <a:lnTo>
                      <a:pt x="224549" y="81470"/>
                    </a:lnTo>
                    <a:lnTo>
                      <a:pt x="231418" y="82278"/>
                    </a:lnTo>
                    <a:lnTo>
                      <a:pt x="237961" y="83411"/>
                    </a:lnTo>
                    <a:lnTo>
                      <a:pt x="237961" y="2586"/>
                    </a:lnTo>
                    <a:lnTo>
                      <a:pt x="230171" y="858"/>
                    </a:lnTo>
                    <a:lnTo>
                      <a:pt x="223249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8">
                <a:extLst>
                  <a:ext uri="{FF2B5EF4-FFF2-40B4-BE49-F238E27FC236}">
                    <a16:creationId xmlns:a16="http://schemas.microsoft.com/office/drawing/2014/main" id="{98CE67C7-4FCB-5F1C-C87C-D59F0EDF7660}"/>
                  </a:ext>
                </a:extLst>
              </p:cNvPr>
              <p:cNvSpPr/>
              <p:nvPr/>
            </p:nvSpPr>
            <p:spPr>
              <a:xfrm>
                <a:off x="6230663" y="1069116"/>
                <a:ext cx="280670" cy="615950"/>
              </a:xfrm>
              <a:custGeom>
                <a:avLst/>
                <a:gdLst/>
                <a:ahLst/>
                <a:cxnLst/>
                <a:rect l="l" t="t" r="r" b="b"/>
                <a:pathLst>
                  <a:path w="280670" h="615950">
                    <a:moveTo>
                      <a:pt x="157492" y="0"/>
                    </a:moveTo>
                    <a:lnTo>
                      <a:pt x="72688" y="22355"/>
                    </a:lnTo>
                    <a:lnTo>
                      <a:pt x="72688" y="135001"/>
                    </a:lnTo>
                    <a:lnTo>
                      <a:pt x="0" y="135001"/>
                    </a:lnTo>
                    <a:lnTo>
                      <a:pt x="0" y="200349"/>
                    </a:lnTo>
                    <a:lnTo>
                      <a:pt x="72688" y="200349"/>
                    </a:lnTo>
                    <a:lnTo>
                      <a:pt x="72688" y="457441"/>
                    </a:lnTo>
                    <a:lnTo>
                      <a:pt x="74554" y="496231"/>
                    </a:lnTo>
                    <a:lnTo>
                      <a:pt x="90941" y="557685"/>
                    </a:lnTo>
                    <a:lnTo>
                      <a:pt x="124070" y="594983"/>
                    </a:lnTo>
                    <a:lnTo>
                      <a:pt x="170689" y="613279"/>
                    </a:lnTo>
                    <a:lnTo>
                      <a:pt x="199030" y="615656"/>
                    </a:lnTo>
                    <a:lnTo>
                      <a:pt x="222853" y="614744"/>
                    </a:lnTo>
                    <a:lnTo>
                      <a:pt x="243593" y="612220"/>
                    </a:lnTo>
                    <a:lnTo>
                      <a:pt x="261087" y="608407"/>
                    </a:lnTo>
                    <a:lnTo>
                      <a:pt x="275174" y="603625"/>
                    </a:lnTo>
                    <a:lnTo>
                      <a:pt x="271719" y="539994"/>
                    </a:lnTo>
                    <a:lnTo>
                      <a:pt x="262291" y="542021"/>
                    </a:lnTo>
                    <a:lnTo>
                      <a:pt x="250837" y="543970"/>
                    </a:lnTo>
                    <a:lnTo>
                      <a:pt x="237275" y="545436"/>
                    </a:lnTo>
                    <a:lnTo>
                      <a:pt x="221522" y="546014"/>
                    </a:lnTo>
                    <a:lnTo>
                      <a:pt x="191440" y="539860"/>
                    </a:lnTo>
                    <a:lnTo>
                      <a:pt x="171661" y="521936"/>
                    </a:lnTo>
                    <a:lnTo>
                      <a:pt x="160804" y="493050"/>
                    </a:lnTo>
                    <a:lnTo>
                      <a:pt x="157492" y="454007"/>
                    </a:lnTo>
                    <a:lnTo>
                      <a:pt x="157492" y="200349"/>
                    </a:lnTo>
                    <a:lnTo>
                      <a:pt x="280368" y="200349"/>
                    </a:lnTo>
                    <a:lnTo>
                      <a:pt x="280368" y="135001"/>
                    </a:lnTo>
                    <a:lnTo>
                      <a:pt x="157492" y="135001"/>
                    </a:lnTo>
                    <a:lnTo>
                      <a:pt x="157492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9">
                <a:extLst>
                  <a:ext uri="{FF2B5EF4-FFF2-40B4-BE49-F238E27FC236}">
                    <a16:creationId xmlns:a16="http://schemas.microsoft.com/office/drawing/2014/main" id="{8240F760-76AE-B352-DD69-450699B8D9C9}"/>
                  </a:ext>
                </a:extLst>
              </p:cNvPr>
              <p:cNvSpPr/>
              <p:nvPr/>
            </p:nvSpPr>
            <p:spPr>
              <a:xfrm>
                <a:off x="6611404" y="1019244"/>
                <a:ext cx="367030" cy="656590"/>
              </a:xfrm>
              <a:custGeom>
                <a:avLst/>
                <a:gdLst/>
                <a:ahLst/>
                <a:cxnLst/>
                <a:rect l="l" t="t" r="r" b="b"/>
                <a:pathLst>
                  <a:path w="367029" h="656589">
                    <a:moveTo>
                      <a:pt x="366903" y="584200"/>
                    </a:moveTo>
                    <a:lnTo>
                      <a:pt x="84797" y="584200"/>
                    </a:lnTo>
                    <a:lnTo>
                      <a:pt x="84797" y="0"/>
                    </a:lnTo>
                    <a:lnTo>
                      <a:pt x="0" y="0"/>
                    </a:lnTo>
                    <a:lnTo>
                      <a:pt x="0" y="584200"/>
                    </a:lnTo>
                    <a:lnTo>
                      <a:pt x="0" y="656590"/>
                    </a:lnTo>
                    <a:lnTo>
                      <a:pt x="366903" y="656590"/>
                    </a:lnTo>
                    <a:lnTo>
                      <a:pt x="366903" y="58420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10">
                <a:extLst>
                  <a:ext uri="{FF2B5EF4-FFF2-40B4-BE49-F238E27FC236}">
                    <a16:creationId xmlns:a16="http://schemas.microsoft.com/office/drawing/2014/main" id="{945D8299-A729-059B-4DFD-74A937242763}"/>
                  </a:ext>
                </a:extLst>
              </p:cNvPr>
              <p:cNvSpPr/>
              <p:nvPr/>
            </p:nvSpPr>
            <p:spPr>
              <a:xfrm>
                <a:off x="7032817" y="1193793"/>
                <a:ext cx="378460" cy="492125"/>
              </a:xfrm>
              <a:custGeom>
                <a:avLst/>
                <a:gdLst/>
                <a:ahLst/>
                <a:cxnLst/>
                <a:rect l="l" t="t" r="r" b="b"/>
                <a:pathLst>
                  <a:path w="378459" h="492125">
                    <a:moveTo>
                      <a:pt x="333803" y="62772"/>
                    </a:moveTo>
                    <a:lnTo>
                      <a:pt x="177397" y="62772"/>
                    </a:lnTo>
                    <a:lnTo>
                      <a:pt x="235045" y="74394"/>
                    </a:lnTo>
                    <a:lnTo>
                      <a:pt x="267385" y="102864"/>
                    </a:lnTo>
                    <a:lnTo>
                      <a:pt x="281555" y="138588"/>
                    </a:lnTo>
                    <a:lnTo>
                      <a:pt x="284692" y="171973"/>
                    </a:lnTo>
                    <a:lnTo>
                      <a:pt x="284692" y="181429"/>
                    </a:lnTo>
                    <a:lnTo>
                      <a:pt x="220039" y="184064"/>
                    </a:lnTo>
                    <a:lnTo>
                      <a:pt x="163183" y="192514"/>
                    </a:lnTo>
                    <a:lnTo>
                      <a:pt x="114378" y="206627"/>
                    </a:lnTo>
                    <a:lnTo>
                      <a:pt x="73878" y="226252"/>
                    </a:lnTo>
                    <a:lnTo>
                      <a:pt x="41937" y="251237"/>
                    </a:lnTo>
                    <a:lnTo>
                      <a:pt x="4744" y="316686"/>
                    </a:lnTo>
                    <a:lnTo>
                      <a:pt x="0" y="356847"/>
                    </a:lnTo>
                    <a:lnTo>
                      <a:pt x="5891" y="396969"/>
                    </a:lnTo>
                    <a:lnTo>
                      <a:pt x="23455" y="433707"/>
                    </a:lnTo>
                    <a:lnTo>
                      <a:pt x="52523" y="463884"/>
                    </a:lnTo>
                    <a:lnTo>
                      <a:pt x="92930" y="484320"/>
                    </a:lnTo>
                    <a:lnTo>
                      <a:pt x="144508" y="491838"/>
                    </a:lnTo>
                    <a:lnTo>
                      <a:pt x="191926" y="486156"/>
                    </a:lnTo>
                    <a:lnTo>
                      <a:pt x="232448" y="470882"/>
                    </a:lnTo>
                    <a:lnTo>
                      <a:pt x="265345" y="448675"/>
                    </a:lnTo>
                    <a:lnTo>
                      <a:pt x="283510" y="429075"/>
                    </a:lnTo>
                    <a:lnTo>
                      <a:pt x="167010" y="429075"/>
                    </a:lnTo>
                    <a:lnTo>
                      <a:pt x="136183" y="424050"/>
                    </a:lnTo>
                    <a:lnTo>
                      <a:pt x="110546" y="408867"/>
                    </a:lnTo>
                    <a:lnTo>
                      <a:pt x="93022" y="383364"/>
                    </a:lnTo>
                    <a:lnTo>
                      <a:pt x="86531" y="347382"/>
                    </a:lnTo>
                    <a:lnTo>
                      <a:pt x="94848" y="307421"/>
                    </a:lnTo>
                    <a:lnTo>
                      <a:pt x="151431" y="258927"/>
                    </a:lnTo>
                    <a:lnTo>
                      <a:pt x="193062" y="247196"/>
                    </a:lnTo>
                    <a:lnTo>
                      <a:pt x="239165" y="241676"/>
                    </a:lnTo>
                    <a:lnTo>
                      <a:pt x="286420" y="240767"/>
                    </a:lnTo>
                    <a:lnTo>
                      <a:pt x="369496" y="240767"/>
                    </a:lnTo>
                    <a:lnTo>
                      <a:pt x="369490" y="192514"/>
                    </a:lnTo>
                    <a:lnTo>
                      <a:pt x="367155" y="152161"/>
                    </a:lnTo>
                    <a:lnTo>
                      <a:pt x="359243" y="113063"/>
                    </a:lnTo>
                    <a:lnTo>
                      <a:pt x="344429" y="77094"/>
                    </a:lnTo>
                    <a:lnTo>
                      <a:pt x="333803" y="62772"/>
                    </a:lnTo>
                    <a:close/>
                  </a:path>
                  <a:path w="378459" h="492125">
                    <a:moveTo>
                      <a:pt x="371245" y="422196"/>
                    </a:moveTo>
                    <a:lnTo>
                      <a:pt x="292483" y="422196"/>
                    </a:lnTo>
                    <a:lnTo>
                      <a:pt x="299404" y="481524"/>
                    </a:lnTo>
                    <a:lnTo>
                      <a:pt x="378145" y="481524"/>
                    </a:lnTo>
                    <a:lnTo>
                      <a:pt x="374240" y="455807"/>
                    </a:lnTo>
                    <a:lnTo>
                      <a:pt x="371551" y="427996"/>
                    </a:lnTo>
                    <a:lnTo>
                      <a:pt x="371245" y="422196"/>
                    </a:lnTo>
                    <a:close/>
                  </a:path>
                  <a:path w="378459" h="492125">
                    <a:moveTo>
                      <a:pt x="369496" y="240767"/>
                    </a:moveTo>
                    <a:lnTo>
                      <a:pt x="286420" y="240767"/>
                    </a:lnTo>
                    <a:lnTo>
                      <a:pt x="286420" y="322450"/>
                    </a:lnTo>
                    <a:lnTo>
                      <a:pt x="286110" y="329530"/>
                    </a:lnTo>
                    <a:lnTo>
                      <a:pt x="267035" y="379013"/>
                    </a:lnTo>
                    <a:lnTo>
                      <a:pt x="209329" y="422276"/>
                    </a:lnTo>
                    <a:lnTo>
                      <a:pt x="167010" y="429075"/>
                    </a:lnTo>
                    <a:lnTo>
                      <a:pt x="283510" y="429075"/>
                    </a:lnTo>
                    <a:lnTo>
                      <a:pt x="289886" y="422196"/>
                    </a:lnTo>
                    <a:lnTo>
                      <a:pt x="371245" y="422196"/>
                    </a:lnTo>
                    <a:lnTo>
                      <a:pt x="369996" y="398573"/>
                    </a:lnTo>
                    <a:lnTo>
                      <a:pt x="369496" y="368020"/>
                    </a:lnTo>
                    <a:lnTo>
                      <a:pt x="369496" y="240767"/>
                    </a:lnTo>
                    <a:close/>
                  </a:path>
                  <a:path w="378459" h="492125">
                    <a:moveTo>
                      <a:pt x="189512" y="0"/>
                    </a:moveTo>
                    <a:lnTo>
                      <a:pt x="145593" y="2955"/>
                    </a:lnTo>
                    <a:lnTo>
                      <a:pt x="104274" y="11392"/>
                    </a:lnTo>
                    <a:lnTo>
                      <a:pt x="66850" y="24666"/>
                    </a:lnTo>
                    <a:lnTo>
                      <a:pt x="34616" y="42134"/>
                    </a:lnTo>
                    <a:lnTo>
                      <a:pt x="53652" y="98028"/>
                    </a:lnTo>
                    <a:lnTo>
                      <a:pt x="81018" y="83450"/>
                    </a:lnTo>
                    <a:lnTo>
                      <a:pt x="111630" y="72339"/>
                    </a:lnTo>
                    <a:lnTo>
                      <a:pt x="144188" y="65258"/>
                    </a:lnTo>
                    <a:lnTo>
                      <a:pt x="177397" y="62772"/>
                    </a:lnTo>
                    <a:lnTo>
                      <a:pt x="333803" y="62772"/>
                    </a:lnTo>
                    <a:lnTo>
                      <a:pt x="321380" y="46027"/>
                    </a:lnTo>
                    <a:lnTo>
                      <a:pt x="288766" y="21640"/>
                    </a:lnTo>
                    <a:lnTo>
                      <a:pt x="245254" y="5705"/>
                    </a:lnTo>
                    <a:lnTo>
                      <a:pt x="189512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11">
                <a:extLst>
                  <a:ext uri="{FF2B5EF4-FFF2-40B4-BE49-F238E27FC236}">
                    <a16:creationId xmlns:a16="http://schemas.microsoft.com/office/drawing/2014/main" id="{4124B6D5-13AD-66FD-8E99-A6C42E6934FC}"/>
                  </a:ext>
                </a:extLst>
              </p:cNvPr>
              <p:cNvSpPr/>
              <p:nvPr/>
            </p:nvSpPr>
            <p:spPr>
              <a:xfrm>
                <a:off x="7538165" y="1193796"/>
                <a:ext cx="407034" cy="481965"/>
              </a:xfrm>
              <a:custGeom>
                <a:avLst/>
                <a:gdLst/>
                <a:ahLst/>
                <a:cxnLst/>
                <a:rect l="l" t="t" r="r" b="b"/>
                <a:pathLst>
                  <a:path w="407034" h="481964">
                    <a:moveTo>
                      <a:pt x="239699" y="0"/>
                    </a:moveTo>
                    <a:lnTo>
                      <a:pt x="185293" y="7550"/>
                    </a:lnTo>
                    <a:lnTo>
                      <a:pt x="140620" y="27514"/>
                    </a:lnTo>
                    <a:lnTo>
                      <a:pt x="106330" y="55862"/>
                    </a:lnTo>
                    <a:lnTo>
                      <a:pt x="83076" y="88562"/>
                    </a:lnTo>
                    <a:lnTo>
                      <a:pt x="81348" y="88562"/>
                    </a:lnTo>
                    <a:lnTo>
                      <a:pt x="76154" y="10313"/>
                    </a:lnTo>
                    <a:lnTo>
                      <a:pt x="0" y="10313"/>
                    </a:lnTo>
                    <a:lnTo>
                      <a:pt x="1637" y="40115"/>
                    </a:lnTo>
                    <a:lnTo>
                      <a:pt x="2706" y="70721"/>
                    </a:lnTo>
                    <a:lnTo>
                      <a:pt x="3289" y="102939"/>
                    </a:lnTo>
                    <a:lnTo>
                      <a:pt x="3465" y="137576"/>
                    </a:lnTo>
                    <a:lnTo>
                      <a:pt x="3465" y="481524"/>
                    </a:lnTo>
                    <a:lnTo>
                      <a:pt x="89997" y="481524"/>
                    </a:lnTo>
                    <a:lnTo>
                      <a:pt x="89997" y="198632"/>
                    </a:lnTo>
                    <a:lnTo>
                      <a:pt x="90334" y="187717"/>
                    </a:lnTo>
                    <a:lnTo>
                      <a:pt x="112211" y="124557"/>
                    </a:lnTo>
                    <a:lnTo>
                      <a:pt x="171133" y="77563"/>
                    </a:lnTo>
                    <a:lnTo>
                      <a:pt x="211145" y="70510"/>
                    </a:lnTo>
                    <a:lnTo>
                      <a:pt x="262630" y="81635"/>
                    </a:lnTo>
                    <a:lnTo>
                      <a:pt x="296593" y="111784"/>
                    </a:lnTo>
                    <a:lnTo>
                      <a:pt x="315304" y="156120"/>
                    </a:lnTo>
                    <a:lnTo>
                      <a:pt x="321037" y="209805"/>
                    </a:lnTo>
                    <a:lnTo>
                      <a:pt x="321037" y="481524"/>
                    </a:lnTo>
                    <a:lnTo>
                      <a:pt x="406699" y="481524"/>
                    </a:lnTo>
                    <a:lnTo>
                      <a:pt x="406699" y="200349"/>
                    </a:lnTo>
                    <a:lnTo>
                      <a:pt x="400900" y="138350"/>
                    </a:lnTo>
                    <a:lnTo>
                      <a:pt x="385096" y="89933"/>
                    </a:lnTo>
                    <a:lnTo>
                      <a:pt x="361678" y="53626"/>
                    </a:lnTo>
                    <a:lnTo>
                      <a:pt x="333039" y="27953"/>
                    </a:lnTo>
                    <a:lnTo>
                      <a:pt x="269658" y="2614"/>
                    </a:lnTo>
                    <a:lnTo>
                      <a:pt x="239699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12">
                <a:extLst>
                  <a:ext uri="{FF2B5EF4-FFF2-40B4-BE49-F238E27FC236}">
                    <a16:creationId xmlns:a16="http://schemas.microsoft.com/office/drawing/2014/main" id="{EB27870A-92DC-2877-7665-93E6D5C4B677}"/>
                  </a:ext>
                </a:extLst>
              </p:cNvPr>
              <p:cNvSpPr/>
              <p:nvPr/>
            </p:nvSpPr>
            <p:spPr>
              <a:xfrm>
                <a:off x="8050437" y="984849"/>
                <a:ext cx="447675" cy="701040"/>
              </a:xfrm>
              <a:custGeom>
                <a:avLst/>
                <a:gdLst/>
                <a:ahLst/>
                <a:cxnLst/>
                <a:rect l="l" t="t" r="r" b="b"/>
                <a:pathLst>
                  <a:path w="447675" h="701039">
                    <a:moveTo>
                      <a:pt x="212873" y="208946"/>
                    </a:moveTo>
                    <a:lnTo>
                      <a:pt x="170399" y="213390"/>
                    </a:lnTo>
                    <a:lnTo>
                      <a:pt x="130572" y="226438"/>
                    </a:lnTo>
                    <a:lnTo>
                      <a:pt x="94335" y="247669"/>
                    </a:lnTo>
                    <a:lnTo>
                      <a:pt x="62631" y="276659"/>
                    </a:lnTo>
                    <a:lnTo>
                      <a:pt x="36403" y="312984"/>
                    </a:lnTo>
                    <a:lnTo>
                      <a:pt x="16593" y="356222"/>
                    </a:lnTo>
                    <a:lnTo>
                      <a:pt x="4144" y="405950"/>
                    </a:lnTo>
                    <a:lnTo>
                      <a:pt x="0" y="461745"/>
                    </a:lnTo>
                    <a:lnTo>
                      <a:pt x="4017" y="512998"/>
                    </a:lnTo>
                    <a:lnTo>
                      <a:pt x="15590" y="559313"/>
                    </a:lnTo>
                    <a:lnTo>
                      <a:pt x="33998" y="600105"/>
                    </a:lnTo>
                    <a:lnTo>
                      <a:pt x="58520" y="634792"/>
                    </a:lnTo>
                    <a:lnTo>
                      <a:pt x="88437" y="662787"/>
                    </a:lnTo>
                    <a:lnTo>
                      <a:pt x="123029" y="683507"/>
                    </a:lnTo>
                    <a:lnTo>
                      <a:pt x="161575" y="696368"/>
                    </a:lnTo>
                    <a:lnTo>
                      <a:pt x="203355" y="700784"/>
                    </a:lnTo>
                    <a:lnTo>
                      <a:pt x="257342" y="693785"/>
                    </a:lnTo>
                    <a:lnTo>
                      <a:pt x="302975" y="674453"/>
                    </a:lnTo>
                    <a:lnTo>
                      <a:pt x="339034" y="645284"/>
                    </a:lnTo>
                    <a:lnTo>
                      <a:pt x="348228" y="632001"/>
                    </a:lnTo>
                    <a:lnTo>
                      <a:pt x="227584" y="632001"/>
                    </a:lnTo>
                    <a:lnTo>
                      <a:pt x="184751" y="625699"/>
                    </a:lnTo>
                    <a:lnTo>
                      <a:pt x="149706" y="607957"/>
                    </a:lnTo>
                    <a:lnTo>
                      <a:pt x="122447" y="580516"/>
                    </a:lnTo>
                    <a:lnTo>
                      <a:pt x="102977" y="545121"/>
                    </a:lnTo>
                    <a:lnTo>
                      <a:pt x="91294" y="503515"/>
                    </a:lnTo>
                    <a:lnTo>
                      <a:pt x="87400" y="457441"/>
                    </a:lnTo>
                    <a:lnTo>
                      <a:pt x="91723" y="407877"/>
                    </a:lnTo>
                    <a:lnTo>
                      <a:pt x="104386" y="364164"/>
                    </a:lnTo>
                    <a:lnTo>
                      <a:pt x="124933" y="327712"/>
                    </a:lnTo>
                    <a:lnTo>
                      <a:pt x="152907" y="299929"/>
                    </a:lnTo>
                    <a:lnTo>
                      <a:pt x="187853" y="282226"/>
                    </a:lnTo>
                    <a:lnTo>
                      <a:pt x="229312" y="276012"/>
                    </a:lnTo>
                    <a:lnTo>
                      <a:pt x="351687" y="276012"/>
                    </a:lnTo>
                    <a:lnTo>
                      <a:pt x="334440" y="253566"/>
                    </a:lnTo>
                    <a:lnTo>
                      <a:pt x="303409" y="230551"/>
                    </a:lnTo>
                    <a:lnTo>
                      <a:pt x="262806" y="214791"/>
                    </a:lnTo>
                    <a:lnTo>
                      <a:pt x="212873" y="208946"/>
                    </a:lnTo>
                    <a:close/>
                  </a:path>
                  <a:path w="447675" h="701039">
                    <a:moveTo>
                      <a:pt x="444236" y="608777"/>
                    </a:moveTo>
                    <a:lnTo>
                      <a:pt x="366030" y="608777"/>
                    </a:lnTo>
                    <a:lnTo>
                      <a:pt x="370365" y="690471"/>
                    </a:lnTo>
                    <a:lnTo>
                      <a:pt x="447379" y="690471"/>
                    </a:lnTo>
                    <a:lnTo>
                      <a:pt x="445741" y="663531"/>
                    </a:lnTo>
                    <a:lnTo>
                      <a:pt x="444736" y="634792"/>
                    </a:lnTo>
                    <a:lnTo>
                      <a:pt x="444654" y="632001"/>
                    </a:lnTo>
                    <a:lnTo>
                      <a:pt x="444236" y="608777"/>
                    </a:lnTo>
                    <a:close/>
                  </a:path>
                  <a:path w="447675" h="701039">
                    <a:moveTo>
                      <a:pt x="351687" y="276012"/>
                    </a:moveTo>
                    <a:lnTo>
                      <a:pt x="229312" y="276012"/>
                    </a:lnTo>
                    <a:lnTo>
                      <a:pt x="274336" y="283845"/>
                    </a:lnTo>
                    <a:lnTo>
                      <a:pt x="311086" y="305139"/>
                    </a:lnTo>
                    <a:lnTo>
                      <a:pt x="338099" y="336592"/>
                    </a:lnTo>
                    <a:lnTo>
                      <a:pt x="353915" y="374899"/>
                    </a:lnTo>
                    <a:lnTo>
                      <a:pt x="357381" y="492697"/>
                    </a:lnTo>
                    <a:lnTo>
                      <a:pt x="357205" y="502707"/>
                    </a:lnTo>
                    <a:lnTo>
                      <a:pt x="335761" y="572865"/>
                    </a:lnTo>
                    <a:lnTo>
                      <a:pt x="306652" y="605019"/>
                    </a:lnTo>
                    <a:lnTo>
                      <a:pt x="269593" y="625081"/>
                    </a:lnTo>
                    <a:lnTo>
                      <a:pt x="227584" y="632001"/>
                    </a:lnTo>
                    <a:lnTo>
                      <a:pt x="348228" y="632001"/>
                    </a:lnTo>
                    <a:lnTo>
                      <a:pt x="364303" y="608777"/>
                    </a:lnTo>
                    <a:lnTo>
                      <a:pt x="444236" y="608777"/>
                    </a:lnTo>
                    <a:lnTo>
                      <a:pt x="444086" y="600105"/>
                    </a:lnTo>
                    <a:lnTo>
                      <a:pt x="443979" y="580516"/>
                    </a:lnTo>
                    <a:lnTo>
                      <a:pt x="443913" y="281174"/>
                    </a:lnTo>
                    <a:lnTo>
                      <a:pt x="355654" y="281174"/>
                    </a:lnTo>
                    <a:lnTo>
                      <a:pt x="351687" y="276012"/>
                    </a:lnTo>
                    <a:close/>
                  </a:path>
                  <a:path w="447675" h="701039">
                    <a:moveTo>
                      <a:pt x="443913" y="0"/>
                    </a:moveTo>
                    <a:lnTo>
                      <a:pt x="357381" y="0"/>
                    </a:lnTo>
                    <a:lnTo>
                      <a:pt x="357381" y="281174"/>
                    </a:lnTo>
                    <a:lnTo>
                      <a:pt x="443913" y="281174"/>
                    </a:lnTo>
                    <a:lnTo>
                      <a:pt x="443913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18" name="object 18">
                <a:extLst>
                  <a:ext uri="{FF2B5EF4-FFF2-40B4-BE49-F238E27FC236}">
                    <a16:creationId xmlns:a16="http://schemas.microsoft.com/office/drawing/2014/main" id="{7E19A9AA-7618-1ECD-82B4-5B5E0D12DA59}"/>
                  </a:ext>
                </a:extLst>
              </p:cNvPr>
              <p:cNvGrpSpPr/>
              <p:nvPr/>
            </p:nvGrpSpPr>
            <p:grpSpPr>
              <a:xfrm>
                <a:off x="1572641" y="50585"/>
                <a:ext cx="2386330" cy="2541270"/>
                <a:chOff x="1572641" y="50585"/>
                <a:chExt cx="2386330" cy="2541270"/>
              </a:xfrm>
            </p:grpSpPr>
            <p:sp>
              <p:nvSpPr>
                <p:cNvPr id="19" name="object 19">
                  <a:extLst>
                    <a:ext uri="{FF2B5EF4-FFF2-40B4-BE49-F238E27FC236}">
                      <a16:creationId xmlns:a16="http://schemas.microsoft.com/office/drawing/2014/main" id="{33F4BBF2-516C-619E-20C8-BD7ED8C05CD0}"/>
                    </a:ext>
                  </a:extLst>
                </p:cNvPr>
                <p:cNvSpPr/>
                <p:nvPr/>
              </p:nvSpPr>
              <p:spPr>
                <a:xfrm>
                  <a:off x="1572641" y="1632608"/>
                  <a:ext cx="614680" cy="419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680" h="419735">
                      <a:moveTo>
                        <a:pt x="280075" y="0"/>
                      </a:moveTo>
                      <a:lnTo>
                        <a:pt x="226509" y="4324"/>
                      </a:lnTo>
                      <a:lnTo>
                        <a:pt x="183975" y="14909"/>
                      </a:lnTo>
                      <a:lnTo>
                        <a:pt x="139315" y="35832"/>
                      </a:lnTo>
                      <a:lnTo>
                        <a:pt x="98249" y="69337"/>
                      </a:lnTo>
                      <a:lnTo>
                        <a:pt x="66514" y="110422"/>
                      </a:lnTo>
                      <a:lnTo>
                        <a:pt x="43055" y="156991"/>
                      </a:lnTo>
                      <a:lnTo>
                        <a:pt x="26815" y="206947"/>
                      </a:lnTo>
                      <a:lnTo>
                        <a:pt x="15458" y="260466"/>
                      </a:lnTo>
                      <a:lnTo>
                        <a:pt x="8648" y="315289"/>
                      </a:lnTo>
                      <a:lnTo>
                        <a:pt x="2372" y="367305"/>
                      </a:lnTo>
                      <a:lnTo>
                        <a:pt x="130" y="393879"/>
                      </a:lnTo>
                      <a:lnTo>
                        <a:pt x="0" y="419328"/>
                      </a:lnTo>
                      <a:lnTo>
                        <a:pt x="12855" y="412101"/>
                      </a:lnTo>
                      <a:lnTo>
                        <a:pt x="24983" y="404067"/>
                      </a:lnTo>
                      <a:lnTo>
                        <a:pt x="37598" y="396354"/>
                      </a:lnTo>
                      <a:lnTo>
                        <a:pt x="51914" y="390093"/>
                      </a:lnTo>
                      <a:lnTo>
                        <a:pt x="83066" y="384839"/>
                      </a:lnTo>
                      <a:lnTo>
                        <a:pt x="291811" y="384839"/>
                      </a:lnTo>
                      <a:lnTo>
                        <a:pt x="315704" y="377743"/>
                      </a:lnTo>
                      <a:lnTo>
                        <a:pt x="357577" y="357592"/>
                      </a:lnTo>
                      <a:lnTo>
                        <a:pt x="395877" y="331169"/>
                      </a:lnTo>
                      <a:lnTo>
                        <a:pt x="429818" y="299089"/>
                      </a:lnTo>
                      <a:lnTo>
                        <a:pt x="458614" y="261971"/>
                      </a:lnTo>
                      <a:lnTo>
                        <a:pt x="496148" y="206405"/>
                      </a:lnTo>
                      <a:lnTo>
                        <a:pt x="533030" y="150195"/>
                      </a:lnTo>
                      <a:lnTo>
                        <a:pt x="567540" y="96668"/>
                      </a:lnTo>
                      <a:lnTo>
                        <a:pt x="585969" y="70870"/>
                      </a:lnTo>
                      <a:lnTo>
                        <a:pt x="606588" y="47004"/>
                      </a:lnTo>
                      <a:lnTo>
                        <a:pt x="614368" y="39266"/>
                      </a:lnTo>
                      <a:lnTo>
                        <a:pt x="613510" y="38408"/>
                      </a:lnTo>
                      <a:lnTo>
                        <a:pt x="612641" y="38408"/>
                      </a:lnTo>
                      <a:lnTo>
                        <a:pt x="588911" y="38032"/>
                      </a:lnTo>
                      <a:lnTo>
                        <a:pt x="565588" y="36045"/>
                      </a:lnTo>
                      <a:lnTo>
                        <a:pt x="542429" y="33090"/>
                      </a:lnTo>
                      <a:lnTo>
                        <a:pt x="519188" y="29811"/>
                      </a:lnTo>
                      <a:lnTo>
                        <a:pt x="410155" y="10890"/>
                      </a:lnTo>
                      <a:lnTo>
                        <a:pt x="384696" y="7226"/>
                      </a:lnTo>
                      <a:lnTo>
                        <a:pt x="358995" y="4123"/>
                      </a:lnTo>
                      <a:lnTo>
                        <a:pt x="333131" y="1826"/>
                      </a:lnTo>
                      <a:lnTo>
                        <a:pt x="307184" y="576"/>
                      </a:lnTo>
                      <a:lnTo>
                        <a:pt x="280075" y="0"/>
                      </a:lnTo>
                      <a:close/>
                    </a:path>
                    <a:path w="614680" h="419735">
                      <a:moveTo>
                        <a:pt x="291811" y="384839"/>
                      </a:moveTo>
                      <a:lnTo>
                        <a:pt x="83066" y="384839"/>
                      </a:lnTo>
                      <a:lnTo>
                        <a:pt x="114216" y="385472"/>
                      </a:lnTo>
                      <a:lnTo>
                        <a:pt x="145366" y="389491"/>
                      </a:lnTo>
                      <a:lnTo>
                        <a:pt x="176518" y="394397"/>
                      </a:lnTo>
                      <a:lnTo>
                        <a:pt x="224388" y="396762"/>
                      </a:lnTo>
                      <a:lnTo>
                        <a:pt x="271045" y="391006"/>
                      </a:lnTo>
                      <a:lnTo>
                        <a:pt x="291811" y="384839"/>
                      </a:lnTo>
                      <a:close/>
                    </a:path>
                  </a:pathLst>
                </a:custGeom>
                <a:solidFill>
                  <a:srgbClr val="6F9548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20" name="object 20">
                  <a:extLst>
                    <a:ext uri="{FF2B5EF4-FFF2-40B4-BE49-F238E27FC236}">
                      <a16:creationId xmlns:a16="http://schemas.microsoft.com/office/drawing/2014/main" id="{92BF9D86-B740-A44C-D8F1-40804BE16CB3}"/>
                    </a:ext>
                  </a:extLst>
                </p:cNvPr>
                <p:cNvPicPr/>
                <p:nvPr/>
              </p:nvPicPr>
              <p:blipFill>
                <a:blip r:embed="rId11" cstate="print"/>
                <a:stretch>
                  <a:fillRect/>
                </a:stretch>
              </p:blipFill>
              <p:spPr>
                <a:xfrm>
                  <a:off x="1699837" y="1682829"/>
                  <a:ext cx="238830" cy="74176"/>
                </a:xfrm>
                <a:prstGeom prst="rect">
                  <a:avLst/>
                </a:prstGeom>
              </p:spPr>
            </p:pic>
            <p:sp>
              <p:nvSpPr>
                <p:cNvPr id="21" name="object 21">
                  <a:extLst>
                    <a:ext uri="{FF2B5EF4-FFF2-40B4-BE49-F238E27FC236}">
                      <a16:creationId xmlns:a16="http://schemas.microsoft.com/office/drawing/2014/main" id="{0933F023-7A9C-01DC-8A2C-46E7A929F160}"/>
                    </a:ext>
                  </a:extLst>
                </p:cNvPr>
                <p:cNvSpPr/>
                <p:nvPr/>
              </p:nvSpPr>
              <p:spPr>
                <a:xfrm>
                  <a:off x="2213867" y="50585"/>
                  <a:ext cx="1745614" cy="2541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5614" h="2541270">
                      <a:moveTo>
                        <a:pt x="1552656" y="0"/>
                      </a:moveTo>
                      <a:lnTo>
                        <a:pt x="1480782" y="7792"/>
                      </a:lnTo>
                      <a:lnTo>
                        <a:pt x="1413813" y="30979"/>
                      </a:lnTo>
                      <a:lnTo>
                        <a:pt x="1351751" y="63117"/>
                      </a:lnTo>
                      <a:lnTo>
                        <a:pt x="1276272" y="112308"/>
                      </a:lnTo>
                      <a:lnTo>
                        <a:pt x="1231941" y="145396"/>
                      </a:lnTo>
                      <a:lnTo>
                        <a:pt x="1189103" y="180340"/>
                      </a:lnTo>
                      <a:lnTo>
                        <a:pt x="1147677" y="216935"/>
                      </a:lnTo>
                      <a:lnTo>
                        <a:pt x="1107579" y="254976"/>
                      </a:lnTo>
                      <a:lnTo>
                        <a:pt x="1149651" y="219100"/>
                      </a:lnTo>
                      <a:lnTo>
                        <a:pt x="1192842" y="184878"/>
                      </a:lnTo>
                      <a:lnTo>
                        <a:pt x="1237236" y="152514"/>
                      </a:lnTo>
                      <a:lnTo>
                        <a:pt x="1282918" y="122214"/>
                      </a:lnTo>
                      <a:lnTo>
                        <a:pt x="1329970" y="94185"/>
                      </a:lnTo>
                      <a:lnTo>
                        <a:pt x="1390221" y="63121"/>
                      </a:lnTo>
                      <a:lnTo>
                        <a:pt x="1453715" y="39150"/>
                      </a:lnTo>
                      <a:lnTo>
                        <a:pt x="1518611" y="27215"/>
                      </a:lnTo>
                      <a:lnTo>
                        <a:pt x="1550574" y="27659"/>
                      </a:lnTo>
                      <a:lnTo>
                        <a:pt x="1608636" y="47156"/>
                      </a:lnTo>
                      <a:lnTo>
                        <a:pt x="1650765" y="90582"/>
                      </a:lnTo>
                      <a:lnTo>
                        <a:pt x="1675626" y="148660"/>
                      </a:lnTo>
                      <a:lnTo>
                        <a:pt x="1689068" y="212697"/>
                      </a:lnTo>
                      <a:lnTo>
                        <a:pt x="1694496" y="298837"/>
                      </a:lnTo>
                      <a:lnTo>
                        <a:pt x="1693415" y="352401"/>
                      </a:lnTo>
                      <a:lnTo>
                        <a:pt x="1689802" y="406048"/>
                      </a:lnTo>
                      <a:lnTo>
                        <a:pt x="1684152" y="459615"/>
                      </a:lnTo>
                      <a:lnTo>
                        <a:pt x="1676965" y="512936"/>
                      </a:lnTo>
                      <a:lnTo>
                        <a:pt x="1669207" y="561667"/>
                      </a:lnTo>
                      <a:lnTo>
                        <a:pt x="1660598" y="610302"/>
                      </a:lnTo>
                      <a:lnTo>
                        <a:pt x="1651191" y="658829"/>
                      </a:lnTo>
                      <a:lnTo>
                        <a:pt x="1641034" y="707235"/>
                      </a:lnTo>
                      <a:lnTo>
                        <a:pt x="1630179" y="755511"/>
                      </a:lnTo>
                      <a:lnTo>
                        <a:pt x="1618677" y="803643"/>
                      </a:lnTo>
                      <a:lnTo>
                        <a:pt x="1606578" y="851621"/>
                      </a:lnTo>
                      <a:lnTo>
                        <a:pt x="1593934" y="899431"/>
                      </a:lnTo>
                      <a:lnTo>
                        <a:pt x="1580794" y="947064"/>
                      </a:lnTo>
                      <a:lnTo>
                        <a:pt x="1567209" y="994507"/>
                      </a:lnTo>
                      <a:lnTo>
                        <a:pt x="1553231" y="1041747"/>
                      </a:lnTo>
                      <a:lnTo>
                        <a:pt x="1538357" y="1088794"/>
                      </a:lnTo>
                      <a:lnTo>
                        <a:pt x="1522980" y="1135647"/>
                      </a:lnTo>
                      <a:lnTo>
                        <a:pt x="1507069" y="1182283"/>
                      </a:lnTo>
                      <a:lnTo>
                        <a:pt x="1490592" y="1228678"/>
                      </a:lnTo>
                      <a:lnTo>
                        <a:pt x="1473518" y="1274810"/>
                      </a:lnTo>
                      <a:lnTo>
                        <a:pt x="1455817" y="1320655"/>
                      </a:lnTo>
                      <a:lnTo>
                        <a:pt x="1437456" y="1366190"/>
                      </a:lnTo>
                      <a:lnTo>
                        <a:pt x="1418405" y="1411392"/>
                      </a:lnTo>
                      <a:lnTo>
                        <a:pt x="1398632" y="1456238"/>
                      </a:lnTo>
                      <a:lnTo>
                        <a:pt x="1378106" y="1500705"/>
                      </a:lnTo>
                      <a:lnTo>
                        <a:pt x="1356797" y="1544769"/>
                      </a:lnTo>
                      <a:lnTo>
                        <a:pt x="1332824" y="1592529"/>
                      </a:lnTo>
                      <a:lnTo>
                        <a:pt x="1307689" y="1639793"/>
                      </a:lnTo>
                      <a:lnTo>
                        <a:pt x="1281474" y="1686480"/>
                      </a:lnTo>
                      <a:lnTo>
                        <a:pt x="1254260" y="1732506"/>
                      </a:lnTo>
                      <a:lnTo>
                        <a:pt x="1226131" y="1777788"/>
                      </a:lnTo>
                      <a:lnTo>
                        <a:pt x="1197051" y="1822753"/>
                      </a:lnTo>
                      <a:lnTo>
                        <a:pt x="1166890" y="1866770"/>
                      </a:lnTo>
                      <a:lnTo>
                        <a:pt x="1135608" y="1909715"/>
                      </a:lnTo>
                      <a:lnTo>
                        <a:pt x="1103161" y="1951465"/>
                      </a:lnTo>
                      <a:lnTo>
                        <a:pt x="1069507" y="1991896"/>
                      </a:lnTo>
                      <a:lnTo>
                        <a:pt x="1035139" y="2031496"/>
                      </a:lnTo>
                      <a:lnTo>
                        <a:pt x="999524" y="2069734"/>
                      </a:lnTo>
                      <a:lnTo>
                        <a:pt x="962661" y="2106486"/>
                      </a:lnTo>
                      <a:lnTo>
                        <a:pt x="924552" y="2141630"/>
                      </a:lnTo>
                      <a:lnTo>
                        <a:pt x="885199" y="2175043"/>
                      </a:lnTo>
                      <a:lnTo>
                        <a:pt x="844956" y="2206470"/>
                      </a:lnTo>
                      <a:lnTo>
                        <a:pt x="803343" y="2235589"/>
                      </a:lnTo>
                      <a:lnTo>
                        <a:pt x="760651" y="2262149"/>
                      </a:lnTo>
                      <a:lnTo>
                        <a:pt x="717172" y="2285902"/>
                      </a:lnTo>
                      <a:lnTo>
                        <a:pt x="673195" y="2306599"/>
                      </a:lnTo>
                      <a:lnTo>
                        <a:pt x="616624" y="2327021"/>
                      </a:lnTo>
                      <a:lnTo>
                        <a:pt x="560706" y="2340996"/>
                      </a:lnTo>
                      <a:lnTo>
                        <a:pt x="505969" y="2346907"/>
                      </a:lnTo>
                      <a:lnTo>
                        <a:pt x="479900" y="2346677"/>
                      </a:lnTo>
                      <a:lnTo>
                        <a:pt x="432092" y="2339381"/>
                      </a:lnTo>
                      <a:lnTo>
                        <a:pt x="396292" y="2325520"/>
                      </a:lnTo>
                      <a:lnTo>
                        <a:pt x="382439" y="2318640"/>
                      </a:lnTo>
                      <a:lnTo>
                        <a:pt x="376387" y="2314337"/>
                      </a:lnTo>
                      <a:lnTo>
                        <a:pt x="369466" y="2310044"/>
                      </a:lnTo>
                      <a:lnTo>
                        <a:pt x="336217" y="2282686"/>
                      </a:lnTo>
                      <a:lnTo>
                        <a:pt x="306621" y="2249849"/>
                      </a:lnTo>
                      <a:lnTo>
                        <a:pt x="280757" y="2213789"/>
                      </a:lnTo>
                      <a:lnTo>
                        <a:pt x="258705" y="2176760"/>
                      </a:lnTo>
                      <a:lnTo>
                        <a:pt x="240329" y="2137960"/>
                      </a:lnTo>
                      <a:lnTo>
                        <a:pt x="225279" y="2097871"/>
                      </a:lnTo>
                      <a:lnTo>
                        <a:pt x="213311" y="2056814"/>
                      </a:lnTo>
                      <a:lnTo>
                        <a:pt x="204183" y="2015110"/>
                      </a:lnTo>
                      <a:lnTo>
                        <a:pt x="194670" y="1943634"/>
                      </a:lnTo>
                      <a:lnTo>
                        <a:pt x="190340" y="1871513"/>
                      </a:lnTo>
                      <a:lnTo>
                        <a:pt x="189495" y="1820484"/>
                      </a:lnTo>
                      <a:lnTo>
                        <a:pt x="189482" y="1803578"/>
                      </a:lnTo>
                      <a:lnTo>
                        <a:pt x="190277" y="1796244"/>
                      </a:lnTo>
                      <a:lnTo>
                        <a:pt x="192522" y="1765129"/>
                      </a:lnTo>
                      <a:lnTo>
                        <a:pt x="193806" y="1751988"/>
                      </a:lnTo>
                      <a:lnTo>
                        <a:pt x="176444" y="1761151"/>
                      </a:lnTo>
                      <a:lnTo>
                        <a:pt x="158111" y="1767895"/>
                      </a:lnTo>
                      <a:lnTo>
                        <a:pt x="138804" y="1772060"/>
                      </a:lnTo>
                      <a:lnTo>
                        <a:pt x="118520" y="1773484"/>
                      </a:lnTo>
                      <a:lnTo>
                        <a:pt x="89561" y="1770663"/>
                      </a:lnTo>
                      <a:lnTo>
                        <a:pt x="62708" y="1762523"/>
                      </a:lnTo>
                      <a:lnTo>
                        <a:pt x="38451" y="1749546"/>
                      </a:lnTo>
                      <a:lnTo>
                        <a:pt x="17277" y="1732219"/>
                      </a:lnTo>
                      <a:lnTo>
                        <a:pt x="7300" y="1786291"/>
                      </a:lnTo>
                      <a:lnTo>
                        <a:pt x="1702" y="1841093"/>
                      </a:lnTo>
                      <a:lnTo>
                        <a:pt x="0" y="1896059"/>
                      </a:lnTo>
                      <a:lnTo>
                        <a:pt x="1707" y="1950620"/>
                      </a:lnTo>
                      <a:lnTo>
                        <a:pt x="5400" y="1999923"/>
                      </a:lnTo>
                      <a:lnTo>
                        <a:pt x="11458" y="2050019"/>
                      </a:lnTo>
                      <a:lnTo>
                        <a:pt x="20130" y="2100362"/>
                      </a:lnTo>
                      <a:lnTo>
                        <a:pt x="31666" y="2150409"/>
                      </a:lnTo>
                      <a:lnTo>
                        <a:pt x="46315" y="2199613"/>
                      </a:lnTo>
                      <a:lnTo>
                        <a:pt x="64325" y="2247430"/>
                      </a:lnTo>
                      <a:lnTo>
                        <a:pt x="85947" y="2293316"/>
                      </a:lnTo>
                      <a:lnTo>
                        <a:pt x="111430" y="2336724"/>
                      </a:lnTo>
                      <a:lnTo>
                        <a:pt x="141022" y="2377110"/>
                      </a:lnTo>
                      <a:lnTo>
                        <a:pt x="166857" y="2406679"/>
                      </a:lnTo>
                      <a:lnTo>
                        <a:pt x="195858" y="2435040"/>
                      </a:lnTo>
                      <a:lnTo>
                        <a:pt x="227294" y="2460661"/>
                      </a:lnTo>
                      <a:lnTo>
                        <a:pt x="260432" y="2482007"/>
                      </a:lnTo>
                      <a:lnTo>
                        <a:pt x="300243" y="2503504"/>
                      </a:lnTo>
                      <a:lnTo>
                        <a:pt x="364841" y="2526793"/>
                      </a:lnTo>
                      <a:lnTo>
                        <a:pt x="409566" y="2536168"/>
                      </a:lnTo>
                      <a:lnTo>
                        <a:pt x="475898" y="2540977"/>
                      </a:lnTo>
                      <a:lnTo>
                        <a:pt x="518732" y="2539084"/>
                      </a:lnTo>
                      <a:lnTo>
                        <a:pt x="560268" y="2533806"/>
                      </a:lnTo>
                      <a:lnTo>
                        <a:pt x="600506" y="2525870"/>
                      </a:lnTo>
                      <a:lnTo>
                        <a:pt x="639459" y="2514985"/>
                      </a:lnTo>
                      <a:lnTo>
                        <a:pt x="677196" y="2502005"/>
                      </a:lnTo>
                      <a:lnTo>
                        <a:pt x="713796" y="2487413"/>
                      </a:lnTo>
                      <a:lnTo>
                        <a:pt x="749339" y="2471693"/>
                      </a:lnTo>
                      <a:lnTo>
                        <a:pt x="794494" y="2447479"/>
                      </a:lnTo>
                      <a:lnTo>
                        <a:pt x="837848" y="2421360"/>
                      </a:lnTo>
                      <a:lnTo>
                        <a:pt x="879478" y="2393473"/>
                      </a:lnTo>
                      <a:lnTo>
                        <a:pt x="919458" y="2363957"/>
                      </a:lnTo>
                      <a:lnTo>
                        <a:pt x="957864" y="2332948"/>
                      </a:lnTo>
                      <a:lnTo>
                        <a:pt x="994770" y="2300583"/>
                      </a:lnTo>
                      <a:lnTo>
                        <a:pt x="1030252" y="2267001"/>
                      </a:lnTo>
                      <a:lnTo>
                        <a:pt x="1064385" y="2232337"/>
                      </a:lnTo>
                      <a:lnTo>
                        <a:pt x="1097243" y="2196731"/>
                      </a:lnTo>
                      <a:lnTo>
                        <a:pt x="1128903" y="2160317"/>
                      </a:lnTo>
                      <a:lnTo>
                        <a:pt x="1159440" y="2123235"/>
                      </a:lnTo>
                      <a:lnTo>
                        <a:pt x="1188928" y="2085621"/>
                      </a:lnTo>
                      <a:lnTo>
                        <a:pt x="1217347" y="2047435"/>
                      </a:lnTo>
                      <a:lnTo>
                        <a:pt x="1244659" y="2008581"/>
                      </a:lnTo>
                      <a:lnTo>
                        <a:pt x="1270913" y="1969107"/>
                      </a:lnTo>
                      <a:lnTo>
                        <a:pt x="1296158" y="1929060"/>
                      </a:lnTo>
                      <a:lnTo>
                        <a:pt x="1320442" y="1888489"/>
                      </a:lnTo>
                      <a:lnTo>
                        <a:pt x="1343813" y="1847440"/>
                      </a:lnTo>
                      <a:lnTo>
                        <a:pt x="1366376" y="1806021"/>
                      </a:lnTo>
                      <a:lnTo>
                        <a:pt x="1388170" y="1764315"/>
                      </a:lnTo>
                      <a:lnTo>
                        <a:pt x="1409146" y="1722324"/>
                      </a:lnTo>
                      <a:lnTo>
                        <a:pt x="1429257" y="1680046"/>
                      </a:lnTo>
                      <a:lnTo>
                        <a:pt x="1448454" y="1637481"/>
                      </a:lnTo>
                      <a:lnTo>
                        <a:pt x="1466689" y="1594631"/>
                      </a:lnTo>
                      <a:lnTo>
                        <a:pt x="1480901" y="1562256"/>
                      </a:lnTo>
                      <a:lnTo>
                        <a:pt x="1494060" y="1529717"/>
                      </a:lnTo>
                      <a:lnTo>
                        <a:pt x="1519483" y="1464803"/>
                      </a:lnTo>
                      <a:lnTo>
                        <a:pt x="1530889" y="1431907"/>
                      </a:lnTo>
                      <a:lnTo>
                        <a:pt x="1542624" y="1399015"/>
                      </a:lnTo>
                      <a:lnTo>
                        <a:pt x="1554036" y="1366125"/>
                      </a:lnTo>
                      <a:lnTo>
                        <a:pt x="1564476" y="1333236"/>
                      </a:lnTo>
                      <a:lnTo>
                        <a:pt x="1586109" y="1266170"/>
                      </a:lnTo>
                      <a:lnTo>
                        <a:pt x="1614947" y="1166428"/>
                      </a:lnTo>
                      <a:lnTo>
                        <a:pt x="1640621" y="1065820"/>
                      </a:lnTo>
                      <a:lnTo>
                        <a:pt x="1652416" y="1016764"/>
                      </a:lnTo>
                      <a:lnTo>
                        <a:pt x="1663709" y="967620"/>
                      </a:lnTo>
                      <a:lnTo>
                        <a:pt x="1674466" y="918382"/>
                      </a:lnTo>
                      <a:lnTo>
                        <a:pt x="1684659" y="869048"/>
                      </a:lnTo>
                      <a:lnTo>
                        <a:pt x="1694254" y="819613"/>
                      </a:lnTo>
                      <a:lnTo>
                        <a:pt x="1703221" y="770074"/>
                      </a:lnTo>
                      <a:lnTo>
                        <a:pt x="1711528" y="720426"/>
                      </a:lnTo>
                      <a:lnTo>
                        <a:pt x="1719145" y="670666"/>
                      </a:lnTo>
                      <a:lnTo>
                        <a:pt x="1726040" y="620790"/>
                      </a:lnTo>
                      <a:lnTo>
                        <a:pt x="1732182" y="570794"/>
                      </a:lnTo>
                      <a:lnTo>
                        <a:pt x="1737539" y="520674"/>
                      </a:lnTo>
                      <a:lnTo>
                        <a:pt x="1741085" y="474237"/>
                      </a:lnTo>
                      <a:lnTo>
                        <a:pt x="1743694" y="427776"/>
                      </a:lnTo>
                      <a:lnTo>
                        <a:pt x="1745004" y="381268"/>
                      </a:lnTo>
                      <a:lnTo>
                        <a:pt x="1744655" y="334687"/>
                      </a:lnTo>
                      <a:lnTo>
                        <a:pt x="1742287" y="288012"/>
                      </a:lnTo>
                      <a:lnTo>
                        <a:pt x="1737539" y="241217"/>
                      </a:lnTo>
                      <a:lnTo>
                        <a:pt x="1724346" y="170707"/>
                      </a:lnTo>
                      <a:lnTo>
                        <a:pt x="1699467" y="102781"/>
                      </a:lnTo>
                      <a:lnTo>
                        <a:pt x="1669165" y="55742"/>
                      </a:lnTo>
                      <a:lnTo>
                        <a:pt x="1641288" y="29676"/>
                      </a:lnTo>
                      <a:lnTo>
                        <a:pt x="1589565" y="5611"/>
                      </a:lnTo>
                      <a:lnTo>
                        <a:pt x="1552656" y="0"/>
                      </a:lnTo>
                      <a:close/>
                    </a:path>
                  </a:pathLst>
                </a:custGeom>
                <a:solidFill>
                  <a:srgbClr val="56524A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22" name="object 22">
                  <a:extLst>
                    <a:ext uri="{FF2B5EF4-FFF2-40B4-BE49-F238E27FC236}">
                      <a16:creationId xmlns:a16="http://schemas.microsoft.com/office/drawing/2014/main" id="{36B89CC6-0C68-99A9-0943-170FEB3D4234}"/>
                    </a:ext>
                  </a:extLst>
                </p:cNvPr>
                <p:cNvPicPr/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2791875" y="1646942"/>
                  <a:ext cx="208538" cy="116080"/>
                </a:xfrm>
                <a:prstGeom prst="rect">
                  <a:avLst/>
                </a:prstGeom>
              </p:spPr>
            </p:pic>
            <p:sp>
              <p:nvSpPr>
                <p:cNvPr id="23" name="object 23">
                  <a:extLst>
                    <a:ext uri="{FF2B5EF4-FFF2-40B4-BE49-F238E27FC236}">
                      <a16:creationId xmlns:a16="http://schemas.microsoft.com/office/drawing/2014/main" id="{8CBB62ED-7D47-92B7-D4AC-FF6F6914ED17}"/>
                    </a:ext>
                  </a:extLst>
                </p:cNvPr>
                <p:cNvSpPr/>
                <p:nvPr/>
              </p:nvSpPr>
              <p:spPr>
                <a:xfrm>
                  <a:off x="2299506" y="2130181"/>
                  <a:ext cx="1029969" cy="412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9970" h="412114">
                      <a:moveTo>
                        <a:pt x="1029738" y="0"/>
                      </a:moveTo>
                      <a:lnTo>
                        <a:pt x="1000175" y="39183"/>
                      </a:lnTo>
                      <a:lnTo>
                        <a:pt x="966022" y="76718"/>
                      </a:lnTo>
                      <a:lnTo>
                        <a:pt x="928601" y="112534"/>
                      </a:lnTo>
                      <a:lnTo>
                        <a:pt x="889232" y="146559"/>
                      </a:lnTo>
                      <a:lnTo>
                        <a:pt x="849239" y="178720"/>
                      </a:lnTo>
                      <a:lnTo>
                        <a:pt x="809943" y="208946"/>
                      </a:lnTo>
                      <a:lnTo>
                        <a:pt x="768739" y="237766"/>
                      </a:lnTo>
                      <a:lnTo>
                        <a:pt x="725781" y="264104"/>
                      </a:lnTo>
                      <a:lnTo>
                        <a:pt x="681333" y="288054"/>
                      </a:lnTo>
                      <a:lnTo>
                        <a:pt x="635660" y="309710"/>
                      </a:lnTo>
                      <a:lnTo>
                        <a:pt x="589024" y="329168"/>
                      </a:lnTo>
                      <a:lnTo>
                        <a:pt x="541690" y="346523"/>
                      </a:lnTo>
                      <a:lnTo>
                        <a:pt x="469220" y="365441"/>
                      </a:lnTo>
                      <a:lnTo>
                        <a:pt x="395453" y="374040"/>
                      </a:lnTo>
                      <a:lnTo>
                        <a:pt x="343470" y="372641"/>
                      </a:lnTo>
                      <a:lnTo>
                        <a:pt x="294669" y="365362"/>
                      </a:lnTo>
                      <a:lnTo>
                        <a:pt x="249060" y="352505"/>
                      </a:lnTo>
                      <a:lnTo>
                        <a:pt x="206649" y="334372"/>
                      </a:lnTo>
                      <a:lnTo>
                        <a:pt x="167446" y="311266"/>
                      </a:lnTo>
                      <a:lnTo>
                        <a:pt x="131456" y="283489"/>
                      </a:lnTo>
                      <a:lnTo>
                        <a:pt x="98689" y="251343"/>
                      </a:lnTo>
                      <a:lnTo>
                        <a:pt x="69152" y="215132"/>
                      </a:lnTo>
                      <a:lnTo>
                        <a:pt x="42853" y="175158"/>
                      </a:lnTo>
                      <a:lnTo>
                        <a:pt x="19800" y="131722"/>
                      </a:lnTo>
                      <a:lnTo>
                        <a:pt x="0" y="85128"/>
                      </a:lnTo>
                      <a:lnTo>
                        <a:pt x="18199" y="130730"/>
                      </a:lnTo>
                      <a:lnTo>
                        <a:pt x="38183" y="174418"/>
                      </a:lnTo>
                      <a:lnTo>
                        <a:pt x="60601" y="215809"/>
                      </a:lnTo>
                      <a:lnTo>
                        <a:pt x="86100" y="254519"/>
                      </a:lnTo>
                      <a:lnTo>
                        <a:pt x="115332" y="290166"/>
                      </a:lnTo>
                      <a:lnTo>
                        <a:pt x="148944" y="322367"/>
                      </a:lnTo>
                      <a:lnTo>
                        <a:pt x="187587" y="350739"/>
                      </a:lnTo>
                      <a:lnTo>
                        <a:pt x="231909" y="374899"/>
                      </a:lnTo>
                      <a:lnTo>
                        <a:pt x="276875" y="392499"/>
                      </a:lnTo>
                      <a:lnTo>
                        <a:pt x="321981" y="404270"/>
                      </a:lnTo>
                      <a:lnTo>
                        <a:pt x="367094" y="410575"/>
                      </a:lnTo>
                      <a:lnTo>
                        <a:pt x="412081" y="411779"/>
                      </a:lnTo>
                      <a:lnTo>
                        <a:pt x="456811" y="408248"/>
                      </a:lnTo>
                      <a:lnTo>
                        <a:pt x="501150" y="400344"/>
                      </a:lnTo>
                      <a:lnTo>
                        <a:pt x="544965" y="388433"/>
                      </a:lnTo>
                      <a:lnTo>
                        <a:pt x="588124" y="372880"/>
                      </a:lnTo>
                      <a:lnTo>
                        <a:pt x="630495" y="354048"/>
                      </a:lnTo>
                      <a:lnTo>
                        <a:pt x="671944" y="332302"/>
                      </a:lnTo>
                      <a:lnTo>
                        <a:pt x="712339" y="308006"/>
                      </a:lnTo>
                      <a:lnTo>
                        <a:pt x="751548" y="281526"/>
                      </a:lnTo>
                      <a:lnTo>
                        <a:pt x="789437" y="253225"/>
                      </a:lnTo>
                      <a:lnTo>
                        <a:pt x="825874" y="223468"/>
                      </a:lnTo>
                      <a:lnTo>
                        <a:pt x="860727" y="192620"/>
                      </a:lnTo>
                      <a:lnTo>
                        <a:pt x="893863" y="161044"/>
                      </a:lnTo>
                      <a:lnTo>
                        <a:pt x="925149" y="129106"/>
                      </a:lnTo>
                      <a:lnTo>
                        <a:pt x="954452" y="97169"/>
                      </a:lnTo>
                      <a:lnTo>
                        <a:pt x="993717" y="49550"/>
                      </a:lnTo>
                      <a:lnTo>
                        <a:pt x="1012254" y="24977"/>
                      </a:lnTo>
                      <a:lnTo>
                        <a:pt x="102973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B1110E3A-1910-4A06-9219-2BFECB0AB5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103" y="2796713"/>
            <a:ext cx="4619019" cy="439519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C38D27C9-3893-4FA3-886F-6A191FAF5B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88276" y="-16250"/>
            <a:ext cx="1487076" cy="1134185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7A63C61-7275-4B06-9CEE-633E6975E9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367" y="-638394"/>
            <a:ext cx="13227098" cy="125861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26E91C-C893-43E5-8B56-695A024AAEAA}"/>
              </a:ext>
            </a:extLst>
          </p:cNvPr>
          <p:cNvSpPr txBox="1"/>
          <p:nvPr/>
        </p:nvSpPr>
        <p:spPr>
          <a:xfrm>
            <a:off x="15070567" y="1513240"/>
            <a:ext cx="4707411" cy="898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400" b="1" dirty="0"/>
              <a:t>Control Irrigation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400" b="1" dirty="0"/>
              <a:t>Control Fertigation System.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400" b="1" dirty="0"/>
              <a:t>Real Time Monitoring (Soil Moisture, N, P, K, PH, EC, Light, Soil Temp, Air Temp, Wind Speed….).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400" b="1" dirty="0"/>
              <a:t>Receive Notifications.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400" b="1" dirty="0"/>
              <a:t>Receive warnings.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400" b="1" dirty="0"/>
              <a:t>Tips about agriculture.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400" b="1" dirty="0"/>
              <a:t>Feeds (Where they can share their moments with other farmers.</a:t>
            </a:r>
          </a:p>
          <a:p>
            <a:endParaRPr lang="en-GB" sz="3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400" b="1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BAD07DB-E268-4D6A-9AFA-4574703D54C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9086" y="1735885"/>
            <a:ext cx="718389" cy="71838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7AF2C42-3288-4E91-858C-2D91ACD1237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8923" y="2645207"/>
            <a:ext cx="707627" cy="70762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21D8827-0AE9-4D21-A870-7F128B8ED70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2113" y="4002274"/>
            <a:ext cx="1652401" cy="165240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E735217-5E08-494C-A81C-6522962DB85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6667" y="6366399"/>
            <a:ext cx="609604" cy="60960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7BD9EEB-8BE4-4CC2-BEB5-232B1379B73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31533" y="7128356"/>
            <a:ext cx="653494" cy="65349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C67CBD53-E628-479A-A784-CE78DB4AC76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3478" y="8225236"/>
            <a:ext cx="609604" cy="6096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nip Diagonal Corner Rectangle 68"/>
          <p:cNvSpPr/>
          <p:nvPr/>
        </p:nvSpPr>
        <p:spPr>
          <a:xfrm>
            <a:off x="5360525" y="398"/>
            <a:ext cx="9448076" cy="1286955"/>
          </a:xfrm>
          <a:prstGeom prst="snip2Diag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6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50" charset="0"/>
                <a:ea typeface="Kozuka Mincho Pr6N H" panose="02020900000000000000" pitchFamily="18" charset="-128"/>
                <a:cs typeface="Calibri Light" panose="020F0302020204030204" pitchFamily="34" charset="0"/>
              </a:rPr>
              <a:t>Ibrahim’s Gains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2D1260-863E-46E2-A368-81E755D52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2292" y="5583501"/>
            <a:ext cx="5725452" cy="572545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C43FCCC-138A-47E5-8494-321EE576E015}"/>
              </a:ext>
            </a:extLst>
          </p:cNvPr>
          <p:cNvGrpSpPr/>
          <p:nvPr/>
        </p:nvGrpSpPr>
        <p:grpSpPr>
          <a:xfrm>
            <a:off x="1741015" y="8811497"/>
            <a:ext cx="12300653" cy="2171559"/>
            <a:chOff x="1055827" y="5343435"/>
            <a:chExt cx="7459650" cy="1316928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F07D3C8-45AB-4B4C-BFD1-6816889AA6DD}"/>
                </a:ext>
              </a:extLst>
            </p:cNvPr>
            <p:cNvSpPr txBox="1"/>
            <p:nvPr/>
          </p:nvSpPr>
          <p:spPr>
            <a:xfrm>
              <a:off x="4057193" y="5343435"/>
              <a:ext cx="4458284" cy="1163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872" b="1" dirty="0">
                  <a:solidFill>
                    <a:srgbClr val="92D050"/>
                  </a:solidFill>
                  <a:latin typeface="Montserrat ExtraBold" panose="00000900000000000000" pitchFamily="50" charset="0"/>
                  <a:cs typeface="Times New Roman" panose="02020603050405020304" pitchFamily="18" charset="0"/>
                </a:rPr>
                <a:t>$ 13,776</a:t>
              </a:r>
              <a:endParaRPr lang="en-US" sz="11872" dirty="0">
                <a:solidFill>
                  <a:srgbClr val="92D050"/>
                </a:solidFill>
                <a:latin typeface="Montserrat ExtraBold" panose="00000900000000000000" pitchFamily="50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A902255-04AD-4274-9924-DA387A2FFB7B}"/>
                </a:ext>
              </a:extLst>
            </p:cNvPr>
            <p:cNvSpPr txBox="1"/>
            <p:nvPr/>
          </p:nvSpPr>
          <p:spPr>
            <a:xfrm>
              <a:off x="6115717" y="6235075"/>
              <a:ext cx="2348617" cy="4252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3957" b="1" dirty="0">
                  <a:solidFill>
                    <a:srgbClr val="2D3E50"/>
                  </a:solidFill>
                  <a:latin typeface="Montserrat" panose="00000500000000000000" pitchFamily="50" charset="0"/>
                  <a:cs typeface="Times New Roman" panose="02020603050405020304" pitchFamily="18" charset="0"/>
                </a:rPr>
                <a:t>Per season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8CD8B47-20C4-4924-B407-8EFE58A26468}"/>
                </a:ext>
              </a:extLst>
            </p:cNvPr>
            <p:cNvSpPr txBox="1"/>
            <p:nvPr/>
          </p:nvSpPr>
          <p:spPr>
            <a:xfrm>
              <a:off x="1055827" y="5483204"/>
              <a:ext cx="1707288" cy="917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4617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50" charset="0"/>
                  <a:cs typeface="Times New Roman" panose="02020603050405020304" pitchFamily="18" charset="0"/>
                </a:rPr>
                <a:t>Savings of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14266CA-FF27-43D4-8A18-715CB584FE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6914" b="100000" l="0" r="100000">
                          <a14:foregroundMark x1="92969" y1="92578" x2="59180" y2="59961"/>
                          <a14:foregroundMark x1="59766" y1="63867" x2="42578" y2="76563"/>
                          <a14:foregroundMark x1="43945" y1="76563" x2="24805" y2="59375"/>
                          <a14:foregroundMark x1="25977" y1="59375" x2="15234" y2="66992"/>
                          <a14:foregroundMark x1="15234" y1="66992" x2="15234" y2="66992"/>
                          <a14:foregroundMark x1="29297" y1="62500" x2="27344" y2="57422"/>
                          <a14:foregroundMark x1="10156" y1="59961" x2="586" y2="49805"/>
                          <a14:backgroundMark x1="92969" y1="58789" x2="75781" y2="37695"/>
                          <a14:backgroundMark x1="94336" y1="59961" x2="91016" y2="45313"/>
                          <a14:backgroundMark x1="94336" y1="63281" x2="89258" y2="54883"/>
                          <a14:backgroundMark x1="94922" y1="65039" x2="94922" y2="65039"/>
                          <a14:backgroundMark x1="94922" y1="60742" x2="94922" y2="60742"/>
                          <a14:backgroundMark x1="92969" y1="72070" x2="92969" y2="72070"/>
                          <a14:backgroundMark x1="97461" y1="75977" x2="97461" y2="75977"/>
                          <a14:backgroundMark x1="89258" y1="63867" x2="89258" y2="638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010"/>
            <a:stretch/>
          </p:blipFill>
          <p:spPr>
            <a:xfrm flipV="1">
              <a:off x="2227910" y="5536628"/>
              <a:ext cx="1707289" cy="100713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067" y="1406070"/>
            <a:ext cx="1185623" cy="12562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56360" y="1925360"/>
            <a:ext cx="5758020" cy="768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97" dirty="0">
                <a:solidFill>
                  <a:srgbClr val="46A8C4"/>
                </a:solidFill>
              </a:rPr>
              <a:t>Water Saving 35%.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698" y="3264111"/>
            <a:ext cx="991994" cy="105107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56358" y="3514160"/>
            <a:ext cx="7173613" cy="768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97" dirty="0">
                <a:solidFill>
                  <a:srgbClr val="00B050"/>
                </a:solidFill>
              </a:rPr>
              <a:t>Fertilizers Saving 47%.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869" y="4926617"/>
            <a:ext cx="1273488" cy="134934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456358" y="5102958"/>
            <a:ext cx="7173613" cy="768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97" dirty="0">
                <a:solidFill>
                  <a:srgbClr val="6DEAF7"/>
                </a:solidFill>
              </a:rPr>
              <a:t>Energy Saving 43%.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413" y="6783270"/>
            <a:ext cx="913277" cy="91327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315690" y="6802853"/>
            <a:ext cx="8411701" cy="768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97" dirty="0">
                <a:solidFill>
                  <a:srgbClr val="00B050"/>
                </a:solidFill>
              </a:rPr>
              <a:t>Increase Productivity by </a:t>
            </a:r>
            <a:r>
              <a:rPr lang="en-US" sz="4397">
                <a:solidFill>
                  <a:srgbClr val="00B050"/>
                </a:solidFill>
              </a:rPr>
              <a:t>18%</a:t>
            </a:r>
            <a:endParaRPr lang="en-US" sz="4397" dirty="0">
              <a:solidFill>
                <a:srgbClr val="00B050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5B33E09-EA58-440C-90E6-237AC3D40D2E}"/>
              </a:ext>
            </a:extLst>
          </p:cNvPr>
          <p:cNvGrpSpPr/>
          <p:nvPr/>
        </p:nvGrpSpPr>
        <p:grpSpPr>
          <a:xfrm>
            <a:off x="14852650" y="50585"/>
            <a:ext cx="4694462" cy="1722611"/>
            <a:chOff x="1572641" y="50585"/>
            <a:chExt cx="6925471" cy="254127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D4F6D72-527A-4F10-9AC0-C64F50AE9CE9}"/>
                </a:ext>
              </a:extLst>
            </p:cNvPr>
            <p:cNvGrpSpPr/>
            <p:nvPr/>
          </p:nvGrpSpPr>
          <p:grpSpPr>
            <a:xfrm>
              <a:off x="1621099" y="753550"/>
              <a:ext cx="1523884" cy="1269155"/>
              <a:chOff x="1621099" y="753550"/>
              <a:chExt cx="1523884" cy="1269155"/>
            </a:xfrm>
          </p:grpSpPr>
          <p:sp>
            <p:nvSpPr>
              <p:cNvPr id="42" name="object 13">
                <a:extLst>
                  <a:ext uri="{FF2B5EF4-FFF2-40B4-BE49-F238E27FC236}">
                    <a16:creationId xmlns:a16="http://schemas.microsoft.com/office/drawing/2014/main" id="{0CF53240-19C4-4E09-8E52-15985B6B7863}"/>
                  </a:ext>
                </a:extLst>
              </p:cNvPr>
              <p:cNvSpPr/>
              <p:nvPr/>
            </p:nvSpPr>
            <p:spPr>
              <a:xfrm>
                <a:off x="2335851" y="757850"/>
                <a:ext cx="594995" cy="694055"/>
              </a:xfrm>
              <a:custGeom>
                <a:avLst/>
                <a:gdLst/>
                <a:ahLst/>
                <a:cxnLst/>
                <a:rect l="l" t="t" r="r" b="b"/>
                <a:pathLst>
                  <a:path w="594994" h="694055">
                    <a:moveTo>
                      <a:pt x="594474" y="0"/>
                    </a:moveTo>
                    <a:lnTo>
                      <a:pt x="592746" y="0"/>
                    </a:lnTo>
                    <a:lnTo>
                      <a:pt x="591877" y="858"/>
                    </a:lnTo>
                    <a:lnTo>
                      <a:pt x="563513" y="15932"/>
                    </a:lnTo>
                    <a:lnTo>
                      <a:pt x="534335" y="29233"/>
                    </a:lnTo>
                    <a:lnTo>
                      <a:pt x="504508" y="41243"/>
                    </a:lnTo>
                    <a:lnTo>
                      <a:pt x="474194" y="52448"/>
                    </a:lnTo>
                    <a:lnTo>
                      <a:pt x="367600" y="90055"/>
                    </a:lnTo>
                    <a:lnTo>
                      <a:pt x="298712" y="115781"/>
                    </a:lnTo>
                    <a:lnTo>
                      <a:pt x="232867" y="143568"/>
                    </a:lnTo>
                    <a:lnTo>
                      <a:pt x="168834" y="177074"/>
                    </a:lnTo>
                    <a:lnTo>
                      <a:pt x="108879" y="218558"/>
                    </a:lnTo>
                    <a:lnTo>
                      <a:pt x="65789" y="259457"/>
                    </a:lnTo>
                    <a:lnTo>
                      <a:pt x="39237" y="295573"/>
                    </a:lnTo>
                    <a:lnTo>
                      <a:pt x="17033" y="340674"/>
                    </a:lnTo>
                    <a:lnTo>
                      <a:pt x="2756" y="393799"/>
                    </a:lnTo>
                    <a:lnTo>
                      <a:pt x="0" y="421327"/>
                    </a:lnTo>
                    <a:lnTo>
                      <a:pt x="163" y="448748"/>
                    </a:lnTo>
                    <a:lnTo>
                      <a:pt x="9245" y="501980"/>
                    </a:lnTo>
                    <a:lnTo>
                      <a:pt x="30511" y="554714"/>
                    </a:lnTo>
                    <a:lnTo>
                      <a:pt x="63314" y="602434"/>
                    </a:lnTo>
                    <a:lnTo>
                      <a:pt x="98039" y="635296"/>
                    </a:lnTo>
                    <a:lnTo>
                      <a:pt x="145377" y="665529"/>
                    </a:lnTo>
                    <a:lnTo>
                      <a:pt x="189211" y="682794"/>
                    </a:lnTo>
                    <a:lnTo>
                      <a:pt x="233856" y="692078"/>
                    </a:lnTo>
                    <a:lnTo>
                      <a:pt x="279475" y="693462"/>
                    </a:lnTo>
                    <a:lnTo>
                      <a:pt x="326230" y="687026"/>
                    </a:lnTo>
                    <a:lnTo>
                      <a:pt x="368561" y="673671"/>
                    </a:lnTo>
                    <a:lnTo>
                      <a:pt x="407242" y="654351"/>
                    </a:lnTo>
                    <a:lnTo>
                      <a:pt x="442192" y="629228"/>
                    </a:lnTo>
                    <a:lnTo>
                      <a:pt x="473325" y="598463"/>
                    </a:lnTo>
                    <a:lnTo>
                      <a:pt x="496119" y="566642"/>
                    </a:lnTo>
                    <a:lnTo>
                      <a:pt x="100373" y="566642"/>
                    </a:lnTo>
                    <a:lnTo>
                      <a:pt x="93183" y="558113"/>
                    </a:lnTo>
                    <a:lnTo>
                      <a:pt x="65423" y="507339"/>
                    </a:lnTo>
                    <a:lnTo>
                      <a:pt x="53388" y="457631"/>
                    </a:lnTo>
                    <a:lnTo>
                      <a:pt x="51914" y="431651"/>
                    </a:lnTo>
                    <a:lnTo>
                      <a:pt x="53567" y="409384"/>
                    </a:lnTo>
                    <a:lnTo>
                      <a:pt x="63358" y="366471"/>
                    </a:lnTo>
                    <a:lnTo>
                      <a:pt x="82516" y="325657"/>
                    </a:lnTo>
                    <a:lnTo>
                      <a:pt x="109422" y="289188"/>
                    </a:lnTo>
                    <a:lnTo>
                      <a:pt x="148969" y="252514"/>
                    </a:lnTo>
                    <a:lnTo>
                      <a:pt x="200184" y="218525"/>
                    </a:lnTo>
                    <a:lnTo>
                      <a:pt x="237311" y="198759"/>
                    </a:lnTo>
                    <a:lnTo>
                      <a:pt x="256783" y="189030"/>
                    </a:lnTo>
                    <a:lnTo>
                      <a:pt x="266515" y="184004"/>
                    </a:lnTo>
                    <a:lnTo>
                      <a:pt x="268253" y="184004"/>
                    </a:lnTo>
                    <a:lnTo>
                      <a:pt x="271709" y="182287"/>
                    </a:lnTo>
                    <a:lnTo>
                      <a:pt x="574932" y="182287"/>
                    </a:lnTo>
                    <a:lnTo>
                      <a:pt x="577165" y="136718"/>
                    </a:lnTo>
                    <a:lnTo>
                      <a:pt x="581818" y="75019"/>
                    </a:lnTo>
                    <a:lnTo>
                      <a:pt x="591018" y="14617"/>
                    </a:lnTo>
                    <a:lnTo>
                      <a:pt x="591877" y="9455"/>
                    </a:lnTo>
                    <a:lnTo>
                      <a:pt x="593615" y="5151"/>
                    </a:lnTo>
                    <a:lnTo>
                      <a:pt x="594474" y="0"/>
                    </a:lnTo>
                    <a:close/>
                  </a:path>
                  <a:path w="594994" h="694055">
                    <a:moveTo>
                      <a:pt x="574932" y="182287"/>
                    </a:moveTo>
                    <a:lnTo>
                      <a:pt x="271709" y="182287"/>
                    </a:lnTo>
                    <a:lnTo>
                      <a:pt x="242503" y="208941"/>
                    </a:lnTo>
                    <a:lnTo>
                      <a:pt x="214600" y="235594"/>
                    </a:lnTo>
                    <a:lnTo>
                      <a:pt x="172846" y="281818"/>
                    </a:lnTo>
                    <a:lnTo>
                      <a:pt x="137587" y="331906"/>
                    </a:lnTo>
                    <a:lnTo>
                      <a:pt x="108137" y="393799"/>
                    </a:lnTo>
                    <a:lnTo>
                      <a:pt x="91724" y="460017"/>
                    </a:lnTo>
                    <a:lnTo>
                      <a:pt x="88374" y="501980"/>
                    </a:lnTo>
                    <a:lnTo>
                      <a:pt x="88348" y="507339"/>
                    </a:lnTo>
                    <a:lnTo>
                      <a:pt x="90261" y="529307"/>
                    </a:lnTo>
                    <a:lnTo>
                      <a:pt x="95180" y="552025"/>
                    </a:lnTo>
                    <a:lnTo>
                      <a:pt x="96918" y="556328"/>
                    </a:lnTo>
                    <a:lnTo>
                      <a:pt x="99515" y="560621"/>
                    </a:lnTo>
                    <a:lnTo>
                      <a:pt x="100373" y="566642"/>
                    </a:lnTo>
                    <a:lnTo>
                      <a:pt x="496119" y="566642"/>
                    </a:lnTo>
                    <a:lnTo>
                      <a:pt x="501667" y="557938"/>
                    </a:lnTo>
                    <a:lnTo>
                      <a:pt x="523523" y="514193"/>
                    </a:lnTo>
                    <a:lnTo>
                      <a:pt x="542771" y="456690"/>
                    </a:lnTo>
                    <a:lnTo>
                      <a:pt x="555532" y="397254"/>
                    </a:lnTo>
                    <a:lnTo>
                      <a:pt x="563755" y="341254"/>
                    </a:lnTo>
                    <a:lnTo>
                      <a:pt x="569385" y="284609"/>
                    </a:lnTo>
                    <a:lnTo>
                      <a:pt x="573678" y="208941"/>
                    </a:lnTo>
                    <a:lnTo>
                      <a:pt x="574932" y="182287"/>
                    </a:lnTo>
                    <a:close/>
                  </a:path>
                </a:pathLst>
              </a:custGeom>
              <a:solidFill>
                <a:srgbClr val="46A7C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43" name="object 14">
                <a:extLst>
                  <a:ext uri="{FF2B5EF4-FFF2-40B4-BE49-F238E27FC236}">
                    <a16:creationId xmlns:a16="http://schemas.microsoft.com/office/drawing/2014/main" id="{2D5701CF-9B23-41C2-9019-40770CCE1C2C}"/>
                  </a:ext>
                </a:extLst>
              </p:cNvPr>
              <p:cNvGrpSpPr/>
              <p:nvPr/>
            </p:nvGrpSpPr>
            <p:grpSpPr>
              <a:xfrm>
                <a:off x="1621099" y="753550"/>
                <a:ext cx="612140" cy="817880"/>
                <a:chOff x="1621099" y="753550"/>
                <a:chExt cx="612140" cy="817880"/>
              </a:xfrm>
            </p:grpSpPr>
            <p:sp>
              <p:nvSpPr>
                <p:cNvPr id="45" name="object 15">
                  <a:extLst>
                    <a:ext uri="{FF2B5EF4-FFF2-40B4-BE49-F238E27FC236}">
                      <a16:creationId xmlns:a16="http://schemas.microsoft.com/office/drawing/2014/main" id="{2B79BB88-FB17-4D3D-88AC-7D1EB703EAEF}"/>
                    </a:ext>
                  </a:extLst>
                </p:cNvPr>
                <p:cNvSpPr/>
                <p:nvPr/>
              </p:nvSpPr>
              <p:spPr>
                <a:xfrm>
                  <a:off x="1621099" y="753550"/>
                  <a:ext cx="612140" cy="817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139" h="817880">
                      <a:moveTo>
                        <a:pt x="102970" y="0"/>
                      </a:moveTo>
                      <a:lnTo>
                        <a:pt x="94072" y="48943"/>
                      </a:lnTo>
                      <a:lnTo>
                        <a:pt x="80308" y="96193"/>
                      </a:lnTo>
                      <a:lnTo>
                        <a:pt x="63543" y="142316"/>
                      </a:lnTo>
                      <a:lnTo>
                        <a:pt x="45642" y="187875"/>
                      </a:lnTo>
                      <a:lnTo>
                        <a:pt x="28472" y="233434"/>
                      </a:lnTo>
                      <a:lnTo>
                        <a:pt x="13898" y="279558"/>
                      </a:lnTo>
                      <a:lnTo>
                        <a:pt x="3785" y="326811"/>
                      </a:lnTo>
                      <a:lnTo>
                        <a:pt x="0" y="375758"/>
                      </a:lnTo>
                      <a:lnTo>
                        <a:pt x="3026" y="420428"/>
                      </a:lnTo>
                      <a:lnTo>
                        <a:pt x="13192" y="462924"/>
                      </a:lnTo>
                      <a:lnTo>
                        <a:pt x="30172" y="503325"/>
                      </a:lnTo>
                      <a:lnTo>
                        <a:pt x="53642" y="541711"/>
                      </a:lnTo>
                      <a:lnTo>
                        <a:pt x="86527" y="579975"/>
                      </a:lnTo>
                      <a:lnTo>
                        <a:pt x="124603" y="613080"/>
                      </a:lnTo>
                      <a:lnTo>
                        <a:pt x="176196" y="646934"/>
                      </a:lnTo>
                      <a:lnTo>
                        <a:pt x="231040" y="674984"/>
                      </a:lnTo>
                      <a:lnTo>
                        <a:pt x="284361" y="697769"/>
                      </a:lnTo>
                      <a:lnTo>
                        <a:pt x="338335" y="717978"/>
                      </a:lnTo>
                      <a:lnTo>
                        <a:pt x="446146" y="753286"/>
                      </a:lnTo>
                      <a:lnTo>
                        <a:pt x="511656" y="775172"/>
                      </a:lnTo>
                      <a:lnTo>
                        <a:pt x="540929" y="785798"/>
                      </a:lnTo>
                      <a:lnTo>
                        <a:pt x="569714" y="797554"/>
                      </a:lnTo>
                      <a:lnTo>
                        <a:pt x="597929" y="810844"/>
                      </a:lnTo>
                      <a:lnTo>
                        <a:pt x="606588" y="816006"/>
                      </a:lnTo>
                      <a:lnTo>
                        <a:pt x="611782" y="817723"/>
                      </a:lnTo>
                      <a:lnTo>
                        <a:pt x="611782" y="816006"/>
                      </a:lnTo>
                      <a:lnTo>
                        <a:pt x="603234" y="784257"/>
                      </a:lnTo>
                      <a:lnTo>
                        <a:pt x="596633" y="752267"/>
                      </a:lnTo>
                      <a:lnTo>
                        <a:pt x="591332" y="720116"/>
                      </a:lnTo>
                      <a:lnTo>
                        <a:pt x="586683" y="687884"/>
                      </a:lnTo>
                      <a:lnTo>
                        <a:pt x="582399" y="649849"/>
                      </a:lnTo>
                      <a:lnTo>
                        <a:pt x="574148" y="574101"/>
                      </a:lnTo>
                      <a:lnTo>
                        <a:pt x="569375" y="536549"/>
                      </a:lnTo>
                      <a:lnTo>
                        <a:pt x="558670" y="464857"/>
                      </a:lnTo>
                      <a:lnTo>
                        <a:pt x="543418" y="393809"/>
                      </a:lnTo>
                      <a:lnTo>
                        <a:pt x="521353" y="323089"/>
                      </a:lnTo>
                      <a:lnTo>
                        <a:pt x="488906" y="256233"/>
                      </a:lnTo>
                      <a:lnTo>
                        <a:pt x="455424" y="212449"/>
                      </a:lnTo>
                      <a:lnTo>
                        <a:pt x="416429" y="178740"/>
                      </a:lnTo>
                      <a:lnTo>
                        <a:pt x="372569" y="150674"/>
                      </a:lnTo>
                      <a:lnTo>
                        <a:pt x="102970" y="0"/>
                      </a:lnTo>
                      <a:close/>
                    </a:path>
                  </a:pathLst>
                </a:custGeom>
                <a:solidFill>
                  <a:srgbClr val="6F9548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6" name="object 16">
                  <a:extLst>
                    <a:ext uri="{FF2B5EF4-FFF2-40B4-BE49-F238E27FC236}">
                      <a16:creationId xmlns:a16="http://schemas.microsoft.com/office/drawing/2014/main" id="{8C460D1C-9211-46A2-9FB3-C944D5CB238C}"/>
                    </a:ext>
                  </a:extLst>
                </p:cNvPr>
                <p:cNvSpPr/>
                <p:nvPr/>
              </p:nvSpPr>
              <p:spPr>
                <a:xfrm>
                  <a:off x="1700161" y="939282"/>
                  <a:ext cx="130810" cy="383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810" h="383540">
                      <a:moveTo>
                        <a:pt x="24768" y="0"/>
                      </a:moveTo>
                      <a:lnTo>
                        <a:pt x="11749" y="46063"/>
                      </a:lnTo>
                      <a:lnTo>
                        <a:pt x="1854" y="102749"/>
                      </a:lnTo>
                      <a:lnTo>
                        <a:pt x="0" y="144451"/>
                      </a:lnTo>
                      <a:lnTo>
                        <a:pt x="3823" y="186796"/>
                      </a:lnTo>
                      <a:lnTo>
                        <a:pt x="14381" y="230432"/>
                      </a:lnTo>
                      <a:lnTo>
                        <a:pt x="33231" y="275390"/>
                      </a:lnTo>
                      <a:lnTo>
                        <a:pt x="59381" y="316639"/>
                      </a:lnTo>
                      <a:lnTo>
                        <a:pt x="92020" y="353051"/>
                      </a:lnTo>
                      <a:lnTo>
                        <a:pt x="130336" y="383496"/>
                      </a:lnTo>
                      <a:lnTo>
                        <a:pt x="96804" y="354490"/>
                      </a:lnTo>
                      <a:lnTo>
                        <a:pt x="70651" y="318401"/>
                      </a:lnTo>
                      <a:lnTo>
                        <a:pt x="51050" y="276806"/>
                      </a:lnTo>
                      <a:lnTo>
                        <a:pt x="37174" y="231285"/>
                      </a:lnTo>
                      <a:lnTo>
                        <a:pt x="28198" y="183414"/>
                      </a:lnTo>
                      <a:lnTo>
                        <a:pt x="23296" y="134772"/>
                      </a:lnTo>
                      <a:lnTo>
                        <a:pt x="21641" y="86937"/>
                      </a:lnTo>
                      <a:lnTo>
                        <a:pt x="22407" y="41487"/>
                      </a:lnTo>
                      <a:lnTo>
                        <a:pt x="2476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44" name="object 17">
                <a:extLst>
                  <a:ext uri="{FF2B5EF4-FFF2-40B4-BE49-F238E27FC236}">
                    <a16:creationId xmlns:a16="http://schemas.microsoft.com/office/drawing/2014/main" id="{B9CAA100-3252-4670-8772-020C82C31C18}"/>
                  </a:ext>
                </a:extLst>
              </p:cNvPr>
              <p:cNvSpPr/>
              <p:nvPr/>
            </p:nvSpPr>
            <p:spPr>
              <a:xfrm>
                <a:off x="2469978" y="1578205"/>
                <a:ext cx="675005" cy="444500"/>
              </a:xfrm>
              <a:custGeom>
                <a:avLst/>
                <a:gdLst/>
                <a:ahLst/>
                <a:cxnLst/>
                <a:rect l="l" t="t" r="r" b="b"/>
                <a:pathLst>
                  <a:path w="675005" h="444500">
                    <a:moveTo>
                      <a:pt x="354464" y="0"/>
                    </a:moveTo>
                    <a:lnTo>
                      <a:pt x="306902" y="1543"/>
                    </a:lnTo>
                    <a:lnTo>
                      <a:pt x="259401" y="10160"/>
                    </a:lnTo>
                    <a:lnTo>
                      <a:pt x="212862" y="25740"/>
                    </a:lnTo>
                    <a:lnTo>
                      <a:pt x="155860" y="52507"/>
                    </a:lnTo>
                    <a:lnTo>
                      <a:pt x="102101" y="85078"/>
                    </a:lnTo>
                    <a:lnTo>
                      <a:pt x="82740" y="96900"/>
                    </a:lnTo>
                    <a:lnTo>
                      <a:pt x="51050" y="113881"/>
                    </a:lnTo>
                    <a:lnTo>
                      <a:pt x="19360" y="127638"/>
                    </a:lnTo>
                    <a:lnTo>
                      <a:pt x="0" y="129789"/>
                    </a:lnTo>
                    <a:lnTo>
                      <a:pt x="18899" y="145142"/>
                    </a:lnTo>
                    <a:lnTo>
                      <a:pt x="37640" y="162996"/>
                    </a:lnTo>
                    <a:lnTo>
                      <a:pt x="130726" y="259409"/>
                    </a:lnTo>
                    <a:lnTo>
                      <a:pt x="150560" y="279397"/>
                    </a:lnTo>
                    <a:lnTo>
                      <a:pt x="188311" y="317345"/>
                    </a:lnTo>
                    <a:lnTo>
                      <a:pt x="229312" y="353353"/>
                    </a:lnTo>
                    <a:lnTo>
                      <a:pt x="274307" y="386884"/>
                    </a:lnTo>
                    <a:lnTo>
                      <a:pt x="324492" y="415257"/>
                    </a:lnTo>
                    <a:lnTo>
                      <a:pt x="375357" y="434489"/>
                    </a:lnTo>
                    <a:lnTo>
                      <a:pt x="433158" y="444041"/>
                    </a:lnTo>
                    <a:lnTo>
                      <a:pt x="473219" y="443637"/>
                    </a:lnTo>
                    <a:lnTo>
                      <a:pt x="512470" y="436783"/>
                    </a:lnTo>
                    <a:lnTo>
                      <a:pt x="550339" y="422995"/>
                    </a:lnTo>
                    <a:lnTo>
                      <a:pt x="587445" y="403008"/>
                    </a:lnTo>
                    <a:lnTo>
                      <a:pt x="625516" y="375867"/>
                    </a:lnTo>
                    <a:lnTo>
                      <a:pt x="649854" y="355070"/>
                    </a:lnTo>
                    <a:lnTo>
                      <a:pt x="663591" y="343462"/>
                    </a:lnTo>
                    <a:lnTo>
                      <a:pt x="670176" y="336448"/>
                    </a:lnTo>
                    <a:lnTo>
                      <a:pt x="674084" y="329270"/>
                    </a:lnTo>
                    <a:lnTo>
                      <a:pt x="674463" y="322016"/>
                    </a:lnTo>
                    <a:lnTo>
                      <a:pt x="672571" y="313794"/>
                    </a:lnTo>
                    <a:lnTo>
                      <a:pt x="654723" y="262852"/>
                    </a:lnTo>
                    <a:lnTo>
                      <a:pt x="623654" y="195133"/>
                    </a:lnTo>
                    <a:lnTo>
                      <a:pt x="584120" y="131935"/>
                    </a:lnTo>
                    <a:lnTo>
                      <a:pt x="527267" y="66782"/>
                    </a:lnTo>
                    <a:lnTo>
                      <a:pt x="488488" y="38921"/>
                    </a:lnTo>
                    <a:lnTo>
                      <a:pt x="446159" y="18578"/>
                    </a:lnTo>
                    <a:lnTo>
                      <a:pt x="401184" y="5641"/>
                    </a:lnTo>
                    <a:lnTo>
                      <a:pt x="354464" y="0"/>
                    </a:lnTo>
                    <a:close/>
                  </a:path>
                </a:pathLst>
              </a:custGeom>
              <a:solidFill>
                <a:srgbClr val="4A793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02E7C43-7631-41E3-8239-2AFCBAC253F7}"/>
                </a:ext>
              </a:extLst>
            </p:cNvPr>
            <p:cNvGrpSpPr/>
            <p:nvPr/>
          </p:nvGrpSpPr>
          <p:grpSpPr>
            <a:xfrm>
              <a:off x="1572641" y="50585"/>
              <a:ext cx="6925471" cy="2541270"/>
              <a:chOff x="1572641" y="50585"/>
              <a:chExt cx="6925471" cy="2541270"/>
            </a:xfrm>
          </p:grpSpPr>
          <p:sp>
            <p:nvSpPr>
              <p:cNvPr id="24" name="object 4">
                <a:extLst>
                  <a:ext uri="{FF2B5EF4-FFF2-40B4-BE49-F238E27FC236}">
                    <a16:creationId xmlns:a16="http://schemas.microsoft.com/office/drawing/2014/main" id="{15BB545D-E030-4D34-A003-E2382D59F89A}"/>
                  </a:ext>
                </a:extLst>
              </p:cNvPr>
              <p:cNvSpPr/>
              <p:nvPr/>
            </p:nvSpPr>
            <p:spPr>
              <a:xfrm>
                <a:off x="4139183" y="1008926"/>
                <a:ext cx="400050" cy="676275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676275">
                    <a:moveTo>
                      <a:pt x="227584" y="0"/>
                    </a:moveTo>
                    <a:lnTo>
                      <a:pt x="175419" y="4489"/>
                    </a:lnTo>
                    <a:lnTo>
                      <a:pt x="129203" y="17386"/>
                    </a:lnTo>
                    <a:lnTo>
                      <a:pt x="89692" y="37835"/>
                    </a:lnTo>
                    <a:lnTo>
                      <a:pt x="57643" y="64976"/>
                    </a:lnTo>
                    <a:lnTo>
                      <a:pt x="33814" y="97955"/>
                    </a:lnTo>
                    <a:lnTo>
                      <a:pt x="18961" y="135913"/>
                    </a:lnTo>
                    <a:lnTo>
                      <a:pt x="13842" y="177994"/>
                    </a:lnTo>
                    <a:lnTo>
                      <a:pt x="19275" y="221068"/>
                    </a:lnTo>
                    <a:lnTo>
                      <a:pt x="35092" y="258625"/>
                    </a:lnTo>
                    <a:lnTo>
                      <a:pt x="60572" y="291167"/>
                    </a:lnTo>
                    <a:lnTo>
                      <a:pt x="94994" y="319196"/>
                    </a:lnTo>
                    <a:lnTo>
                      <a:pt x="137635" y="343212"/>
                    </a:lnTo>
                    <a:lnTo>
                      <a:pt x="187774" y="363716"/>
                    </a:lnTo>
                    <a:lnTo>
                      <a:pt x="244844" y="389930"/>
                    </a:lnTo>
                    <a:lnTo>
                      <a:pt x="283499" y="418643"/>
                    </a:lnTo>
                    <a:lnTo>
                      <a:pt x="305442" y="452351"/>
                    </a:lnTo>
                    <a:lnTo>
                      <a:pt x="312377" y="493555"/>
                    </a:lnTo>
                    <a:lnTo>
                      <a:pt x="303049" y="539092"/>
                    </a:lnTo>
                    <a:lnTo>
                      <a:pt x="276037" y="574710"/>
                    </a:lnTo>
                    <a:lnTo>
                      <a:pt x="232798" y="597912"/>
                    </a:lnTo>
                    <a:lnTo>
                      <a:pt x="174790" y="606201"/>
                    </a:lnTo>
                    <a:lnTo>
                      <a:pt x="131392" y="602748"/>
                    </a:lnTo>
                    <a:lnTo>
                      <a:pt x="90425" y="593409"/>
                    </a:lnTo>
                    <a:lnTo>
                      <a:pt x="53351" y="579719"/>
                    </a:lnTo>
                    <a:lnTo>
                      <a:pt x="21632" y="563207"/>
                    </a:lnTo>
                    <a:lnTo>
                      <a:pt x="0" y="633718"/>
                    </a:lnTo>
                    <a:lnTo>
                      <a:pt x="32327" y="650095"/>
                    </a:lnTo>
                    <a:lnTo>
                      <a:pt x="73661" y="663491"/>
                    </a:lnTo>
                    <a:lnTo>
                      <a:pt x="120349" y="672534"/>
                    </a:lnTo>
                    <a:lnTo>
                      <a:pt x="168738" y="675853"/>
                    </a:lnTo>
                    <a:lnTo>
                      <a:pt x="230578" y="670701"/>
                    </a:lnTo>
                    <a:lnTo>
                      <a:pt x="282656" y="656117"/>
                    </a:lnTo>
                    <a:lnTo>
                      <a:pt x="325062" y="633411"/>
                    </a:lnTo>
                    <a:lnTo>
                      <a:pt x="357886" y="603890"/>
                    </a:lnTo>
                    <a:lnTo>
                      <a:pt x="381220" y="568865"/>
                    </a:lnTo>
                    <a:lnTo>
                      <a:pt x="395153" y="529643"/>
                    </a:lnTo>
                    <a:lnTo>
                      <a:pt x="399778" y="487534"/>
                    </a:lnTo>
                    <a:lnTo>
                      <a:pt x="395031" y="442756"/>
                    </a:lnTo>
                    <a:lnTo>
                      <a:pt x="380838" y="404164"/>
                    </a:lnTo>
                    <a:lnTo>
                      <a:pt x="357270" y="370921"/>
                    </a:lnTo>
                    <a:lnTo>
                      <a:pt x="324400" y="342193"/>
                    </a:lnTo>
                    <a:lnTo>
                      <a:pt x="282299" y="317142"/>
                    </a:lnTo>
                    <a:lnTo>
                      <a:pt x="231040" y="294933"/>
                    </a:lnTo>
                    <a:lnTo>
                      <a:pt x="172293" y="268895"/>
                    </a:lnTo>
                    <a:lnTo>
                      <a:pt x="131636" y="241406"/>
                    </a:lnTo>
                    <a:lnTo>
                      <a:pt x="108013" y="209079"/>
                    </a:lnTo>
                    <a:lnTo>
                      <a:pt x="100373" y="168528"/>
                    </a:lnTo>
                    <a:lnTo>
                      <a:pt x="107053" y="134217"/>
                    </a:lnTo>
                    <a:lnTo>
                      <a:pt x="128497" y="102324"/>
                    </a:lnTo>
                    <a:lnTo>
                      <a:pt x="166816" y="78814"/>
                    </a:lnTo>
                    <a:lnTo>
                      <a:pt x="224118" y="69652"/>
                    </a:lnTo>
                    <a:lnTo>
                      <a:pt x="265869" y="72929"/>
                    </a:lnTo>
                    <a:lnTo>
                      <a:pt x="301132" y="81042"/>
                    </a:lnTo>
                    <a:lnTo>
                      <a:pt x="329256" y="91412"/>
                    </a:lnTo>
                    <a:lnTo>
                      <a:pt x="349591" y="101462"/>
                    </a:lnTo>
                    <a:lnTo>
                      <a:pt x="372951" y="31810"/>
                    </a:lnTo>
                    <a:lnTo>
                      <a:pt x="347316" y="19948"/>
                    </a:lnTo>
                    <a:lnTo>
                      <a:pt x="314545" y="9779"/>
                    </a:lnTo>
                    <a:lnTo>
                      <a:pt x="274635" y="2673"/>
                    </a:lnTo>
                    <a:lnTo>
                      <a:pt x="227584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" name="object 5">
                <a:extLst>
                  <a:ext uri="{FF2B5EF4-FFF2-40B4-BE49-F238E27FC236}">
                    <a16:creationId xmlns:a16="http://schemas.microsoft.com/office/drawing/2014/main" id="{F9A226AA-1D33-4FFE-8EDF-85C7A30CA707}"/>
                  </a:ext>
                </a:extLst>
              </p:cNvPr>
              <p:cNvSpPr/>
              <p:nvPr/>
            </p:nvSpPr>
            <p:spPr>
              <a:xfrm>
                <a:off x="4648853" y="1193796"/>
                <a:ext cx="679450" cy="481965"/>
              </a:xfrm>
              <a:custGeom>
                <a:avLst/>
                <a:gdLst/>
                <a:ahLst/>
                <a:cxnLst/>
                <a:rect l="l" t="t" r="r" b="b"/>
                <a:pathLst>
                  <a:path w="679450" h="481964">
                    <a:moveTo>
                      <a:pt x="524392" y="0"/>
                    </a:moveTo>
                    <a:lnTo>
                      <a:pt x="465547" y="8278"/>
                    </a:lnTo>
                    <a:lnTo>
                      <a:pt x="419683" y="32679"/>
                    </a:lnTo>
                    <a:lnTo>
                      <a:pt x="391348" y="59116"/>
                    </a:lnTo>
                    <a:lnTo>
                      <a:pt x="366899" y="94583"/>
                    </a:lnTo>
                    <a:lnTo>
                      <a:pt x="364303" y="94583"/>
                    </a:lnTo>
                    <a:lnTo>
                      <a:pt x="344079" y="56224"/>
                    </a:lnTo>
                    <a:lnTo>
                      <a:pt x="314118" y="26331"/>
                    </a:lnTo>
                    <a:lnTo>
                      <a:pt x="275719" y="6918"/>
                    </a:lnTo>
                    <a:lnTo>
                      <a:pt x="230181" y="0"/>
                    </a:lnTo>
                    <a:lnTo>
                      <a:pt x="177855" y="7282"/>
                    </a:lnTo>
                    <a:lnTo>
                      <a:pt x="136726" y="26656"/>
                    </a:lnTo>
                    <a:lnTo>
                      <a:pt x="105330" y="54413"/>
                    </a:lnTo>
                    <a:lnTo>
                      <a:pt x="82206" y="86845"/>
                    </a:lnTo>
                    <a:lnTo>
                      <a:pt x="78751" y="86845"/>
                    </a:lnTo>
                    <a:lnTo>
                      <a:pt x="75285" y="10313"/>
                    </a:lnTo>
                    <a:lnTo>
                      <a:pt x="0" y="10313"/>
                    </a:lnTo>
                    <a:lnTo>
                      <a:pt x="1637" y="40115"/>
                    </a:lnTo>
                    <a:lnTo>
                      <a:pt x="2706" y="70721"/>
                    </a:lnTo>
                    <a:lnTo>
                      <a:pt x="3289" y="102939"/>
                    </a:lnTo>
                    <a:lnTo>
                      <a:pt x="3465" y="137576"/>
                    </a:lnTo>
                    <a:lnTo>
                      <a:pt x="3465" y="481524"/>
                    </a:lnTo>
                    <a:lnTo>
                      <a:pt x="87400" y="481524"/>
                    </a:lnTo>
                    <a:lnTo>
                      <a:pt x="87400" y="196904"/>
                    </a:lnTo>
                    <a:lnTo>
                      <a:pt x="87873" y="186103"/>
                    </a:lnTo>
                    <a:lnTo>
                      <a:pt x="109251" y="124065"/>
                    </a:lnTo>
                    <a:lnTo>
                      <a:pt x="163440" y="77041"/>
                    </a:lnTo>
                    <a:lnTo>
                      <a:pt x="200758" y="69652"/>
                    </a:lnTo>
                    <a:lnTo>
                      <a:pt x="244053" y="79418"/>
                    </a:lnTo>
                    <a:lnTo>
                      <a:pt x="275178" y="106516"/>
                    </a:lnTo>
                    <a:lnTo>
                      <a:pt x="293972" y="147641"/>
                    </a:lnTo>
                    <a:lnTo>
                      <a:pt x="300273" y="199491"/>
                    </a:lnTo>
                    <a:lnTo>
                      <a:pt x="300273" y="481524"/>
                    </a:lnTo>
                    <a:lnTo>
                      <a:pt x="384208" y="481524"/>
                    </a:lnTo>
                    <a:lnTo>
                      <a:pt x="384208" y="190884"/>
                    </a:lnTo>
                    <a:lnTo>
                      <a:pt x="384681" y="178847"/>
                    </a:lnTo>
                    <a:lnTo>
                      <a:pt x="406340" y="117894"/>
                    </a:lnTo>
                    <a:lnTo>
                      <a:pt x="458178" y="75953"/>
                    </a:lnTo>
                    <a:lnTo>
                      <a:pt x="492372" y="69652"/>
                    </a:lnTo>
                    <a:lnTo>
                      <a:pt x="538031" y="79660"/>
                    </a:lnTo>
                    <a:lnTo>
                      <a:pt x="570142" y="108450"/>
                    </a:lnTo>
                    <a:lnTo>
                      <a:pt x="589110" y="154170"/>
                    </a:lnTo>
                    <a:lnTo>
                      <a:pt x="595343" y="214967"/>
                    </a:lnTo>
                    <a:lnTo>
                      <a:pt x="595343" y="481524"/>
                    </a:lnTo>
                    <a:lnTo>
                      <a:pt x="679277" y="481524"/>
                    </a:lnTo>
                    <a:lnTo>
                      <a:pt x="679277" y="203784"/>
                    </a:lnTo>
                    <a:lnTo>
                      <a:pt x="672131" y="131964"/>
                    </a:lnTo>
                    <a:lnTo>
                      <a:pt x="652967" y="78343"/>
                    </a:lnTo>
                    <a:lnTo>
                      <a:pt x="625198" y="40629"/>
                    </a:lnTo>
                    <a:lnTo>
                      <a:pt x="592237" y="16529"/>
                    </a:lnTo>
                    <a:lnTo>
                      <a:pt x="557497" y="3750"/>
                    </a:lnTo>
                    <a:lnTo>
                      <a:pt x="524392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" name="object 6">
                <a:extLst>
                  <a:ext uri="{FF2B5EF4-FFF2-40B4-BE49-F238E27FC236}">
                    <a16:creationId xmlns:a16="http://schemas.microsoft.com/office/drawing/2014/main" id="{10AE6D68-8131-469C-A40E-C7BCC269C177}"/>
                  </a:ext>
                </a:extLst>
              </p:cNvPr>
              <p:cNvSpPr/>
              <p:nvPr/>
            </p:nvSpPr>
            <p:spPr>
              <a:xfrm>
                <a:off x="5431971" y="1193793"/>
                <a:ext cx="377825" cy="492125"/>
              </a:xfrm>
              <a:custGeom>
                <a:avLst/>
                <a:gdLst/>
                <a:ahLst/>
                <a:cxnLst/>
                <a:rect l="l" t="t" r="r" b="b"/>
                <a:pathLst>
                  <a:path w="377825" h="492125">
                    <a:moveTo>
                      <a:pt x="333492" y="62772"/>
                    </a:moveTo>
                    <a:lnTo>
                      <a:pt x="176528" y="62772"/>
                    </a:lnTo>
                    <a:lnTo>
                      <a:pt x="234316" y="74394"/>
                    </a:lnTo>
                    <a:lnTo>
                      <a:pt x="266955" y="102864"/>
                    </a:lnTo>
                    <a:lnTo>
                      <a:pt x="281421" y="138588"/>
                    </a:lnTo>
                    <a:lnTo>
                      <a:pt x="284692" y="171973"/>
                    </a:lnTo>
                    <a:lnTo>
                      <a:pt x="284692" y="181429"/>
                    </a:lnTo>
                    <a:lnTo>
                      <a:pt x="219789" y="184064"/>
                    </a:lnTo>
                    <a:lnTo>
                      <a:pt x="162816" y="192514"/>
                    </a:lnTo>
                    <a:lnTo>
                      <a:pt x="113996" y="206627"/>
                    </a:lnTo>
                    <a:lnTo>
                      <a:pt x="73552" y="226252"/>
                    </a:lnTo>
                    <a:lnTo>
                      <a:pt x="41708" y="251237"/>
                    </a:lnTo>
                    <a:lnTo>
                      <a:pt x="4708" y="316686"/>
                    </a:lnTo>
                    <a:lnTo>
                      <a:pt x="0" y="356847"/>
                    </a:lnTo>
                    <a:lnTo>
                      <a:pt x="5808" y="396969"/>
                    </a:lnTo>
                    <a:lnTo>
                      <a:pt x="23204" y="433707"/>
                    </a:lnTo>
                    <a:lnTo>
                      <a:pt x="52148" y="463884"/>
                    </a:lnTo>
                    <a:lnTo>
                      <a:pt x="92596" y="484320"/>
                    </a:lnTo>
                    <a:lnTo>
                      <a:pt x="144508" y="491838"/>
                    </a:lnTo>
                    <a:lnTo>
                      <a:pt x="191912" y="486156"/>
                    </a:lnTo>
                    <a:lnTo>
                      <a:pt x="232339" y="470882"/>
                    </a:lnTo>
                    <a:lnTo>
                      <a:pt x="264978" y="448675"/>
                    </a:lnTo>
                    <a:lnTo>
                      <a:pt x="282772" y="429075"/>
                    </a:lnTo>
                    <a:lnTo>
                      <a:pt x="167010" y="429075"/>
                    </a:lnTo>
                    <a:lnTo>
                      <a:pt x="135682" y="424050"/>
                    </a:lnTo>
                    <a:lnTo>
                      <a:pt x="109791" y="408867"/>
                    </a:lnTo>
                    <a:lnTo>
                      <a:pt x="92175" y="383364"/>
                    </a:lnTo>
                    <a:lnTo>
                      <a:pt x="85672" y="347382"/>
                    </a:lnTo>
                    <a:lnTo>
                      <a:pt x="93993" y="307421"/>
                    </a:lnTo>
                    <a:lnTo>
                      <a:pt x="150679" y="258927"/>
                    </a:lnTo>
                    <a:lnTo>
                      <a:pt x="192458" y="247196"/>
                    </a:lnTo>
                    <a:lnTo>
                      <a:pt x="238803" y="241676"/>
                    </a:lnTo>
                    <a:lnTo>
                      <a:pt x="286420" y="240767"/>
                    </a:lnTo>
                    <a:lnTo>
                      <a:pt x="369496" y="240767"/>
                    </a:lnTo>
                    <a:lnTo>
                      <a:pt x="369490" y="192514"/>
                    </a:lnTo>
                    <a:lnTo>
                      <a:pt x="367110" y="152161"/>
                    </a:lnTo>
                    <a:lnTo>
                      <a:pt x="359093" y="113063"/>
                    </a:lnTo>
                    <a:lnTo>
                      <a:pt x="344158" y="77094"/>
                    </a:lnTo>
                    <a:lnTo>
                      <a:pt x="333492" y="62772"/>
                    </a:lnTo>
                    <a:close/>
                  </a:path>
                  <a:path w="377825" h="492125">
                    <a:moveTo>
                      <a:pt x="370870" y="422196"/>
                    </a:moveTo>
                    <a:lnTo>
                      <a:pt x="292483" y="422196"/>
                    </a:lnTo>
                    <a:lnTo>
                      <a:pt x="299404" y="481524"/>
                    </a:lnTo>
                    <a:lnTo>
                      <a:pt x="377286" y="481524"/>
                    </a:lnTo>
                    <a:lnTo>
                      <a:pt x="373512" y="455807"/>
                    </a:lnTo>
                    <a:lnTo>
                      <a:pt x="371118" y="427996"/>
                    </a:lnTo>
                    <a:lnTo>
                      <a:pt x="370870" y="422196"/>
                    </a:lnTo>
                    <a:close/>
                  </a:path>
                  <a:path w="377825" h="492125">
                    <a:moveTo>
                      <a:pt x="369496" y="240767"/>
                    </a:moveTo>
                    <a:lnTo>
                      <a:pt x="286420" y="240767"/>
                    </a:lnTo>
                    <a:lnTo>
                      <a:pt x="286420" y="322450"/>
                    </a:lnTo>
                    <a:lnTo>
                      <a:pt x="286096" y="329530"/>
                    </a:lnTo>
                    <a:lnTo>
                      <a:pt x="266184" y="379013"/>
                    </a:lnTo>
                    <a:lnTo>
                      <a:pt x="208827" y="422276"/>
                    </a:lnTo>
                    <a:lnTo>
                      <a:pt x="167010" y="429075"/>
                    </a:lnTo>
                    <a:lnTo>
                      <a:pt x="282772" y="429075"/>
                    </a:lnTo>
                    <a:lnTo>
                      <a:pt x="289017" y="422196"/>
                    </a:lnTo>
                    <a:lnTo>
                      <a:pt x="370870" y="422196"/>
                    </a:lnTo>
                    <a:lnTo>
                      <a:pt x="369861" y="398573"/>
                    </a:lnTo>
                    <a:lnTo>
                      <a:pt x="369496" y="368020"/>
                    </a:lnTo>
                    <a:lnTo>
                      <a:pt x="369496" y="240767"/>
                    </a:lnTo>
                    <a:close/>
                  </a:path>
                  <a:path w="377825" h="492125">
                    <a:moveTo>
                      <a:pt x="189512" y="0"/>
                    </a:moveTo>
                    <a:lnTo>
                      <a:pt x="145457" y="2955"/>
                    </a:lnTo>
                    <a:lnTo>
                      <a:pt x="103839" y="11392"/>
                    </a:lnTo>
                    <a:lnTo>
                      <a:pt x="66116" y="24666"/>
                    </a:lnTo>
                    <a:lnTo>
                      <a:pt x="33747" y="42134"/>
                    </a:lnTo>
                    <a:lnTo>
                      <a:pt x="53652" y="98028"/>
                    </a:lnTo>
                    <a:lnTo>
                      <a:pt x="80516" y="83450"/>
                    </a:lnTo>
                    <a:lnTo>
                      <a:pt x="110869" y="72339"/>
                    </a:lnTo>
                    <a:lnTo>
                      <a:pt x="143333" y="65258"/>
                    </a:lnTo>
                    <a:lnTo>
                      <a:pt x="176528" y="62772"/>
                    </a:lnTo>
                    <a:lnTo>
                      <a:pt x="333492" y="62772"/>
                    </a:lnTo>
                    <a:lnTo>
                      <a:pt x="321020" y="46027"/>
                    </a:lnTo>
                    <a:lnTo>
                      <a:pt x="288390" y="21640"/>
                    </a:lnTo>
                    <a:lnTo>
                      <a:pt x="244983" y="5705"/>
                    </a:lnTo>
                    <a:lnTo>
                      <a:pt x="189512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" name="object 7">
                <a:extLst>
                  <a:ext uri="{FF2B5EF4-FFF2-40B4-BE49-F238E27FC236}">
                    <a16:creationId xmlns:a16="http://schemas.microsoft.com/office/drawing/2014/main" id="{18A64CF2-572A-49C2-AF13-A0B31FF47373}"/>
                  </a:ext>
                </a:extLst>
              </p:cNvPr>
              <p:cNvSpPr/>
              <p:nvPr/>
            </p:nvSpPr>
            <p:spPr>
              <a:xfrm>
                <a:off x="5936458" y="1193793"/>
                <a:ext cx="238125" cy="481965"/>
              </a:xfrm>
              <a:custGeom>
                <a:avLst/>
                <a:gdLst/>
                <a:ahLst/>
                <a:cxnLst/>
                <a:rect l="l" t="t" r="r" b="b"/>
                <a:pathLst>
                  <a:path w="238125" h="481964">
                    <a:moveTo>
                      <a:pt x="223249" y="0"/>
                    </a:moveTo>
                    <a:lnTo>
                      <a:pt x="213731" y="0"/>
                    </a:lnTo>
                    <a:lnTo>
                      <a:pt x="171763" y="7175"/>
                    </a:lnTo>
                    <a:lnTo>
                      <a:pt x="134340" y="27732"/>
                    </a:lnTo>
                    <a:lnTo>
                      <a:pt x="103730" y="60218"/>
                    </a:lnTo>
                    <a:lnTo>
                      <a:pt x="82206" y="103180"/>
                    </a:lnTo>
                    <a:lnTo>
                      <a:pt x="78741" y="103180"/>
                    </a:lnTo>
                    <a:lnTo>
                      <a:pt x="75285" y="10324"/>
                    </a:lnTo>
                    <a:lnTo>
                      <a:pt x="0" y="10324"/>
                    </a:lnTo>
                    <a:lnTo>
                      <a:pt x="2133" y="44058"/>
                    </a:lnTo>
                    <a:lnTo>
                      <a:pt x="3458" y="79646"/>
                    </a:lnTo>
                    <a:lnTo>
                      <a:pt x="4134" y="117331"/>
                    </a:lnTo>
                    <a:lnTo>
                      <a:pt x="4324" y="157356"/>
                    </a:lnTo>
                    <a:lnTo>
                      <a:pt x="4324" y="481524"/>
                    </a:lnTo>
                    <a:lnTo>
                      <a:pt x="89128" y="481524"/>
                    </a:lnTo>
                    <a:lnTo>
                      <a:pt x="89128" y="230443"/>
                    </a:lnTo>
                    <a:lnTo>
                      <a:pt x="89438" y="219668"/>
                    </a:lnTo>
                    <a:lnTo>
                      <a:pt x="107660" y="146489"/>
                    </a:lnTo>
                    <a:lnTo>
                      <a:pt x="132497" y="111675"/>
                    </a:lnTo>
                    <a:lnTo>
                      <a:pt x="166582" y="88954"/>
                    </a:lnTo>
                    <a:lnTo>
                      <a:pt x="208538" y="80824"/>
                    </a:lnTo>
                    <a:lnTo>
                      <a:pt x="217030" y="80985"/>
                    </a:lnTo>
                    <a:lnTo>
                      <a:pt x="224549" y="81470"/>
                    </a:lnTo>
                    <a:lnTo>
                      <a:pt x="231418" y="82278"/>
                    </a:lnTo>
                    <a:lnTo>
                      <a:pt x="237961" y="83411"/>
                    </a:lnTo>
                    <a:lnTo>
                      <a:pt x="237961" y="2586"/>
                    </a:lnTo>
                    <a:lnTo>
                      <a:pt x="230171" y="858"/>
                    </a:lnTo>
                    <a:lnTo>
                      <a:pt x="223249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" name="object 8">
                <a:extLst>
                  <a:ext uri="{FF2B5EF4-FFF2-40B4-BE49-F238E27FC236}">
                    <a16:creationId xmlns:a16="http://schemas.microsoft.com/office/drawing/2014/main" id="{9467CE21-E554-40F7-8A5D-F3B2AB120C55}"/>
                  </a:ext>
                </a:extLst>
              </p:cNvPr>
              <p:cNvSpPr/>
              <p:nvPr/>
            </p:nvSpPr>
            <p:spPr>
              <a:xfrm>
                <a:off x="6230663" y="1069116"/>
                <a:ext cx="280670" cy="615950"/>
              </a:xfrm>
              <a:custGeom>
                <a:avLst/>
                <a:gdLst/>
                <a:ahLst/>
                <a:cxnLst/>
                <a:rect l="l" t="t" r="r" b="b"/>
                <a:pathLst>
                  <a:path w="280670" h="615950">
                    <a:moveTo>
                      <a:pt x="157492" y="0"/>
                    </a:moveTo>
                    <a:lnTo>
                      <a:pt x="72688" y="22355"/>
                    </a:lnTo>
                    <a:lnTo>
                      <a:pt x="72688" y="135001"/>
                    </a:lnTo>
                    <a:lnTo>
                      <a:pt x="0" y="135001"/>
                    </a:lnTo>
                    <a:lnTo>
                      <a:pt x="0" y="200349"/>
                    </a:lnTo>
                    <a:lnTo>
                      <a:pt x="72688" y="200349"/>
                    </a:lnTo>
                    <a:lnTo>
                      <a:pt x="72688" y="457441"/>
                    </a:lnTo>
                    <a:lnTo>
                      <a:pt x="74554" y="496231"/>
                    </a:lnTo>
                    <a:lnTo>
                      <a:pt x="90941" y="557685"/>
                    </a:lnTo>
                    <a:lnTo>
                      <a:pt x="124070" y="594983"/>
                    </a:lnTo>
                    <a:lnTo>
                      <a:pt x="170689" y="613279"/>
                    </a:lnTo>
                    <a:lnTo>
                      <a:pt x="199030" y="615656"/>
                    </a:lnTo>
                    <a:lnTo>
                      <a:pt x="222853" y="614744"/>
                    </a:lnTo>
                    <a:lnTo>
                      <a:pt x="243593" y="612220"/>
                    </a:lnTo>
                    <a:lnTo>
                      <a:pt x="261087" y="608407"/>
                    </a:lnTo>
                    <a:lnTo>
                      <a:pt x="275174" y="603625"/>
                    </a:lnTo>
                    <a:lnTo>
                      <a:pt x="271719" y="539994"/>
                    </a:lnTo>
                    <a:lnTo>
                      <a:pt x="262291" y="542021"/>
                    </a:lnTo>
                    <a:lnTo>
                      <a:pt x="250837" y="543970"/>
                    </a:lnTo>
                    <a:lnTo>
                      <a:pt x="237275" y="545436"/>
                    </a:lnTo>
                    <a:lnTo>
                      <a:pt x="221522" y="546014"/>
                    </a:lnTo>
                    <a:lnTo>
                      <a:pt x="191440" y="539860"/>
                    </a:lnTo>
                    <a:lnTo>
                      <a:pt x="171661" y="521936"/>
                    </a:lnTo>
                    <a:lnTo>
                      <a:pt x="160804" y="493050"/>
                    </a:lnTo>
                    <a:lnTo>
                      <a:pt x="157492" y="454007"/>
                    </a:lnTo>
                    <a:lnTo>
                      <a:pt x="157492" y="200349"/>
                    </a:lnTo>
                    <a:lnTo>
                      <a:pt x="280368" y="200349"/>
                    </a:lnTo>
                    <a:lnTo>
                      <a:pt x="280368" y="135001"/>
                    </a:lnTo>
                    <a:lnTo>
                      <a:pt x="157492" y="135001"/>
                    </a:lnTo>
                    <a:lnTo>
                      <a:pt x="157492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" name="object 9">
                <a:extLst>
                  <a:ext uri="{FF2B5EF4-FFF2-40B4-BE49-F238E27FC236}">
                    <a16:creationId xmlns:a16="http://schemas.microsoft.com/office/drawing/2014/main" id="{9F6B235F-0B7D-4BE5-81DC-F38E729EBE3B}"/>
                  </a:ext>
                </a:extLst>
              </p:cNvPr>
              <p:cNvSpPr/>
              <p:nvPr/>
            </p:nvSpPr>
            <p:spPr>
              <a:xfrm>
                <a:off x="6611404" y="1019244"/>
                <a:ext cx="367030" cy="656590"/>
              </a:xfrm>
              <a:custGeom>
                <a:avLst/>
                <a:gdLst/>
                <a:ahLst/>
                <a:cxnLst/>
                <a:rect l="l" t="t" r="r" b="b"/>
                <a:pathLst>
                  <a:path w="367029" h="656589">
                    <a:moveTo>
                      <a:pt x="366903" y="584200"/>
                    </a:moveTo>
                    <a:lnTo>
                      <a:pt x="84797" y="584200"/>
                    </a:lnTo>
                    <a:lnTo>
                      <a:pt x="84797" y="0"/>
                    </a:lnTo>
                    <a:lnTo>
                      <a:pt x="0" y="0"/>
                    </a:lnTo>
                    <a:lnTo>
                      <a:pt x="0" y="584200"/>
                    </a:lnTo>
                    <a:lnTo>
                      <a:pt x="0" y="656590"/>
                    </a:lnTo>
                    <a:lnTo>
                      <a:pt x="366903" y="656590"/>
                    </a:lnTo>
                    <a:lnTo>
                      <a:pt x="366903" y="58420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10">
                <a:extLst>
                  <a:ext uri="{FF2B5EF4-FFF2-40B4-BE49-F238E27FC236}">
                    <a16:creationId xmlns:a16="http://schemas.microsoft.com/office/drawing/2014/main" id="{1BAAB44F-FF59-4314-A35A-1C4814B4903A}"/>
                  </a:ext>
                </a:extLst>
              </p:cNvPr>
              <p:cNvSpPr/>
              <p:nvPr/>
            </p:nvSpPr>
            <p:spPr>
              <a:xfrm>
                <a:off x="7032817" y="1193793"/>
                <a:ext cx="378460" cy="492125"/>
              </a:xfrm>
              <a:custGeom>
                <a:avLst/>
                <a:gdLst/>
                <a:ahLst/>
                <a:cxnLst/>
                <a:rect l="l" t="t" r="r" b="b"/>
                <a:pathLst>
                  <a:path w="378459" h="492125">
                    <a:moveTo>
                      <a:pt x="333803" y="62772"/>
                    </a:moveTo>
                    <a:lnTo>
                      <a:pt x="177397" y="62772"/>
                    </a:lnTo>
                    <a:lnTo>
                      <a:pt x="235045" y="74394"/>
                    </a:lnTo>
                    <a:lnTo>
                      <a:pt x="267385" y="102864"/>
                    </a:lnTo>
                    <a:lnTo>
                      <a:pt x="281555" y="138588"/>
                    </a:lnTo>
                    <a:lnTo>
                      <a:pt x="284692" y="171973"/>
                    </a:lnTo>
                    <a:lnTo>
                      <a:pt x="284692" y="181429"/>
                    </a:lnTo>
                    <a:lnTo>
                      <a:pt x="220039" y="184064"/>
                    </a:lnTo>
                    <a:lnTo>
                      <a:pt x="163183" y="192514"/>
                    </a:lnTo>
                    <a:lnTo>
                      <a:pt x="114378" y="206627"/>
                    </a:lnTo>
                    <a:lnTo>
                      <a:pt x="73878" y="226252"/>
                    </a:lnTo>
                    <a:lnTo>
                      <a:pt x="41937" y="251237"/>
                    </a:lnTo>
                    <a:lnTo>
                      <a:pt x="4744" y="316686"/>
                    </a:lnTo>
                    <a:lnTo>
                      <a:pt x="0" y="356847"/>
                    </a:lnTo>
                    <a:lnTo>
                      <a:pt x="5891" y="396969"/>
                    </a:lnTo>
                    <a:lnTo>
                      <a:pt x="23455" y="433707"/>
                    </a:lnTo>
                    <a:lnTo>
                      <a:pt x="52523" y="463884"/>
                    </a:lnTo>
                    <a:lnTo>
                      <a:pt x="92930" y="484320"/>
                    </a:lnTo>
                    <a:lnTo>
                      <a:pt x="144508" y="491838"/>
                    </a:lnTo>
                    <a:lnTo>
                      <a:pt x="191926" y="486156"/>
                    </a:lnTo>
                    <a:lnTo>
                      <a:pt x="232448" y="470882"/>
                    </a:lnTo>
                    <a:lnTo>
                      <a:pt x="265345" y="448675"/>
                    </a:lnTo>
                    <a:lnTo>
                      <a:pt x="283510" y="429075"/>
                    </a:lnTo>
                    <a:lnTo>
                      <a:pt x="167010" y="429075"/>
                    </a:lnTo>
                    <a:lnTo>
                      <a:pt x="136183" y="424050"/>
                    </a:lnTo>
                    <a:lnTo>
                      <a:pt x="110546" y="408867"/>
                    </a:lnTo>
                    <a:lnTo>
                      <a:pt x="93022" y="383364"/>
                    </a:lnTo>
                    <a:lnTo>
                      <a:pt x="86531" y="347382"/>
                    </a:lnTo>
                    <a:lnTo>
                      <a:pt x="94848" y="307421"/>
                    </a:lnTo>
                    <a:lnTo>
                      <a:pt x="151431" y="258927"/>
                    </a:lnTo>
                    <a:lnTo>
                      <a:pt x="193062" y="247196"/>
                    </a:lnTo>
                    <a:lnTo>
                      <a:pt x="239165" y="241676"/>
                    </a:lnTo>
                    <a:lnTo>
                      <a:pt x="286420" y="240767"/>
                    </a:lnTo>
                    <a:lnTo>
                      <a:pt x="369496" y="240767"/>
                    </a:lnTo>
                    <a:lnTo>
                      <a:pt x="369490" y="192514"/>
                    </a:lnTo>
                    <a:lnTo>
                      <a:pt x="367155" y="152161"/>
                    </a:lnTo>
                    <a:lnTo>
                      <a:pt x="359243" y="113063"/>
                    </a:lnTo>
                    <a:lnTo>
                      <a:pt x="344429" y="77094"/>
                    </a:lnTo>
                    <a:lnTo>
                      <a:pt x="333803" y="62772"/>
                    </a:lnTo>
                    <a:close/>
                  </a:path>
                  <a:path w="378459" h="492125">
                    <a:moveTo>
                      <a:pt x="371245" y="422196"/>
                    </a:moveTo>
                    <a:lnTo>
                      <a:pt x="292483" y="422196"/>
                    </a:lnTo>
                    <a:lnTo>
                      <a:pt x="299404" y="481524"/>
                    </a:lnTo>
                    <a:lnTo>
                      <a:pt x="378145" y="481524"/>
                    </a:lnTo>
                    <a:lnTo>
                      <a:pt x="374240" y="455807"/>
                    </a:lnTo>
                    <a:lnTo>
                      <a:pt x="371551" y="427996"/>
                    </a:lnTo>
                    <a:lnTo>
                      <a:pt x="371245" y="422196"/>
                    </a:lnTo>
                    <a:close/>
                  </a:path>
                  <a:path w="378459" h="492125">
                    <a:moveTo>
                      <a:pt x="369496" y="240767"/>
                    </a:moveTo>
                    <a:lnTo>
                      <a:pt x="286420" y="240767"/>
                    </a:lnTo>
                    <a:lnTo>
                      <a:pt x="286420" y="322450"/>
                    </a:lnTo>
                    <a:lnTo>
                      <a:pt x="286110" y="329530"/>
                    </a:lnTo>
                    <a:lnTo>
                      <a:pt x="267035" y="379013"/>
                    </a:lnTo>
                    <a:lnTo>
                      <a:pt x="209329" y="422276"/>
                    </a:lnTo>
                    <a:lnTo>
                      <a:pt x="167010" y="429075"/>
                    </a:lnTo>
                    <a:lnTo>
                      <a:pt x="283510" y="429075"/>
                    </a:lnTo>
                    <a:lnTo>
                      <a:pt x="289886" y="422196"/>
                    </a:lnTo>
                    <a:lnTo>
                      <a:pt x="371245" y="422196"/>
                    </a:lnTo>
                    <a:lnTo>
                      <a:pt x="369996" y="398573"/>
                    </a:lnTo>
                    <a:lnTo>
                      <a:pt x="369496" y="368020"/>
                    </a:lnTo>
                    <a:lnTo>
                      <a:pt x="369496" y="240767"/>
                    </a:lnTo>
                    <a:close/>
                  </a:path>
                  <a:path w="378459" h="492125">
                    <a:moveTo>
                      <a:pt x="189512" y="0"/>
                    </a:moveTo>
                    <a:lnTo>
                      <a:pt x="145593" y="2955"/>
                    </a:lnTo>
                    <a:lnTo>
                      <a:pt x="104274" y="11392"/>
                    </a:lnTo>
                    <a:lnTo>
                      <a:pt x="66850" y="24666"/>
                    </a:lnTo>
                    <a:lnTo>
                      <a:pt x="34616" y="42134"/>
                    </a:lnTo>
                    <a:lnTo>
                      <a:pt x="53652" y="98028"/>
                    </a:lnTo>
                    <a:lnTo>
                      <a:pt x="81018" y="83450"/>
                    </a:lnTo>
                    <a:lnTo>
                      <a:pt x="111630" y="72339"/>
                    </a:lnTo>
                    <a:lnTo>
                      <a:pt x="144188" y="65258"/>
                    </a:lnTo>
                    <a:lnTo>
                      <a:pt x="177397" y="62772"/>
                    </a:lnTo>
                    <a:lnTo>
                      <a:pt x="333803" y="62772"/>
                    </a:lnTo>
                    <a:lnTo>
                      <a:pt x="321380" y="46027"/>
                    </a:lnTo>
                    <a:lnTo>
                      <a:pt x="288766" y="21640"/>
                    </a:lnTo>
                    <a:lnTo>
                      <a:pt x="245254" y="5705"/>
                    </a:lnTo>
                    <a:lnTo>
                      <a:pt x="189512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11">
                <a:extLst>
                  <a:ext uri="{FF2B5EF4-FFF2-40B4-BE49-F238E27FC236}">
                    <a16:creationId xmlns:a16="http://schemas.microsoft.com/office/drawing/2014/main" id="{49229DEE-EA84-4D2D-B6EB-2089B4EAA8D4}"/>
                  </a:ext>
                </a:extLst>
              </p:cNvPr>
              <p:cNvSpPr/>
              <p:nvPr/>
            </p:nvSpPr>
            <p:spPr>
              <a:xfrm>
                <a:off x="7538165" y="1193796"/>
                <a:ext cx="407034" cy="481965"/>
              </a:xfrm>
              <a:custGeom>
                <a:avLst/>
                <a:gdLst/>
                <a:ahLst/>
                <a:cxnLst/>
                <a:rect l="l" t="t" r="r" b="b"/>
                <a:pathLst>
                  <a:path w="407034" h="481964">
                    <a:moveTo>
                      <a:pt x="239699" y="0"/>
                    </a:moveTo>
                    <a:lnTo>
                      <a:pt x="185293" y="7550"/>
                    </a:lnTo>
                    <a:lnTo>
                      <a:pt x="140620" y="27514"/>
                    </a:lnTo>
                    <a:lnTo>
                      <a:pt x="106330" y="55862"/>
                    </a:lnTo>
                    <a:lnTo>
                      <a:pt x="83076" y="88562"/>
                    </a:lnTo>
                    <a:lnTo>
                      <a:pt x="81348" y="88562"/>
                    </a:lnTo>
                    <a:lnTo>
                      <a:pt x="76154" y="10313"/>
                    </a:lnTo>
                    <a:lnTo>
                      <a:pt x="0" y="10313"/>
                    </a:lnTo>
                    <a:lnTo>
                      <a:pt x="1637" y="40115"/>
                    </a:lnTo>
                    <a:lnTo>
                      <a:pt x="2706" y="70721"/>
                    </a:lnTo>
                    <a:lnTo>
                      <a:pt x="3289" y="102939"/>
                    </a:lnTo>
                    <a:lnTo>
                      <a:pt x="3465" y="137576"/>
                    </a:lnTo>
                    <a:lnTo>
                      <a:pt x="3465" y="481524"/>
                    </a:lnTo>
                    <a:lnTo>
                      <a:pt x="89997" y="481524"/>
                    </a:lnTo>
                    <a:lnTo>
                      <a:pt x="89997" y="198632"/>
                    </a:lnTo>
                    <a:lnTo>
                      <a:pt x="90334" y="187717"/>
                    </a:lnTo>
                    <a:lnTo>
                      <a:pt x="112211" y="124557"/>
                    </a:lnTo>
                    <a:lnTo>
                      <a:pt x="171133" y="77563"/>
                    </a:lnTo>
                    <a:lnTo>
                      <a:pt x="211145" y="70510"/>
                    </a:lnTo>
                    <a:lnTo>
                      <a:pt x="262630" y="81635"/>
                    </a:lnTo>
                    <a:lnTo>
                      <a:pt x="296593" y="111784"/>
                    </a:lnTo>
                    <a:lnTo>
                      <a:pt x="315304" y="156120"/>
                    </a:lnTo>
                    <a:lnTo>
                      <a:pt x="321037" y="209805"/>
                    </a:lnTo>
                    <a:lnTo>
                      <a:pt x="321037" y="481524"/>
                    </a:lnTo>
                    <a:lnTo>
                      <a:pt x="406699" y="481524"/>
                    </a:lnTo>
                    <a:lnTo>
                      <a:pt x="406699" y="200349"/>
                    </a:lnTo>
                    <a:lnTo>
                      <a:pt x="400900" y="138350"/>
                    </a:lnTo>
                    <a:lnTo>
                      <a:pt x="385096" y="89933"/>
                    </a:lnTo>
                    <a:lnTo>
                      <a:pt x="361678" y="53626"/>
                    </a:lnTo>
                    <a:lnTo>
                      <a:pt x="333039" y="27953"/>
                    </a:lnTo>
                    <a:lnTo>
                      <a:pt x="269658" y="2614"/>
                    </a:lnTo>
                    <a:lnTo>
                      <a:pt x="239699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" name="object 12">
                <a:extLst>
                  <a:ext uri="{FF2B5EF4-FFF2-40B4-BE49-F238E27FC236}">
                    <a16:creationId xmlns:a16="http://schemas.microsoft.com/office/drawing/2014/main" id="{E7C04947-7D1E-4207-AD18-26F06AB1E51E}"/>
                  </a:ext>
                </a:extLst>
              </p:cNvPr>
              <p:cNvSpPr/>
              <p:nvPr/>
            </p:nvSpPr>
            <p:spPr>
              <a:xfrm>
                <a:off x="8050437" y="984849"/>
                <a:ext cx="447675" cy="701040"/>
              </a:xfrm>
              <a:custGeom>
                <a:avLst/>
                <a:gdLst/>
                <a:ahLst/>
                <a:cxnLst/>
                <a:rect l="l" t="t" r="r" b="b"/>
                <a:pathLst>
                  <a:path w="447675" h="701039">
                    <a:moveTo>
                      <a:pt x="212873" y="208946"/>
                    </a:moveTo>
                    <a:lnTo>
                      <a:pt x="170399" y="213390"/>
                    </a:lnTo>
                    <a:lnTo>
                      <a:pt x="130572" y="226438"/>
                    </a:lnTo>
                    <a:lnTo>
                      <a:pt x="94335" y="247669"/>
                    </a:lnTo>
                    <a:lnTo>
                      <a:pt x="62631" y="276659"/>
                    </a:lnTo>
                    <a:lnTo>
                      <a:pt x="36403" y="312984"/>
                    </a:lnTo>
                    <a:lnTo>
                      <a:pt x="16593" y="356222"/>
                    </a:lnTo>
                    <a:lnTo>
                      <a:pt x="4144" y="405950"/>
                    </a:lnTo>
                    <a:lnTo>
                      <a:pt x="0" y="461745"/>
                    </a:lnTo>
                    <a:lnTo>
                      <a:pt x="4017" y="512998"/>
                    </a:lnTo>
                    <a:lnTo>
                      <a:pt x="15590" y="559313"/>
                    </a:lnTo>
                    <a:lnTo>
                      <a:pt x="33998" y="600105"/>
                    </a:lnTo>
                    <a:lnTo>
                      <a:pt x="58520" y="634792"/>
                    </a:lnTo>
                    <a:lnTo>
                      <a:pt x="88437" y="662787"/>
                    </a:lnTo>
                    <a:lnTo>
                      <a:pt x="123029" y="683507"/>
                    </a:lnTo>
                    <a:lnTo>
                      <a:pt x="161575" y="696368"/>
                    </a:lnTo>
                    <a:lnTo>
                      <a:pt x="203355" y="700784"/>
                    </a:lnTo>
                    <a:lnTo>
                      <a:pt x="257342" y="693785"/>
                    </a:lnTo>
                    <a:lnTo>
                      <a:pt x="302975" y="674453"/>
                    </a:lnTo>
                    <a:lnTo>
                      <a:pt x="339034" y="645284"/>
                    </a:lnTo>
                    <a:lnTo>
                      <a:pt x="348228" y="632001"/>
                    </a:lnTo>
                    <a:lnTo>
                      <a:pt x="227584" y="632001"/>
                    </a:lnTo>
                    <a:lnTo>
                      <a:pt x="184751" y="625699"/>
                    </a:lnTo>
                    <a:lnTo>
                      <a:pt x="149706" y="607957"/>
                    </a:lnTo>
                    <a:lnTo>
                      <a:pt x="122447" y="580516"/>
                    </a:lnTo>
                    <a:lnTo>
                      <a:pt x="102977" y="545121"/>
                    </a:lnTo>
                    <a:lnTo>
                      <a:pt x="91294" y="503515"/>
                    </a:lnTo>
                    <a:lnTo>
                      <a:pt x="87400" y="457441"/>
                    </a:lnTo>
                    <a:lnTo>
                      <a:pt x="91723" y="407877"/>
                    </a:lnTo>
                    <a:lnTo>
                      <a:pt x="104386" y="364164"/>
                    </a:lnTo>
                    <a:lnTo>
                      <a:pt x="124933" y="327712"/>
                    </a:lnTo>
                    <a:lnTo>
                      <a:pt x="152907" y="299929"/>
                    </a:lnTo>
                    <a:lnTo>
                      <a:pt x="187853" y="282226"/>
                    </a:lnTo>
                    <a:lnTo>
                      <a:pt x="229312" y="276012"/>
                    </a:lnTo>
                    <a:lnTo>
                      <a:pt x="351687" y="276012"/>
                    </a:lnTo>
                    <a:lnTo>
                      <a:pt x="334440" y="253566"/>
                    </a:lnTo>
                    <a:lnTo>
                      <a:pt x="303409" y="230551"/>
                    </a:lnTo>
                    <a:lnTo>
                      <a:pt x="262806" y="214791"/>
                    </a:lnTo>
                    <a:lnTo>
                      <a:pt x="212873" y="208946"/>
                    </a:lnTo>
                    <a:close/>
                  </a:path>
                  <a:path w="447675" h="701039">
                    <a:moveTo>
                      <a:pt x="444236" y="608777"/>
                    </a:moveTo>
                    <a:lnTo>
                      <a:pt x="366030" y="608777"/>
                    </a:lnTo>
                    <a:lnTo>
                      <a:pt x="370365" y="690471"/>
                    </a:lnTo>
                    <a:lnTo>
                      <a:pt x="447379" y="690471"/>
                    </a:lnTo>
                    <a:lnTo>
                      <a:pt x="445741" y="663531"/>
                    </a:lnTo>
                    <a:lnTo>
                      <a:pt x="444736" y="634792"/>
                    </a:lnTo>
                    <a:lnTo>
                      <a:pt x="444654" y="632001"/>
                    </a:lnTo>
                    <a:lnTo>
                      <a:pt x="444236" y="608777"/>
                    </a:lnTo>
                    <a:close/>
                  </a:path>
                  <a:path w="447675" h="701039">
                    <a:moveTo>
                      <a:pt x="351687" y="276012"/>
                    </a:moveTo>
                    <a:lnTo>
                      <a:pt x="229312" y="276012"/>
                    </a:lnTo>
                    <a:lnTo>
                      <a:pt x="274336" y="283845"/>
                    </a:lnTo>
                    <a:lnTo>
                      <a:pt x="311086" y="305139"/>
                    </a:lnTo>
                    <a:lnTo>
                      <a:pt x="338099" y="336592"/>
                    </a:lnTo>
                    <a:lnTo>
                      <a:pt x="353915" y="374899"/>
                    </a:lnTo>
                    <a:lnTo>
                      <a:pt x="357381" y="492697"/>
                    </a:lnTo>
                    <a:lnTo>
                      <a:pt x="357205" y="502707"/>
                    </a:lnTo>
                    <a:lnTo>
                      <a:pt x="335761" y="572865"/>
                    </a:lnTo>
                    <a:lnTo>
                      <a:pt x="306652" y="605019"/>
                    </a:lnTo>
                    <a:lnTo>
                      <a:pt x="269593" y="625081"/>
                    </a:lnTo>
                    <a:lnTo>
                      <a:pt x="227584" y="632001"/>
                    </a:lnTo>
                    <a:lnTo>
                      <a:pt x="348228" y="632001"/>
                    </a:lnTo>
                    <a:lnTo>
                      <a:pt x="364303" y="608777"/>
                    </a:lnTo>
                    <a:lnTo>
                      <a:pt x="444236" y="608777"/>
                    </a:lnTo>
                    <a:lnTo>
                      <a:pt x="444086" y="600105"/>
                    </a:lnTo>
                    <a:lnTo>
                      <a:pt x="443979" y="580516"/>
                    </a:lnTo>
                    <a:lnTo>
                      <a:pt x="443913" y="281174"/>
                    </a:lnTo>
                    <a:lnTo>
                      <a:pt x="355654" y="281174"/>
                    </a:lnTo>
                    <a:lnTo>
                      <a:pt x="351687" y="276012"/>
                    </a:lnTo>
                    <a:close/>
                  </a:path>
                  <a:path w="447675" h="701039">
                    <a:moveTo>
                      <a:pt x="443913" y="0"/>
                    </a:moveTo>
                    <a:lnTo>
                      <a:pt x="357381" y="0"/>
                    </a:lnTo>
                    <a:lnTo>
                      <a:pt x="357381" y="281174"/>
                    </a:lnTo>
                    <a:lnTo>
                      <a:pt x="443913" y="281174"/>
                    </a:lnTo>
                    <a:lnTo>
                      <a:pt x="443913" y="0"/>
                    </a:lnTo>
                    <a:close/>
                  </a:path>
                </a:pathLst>
              </a:custGeom>
              <a:solidFill>
                <a:srgbClr val="5652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33" name="object 18">
                <a:extLst>
                  <a:ext uri="{FF2B5EF4-FFF2-40B4-BE49-F238E27FC236}">
                    <a16:creationId xmlns:a16="http://schemas.microsoft.com/office/drawing/2014/main" id="{2A9968AE-EEE1-4B28-915A-FDBA5EA6E024}"/>
                  </a:ext>
                </a:extLst>
              </p:cNvPr>
              <p:cNvGrpSpPr/>
              <p:nvPr/>
            </p:nvGrpSpPr>
            <p:grpSpPr>
              <a:xfrm>
                <a:off x="1572641" y="50585"/>
                <a:ext cx="2386330" cy="2541270"/>
                <a:chOff x="1572641" y="50585"/>
                <a:chExt cx="2386330" cy="2541270"/>
              </a:xfrm>
            </p:grpSpPr>
            <p:sp>
              <p:nvSpPr>
                <p:cNvPr id="37" name="object 19">
                  <a:extLst>
                    <a:ext uri="{FF2B5EF4-FFF2-40B4-BE49-F238E27FC236}">
                      <a16:creationId xmlns:a16="http://schemas.microsoft.com/office/drawing/2014/main" id="{110E4392-A8B3-4882-A272-0614EF35DA2D}"/>
                    </a:ext>
                  </a:extLst>
                </p:cNvPr>
                <p:cNvSpPr/>
                <p:nvPr/>
              </p:nvSpPr>
              <p:spPr>
                <a:xfrm>
                  <a:off x="1572641" y="1632608"/>
                  <a:ext cx="614680" cy="419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680" h="419735">
                      <a:moveTo>
                        <a:pt x="280075" y="0"/>
                      </a:moveTo>
                      <a:lnTo>
                        <a:pt x="226509" y="4324"/>
                      </a:lnTo>
                      <a:lnTo>
                        <a:pt x="183975" y="14909"/>
                      </a:lnTo>
                      <a:lnTo>
                        <a:pt x="139315" y="35832"/>
                      </a:lnTo>
                      <a:lnTo>
                        <a:pt x="98249" y="69337"/>
                      </a:lnTo>
                      <a:lnTo>
                        <a:pt x="66514" y="110422"/>
                      </a:lnTo>
                      <a:lnTo>
                        <a:pt x="43055" y="156991"/>
                      </a:lnTo>
                      <a:lnTo>
                        <a:pt x="26815" y="206947"/>
                      </a:lnTo>
                      <a:lnTo>
                        <a:pt x="15458" y="260466"/>
                      </a:lnTo>
                      <a:lnTo>
                        <a:pt x="8648" y="315289"/>
                      </a:lnTo>
                      <a:lnTo>
                        <a:pt x="2372" y="367305"/>
                      </a:lnTo>
                      <a:lnTo>
                        <a:pt x="130" y="393879"/>
                      </a:lnTo>
                      <a:lnTo>
                        <a:pt x="0" y="419328"/>
                      </a:lnTo>
                      <a:lnTo>
                        <a:pt x="12855" y="412101"/>
                      </a:lnTo>
                      <a:lnTo>
                        <a:pt x="24983" y="404067"/>
                      </a:lnTo>
                      <a:lnTo>
                        <a:pt x="37598" y="396354"/>
                      </a:lnTo>
                      <a:lnTo>
                        <a:pt x="51914" y="390093"/>
                      </a:lnTo>
                      <a:lnTo>
                        <a:pt x="83066" y="384839"/>
                      </a:lnTo>
                      <a:lnTo>
                        <a:pt x="291811" y="384839"/>
                      </a:lnTo>
                      <a:lnTo>
                        <a:pt x="315704" y="377743"/>
                      </a:lnTo>
                      <a:lnTo>
                        <a:pt x="357577" y="357592"/>
                      </a:lnTo>
                      <a:lnTo>
                        <a:pt x="395877" y="331169"/>
                      </a:lnTo>
                      <a:lnTo>
                        <a:pt x="429818" y="299089"/>
                      </a:lnTo>
                      <a:lnTo>
                        <a:pt x="458614" y="261971"/>
                      </a:lnTo>
                      <a:lnTo>
                        <a:pt x="496148" y="206405"/>
                      </a:lnTo>
                      <a:lnTo>
                        <a:pt x="533030" y="150195"/>
                      </a:lnTo>
                      <a:lnTo>
                        <a:pt x="567540" y="96668"/>
                      </a:lnTo>
                      <a:lnTo>
                        <a:pt x="585969" y="70870"/>
                      </a:lnTo>
                      <a:lnTo>
                        <a:pt x="606588" y="47004"/>
                      </a:lnTo>
                      <a:lnTo>
                        <a:pt x="614368" y="39266"/>
                      </a:lnTo>
                      <a:lnTo>
                        <a:pt x="613510" y="38408"/>
                      </a:lnTo>
                      <a:lnTo>
                        <a:pt x="612641" y="38408"/>
                      </a:lnTo>
                      <a:lnTo>
                        <a:pt x="588911" y="38032"/>
                      </a:lnTo>
                      <a:lnTo>
                        <a:pt x="565588" y="36045"/>
                      </a:lnTo>
                      <a:lnTo>
                        <a:pt x="542429" y="33090"/>
                      </a:lnTo>
                      <a:lnTo>
                        <a:pt x="519188" y="29811"/>
                      </a:lnTo>
                      <a:lnTo>
                        <a:pt x="410155" y="10890"/>
                      </a:lnTo>
                      <a:lnTo>
                        <a:pt x="384696" y="7226"/>
                      </a:lnTo>
                      <a:lnTo>
                        <a:pt x="358995" y="4123"/>
                      </a:lnTo>
                      <a:lnTo>
                        <a:pt x="333131" y="1826"/>
                      </a:lnTo>
                      <a:lnTo>
                        <a:pt x="307184" y="576"/>
                      </a:lnTo>
                      <a:lnTo>
                        <a:pt x="280075" y="0"/>
                      </a:lnTo>
                      <a:close/>
                    </a:path>
                    <a:path w="614680" h="419735">
                      <a:moveTo>
                        <a:pt x="291811" y="384839"/>
                      </a:moveTo>
                      <a:lnTo>
                        <a:pt x="83066" y="384839"/>
                      </a:lnTo>
                      <a:lnTo>
                        <a:pt x="114216" y="385472"/>
                      </a:lnTo>
                      <a:lnTo>
                        <a:pt x="145366" y="389491"/>
                      </a:lnTo>
                      <a:lnTo>
                        <a:pt x="176518" y="394397"/>
                      </a:lnTo>
                      <a:lnTo>
                        <a:pt x="224388" y="396762"/>
                      </a:lnTo>
                      <a:lnTo>
                        <a:pt x="271045" y="391006"/>
                      </a:lnTo>
                      <a:lnTo>
                        <a:pt x="291811" y="384839"/>
                      </a:lnTo>
                      <a:close/>
                    </a:path>
                  </a:pathLst>
                </a:custGeom>
                <a:solidFill>
                  <a:srgbClr val="6F9548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38" name="object 20">
                  <a:extLst>
                    <a:ext uri="{FF2B5EF4-FFF2-40B4-BE49-F238E27FC236}">
                      <a16:creationId xmlns:a16="http://schemas.microsoft.com/office/drawing/2014/main" id="{657BA168-0DE0-4E34-AF8E-4045032405B1}"/>
                    </a:ext>
                  </a:extLst>
                </p:cNvPr>
                <p:cNvPicPr/>
                <p:nvPr/>
              </p:nvPicPr>
              <p:blipFill>
                <a:blip r:embed="rId10" cstate="print"/>
                <a:stretch>
                  <a:fillRect/>
                </a:stretch>
              </p:blipFill>
              <p:spPr>
                <a:xfrm>
                  <a:off x="1699837" y="1682829"/>
                  <a:ext cx="238830" cy="74176"/>
                </a:xfrm>
                <a:prstGeom prst="rect">
                  <a:avLst/>
                </a:prstGeom>
              </p:spPr>
            </p:pic>
            <p:sp>
              <p:nvSpPr>
                <p:cNvPr id="39" name="object 21">
                  <a:extLst>
                    <a:ext uri="{FF2B5EF4-FFF2-40B4-BE49-F238E27FC236}">
                      <a16:creationId xmlns:a16="http://schemas.microsoft.com/office/drawing/2014/main" id="{4BE8ED55-50C9-48F2-B588-7D2FB5905042}"/>
                    </a:ext>
                  </a:extLst>
                </p:cNvPr>
                <p:cNvSpPr/>
                <p:nvPr/>
              </p:nvSpPr>
              <p:spPr>
                <a:xfrm>
                  <a:off x="2213867" y="50585"/>
                  <a:ext cx="1745614" cy="2541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5614" h="2541270">
                      <a:moveTo>
                        <a:pt x="1552656" y="0"/>
                      </a:moveTo>
                      <a:lnTo>
                        <a:pt x="1480782" y="7792"/>
                      </a:lnTo>
                      <a:lnTo>
                        <a:pt x="1413813" y="30979"/>
                      </a:lnTo>
                      <a:lnTo>
                        <a:pt x="1351751" y="63117"/>
                      </a:lnTo>
                      <a:lnTo>
                        <a:pt x="1276272" y="112308"/>
                      </a:lnTo>
                      <a:lnTo>
                        <a:pt x="1231941" y="145396"/>
                      </a:lnTo>
                      <a:lnTo>
                        <a:pt x="1189103" y="180340"/>
                      </a:lnTo>
                      <a:lnTo>
                        <a:pt x="1147677" y="216935"/>
                      </a:lnTo>
                      <a:lnTo>
                        <a:pt x="1107579" y="254976"/>
                      </a:lnTo>
                      <a:lnTo>
                        <a:pt x="1149651" y="219100"/>
                      </a:lnTo>
                      <a:lnTo>
                        <a:pt x="1192842" y="184878"/>
                      </a:lnTo>
                      <a:lnTo>
                        <a:pt x="1237236" y="152514"/>
                      </a:lnTo>
                      <a:lnTo>
                        <a:pt x="1282918" y="122214"/>
                      </a:lnTo>
                      <a:lnTo>
                        <a:pt x="1329970" y="94185"/>
                      </a:lnTo>
                      <a:lnTo>
                        <a:pt x="1390221" y="63121"/>
                      </a:lnTo>
                      <a:lnTo>
                        <a:pt x="1453715" y="39150"/>
                      </a:lnTo>
                      <a:lnTo>
                        <a:pt x="1518611" y="27215"/>
                      </a:lnTo>
                      <a:lnTo>
                        <a:pt x="1550574" y="27659"/>
                      </a:lnTo>
                      <a:lnTo>
                        <a:pt x="1608636" y="47156"/>
                      </a:lnTo>
                      <a:lnTo>
                        <a:pt x="1650765" y="90582"/>
                      </a:lnTo>
                      <a:lnTo>
                        <a:pt x="1675626" y="148660"/>
                      </a:lnTo>
                      <a:lnTo>
                        <a:pt x="1689068" y="212697"/>
                      </a:lnTo>
                      <a:lnTo>
                        <a:pt x="1694496" y="298837"/>
                      </a:lnTo>
                      <a:lnTo>
                        <a:pt x="1693415" y="352401"/>
                      </a:lnTo>
                      <a:lnTo>
                        <a:pt x="1689802" y="406048"/>
                      </a:lnTo>
                      <a:lnTo>
                        <a:pt x="1684152" y="459615"/>
                      </a:lnTo>
                      <a:lnTo>
                        <a:pt x="1676965" y="512936"/>
                      </a:lnTo>
                      <a:lnTo>
                        <a:pt x="1669207" y="561667"/>
                      </a:lnTo>
                      <a:lnTo>
                        <a:pt x="1660598" y="610302"/>
                      </a:lnTo>
                      <a:lnTo>
                        <a:pt x="1651191" y="658829"/>
                      </a:lnTo>
                      <a:lnTo>
                        <a:pt x="1641034" y="707235"/>
                      </a:lnTo>
                      <a:lnTo>
                        <a:pt x="1630179" y="755511"/>
                      </a:lnTo>
                      <a:lnTo>
                        <a:pt x="1618677" y="803643"/>
                      </a:lnTo>
                      <a:lnTo>
                        <a:pt x="1606578" y="851621"/>
                      </a:lnTo>
                      <a:lnTo>
                        <a:pt x="1593934" y="899431"/>
                      </a:lnTo>
                      <a:lnTo>
                        <a:pt x="1580794" y="947064"/>
                      </a:lnTo>
                      <a:lnTo>
                        <a:pt x="1567209" y="994507"/>
                      </a:lnTo>
                      <a:lnTo>
                        <a:pt x="1553231" y="1041747"/>
                      </a:lnTo>
                      <a:lnTo>
                        <a:pt x="1538357" y="1088794"/>
                      </a:lnTo>
                      <a:lnTo>
                        <a:pt x="1522980" y="1135647"/>
                      </a:lnTo>
                      <a:lnTo>
                        <a:pt x="1507069" y="1182283"/>
                      </a:lnTo>
                      <a:lnTo>
                        <a:pt x="1490592" y="1228678"/>
                      </a:lnTo>
                      <a:lnTo>
                        <a:pt x="1473518" y="1274810"/>
                      </a:lnTo>
                      <a:lnTo>
                        <a:pt x="1455817" y="1320655"/>
                      </a:lnTo>
                      <a:lnTo>
                        <a:pt x="1437456" y="1366190"/>
                      </a:lnTo>
                      <a:lnTo>
                        <a:pt x="1418405" y="1411392"/>
                      </a:lnTo>
                      <a:lnTo>
                        <a:pt x="1398632" y="1456238"/>
                      </a:lnTo>
                      <a:lnTo>
                        <a:pt x="1378106" y="1500705"/>
                      </a:lnTo>
                      <a:lnTo>
                        <a:pt x="1356797" y="1544769"/>
                      </a:lnTo>
                      <a:lnTo>
                        <a:pt x="1332824" y="1592529"/>
                      </a:lnTo>
                      <a:lnTo>
                        <a:pt x="1307689" y="1639793"/>
                      </a:lnTo>
                      <a:lnTo>
                        <a:pt x="1281474" y="1686480"/>
                      </a:lnTo>
                      <a:lnTo>
                        <a:pt x="1254260" y="1732506"/>
                      </a:lnTo>
                      <a:lnTo>
                        <a:pt x="1226131" y="1777788"/>
                      </a:lnTo>
                      <a:lnTo>
                        <a:pt x="1197051" y="1822753"/>
                      </a:lnTo>
                      <a:lnTo>
                        <a:pt x="1166890" y="1866770"/>
                      </a:lnTo>
                      <a:lnTo>
                        <a:pt x="1135608" y="1909715"/>
                      </a:lnTo>
                      <a:lnTo>
                        <a:pt x="1103161" y="1951465"/>
                      </a:lnTo>
                      <a:lnTo>
                        <a:pt x="1069507" y="1991896"/>
                      </a:lnTo>
                      <a:lnTo>
                        <a:pt x="1035139" y="2031496"/>
                      </a:lnTo>
                      <a:lnTo>
                        <a:pt x="999524" y="2069734"/>
                      </a:lnTo>
                      <a:lnTo>
                        <a:pt x="962661" y="2106486"/>
                      </a:lnTo>
                      <a:lnTo>
                        <a:pt x="924552" y="2141630"/>
                      </a:lnTo>
                      <a:lnTo>
                        <a:pt x="885199" y="2175043"/>
                      </a:lnTo>
                      <a:lnTo>
                        <a:pt x="844956" y="2206470"/>
                      </a:lnTo>
                      <a:lnTo>
                        <a:pt x="803343" y="2235589"/>
                      </a:lnTo>
                      <a:lnTo>
                        <a:pt x="760651" y="2262149"/>
                      </a:lnTo>
                      <a:lnTo>
                        <a:pt x="717172" y="2285902"/>
                      </a:lnTo>
                      <a:lnTo>
                        <a:pt x="673195" y="2306599"/>
                      </a:lnTo>
                      <a:lnTo>
                        <a:pt x="616624" y="2327021"/>
                      </a:lnTo>
                      <a:lnTo>
                        <a:pt x="560706" y="2340996"/>
                      </a:lnTo>
                      <a:lnTo>
                        <a:pt x="505969" y="2346907"/>
                      </a:lnTo>
                      <a:lnTo>
                        <a:pt x="479900" y="2346677"/>
                      </a:lnTo>
                      <a:lnTo>
                        <a:pt x="432092" y="2339381"/>
                      </a:lnTo>
                      <a:lnTo>
                        <a:pt x="396292" y="2325520"/>
                      </a:lnTo>
                      <a:lnTo>
                        <a:pt x="382439" y="2318640"/>
                      </a:lnTo>
                      <a:lnTo>
                        <a:pt x="376387" y="2314337"/>
                      </a:lnTo>
                      <a:lnTo>
                        <a:pt x="369466" y="2310044"/>
                      </a:lnTo>
                      <a:lnTo>
                        <a:pt x="336217" y="2282686"/>
                      </a:lnTo>
                      <a:lnTo>
                        <a:pt x="306621" y="2249849"/>
                      </a:lnTo>
                      <a:lnTo>
                        <a:pt x="280757" y="2213789"/>
                      </a:lnTo>
                      <a:lnTo>
                        <a:pt x="258705" y="2176760"/>
                      </a:lnTo>
                      <a:lnTo>
                        <a:pt x="240329" y="2137960"/>
                      </a:lnTo>
                      <a:lnTo>
                        <a:pt x="225279" y="2097871"/>
                      </a:lnTo>
                      <a:lnTo>
                        <a:pt x="213311" y="2056814"/>
                      </a:lnTo>
                      <a:lnTo>
                        <a:pt x="204183" y="2015110"/>
                      </a:lnTo>
                      <a:lnTo>
                        <a:pt x="194670" y="1943634"/>
                      </a:lnTo>
                      <a:lnTo>
                        <a:pt x="190340" y="1871513"/>
                      </a:lnTo>
                      <a:lnTo>
                        <a:pt x="189495" y="1820484"/>
                      </a:lnTo>
                      <a:lnTo>
                        <a:pt x="189482" y="1803578"/>
                      </a:lnTo>
                      <a:lnTo>
                        <a:pt x="190277" y="1796244"/>
                      </a:lnTo>
                      <a:lnTo>
                        <a:pt x="192522" y="1765129"/>
                      </a:lnTo>
                      <a:lnTo>
                        <a:pt x="193806" y="1751988"/>
                      </a:lnTo>
                      <a:lnTo>
                        <a:pt x="176444" y="1761151"/>
                      </a:lnTo>
                      <a:lnTo>
                        <a:pt x="158111" y="1767895"/>
                      </a:lnTo>
                      <a:lnTo>
                        <a:pt x="138804" y="1772060"/>
                      </a:lnTo>
                      <a:lnTo>
                        <a:pt x="118520" y="1773484"/>
                      </a:lnTo>
                      <a:lnTo>
                        <a:pt x="89561" y="1770663"/>
                      </a:lnTo>
                      <a:lnTo>
                        <a:pt x="62708" y="1762523"/>
                      </a:lnTo>
                      <a:lnTo>
                        <a:pt x="38451" y="1749546"/>
                      </a:lnTo>
                      <a:lnTo>
                        <a:pt x="17277" y="1732219"/>
                      </a:lnTo>
                      <a:lnTo>
                        <a:pt x="7300" y="1786291"/>
                      </a:lnTo>
                      <a:lnTo>
                        <a:pt x="1702" y="1841093"/>
                      </a:lnTo>
                      <a:lnTo>
                        <a:pt x="0" y="1896059"/>
                      </a:lnTo>
                      <a:lnTo>
                        <a:pt x="1707" y="1950620"/>
                      </a:lnTo>
                      <a:lnTo>
                        <a:pt x="5400" y="1999923"/>
                      </a:lnTo>
                      <a:lnTo>
                        <a:pt x="11458" y="2050019"/>
                      </a:lnTo>
                      <a:lnTo>
                        <a:pt x="20130" y="2100362"/>
                      </a:lnTo>
                      <a:lnTo>
                        <a:pt x="31666" y="2150409"/>
                      </a:lnTo>
                      <a:lnTo>
                        <a:pt x="46315" y="2199613"/>
                      </a:lnTo>
                      <a:lnTo>
                        <a:pt x="64325" y="2247430"/>
                      </a:lnTo>
                      <a:lnTo>
                        <a:pt x="85947" y="2293316"/>
                      </a:lnTo>
                      <a:lnTo>
                        <a:pt x="111430" y="2336724"/>
                      </a:lnTo>
                      <a:lnTo>
                        <a:pt x="141022" y="2377110"/>
                      </a:lnTo>
                      <a:lnTo>
                        <a:pt x="166857" y="2406679"/>
                      </a:lnTo>
                      <a:lnTo>
                        <a:pt x="195858" y="2435040"/>
                      </a:lnTo>
                      <a:lnTo>
                        <a:pt x="227294" y="2460661"/>
                      </a:lnTo>
                      <a:lnTo>
                        <a:pt x="260432" y="2482007"/>
                      </a:lnTo>
                      <a:lnTo>
                        <a:pt x="300243" y="2503504"/>
                      </a:lnTo>
                      <a:lnTo>
                        <a:pt x="364841" y="2526793"/>
                      </a:lnTo>
                      <a:lnTo>
                        <a:pt x="409566" y="2536168"/>
                      </a:lnTo>
                      <a:lnTo>
                        <a:pt x="475898" y="2540977"/>
                      </a:lnTo>
                      <a:lnTo>
                        <a:pt x="518732" y="2539084"/>
                      </a:lnTo>
                      <a:lnTo>
                        <a:pt x="560268" y="2533806"/>
                      </a:lnTo>
                      <a:lnTo>
                        <a:pt x="600506" y="2525870"/>
                      </a:lnTo>
                      <a:lnTo>
                        <a:pt x="639459" y="2514985"/>
                      </a:lnTo>
                      <a:lnTo>
                        <a:pt x="677196" y="2502005"/>
                      </a:lnTo>
                      <a:lnTo>
                        <a:pt x="713796" y="2487413"/>
                      </a:lnTo>
                      <a:lnTo>
                        <a:pt x="749339" y="2471693"/>
                      </a:lnTo>
                      <a:lnTo>
                        <a:pt x="794494" y="2447479"/>
                      </a:lnTo>
                      <a:lnTo>
                        <a:pt x="837848" y="2421360"/>
                      </a:lnTo>
                      <a:lnTo>
                        <a:pt x="879478" y="2393473"/>
                      </a:lnTo>
                      <a:lnTo>
                        <a:pt x="919458" y="2363957"/>
                      </a:lnTo>
                      <a:lnTo>
                        <a:pt x="957864" y="2332948"/>
                      </a:lnTo>
                      <a:lnTo>
                        <a:pt x="994770" y="2300583"/>
                      </a:lnTo>
                      <a:lnTo>
                        <a:pt x="1030252" y="2267001"/>
                      </a:lnTo>
                      <a:lnTo>
                        <a:pt x="1064385" y="2232337"/>
                      </a:lnTo>
                      <a:lnTo>
                        <a:pt x="1097243" y="2196731"/>
                      </a:lnTo>
                      <a:lnTo>
                        <a:pt x="1128903" y="2160317"/>
                      </a:lnTo>
                      <a:lnTo>
                        <a:pt x="1159440" y="2123235"/>
                      </a:lnTo>
                      <a:lnTo>
                        <a:pt x="1188928" y="2085621"/>
                      </a:lnTo>
                      <a:lnTo>
                        <a:pt x="1217347" y="2047435"/>
                      </a:lnTo>
                      <a:lnTo>
                        <a:pt x="1244659" y="2008581"/>
                      </a:lnTo>
                      <a:lnTo>
                        <a:pt x="1270913" y="1969107"/>
                      </a:lnTo>
                      <a:lnTo>
                        <a:pt x="1296158" y="1929060"/>
                      </a:lnTo>
                      <a:lnTo>
                        <a:pt x="1320442" y="1888489"/>
                      </a:lnTo>
                      <a:lnTo>
                        <a:pt x="1343813" y="1847440"/>
                      </a:lnTo>
                      <a:lnTo>
                        <a:pt x="1366376" y="1806021"/>
                      </a:lnTo>
                      <a:lnTo>
                        <a:pt x="1388170" y="1764315"/>
                      </a:lnTo>
                      <a:lnTo>
                        <a:pt x="1409146" y="1722324"/>
                      </a:lnTo>
                      <a:lnTo>
                        <a:pt x="1429257" y="1680046"/>
                      </a:lnTo>
                      <a:lnTo>
                        <a:pt x="1448454" y="1637481"/>
                      </a:lnTo>
                      <a:lnTo>
                        <a:pt x="1466689" y="1594631"/>
                      </a:lnTo>
                      <a:lnTo>
                        <a:pt x="1480901" y="1562256"/>
                      </a:lnTo>
                      <a:lnTo>
                        <a:pt x="1494060" y="1529717"/>
                      </a:lnTo>
                      <a:lnTo>
                        <a:pt x="1519483" y="1464803"/>
                      </a:lnTo>
                      <a:lnTo>
                        <a:pt x="1530889" y="1431907"/>
                      </a:lnTo>
                      <a:lnTo>
                        <a:pt x="1542624" y="1399015"/>
                      </a:lnTo>
                      <a:lnTo>
                        <a:pt x="1554036" y="1366125"/>
                      </a:lnTo>
                      <a:lnTo>
                        <a:pt x="1564476" y="1333236"/>
                      </a:lnTo>
                      <a:lnTo>
                        <a:pt x="1586109" y="1266170"/>
                      </a:lnTo>
                      <a:lnTo>
                        <a:pt x="1614947" y="1166428"/>
                      </a:lnTo>
                      <a:lnTo>
                        <a:pt x="1640621" y="1065820"/>
                      </a:lnTo>
                      <a:lnTo>
                        <a:pt x="1652416" y="1016764"/>
                      </a:lnTo>
                      <a:lnTo>
                        <a:pt x="1663709" y="967620"/>
                      </a:lnTo>
                      <a:lnTo>
                        <a:pt x="1674466" y="918382"/>
                      </a:lnTo>
                      <a:lnTo>
                        <a:pt x="1684659" y="869048"/>
                      </a:lnTo>
                      <a:lnTo>
                        <a:pt x="1694254" y="819613"/>
                      </a:lnTo>
                      <a:lnTo>
                        <a:pt x="1703221" y="770074"/>
                      </a:lnTo>
                      <a:lnTo>
                        <a:pt x="1711528" y="720426"/>
                      </a:lnTo>
                      <a:lnTo>
                        <a:pt x="1719145" y="670666"/>
                      </a:lnTo>
                      <a:lnTo>
                        <a:pt x="1726040" y="620790"/>
                      </a:lnTo>
                      <a:lnTo>
                        <a:pt x="1732182" y="570794"/>
                      </a:lnTo>
                      <a:lnTo>
                        <a:pt x="1737539" y="520674"/>
                      </a:lnTo>
                      <a:lnTo>
                        <a:pt x="1741085" y="474237"/>
                      </a:lnTo>
                      <a:lnTo>
                        <a:pt x="1743694" y="427776"/>
                      </a:lnTo>
                      <a:lnTo>
                        <a:pt x="1745004" y="381268"/>
                      </a:lnTo>
                      <a:lnTo>
                        <a:pt x="1744655" y="334687"/>
                      </a:lnTo>
                      <a:lnTo>
                        <a:pt x="1742287" y="288012"/>
                      </a:lnTo>
                      <a:lnTo>
                        <a:pt x="1737539" y="241217"/>
                      </a:lnTo>
                      <a:lnTo>
                        <a:pt x="1724346" y="170707"/>
                      </a:lnTo>
                      <a:lnTo>
                        <a:pt x="1699467" y="102781"/>
                      </a:lnTo>
                      <a:lnTo>
                        <a:pt x="1669165" y="55742"/>
                      </a:lnTo>
                      <a:lnTo>
                        <a:pt x="1641288" y="29676"/>
                      </a:lnTo>
                      <a:lnTo>
                        <a:pt x="1589565" y="5611"/>
                      </a:lnTo>
                      <a:lnTo>
                        <a:pt x="1552656" y="0"/>
                      </a:lnTo>
                      <a:close/>
                    </a:path>
                  </a:pathLst>
                </a:custGeom>
                <a:solidFill>
                  <a:srgbClr val="56524A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40" name="object 22">
                  <a:extLst>
                    <a:ext uri="{FF2B5EF4-FFF2-40B4-BE49-F238E27FC236}">
                      <a16:creationId xmlns:a16="http://schemas.microsoft.com/office/drawing/2014/main" id="{F57561F6-1669-46AF-8206-BEF9093A8047}"/>
                    </a:ext>
                  </a:extLst>
                </p:cNvPr>
                <p:cNvPicPr/>
                <p:nvPr/>
              </p:nvPicPr>
              <p:blipFill>
                <a:blip r:embed="rId11" cstate="print"/>
                <a:stretch>
                  <a:fillRect/>
                </a:stretch>
              </p:blipFill>
              <p:spPr>
                <a:xfrm>
                  <a:off x="2791875" y="1646942"/>
                  <a:ext cx="208538" cy="116080"/>
                </a:xfrm>
                <a:prstGeom prst="rect">
                  <a:avLst/>
                </a:prstGeom>
              </p:spPr>
            </p:pic>
            <p:sp>
              <p:nvSpPr>
                <p:cNvPr id="41" name="object 23">
                  <a:extLst>
                    <a:ext uri="{FF2B5EF4-FFF2-40B4-BE49-F238E27FC236}">
                      <a16:creationId xmlns:a16="http://schemas.microsoft.com/office/drawing/2014/main" id="{B8ABEBAC-0472-43DA-9DA3-9E8ADA260FB5}"/>
                    </a:ext>
                  </a:extLst>
                </p:cNvPr>
                <p:cNvSpPr/>
                <p:nvPr/>
              </p:nvSpPr>
              <p:spPr>
                <a:xfrm>
                  <a:off x="2299506" y="2130181"/>
                  <a:ext cx="1029969" cy="412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9970" h="412114">
                      <a:moveTo>
                        <a:pt x="1029738" y="0"/>
                      </a:moveTo>
                      <a:lnTo>
                        <a:pt x="1000175" y="39183"/>
                      </a:lnTo>
                      <a:lnTo>
                        <a:pt x="966022" y="76718"/>
                      </a:lnTo>
                      <a:lnTo>
                        <a:pt x="928601" y="112534"/>
                      </a:lnTo>
                      <a:lnTo>
                        <a:pt x="889232" y="146559"/>
                      </a:lnTo>
                      <a:lnTo>
                        <a:pt x="849239" y="178720"/>
                      </a:lnTo>
                      <a:lnTo>
                        <a:pt x="809943" y="208946"/>
                      </a:lnTo>
                      <a:lnTo>
                        <a:pt x="768739" y="237766"/>
                      </a:lnTo>
                      <a:lnTo>
                        <a:pt x="725781" y="264104"/>
                      </a:lnTo>
                      <a:lnTo>
                        <a:pt x="681333" y="288054"/>
                      </a:lnTo>
                      <a:lnTo>
                        <a:pt x="635660" y="309710"/>
                      </a:lnTo>
                      <a:lnTo>
                        <a:pt x="589024" y="329168"/>
                      </a:lnTo>
                      <a:lnTo>
                        <a:pt x="541690" y="346523"/>
                      </a:lnTo>
                      <a:lnTo>
                        <a:pt x="469220" y="365441"/>
                      </a:lnTo>
                      <a:lnTo>
                        <a:pt x="395453" y="374040"/>
                      </a:lnTo>
                      <a:lnTo>
                        <a:pt x="343470" y="372641"/>
                      </a:lnTo>
                      <a:lnTo>
                        <a:pt x="294669" y="365362"/>
                      </a:lnTo>
                      <a:lnTo>
                        <a:pt x="249060" y="352505"/>
                      </a:lnTo>
                      <a:lnTo>
                        <a:pt x="206649" y="334372"/>
                      </a:lnTo>
                      <a:lnTo>
                        <a:pt x="167446" y="311266"/>
                      </a:lnTo>
                      <a:lnTo>
                        <a:pt x="131456" y="283489"/>
                      </a:lnTo>
                      <a:lnTo>
                        <a:pt x="98689" y="251343"/>
                      </a:lnTo>
                      <a:lnTo>
                        <a:pt x="69152" y="215132"/>
                      </a:lnTo>
                      <a:lnTo>
                        <a:pt x="42853" y="175158"/>
                      </a:lnTo>
                      <a:lnTo>
                        <a:pt x="19800" y="131722"/>
                      </a:lnTo>
                      <a:lnTo>
                        <a:pt x="0" y="85128"/>
                      </a:lnTo>
                      <a:lnTo>
                        <a:pt x="18199" y="130730"/>
                      </a:lnTo>
                      <a:lnTo>
                        <a:pt x="38183" y="174418"/>
                      </a:lnTo>
                      <a:lnTo>
                        <a:pt x="60601" y="215809"/>
                      </a:lnTo>
                      <a:lnTo>
                        <a:pt x="86100" y="254519"/>
                      </a:lnTo>
                      <a:lnTo>
                        <a:pt x="115332" y="290166"/>
                      </a:lnTo>
                      <a:lnTo>
                        <a:pt x="148944" y="322367"/>
                      </a:lnTo>
                      <a:lnTo>
                        <a:pt x="187587" y="350739"/>
                      </a:lnTo>
                      <a:lnTo>
                        <a:pt x="231909" y="374899"/>
                      </a:lnTo>
                      <a:lnTo>
                        <a:pt x="276875" y="392499"/>
                      </a:lnTo>
                      <a:lnTo>
                        <a:pt x="321981" y="404270"/>
                      </a:lnTo>
                      <a:lnTo>
                        <a:pt x="367094" y="410575"/>
                      </a:lnTo>
                      <a:lnTo>
                        <a:pt x="412081" y="411779"/>
                      </a:lnTo>
                      <a:lnTo>
                        <a:pt x="456811" y="408248"/>
                      </a:lnTo>
                      <a:lnTo>
                        <a:pt x="501150" y="400344"/>
                      </a:lnTo>
                      <a:lnTo>
                        <a:pt x="544965" y="388433"/>
                      </a:lnTo>
                      <a:lnTo>
                        <a:pt x="588124" y="372880"/>
                      </a:lnTo>
                      <a:lnTo>
                        <a:pt x="630495" y="354048"/>
                      </a:lnTo>
                      <a:lnTo>
                        <a:pt x="671944" y="332302"/>
                      </a:lnTo>
                      <a:lnTo>
                        <a:pt x="712339" y="308006"/>
                      </a:lnTo>
                      <a:lnTo>
                        <a:pt x="751548" y="281526"/>
                      </a:lnTo>
                      <a:lnTo>
                        <a:pt x="789437" y="253225"/>
                      </a:lnTo>
                      <a:lnTo>
                        <a:pt x="825874" y="223468"/>
                      </a:lnTo>
                      <a:lnTo>
                        <a:pt x="860727" y="192620"/>
                      </a:lnTo>
                      <a:lnTo>
                        <a:pt x="893863" y="161044"/>
                      </a:lnTo>
                      <a:lnTo>
                        <a:pt x="925149" y="129106"/>
                      </a:lnTo>
                      <a:lnTo>
                        <a:pt x="954452" y="97169"/>
                      </a:lnTo>
                      <a:lnTo>
                        <a:pt x="993717" y="49550"/>
                      </a:lnTo>
                      <a:lnTo>
                        <a:pt x="1012254" y="24977"/>
                      </a:lnTo>
                      <a:lnTo>
                        <a:pt x="102973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pic>
        <p:nvPicPr>
          <p:cNvPr id="47" name="object 2">
            <a:extLst>
              <a:ext uri="{FF2B5EF4-FFF2-40B4-BE49-F238E27FC236}">
                <a16:creationId xmlns:a16="http://schemas.microsoft.com/office/drawing/2014/main" id="{62B58CDE-7FA7-44CF-89A8-EBDD47A9A556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9925" y="0"/>
            <a:ext cx="1457798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8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925" y="0"/>
            <a:ext cx="1457798" cy="11308556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956501" y="830875"/>
            <a:ext cx="9329420" cy="1147750"/>
          </a:xfrm>
          <a:prstGeom prst="rect">
            <a:avLst/>
          </a:prstGeom>
        </p:spPr>
        <p:txBody>
          <a:bodyPr vert="horz" wrap="square" lIns="0" tIns="130810" rIns="0" bIns="0" rtlCol="0">
            <a:spAutoFit/>
          </a:bodyPr>
          <a:lstStyle/>
          <a:p>
            <a:pPr marL="3863340">
              <a:lnSpc>
                <a:spcPct val="100000"/>
              </a:lnSpc>
              <a:spcBef>
                <a:spcPts val="935"/>
              </a:spcBef>
            </a:pPr>
            <a:r>
              <a:rPr lang="en-US" b="1" spc="365" dirty="0">
                <a:solidFill>
                  <a:srgbClr val="6F9548"/>
                </a:solidFill>
                <a:latin typeface="Arial"/>
                <a:cs typeface="Arial"/>
              </a:rPr>
              <a:t>Competitors</a:t>
            </a:r>
          </a:p>
        </p:txBody>
      </p:sp>
      <p:grpSp>
        <p:nvGrpSpPr>
          <p:cNvPr id="16" name="object 16"/>
          <p:cNvGrpSpPr/>
          <p:nvPr/>
        </p:nvGrpSpPr>
        <p:grpSpPr>
          <a:xfrm>
            <a:off x="4391639" y="4680337"/>
            <a:ext cx="2254250" cy="3980139"/>
            <a:chOff x="4417700" y="6093501"/>
            <a:chExt cx="2254250" cy="3950335"/>
          </a:xfrm>
        </p:grpSpPr>
        <p:sp>
          <p:nvSpPr>
            <p:cNvPr id="17" name="object 17"/>
            <p:cNvSpPr/>
            <p:nvPr/>
          </p:nvSpPr>
          <p:spPr>
            <a:xfrm>
              <a:off x="4417700" y="6093501"/>
              <a:ext cx="2254250" cy="628015"/>
            </a:xfrm>
            <a:custGeom>
              <a:avLst/>
              <a:gdLst/>
              <a:ahLst/>
              <a:cxnLst/>
              <a:rect l="l" t="t" r="r" b="b"/>
              <a:pathLst>
                <a:path w="2254250" h="628015">
                  <a:moveTo>
                    <a:pt x="2157264" y="0"/>
                  </a:moveTo>
                  <a:lnTo>
                    <a:pt x="96677" y="0"/>
                  </a:lnTo>
                  <a:lnTo>
                    <a:pt x="59047" y="7597"/>
                  </a:lnTo>
                  <a:lnTo>
                    <a:pt x="28317" y="28317"/>
                  </a:lnTo>
                  <a:lnTo>
                    <a:pt x="7597" y="59047"/>
                  </a:lnTo>
                  <a:lnTo>
                    <a:pt x="0" y="96677"/>
                  </a:lnTo>
                  <a:lnTo>
                    <a:pt x="0" y="531303"/>
                  </a:lnTo>
                  <a:lnTo>
                    <a:pt x="7597" y="568933"/>
                  </a:lnTo>
                  <a:lnTo>
                    <a:pt x="28317" y="599663"/>
                  </a:lnTo>
                  <a:lnTo>
                    <a:pt x="59047" y="620383"/>
                  </a:lnTo>
                  <a:lnTo>
                    <a:pt x="96677" y="627980"/>
                  </a:lnTo>
                  <a:lnTo>
                    <a:pt x="2157264" y="627980"/>
                  </a:lnTo>
                  <a:lnTo>
                    <a:pt x="2194894" y="620383"/>
                  </a:lnTo>
                  <a:lnTo>
                    <a:pt x="2225624" y="599663"/>
                  </a:lnTo>
                  <a:lnTo>
                    <a:pt x="2246344" y="568933"/>
                  </a:lnTo>
                  <a:lnTo>
                    <a:pt x="2253941" y="531303"/>
                  </a:lnTo>
                  <a:lnTo>
                    <a:pt x="2253941" y="96677"/>
                  </a:lnTo>
                  <a:lnTo>
                    <a:pt x="2246344" y="59047"/>
                  </a:lnTo>
                  <a:lnTo>
                    <a:pt x="2225624" y="28317"/>
                  </a:lnTo>
                  <a:lnTo>
                    <a:pt x="2194894" y="7597"/>
                  </a:lnTo>
                  <a:lnTo>
                    <a:pt x="2157264" y="0"/>
                  </a:lnTo>
                  <a:close/>
                </a:path>
              </a:pathLst>
            </a:custGeom>
            <a:solidFill>
              <a:srgbClr val="6F95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417695" y="6757853"/>
              <a:ext cx="2254250" cy="3285490"/>
            </a:xfrm>
            <a:custGeom>
              <a:avLst/>
              <a:gdLst/>
              <a:ahLst/>
              <a:cxnLst/>
              <a:rect l="l" t="t" r="r" b="b"/>
              <a:pathLst>
                <a:path w="2254250" h="3285490">
                  <a:moveTo>
                    <a:pt x="2253945" y="2754084"/>
                  </a:moveTo>
                  <a:lnTo>
                    <a:pt x="2246338" y="2716453"/>
                  </a:lnTo>
                  <a:lnTo>
                    <a:pt x="2225624" y="2685719"/>
                  </a:lnTo>
                  <a:lnTo>
                    <a:pt x="2194890" y="2665006"/>
                  </a:lnTo>
                  <a:lnTo>
                    <a:pt x="2157260" y="2657398"/>
                  </a:lnTo>
                  <a:lnTo>
                    <a:pt x="96672" y="2657398"/>
                  </a:lnTo>
                  <a:lnTo>
                    <a:pt x="59042" y="2665006"/>
                  </a:lnTo>
                  <a:lnTo>
                    <a:pt x="28321" y="2685719"/>
                  </a:lnTo>
                  <a:lnTo>
                    <a:pt x="7594" y="2716453"/>
                  </a:lnTo>
                  <a:lnTo>
                    <a:pt x="0" y="2754084"/>
                  </a:lnTo>
                  <a:lnTo>
                    <a:pt x="0" y="3188703"/>
                  </a:lnTo>
                  <a:lnTo>
                    <a:pt x="7594" y="3226333"/>
                  </a:lnTo>
                  <a:lnTo>
                    <a:pt x="28321" y="3257067"/>
                  </a:lnTo>
                  <a:lnTo>
                    <a:pt x="59042" y="3277781"/>
                  </a:lnTo>
                  <a:lnTo>
                    <a:pt x="96672" y="3285388"/>
                  </a:lnTo>
                  <a:lnTo>
                    <a:pt x="2157260" y="3285388"/>
                  </a:lnTo>
                  <a:lnTo>
                    <a:pt x="2194890" y="3277781"/>
                  </a:lnTo>
                  <a:lnTo>
                    <a:pt x="2225624" y="3257067"/>
                  </a:lnTo>
                  <a:lnTo>
                    <a:pt x="2246338" y="3226333"/>
                  </a:lnTo>
                  <a:lnTo>
                    <a:pt x="2253945" y="3188703"/>
                  </a:lnTo>
                  <a:lnTo>
                    <a:pt x="2253945" y="2754084"/>
                  </a:lnTo>
                  <a:close/>
                </a:path>
                <a:path w="2254250" h="3285490">
                  <a:moveTo>
                    <a:pt x="2253945" y="2089734"/>
                  </a:moveTo>
                  <a:lnTo>
                    <a:pt x="2246338" y="2052104"/>
                  </a:lnTo>
                  <a:lnTo>
                    <a:pt x="2225624" y="2021370"/>
                  </a:lnTo>
                  <a:lnTo>
                    <a:pt x="2194890" y="2000656"/>
                  </a:lnTo>
                  <a:lnTo>
                    <a:pt x="2157260" y="1993049"/>
                  </a:lnTo>
                  <a:lnTo>
                    <a:pt x="96672" y="1993049"/>
                  </a:lnTo>
                  <a:lnTo>
                    <a:pt x="59042" y="2000656"/>
                  </a:lnTo>
                  <a:lnTo>
                    <a:pt x="28321" y="2021370"/>
                  </a:lnTo>
                  <a:lnTo>
                    <a:pt x="7594" y="2052104"/>
                  </a:lnTo>
                  <a:lnTo>
                    <a:pt x="0" y="2089734"/>
                  </a:lnTo>
                  <a:lnTo>
                    <a:pt x="0" y="2524353"/>
                  </a:lnTo>
                  <a:lnTo>
                    <a:pt x="7594" y="2561983"/>
                  </a:lnTo>
                  <a:lnTo>
                    <a:pt x="28321" y="2592717"/>
                  </a:lnTo>
                  <a:lnTo>
                    <a:pt x="59042" y="2613431"/>
                  </a:lnTo>
                  <a:lnTo>
                    <a:pt x="96672" y="2621038"/>
                  </a:lnTo>
                  <a:lnTo>
                    <a:pt x="2157260" y="2621038"/>
                  </a:lnTo>
                  <a:lnTo>
                    <a:pt x="2194890" y="2613431"/>
                  </a:lnTo>
                  <a:lnTo>
                    <a:pt x="2225624" y="2592717"/>
                  </a:lnTo>
                  <a:lnTo>
                    <a:pt x="2246338" y="2561983"/>
                  </a:lnTo>
                  <a:lnTo>
                    <a:pt x="2253945" y="2524353"/>
                  </a:lnTo>
                  <a:lnTo>
                    <a:pt x="2253945" y="2089734"/>
                  </a:lnTo>
                  <a:close/>
                </a:path>
                <a:path w="2254250" h="3285490">
                  <a:moveTo>
                    <a:pt x="2253945" y="1425384"/>
                  </a:moveTo>
                  <a:lnTo>
                    <a:pt x="2246338" y="1387754"/>
                  </a:lnTo>
                  <a:lnTo>
                    <a:pt x="2225624" y="1357020"/>
                  </a:lnTo>
                  <a:lnTo>
                    <a:pt x="2194890" y="1336306"/>
                  </a:lnTo>
                  <a:lnTo>
                    <a:pt x="2157260" y="1328699"/>
                  </a:lnTo>
                  <a:lnTo>
                    <a:pt x="96672" y="1328699"/>
                  </a:lnTo>
                  <a:lnTo>
                    <a:pt x="59042" y="1336306"/>
                  </a:lnTo>
                  <a:lnTo>
                    <a:pt x="28321" y="1357020"/>
                  </a:lnTo>
                  <a:lnTo>
                    <a:pt x="7594" y="1387754"/>
                  </a:lnTo>
                  <a:lnTo>
                    <a:pt x="0" y="1425384"/>
                  </a:lnTo>
                  <a:lnTo>
                    <a:pt x="0" y="1860003"/>
                  </a:lnTo>
                  <a:lnTo>
                    <a:pt x="7594" y="1897634"/>
                  </a:lnTo>
                  <a:lnTo>
                    <a:pt x="28321" y="1928368"/>
                  </a:lnTo>
                  <a:lnTo>
                    <a:pt x="59042" y="1949081"/>
                  </a:lnTo>
                  <a:lnTo>
                    <a:pt x="96672" y="1956689"/>
                  </a:lnTo>
                  <a:lnTo>
                    <a:pt x="2157260" y="1956689"/>
                  </a:lnTo>
                  <a:lnTo>
                    <a:pt x="2194890" y="1949081"/>
                  </a:lnTo>
                  <a:lnTo>
                    <a:pt x="2225624" y="1928368"/>
                  </a:lnTo>
                  <a:lnTo>
                    <a:pt x="2246338" y="1897634"/>
                  </a:lnTo>
                  <a:lnTo>
                    <a:pt x="2253945" y="1860003"/>
                  </a:lnTo>
                  <a:lnTo>
                    <a:pt x="2253945" y="1425384"/>
                  </a:lnTo>
                  <a:close/>
                </a:path>
                <a:path w="2254250" h="3285490">
                  <a:moveTo>
                    <a:pt x="2253945" y="761034"/>
                  </a:moveTo>
                  <a:lnTo>
                    <a:pt x="2246338" y="723404"/>
                  </a:lnTo>
                  <a:lnTo>
                    <a:pt x="2225624" y="692670"/>
                  </a:lnTo>
                  <a:lnTo>
                    <a:pt x="2194890" y="671957"/>
                  </a:lnTo>
                  <a:lnTo>
                    <a:pt x="2157260" y="664349"/>
                  </a:lnTo>
                  <a:lnTo>
                    <a:pt x="96672" y="664349"/>
                  </a:lnTo>
                  <a:lnTo>
                    <a:pt x="59042" y="671957"/>
                  </a:lnTo>
                  <a:lnTo>
                    <a:pt x="28321" y="692670"/>
                  </a:lnTo>
                  <a:lnTo>
                    <a:pt x="7594" y="723404"/>
                  </a:lnTo>
                  <a:lnTo>
                    <a:pt x="0" y="761034"/>
                  </a:lnTo>
                  <a:lnTo>
                    <a:pt x="0" y="1195654"/>
                  </a:lnTo>
                  <a:lnTo>
                    <a:pt x="7594" y="1233284"/>
                  </a:lnTo>
                  <a:lnTo>
                    <a:pt x="28321" y="1264018"/>
                  </a:lnTo>
                  <a:lnTo>
                    <a:pt x="59042" y="1284732"/>
                  </a:lnTo>
                  <a:lnTo>
                    <a:pt x="96672" y="1292339"/>
                  </a:lnTo>
                  <a:lnTo>
                    <a:pt x="2157260" y="1292339"/>
                  </a:lnTo>
                  <a:lnTo>
                    <a:pt x="2194890" y="1284732"/>
                  </a:lnTo>
                  <a:lnTo>
                    <a:pt x="2225624" y="1264018"/>
                  </a:lnTo>
                  <a:lnTo>
                    <a:pt x="2246338" y="1233284"/>
                  </a:lnTo>
                  <a:lnTo>
                    <a:pt x="2253945" y="1195654"/>
                  </a:lnTo>
                  <a:lnTo>
                    <a:pt x="2253945" y="761034"/>
                  </a:lnTo>
                  <a:close/>
                </a:path>
                <a:path w="2254250" h="3285490">
                  <a:moveTo>
                    <a:pt x="2253945" y="96685"/>
                  </a:moveTo>
                  <a:lnTo>
                    <a:pt x="2246338" y="59055"/>
                  </a:lnTo>
                  <a:lnTo>
                    <a:pt x="2225624" y="28321"/>
                  </a:lnTo>
                  <a:lnTo>
                    <a:pt x="2194890" y="7594"/>
                  </a:lnTo>
                  <a:lnTo>
                    <a:pt x="2157260" y="0"/>
                  </a:lnTo>
                  <a:lnTo>
                    <a:pt x="96672" y="0"/>
                  </a:lnTo>
                  <a:lnTo>
                    <a:pt x="59042" y="7594"/>
                  </a:lnTo>
                  <a:lnTo>
                    <a:pt x="28321" y="28321"/>
                  </a:lnTo>
                  <a:lnTo>
                    <a:pt x="7594" y="59055"/>
                  </a:lnTo>
                  <a:lnTo>
                    <a:pt x="0" y="96685"/>
                  </a:lnTo>
                  <a:lnTo>
                    <a:pt x="0" y="531304"/>
                  </a:lnTo>
                  <a:lnTo>
                    <a:pt x="7594" y="568934"/>
                  </a:lnTo>
                  <a:lnTo>
                    <a:pt x="28321" y="599668"/>
                  </a:lnTo>
                  <a:lnTo>
                    <a:pt x="59042" y="620382"/>
                  </a:lnTo>
                  <a:lnTo>
                    <a:pt x="96672" y="627989"/>
                  </a:lnTo>
                  <a:lnTo>
                    <a:pt x="2157260" y="627989"/>
                  </a:lnTo>
                  <a:lnTo>
                    <a:pt x="2194890" y="620382"/>
                  </a:lnTo>
                  <a:lnTo>
                    <a:pt x="2225624" y="599668"/>
                  </a:lnTo>
                  <a:lnTo>
                    <a:pt x="2246338" y="568934"/>
                  </a:lnTo>
                  <a:lnTo>
                    <a:pt x="2253945" y="531304"/>
                  </a:lnTo>
                  <a:lnTo>
                    <a:pt x="2253945" y="96685"/>
                  </a:lnTo>
                  <a:close/>
                </a:path>
              </a:pathLst>
            </a:custGeom>
            <a:solidFill>
              <a:srgbClr val="6F9548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5988575" y="2184966"/>
            <a:ext cx="5333221" cy="6485058"/>
            <a:chOff x="5973145" y="3558208"/>
            <a:chExt cx="5333221" cy="6485058"/>
          </a:xfrm>
        </p:grpSpPr>
        <p:sp>
          <p:nvSpPr>
            <p:cNvPr id="20" name="object 20"/>
            <p:cNvSpPr/>
            <p:nvPr/>
          </p:nvSpPr>
          <p:spPr>
            <a:xfrm>
              <a:off x="6734904" y="5295556"/>
              <a:ext cx="2254250" cy="762000"/>
            </a:xfrm>
            <a:custGeom>
              <a:avLst/>
              <a:gdLst/>
              <a:ahLst/>
              <a:cxnLst/>
              <a:rect l="l" t="t" r="r" b="b"/>
              <a:pathLst>
                <a:path w="2254250" h="762000">
                  <a:moveTo>
                    <a:pt x="2253941" y="0"/>
                  </a:moveTo>
                  <a:lnTo>
                    <a:pt x="0" y="0"/>
                  </a:lnTo>
                  <a:lnTo>
                    <a:pt x="0" y="761578"/>
                  </a:lnTo>
                  <a:lnTo>
                    <a:pt x="2253941" y="761578"/>
                  </a:lnTo>
                  <a:lnTo>
                    <a:pt x="2253941" y="0"/>
                  </a:lnTo>
                  <a:close/>
                </a:path>
              </a:pathLst>
            </a:custGeom>
            <a:solidFill>
              <a:srgbClr val="6F9548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1" name="object 21"/>
            <p:cNvSpPr/>
            <p:nvPr/>
          </p:nvSpPr>
          <p:spPr>
            <a:xfrm>
              <a:off x="6734908" y="6093501"/>
              <a:ext cx="2254250" cy="628015"/>
            </a:xfrm>
            <a:custGeom>
              <a:avLst/>
              <a:gdLst/>
              <a:ahLst/>
              <a:cxnLst/>
              <a:rect l="l" t="t" r="r" b="b"/>
              <a:pathLst>
                <a:path w="2254250" h="628015">
                  <a:moveTo>
                    <a:pt x="2157264" y="627980"/>
                  </a:moveTo>
                  <a:lnTo>
                    <a:pt x="96677" y="627980"/>
                  </a:lnTo>
                  <a:lnTo>
                    <a:pt x="59047" y="620383"/>
                  </a:lnTo>
                  <a:lnTo>
                    <a:pt x="28317" y="599663"/>
                  </a:lnTo>
                  <a:lnTo>
                    <a:pt x="7597" y="568933"/>
                  </a:lnTo>
                  <a:lnTo>
                    <a:pt x="0" y="531303"/>
                  </a:lnTo>
                  <a:lnTo>
                    <a:pt x="0" y="96677"/>
                  </a:lnTo>
                  <a:lnTo>
                    <a:pt x="7597" y="59047"/>
                  </a:lnTo>
                  <a:lnTo>
                    <a:pt x="28317" y="28317"/>
                  </a:lnTo>
                  <a:lnTo>
                    <a:pt x="59047" y="7597"/>
                  </a:lnTo>
                  <a:lnTo>
                    <a:pt x="96677" y="0"/>
                  </a:lnTo>
                  <a:lnTo>
                    <a:pt x="2157264" y="0"/>
                  </a:lnTo>
                  <a:lnTo>
                    <a:pt x="2194894" y="7597"/>
                  </a:lnTo>
                  <a:lnTo>
                    <a:pt x="2225624" y="28317"/>
                  </a:lnTo>
                  <a:lnTo>
                    <a:pt x="2246344" y="59047"/>
                  </a:lnTo>
                  <a:lnTo>
                    <a:pt x="2253941" y="96677"/>
                  </a:lnTo>
                  <a:lnTo>
                    <a:pt x="2253941" y="531303"/>
                  </a:lnTo>
                  <a:lnTo>
                    <a:pt x="2246344" y="568933"/>
                  </a:lnTo>
                  <a:lnTo>
                    <a:pt x="2225624" y="599663"/>
                  </a:lnTo>
                  <a:lnTo>
                    <a:pt x="2194894" y="620383"/>
                  </a:lnTo>
                  <a:lnTo>
                    <a:pt x="2157264" y="627980"/>
                  </a:lnTo>
                  <a:close/>
                </a:path>
              </a:pathLst>
            </a:custGeom>
            <a:ln w="9245">
              <a:solidFill>
                <a:srgbClr val="DFF1C8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2" name="object 22"/>
            <p:cNvSpPr/>
            <p:nvPr/>
          </p:nvSpPr>
          <p:spPr>
            <a:xfrm>
              <a:off x="6734908" y="6757850"/>
              <a:ext cx="2254250" cy="628015"/>
            </a:xfrm>
            <a:custGeom>
              <a:avLst/>
              <a:gdLst/>
              <a:ahLst/>
              <a:cxnLst/>
              <a:rect l="l" t="t" r="r" b="b"/>
              <a:pathLst>
                <a:path w="2254250" h="628015">
                  <a:moveTo>
                    <a:pt x="2157264" y="627980"/>
                  </a:moveTo>
                  <a:lnTo>
                    <a:pt x="96677" y="627980"/>
                  </a:lnTo>
                  <a:lnTo>
                    <a:pt x="59047" y="620383"/>
                  </a:lnTo>
                  <a:lnTo>
                    <a:pt x="28317" y="599663"/>
                  </a:lnTo>
                  <a:lnTo>
                    <a:pt x="7597" y="568933"/>
                  </a:lnTo>
                  <a:lnTo>
                    <a:pt x="0" y="531303"/>
                  </a:lnTo>
                  <a:lnTo>
                    <a:pt x="0" y="96677"/>
                  </a:lnTo>
                  <a:lnTo>
                    <a:pt x="7597" y="59047"/>
                  </a:lnTo>
                  <a:lnTo>
                    <a:pt x="28317" y="28317"/>
                  </a:lnTo>
                  <a:lnTo>
                    <a:pt x="59047" y="7597"/>
                  </a:lnTo>
                  <a:lnTo>
                    <a:pt x="96677" y="0"/>
                  </a:lnTo>
                  <a:lnTo>
                    <a:pt x="2157264" y="0"/>
                  </a:lnTo>
                  <a:lnTo>
                    <a:pt x="2194894" y="7597"/>
                  </a:lnTo>
                  <a:lnTo>
                    <a:pt x="2225624" y="28317"/>
                  </a:lnTo>
                  <a:lnTo>
                    <a:pt x="2246344" y="59047"/>
                  </a:lnTo>
                  <a:lnTo>
                    <a:pt x="2253941" y="96677"/>
                  </a:lnTo>
                  <a:lnTo>
                    <a:pt x="2253941" y="531303"/>
                  </a:lnTo>
                  <a:lnTo>
                    <a:pt x="2246344" y="568933"/>
                  </a:lnTo>
                  <a:lnTo>
                    <a:pt x="2225624" y="599663"/>
                  </a:lnTo>
                  <a:lnTo>
                    <a:pt x="2194894" y="620383"/>
                  </a:lnTo>
                  <a:lnTo>
                    <a:pt x="2157264" y="627980"/>
                  </a:lnTo>
                  <a:close/>
                </a:path>
              </a:pathLst>
            </a:custGeom>
            <a:ln w="9245">
              <a:solidFill>
                <a:srgbClr val="DFF1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734908" y="7422201"/>
              <a:ext cx="2254250" cy="628015"/>
            </a:xfrm>
            <a:custGeom>
              <a:avLst/>
              <a:gdLst/>
              <a:ahLst/>
              <a:cxnLst/>
              <a:rect l="l" t="t" r="r" b="b"/>
              <a:pathLst>
                <a:path w="2254250" h="628015">
                  <a:moveTo>
                    <a:pt x="2157264" y="627980"/>
                  </a:moveTo>
                  <a:lnTo>
                    <a:pt x="96677" y="627980"/>
                  </a:lnTo>
                  <a:lnTo>
                    <a:pt x="59047" y="620383"/>
                  </a:lnTo>
                  <a:lnTo>
                    <a:pt x="28317" y="599663"/>
                  </a:lnTo>
                  <a:lnTo>
                    <a:pt x="7597" y="568933"/>
                  </a:lnTo>
                  <a:lnTo>
                    <a:pt x="0" y="531303"/>
                  </a:lnTo>
                  <a:lnTo>
                    <a:pt x="0" y="96677"/>
                  </a:lnTo>
                  <a:lnTo>
                    <a:pt x="7597" y="59047"/>
                  </a:lnTo>
                  <a:lnTo>
                    <a:pt x="28317" y="28317"/>
                  </a:lnTo>
                  <a:lnTo>
                    <a:pt x="59047" y="7597"/>
                  </a:lnTo>
                  <a:lnTo>
                    <a:pt x="96677" y="0"/>
                  </a:lnTo>
                  <a:lnTo>
                    <a:pt x="2157264" y="0"/>
                  </a:lnTo>
                  <a:lnTo>
                    <a:pt x="2194894" y="7597"/>
                  </a:lnTo>
                  <a:lnTo>
                    <a:pt x="2225624" y="28317"/>
                  </a:lnTo>
                  <a:lnTo>
                    <a:pt x="2246344" y="59047"/>
                  </a:lnTo>
                  <a:lnTo>
                    <a:pt x="2253941" y="96677"/>
                  </a:lnTo>
                  <a:lnTo>
                    <a:pt x="2253941" y="531303"/>
                  </a:lnTo>
                  <a:lnTo>
                    <a:pt x="2246344" y="568933"/>
                  </a:lnTo>
                  <a:lnTo>
                    <a:pt x="2225624" y="599663"/>
                  </a:lnTo>
                  <a:lnTo>
                    <a:pt x="2194894" y="620383"/>
                  </a:lnTo>
                  <a:lnTo>
                    <a:pt x="2157264" y="627980"/>
                  </a:lnTo>
                  <a:close/>
                </a:path>
              </a:pathLst>
            </a:custGeom>
            <a:ln w="9245">
              <a:solidFill>
                <a:srgbClr val="DFF1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734908" y="8086551"/>
              <a:ext cx="2254250" cy="628015"/>
            </a:xfrm>
            <a:custGeom>
              <a:avLst/>
              <a:gdLst/>
              <a:ahLst/>
              <a:cxnLst/>
              <a:rect l="l" t="t" r="r" b="b"/>
              <a:pathLst>
                <a:path w="2254250" h="628015">
                  <a:moveTo>
                    <a:pt x="2157264" y="627980"/>
                  </a:moveTo>
                  <a:lnTo>
                    <a:pt x="96677" y="627980"/>
                  </a:lnTo>
                  <a:lnTo>
                    <a:pt x="59047" y="620383"/>
                  </a:lnTo>
                  <a:lnTo>
                    <a:pt x="28317" y="599663"/>
                  </a:lnTo>
                  <a:lnTo>
                    <a:pt x="7597" y="568933"/>
                  </a:lnTo>
                  <a:lnTo>
                    <a:pt x="0" y="531303"/>
                  </a:lnTo>
                  <a:lnTo>
                    <a:pt x="0" y="96677"/>
                  </a:lnTo>
                  <a:lnTo>
                    <a:pt x="7597" y="59047"/>
                  </a:lnTo>
                  <a:lnTo>
                    <a:pt x="28317" y="28317"/>
                  </a:lnTo>
                  <a:lnTo>
                    <a:pt x="59047" y="7597"/>
                  </a:lnTo>
                  <a:lnTo>
                    <a:pt x="96677" y="0"/>
                  </a:lnTo>
                  <a:lnTo>
                    <a:pt x="2157264" y="0"/>
                  </a:lnTo>
                  <a:lnTo>
                    <a:pt x="2194894" y="7597"/>
                  </a:lnTo>
                  <a:lnTo>
                    <a:pt x="2225624" y="28317"/>
                  </a:lnTo>
                  <a:lnTo>
                    <a:pt x="2246344" y="59047"/>
                  </a:lnTo>
                  <a:lnTo>
                    <a:pt x="2253941" y="96677"/>
                  </a:lnTo>
                  <a:lnTo>
                    <a:pt x="2253941" y="531303"/>
                  </a:lnTo>
                  <a:lnTo>
                    <a:pt x="2246344" y="568933"/>
                  </a:lnTo>
                  <a:lnTo>
                    <a:pt x="2225624" y="599663"/>
                  </a:lnTo>
                  <a:lnTo>
                    <a:pt x="2194894" y="620383"/>
                  </a:lnTo>
                  <a:lnTo>
                    <a:pt x="2157264" y="627980"/>
                  </a:lnTo>
                  <a:close/>
                </a:path>
              </a:pathLst>
            </a:custGeom>
            <a:ln w="9245">
              <a:solidFill>
                <a:srgbClr val="DFF1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734908" y="8750901"/>
              <a:ext cx="2254250" cy="628015"/>
            </a:xfrm>
            <a:custGeom>
              <a:avLst/>
              <a:gdLst/>
              <a:ahLst/>
              <a:cxnLst/>
              <a:rect l="l" t="t" r="r" b="b"/>
              <a:pathLst>
                <a:path w="2254250" h="628015">
                  <a:moveTo>
                    <a:pt x="2157264" y="627980"/>
                  </a:moveTo>
                  <a:lnTo>
                    <a:pt x="96677" y="627980"/>
                  </a:lnTo>
                  <a:lnTo>
                    <a:pt x="59047" y="620383"/>
                  </a:lnTo>
                  <a:lnTo>
                    <a:pt x="28317" y="599663"/>
                  </a:lnTo>
                  <a:lnTo>
                    <a:pt x="7597" y="568933"/>
                  </a:lnTo>
                  <a:lnTo>
                    <a:pt x="0" y="531303"/>
                  </a:lnTo>
                  <a:lnTo>
                    <a:pt x="0" y="96677"/>
                  </a:lnTo>
                  <a:lnTo>
                    <a:pt x="7597" y="59047"/>
                  </a:lnTo>
                  <a:lnTo>
                    <a:pt x="28317" y="28317"/>
                  </a:lnTo>
                  <a:lnTo>
                    <a:pt x="59047" y="7597"/>
                  </a:lnTo>
                  <a:lnTo>
                    <a:pt x="96677" y="0"/>
                  </a:lnTo>
                  <a:lnTo>
                    <a:pt x="2157264" y="0"/>
                  </a:lnTo>
                  <a:lnTo>
                    <a:pt x="2194894" y="7597"/>
                  </a:lnTo>
                  <a:lnTo>
                    <a:pt x="2225624" y="28317"/>
                  </a:lnTo>
                  <a:lnTo>
                    <a:pt x="2246344" y="59047"/>
                  </a:lnTo>
                  <a:lnTo>
                    <a:pt x="2253941" y="96677"/>
                  </a:lnTo>
                  <a:lnTo>
                    <a:pt x="2253941" y="531303"/>
                  </a:lnTo>
                  <a:lnTo>
                    <a:pt x="2246344" y="568933"/>
                  </a:lnTo>
                  <a:lnTo>
                    <a:pt x="2225624" y="599663"/>
                  </a:lnTo>
                  <a:lnTo>
                    <a:pt x="2194894" y="620383"/>
                  </a:lnTo>
                  <a:lnTo>
                    <a:pt x="2157264" y="627980"/>
                  </a:lnTo>
                  <a:close/>
                </a:path>
              </a:pathLst>
            </a:custGeom>
            <a:ln w="9245">
              <a:solidFill>
                <a:srgbClr val="DFF1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734908" y="9415251"/>
              <a:ext cx="2254250" cy="628015"/>
            </a:xfrm>
            <a:custGeom>
              <a:avLst/>
              <a:gdLst/>
              <a:ahLst/>
              <a:cxnLst/>
              <a:rect l="l" t="t" r="r" b="b"/>
              <a:pathLst>
                <a:path w="2254250" h="628015">
                  <a:moveTo>
                    <a:pt x="2157264" y="627980"/>
                  </a:moveTo>
                  <a:lnTo>
                    <a:pt x="96677" y="627980"/>
                  </a:lnTo>
                  <a:lnTo>
                    <a:pt x="59047" y="620383"/>
                  </a:lnTo>
                  <a:lnTo>
                    <a:pt x="28317" y="599663"/>
                  </a:lnTo>
                  <a:lnTo>
                    <a:pt x="7597" y="568933"/>
                  </a:lnTo>
                  <a:lnTo>
                    <a:pt x="0" y="531303"/>
                  </a:lnTo>
                  <a:lnTo>
                    <a:pt x="0" y="96677"/>
                  </a:lnTo>
                  <a:lnTo>
                    <a:pt x="7597" y="59047"/>
                  </a:lnTo>
                  <a:lnTo>
                    <a:pt x="28317" y="28317"/>
                  </a:lnTo>
                  <a:lnTo>
                    <a:pt x="59047" y="7597"/>
                  </a:lnTo>
                  <a:lnTo>
                    <a:pt x="96677" y="0"/>
                  </a:lnTo>
                  <a:lnTo>
                    <a:pt x="2157264" y="0"/>
                  </a:lnTo>
                  <a:lnTo>
                    <a:pt x="2194894" y="7597"/>
                  </a:lnTo>
                  <a:lnTo>
                    <a:pt x="2225624" y="28317"/>
                  </a:lnTo>
                  <a:lnTo>
                    <a:pt x="2246344" y="59047"/>
                  </a:lnTo>
                  <a:lnTo>
                    <a:pt x="2253941" y="96677"/>
                  </a:lnTo>
                  <a:lnTo>
                    <a:pt x="2253941" y="531303"/>
                  </a:lnTo>
                  <a:lnTo>
                    <a:pt x="2246344" y="568933"/>
                  </a:lnTo>
                  <a:lnTo>
                    <a:pt x="2225624" y="599663"/>
                  </a:lnTo>
                  <a:lnTo>
                    <a:pt x="2194894" y="620383"/>
                  </a:lnTo>
                  <a:lnTo>
                    <a:pt x="2157264" y="627980"/>
                  </a:lnTo>
                  <a:close/>
                </a:path>
              </a:pathLst>
            </a:custGeom>
            <a:ln w="9245">
              <a:solidFill>
                <a:srgbClr val="DFF1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052111" y="5295556"/>
              <a:ext cx="2254250" cy="762000"/>
            </a:xfrm>
            <a:custGeom>
              <a:avLst/>
              <a:gdLst/>
              <a:ahLst/>
              <a:cxnLst/>
              <a:rect l="l" t="t" r="r" b="b"/>
              <a:pathLst>
                <a:path w="2254250" h="762000">
                  <a:moveTo>
                    <a:pt x="2253941" y="0"/>
                  </a:moveTo>
                  <a:lnTo>
                    <a:pt x="0" y="0"/>
                  </a:lnTo>
                  <a:lnTo>
                    <a:pt x="0" y="761578"/>
                  </a:lnTo>
                  <a:lnTo>
                    <a:pt x="2253941" y="761578"/>
                  </a:lnTo>
                  <a:lnTo>
                    <a:pt x="2253941" y="0"/>
                  </a:lnTo>
                  <a:close/>
                </a:path>
              </a:pathLst>
            </a:custGeom>
            <a:solidFill>
              <a:srgbClr val="6F95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052116" y="6093501"/>
              <a:ext cx="2254250" cy="628015"/>
            </a:xfrm>
            <a:custGeom>
              <a:avLst/>
              <a:gdLst/>
              <a:ahLst/>
              <a:cxnLst/>
              <a:rect l="l" t="t" r="r" b="b"/>
              <a:pathLst>
                <a:path w="2254250" h="628015">
                  <a:moveTo>
                    <a:pt x="2157264" y="627980"/>
                  </a:moveTo>
                  <a:lnTo>
                    <a:pt x="96677" y="627980"/>
                  </a:lnTo>
                  <a:lnTo>
                    <a:pt x="59047" y="620383"/>
                  </a:lnTo>
                  <a:lnTo>
                    <a:pt x="28317" y="599663"/>
                  </a:lnTo>
                  <a:lnTo>
                    <a:pt x="7597" y="568933"/>
                  </a:lnTo>
                  <a:lnTo>
                    <a:pt x="0" y="531303"/>
                  </a:lnTo>
                  <a:lnTo>
                    <a:pt x="0" y="96677"/>
                  </a:lnTo>
                  <a:lnTo>
                    <a:pt x="7597" y="59047"/>
                  </a:lnTo>
                  <a:lnTo>
                    <a:pt x="28317" y="28317"/>
                  </a:lnTo>
                  <a:lnTo>
                    <a:pt x="59047" y="7597"/>
                  </a:lnTo>
                  <a:lnTo>
                    <a:pt x="96677" y="0"/>
                  </a:lnTo>
                  <a:lnTo>
                    <a:pt x="2157264" y="0"/>
                  </a:lnTo>
                  <a:lnTo>
                    <a:pt x="2194894" y="7597"/>
                  </a:lnTo>
                  <a:lnTo>
                    <a:pt x="2225624" y="28317"/>
                  </a:lnTo>
                  <a:lnTo>
                    <a:pt x="2246344" y="59047"/>
                  </a:lnTo>
                  <a:lnTo>
                    <a:pt x="2253941" y="96677"/>
                  </a:lnTo>
                  <a:lnTo>
                    <a:pt x="2253941" y="531303"/>
                  </a:lnTo>
                  <a:lnTo>
                    <a:pt x="2246344" y="568933"/>
                  </a:lnTo>
                  <a:lnTo>
                    <a:pt x="2225624" y="599663"/>
                  </a:lnTo>
                  <a:lnTo>
                    <a:pt x="2194894" y="620383"/>
                  </a:lnTo>
                  <a:lnTo>
                    <a:pt x="2157264" y="627980"/>
                  </a:lnTo>
                  <a:close/>
                </a:path>
              </a:pathLst>
            </a:custGeom>
            <a:ln w="9245">
              <a:solidFill>
                <a:srgbClr val="DFF1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9052116" y="6757850"/>
              <a:ext cx="2254250" cy="628015"/>
            </a:xfrm>
            <a:custGeom>
              <a:avLst/>
              <a:gdLst/>
              <a:ahLst/>
              <a:cxnLst/>
              <a:rect l="l" t="t" r="r" b="b"/>
              <a:pathLst>
                <a:path w="2254250" h="628015">
                  <a:moveTo>
                    <a:pt x="2157264" y="627980"/>
                  </a:moveTo>
                  <a:lnTo>
                    <a:pt x="96677" y="627980"/>
                  </a:lnTo>
                  <a:lnTo>
                    <a:pt x="59047" y="620383"/>
                  </a:lnTo>
                  <a:lnTo>
                    <a:pt x="28317" y="599663"/>
                  </a:lnTo>
                  <a:lnTo>
                    <a:pt x="7597" y="568933"/>
                  </a:lnTo>
                  <a:lnTo>
                    <a:pt x="0" y="531303"/>
                  </a:lnTo>
                  <a:lnTo>
                    <a:pt x="0" y="96677"/>
                  </a:lnTo>
                  <a:lnTo>
                    <a:pt x="7597" y="59047"/>
                  </a:lnTo>
                  <a:lnTo>
                    <a:pt x="28317" y="28317"/>
                  </a:lnTo>
                  <a:lnTo>
                    <a:pt x="59047" y="7597"/>
                  </a:lnTo>
                  <a:lnTo>
                    <a:pt x="96677" y="0"/>
                  </a:lnTo>
                  <a:lnTo>
                    <a:pt x="2157264" y="0"/>
                  </a:lnTo>
                  <a:lnTo>
                    <a:pt x="2194894" y="7597"/>
                  </a:lnTo>
                  <a:lnTo>
                    <a:pt x="2225624" y="28317"/>
                  </a:lnTo>
                  <a:lnTo>
                    <a:pt x="2246344" y="59047"/>
                  </a:lnTo>
                  <a:lnTo>
                    <a:pt x="2253941" y="96677"/>
                  </a:lnTo>
                  <a:lnTo>
                    <a:pt x="2253941" y="531303"/>
                  </a:lnTo>
                  <a:lnTo>
                    <a:pt x="2246344" y="568933"/>
                  </a:lnTo>
                  <a:lnTo>
                    <a:pt x="2225624" y="599663"/>
                  </a:lnTo>
                  <a:lnTo>
                    <a:pt x="2194894" y="620383"/>
                  </a:lnTo>
                  <a:lnTo>
                    <a:pt x="2157264" y="627980"/>
                  </a:lnTo>
                  <a:close/>
                </a:path>
              </a:pathLst>
            </a:custGeom>
            <a:ln w="9245">
              <a:solidFill>
                <a:srgbClr val="DFF1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052116" y="7422201"/>
              <a:ext cx="2254250" cy="628015"/>
            </a:xfrm>
            <a:custGeom>
              <a:avLst/>
              <a:gdLst/>
              <a:ahLst/>
              <a:cxnLst/>
              <a:rect l="l" t="t" r="r" b="b"/>
              <a:pathLst>
                <a:path w="2254250" h="628015">
                  <a:moveTo>
                    <a:pt x="2157264" y="627980"/>
                  </a:moveTo>
                  <a:lnTo>
                    <a:pt x="96677" y="627980"/>
                  </a:lnTo>
                  <a:lnTo>
                    <a:pt x="59047" y="620383"/>
                  </a:lnTo>
                  <a:lnTo>
                    <a:pt x="28317" y="599663"/>
                  </a:lnTo>
                  <a:lnTo>
                    <a:pt x="7597" y="568933"/>
                  </a:lnTo>
                  <a:lnTo>
                    <a:pt x="0" y="531303"/>
                  </a:lnTo>
                  <a:lnTo>
                    <a:pt x="0" y="96677"/>
                  </a:lnTo>
                  <a:lnTo>
                    <a:pt x="7597" y="59047"/>
                  </a:lnTo>
                  <a:lnTo>
                    <a:pt x="28317" y="28317"/>
                  </a:lnTo>
                  <a:lnTo>
                    <a:pt x="59047" y="7597"/>
                  </a:lnTo>
                  <a:lnTo>
                    <a:pt x="96677" y="0"/>
                  </a:lnTo>
                  <a:lnTo>
                    <a:pt x="2157264" y="0"/>
                  </a:lnTo>
                  <a:lnTo>
                    <a:pt x="2194894" y="7597"/>
                  </a:lnTo>
                  <a:lnTo>
                    <a:pt x="2225624" y="28317"/>
                  </a:lnTo>
                  <a:lnTo>
                    <a:pt x="2246344" y="59047"/>
                  </a:lnTo>
                  <a:lnTo>
                    <a:pt x="2253941" y="96677"/>
                  </a:lnTo>
                  <a:lnTo>
                    <a:pt x="2253941" y="531303"/>
                  </a:lnTo>
                  <a:lnTo>
                    <a:pt x="2246344" y="568933"/>
                  </a:lnTo>
                  <a:lnTo>
                    <a:pt x="2225624" y="599663"/>
                  </a:lnTo>
                  <a:lnTo>
                    <a:pt x="2194894" y="620383"/>
                  </a:lnTo>
                  <a:lnTo>
                    <a:pt x="2157264" y="627980"/>
                  </a:lnTo>
                  <a:close/>
                </a:path>
              </a:pathLst>
            </a:custGeom>
            <a:ln w="9245">
              <a:solidFill>
                <a:srgbClr val="DFF1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9052116" y="8086551"/>
              <a:ext cx="2254250" cy="628015"/>
            </a:xfrm>
            <a:custGeom>
              <a:avLst/>
              <a:gdLst/>
              <a:ahLst/>
              <a:cxnLst/>
              <a:rect l="l" t="t" r="r" b="b"/>
              <a:pathLst>
                <a:path w="2254250" h="628015">
                  <a:moveTo>
                    <a:pt x="2157264" y="627980"/>
                  </a:moveTo>
                  <a:lnTo>
                    <a:pt x="96677" y="627980"/>
                  </a:lnTo>
                  <a:lnTo>
                    <a:pt x="59047" y="620383"/>
                  </a:lnTo>
                  <a:lnTo>
                    <a:pt x="28317" y="599663"/>
                  </a:lnTo>
                  <a:lnTo>
                    <a:pt x="7597" y="568933"/>
                  </a:lnTo>
                  <a:lnTo>
                    <a:pt x="0" y="531303"/>
                  </a:lnTo>
                  <a:lnTo>
                    <a:pt x="0" y="96677"/>
                  </a:lnTo>
                  <a:lnTo>
                    <a:pt x="7597" y="59047"/>
                  </a:lnTo>
                  <a:lnTo>
                    <a:pt x="28317" y="28317"/>
                  </a:lnTo>
                  <a:lnTo>
                    <a:pt x="59047" y="7597"/>
                  </a:lnTo>
                  <a:lnTo>
                    <a:pt x="96677" y="0"/>
                  </a:lnTo>
                  <a:lnTo>
                    <a:pt x="2157264" y="0"/>
                  </a:lnTo>
                  <a:lnTo>
                    <a:pt x="2194894" y="7597"/>
                  </a:lnTo>
                  <a:lnTo>
                    <a:pt x="2225624" y="28317"/>
                  </a:lnTo>
                  <a:lnTo>
                    <a:pt x="2246344" y="59047"/>
                  </a:lnTo>
                  <a:lnTo>
                    <a:pt x="2253941" y="96677"/>
                  </a:lnTo>
                  <a:lnTo>
                    <a:pt x="2253941" y="531303"/>
                  </a:lnTo>
                  <a:lnTo>
                    <a:pt x="2246344" y="568933"/>
                  </a:lnTo>
                  <a:lnTo>
                    <a:pt x="2225624" y="599663"/>
                  </a:lnTo>
                  <a:lnTo>
                    <a:pt x="2194894" y="620383"/>
                  </a:lnTo>
                  <a:lnTo>
                    <a:pt x="2157264" y="627980"/>
                  </a:lnTo>
                  <a:close/>
                </a:path>
              </a:pathLst>
            </a:custGeom>
            <a:ln w="9245">
              <a:solidFill>
                <a:srgbClr val="DFF1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052116" y="8750901"/>
              <a:ext cx="2254250" cy="628015"/>
            </a:xfrm>
            <a:custGeom>
              <a:avLst/>
              <a:gdLst/>
              <a:ahLst/>
              <a:cxnLst/>
              <a:rect l="l" t="t" r="r" b="b"/>
              <a:pathLst>
                <a:path w="2254250" h="628015">
                  <a:moveTo>
                    <a:pt x="2157264" y="627980"/>
                  </a:moveTo>
                  <a:lnTo>
                    <a:pt x="96677" y="627980"/>
                  </a:lnTo>
                  <a:lnTo>
                    <a:pt x="59047" y="620383"/>
                  </a:lnTo>
                  <a:lnTo>
                    <a:pt x="28317" y="599663"/>
                  </a:lnTo>
                  <a:lnTo>
                    <a:pt x="7597" y="568933"/>
                  </a:lnTo>
                  <a:lnTo>
                    <a:pt x="0" y="531303"/>
                  </a:lnTo>
                  <a:lnTo>
                    <a:pt x="0" y="96677"/>
                  </a:lnTo>
                  <a:lnTo>
                    <a:pt x="7597" y="59047"/>
                  </a:lnTo>
                  <a:lnTo>
                    <a:pt x="28317" y="28317"/>
                  </a:lnTo>
                  <a:lnTo>
                    <a:pt x="59047" y="7597"/>
                  </a:lnTo>
                  <a:lnTo>
                    <a:pt x="96677" y="0"/>
                  </a:lnTo>
                  <a:lnTo>
                    <a:pt x="2157264" y="0"/>
                  </a:lnTo>
                  <a:lnTo>
                    <a:pt x="2194894" y="7597"/>
                  </a:lnTo>
                  <a:lnTo>
                    <a:pt x="2225624" y="28317"/>
                  </a:lnTo>
                  <a:lnTo>
                    <a:pt x="2246344" y="59047"/>
                  </a:lnTo>
                  <a:lnTo>
                    <a:pt x="2253941" y="96677"/>
                  </a:lnTo>
                  <a:lnTo>
                    <a:pt x="2253941" y="531303"/>
                  </a:lnTo>
                  <a:lnTo>
                    <a:pt x="2246344" y="568933"/>
                  </a:lnTo>
                  <a:lnTo>
                    <a:pt x="2225624" y="599663"/>
                  </a:lnTo>
                  <a:lnTo>
                    <a:pt x="2194894" y="620383"/>
                  </a:lnTo>
                  <a:lnTo>
                    <a:pt x="2157264" y="627980"/>
                  </a:lnTo>
                  <a:close/>
                </a:path>
              </a:pathLst>
            </a:custGeom>
            <a:ln w="9245">
              <a:solidFill>
                <a:srgbClr val="DFF1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052116" y="9415251"/>
              <a:ext cx="2254250" cy="628015"/>
            </a:xfrm>
            <a:custGeom>
              <a:avLst/>
              <a:gdLst/>
              <a:ahLst/>
              <a:cxnLst/>
              <a:rect l="l" t="t" r="r" b="b"/>
              <a:pathLst>
                <a:path w="2254250" h="628015">
                  <a:moveTo>
                    <a:pt x="2157264" y="627980"/>
                  </a:moveTo>
                  <a:lnTo>
                    <a:pt x="96677" y="627980"/>
                  </a:lnTo>
                  <a:lnTo>
                    <a:pt x="59047" y="620383"/>
                  </a:lnTo>
                  <a:lnTo>
                    <a:pt x="28317" y="599663"/>
                  </a:lnTo>
                  <a:lnTo>
                    <a:pt x="7597" y="568933"/>
                  </a:lnTo>
                  <a:lnTo>
                    <a:pt x="0" y="531303"/>
                  </a:lnTo>
                  <a:lnTo>
                    <a:pt x="0" y="96677"/>
                  </a:lnTo>
                  <a:lnTo>
                    <a:pt x="7597" y="59047"/>
                  </a:lnTo>
                  <a:lnTo>
                    <a:pt x="28317" y="28317"/>
                  </a:lnTo>
                  <a:lnTo>
                    <a:pt x="59047" y="7597"/>
                  </a:lnTo>
                  <a:lnTo>
                    <a:pt x="96677" y="0"/>
                  </a:lnTo>
                  <a:lnTo>
                    <a:pt x="2157264" y="0"/>
                  </a:lnTo>
                  <a:lnTo>
                    <a:pt x="2194894" y="7597"/>
                  </a:lnTo>
                  <a:lnTo>
                    <a:pt x="2225624" y="28317"/>
                  </a:lnTo>
                  <a:lnTo>
                    <a:pt x="2246344" y="59047"/>
                  </a:lnTo>
                  <a:lnTo>
                    <a:pt x="2253941" y="96677"/>
                  </a:lnTo>
                  <a:lnTo>
                    <a:pt x="2253941" y="531303"/>
                  </a:lnTo>
                  <a:lnTo>
                    <a:pt x="2246344" y="568933"/>
                  </a:lnTo>
                  <a:lnTo>
                    <a:pt x="2225624" y="599663"/>
                  </a:lnTo>
                  <a:lnTo>
                    <a:pt x="2194894" y="620383"/>
                  </a:lnTo>
                  <a:lnTo>
                    <a:pt x="2157264" y="627980"/>
                  </a:lnTo>
                  <a:close/>
                </a:path>
              </a:pathLst>
            </a:custGeom>
            <a:ln w="9245">
              <a:solidFill>
                <a:srgbClr val="DFF1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73145" y="3558208"/>
              <a:ext cx="3809589" cy="207410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45702" y="4439678"/>
              <a:ext cx="808666" cy="803386"/>
            </a:xfrm>
            <a:prstGeom prst="rect">
              <a:avLst/>
            </a:prstGeom>
          </p:spPr>
        </p:pic>
      </p:grpSp>
      <p:grpSp>
        <p:nvGrpSpPr>
          <p:cNvPr id="36" name="object 36"/>
          <p:cNvGrpSpPr/>
          <p:nvPr/>
        </p:nvGrpSpPr>
        <p:grpSpPr>
          <a:xfrm>
            <a:off x="11369144" y="4741903"/>
            <a:ext cx="2263775" cy="3959225"/>
            <a:chOff x="11364700" y="6088878"/>
            <a:chExt cx="2263775" cy="3959225"/>
          </a:xfrm>
        </p:grpSpPr>
        <p:sp>
          <p:nvSpPr>
            <p:cNvPr id="37" name="object 37"/>
            <p:cNvSpPr/>
            <p:nvPr/>
          </p:nvSpPr>
          <p:spPr>
            <a:xfrm>
              <a:off x="11369323" y="6093501"/>
              <a:ext cx="2254250" cy="628015"/>
            </a:xfrm>
            <a:custGeom>
              <a:avLst/>
              <a:gdLst/>
              <a:ahLst/>
              <a:cxnLst/>
              <a:rect l="l" t="t" r="r" b="b"/>
              <a:pathLst>
                <a:path w="2254250" h="628015">
                  <a:moveTo>
                    <a:pt x="2157264" y="627980"/>
                  </a:moveTo>
                  <a:lnTo>
                    <a:pt x="96677" y="627980"/>
                  </a:lnTo>
                  <a:lnTo>
                    <a:pt x="59047" y="620383"/>
                  </a:lnTo>
                  <a:lnTo>
                    <a:pt x="28317" y="599663"/>
                  </a:lnTo>
                  <a:lnTo>
                    <a:pt x="7597" y="568933"/>
                  </a:lnTo>
                  <a:lnTo>
                    <a:pt x="0" y="531303"/>
                  </a:lnTo>
                  <a:lnTo>
                    <a:pt x="0" y="96677"/>
                  </a:lnTo>
                  <a:lnTo>
                    <a:pt x="7597" y="59047"/>
                  </a:lnTo>
                  <a:lnTo>
                    <a:pt x="28317" y="28317"/>
                  </a:lnTo>
                  <a:lnTo>
                    <a:pt x="59047" y="7597"/>
                  </a:lnTo>
                  <a:lnTo>
                    <a:pt x="96677" y="0"/>
                  </a:lnTo>
                  <a:lnTo>
                    <a:pt x="2157264" y="0"/>
                  </a:lnTo>
                  <a:lnTo>
                    <a:pt x="2194894" y="7597"/>
                  </a:lnTo>
                  <a:lnTo>
                    <a:pt x="2225624" y="28317"/>
                  </a:lnTo>
                  <a:lnTo>
                    <a:pt x="2246344" y="59047"/>
                  </a:lnTo>
                  <a:lnTo>
                    <a:pt x="2253941" y="96677"/>
                  </a:lnTo>
                  <a:lnTo>
                    <a:pt x="2253941" y="531303"/>
                  </a:lnTo>
                  <a:lnTo>
                    <a:pt x="2246344" y="568933"/>
                  </a:lnTo>
                  <a:lnTo>
                    <a:pt x="2225624" y="599663"/>
                  </a:lnTo>
                  <a:lnTo>
                    <a:pt x="2194894" y="620383"/>
                  </a:lnTo>
                  <a:lnTo>
                    <a:pt x="2157264" y="627980"/>
                  </a:lnTo>
                  <a:close/>
                </a:path>
              </a:pathLst>
            </a:custGeom>
            <a:ln w="9245">
              <a:solidFill>
                <a:srgbClr val="DFF1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1369323" y="6757850"/>
              <a:ext cx="2254250" cy="628015"/>
            </a:xfrm>
            <a:custGeom>
              <a:avLst/>
              <a:gdLst/>
              <a:ahLst/>
              <a:cxnLst/>
              <a:rect l="l" t="t" r="r" b="b"/>
              <a:pathLst>
                <a:path w="2254250" h="628015">
                  <a:moveTo>
                    <a:pt x="2157264" y="627980"/>
                  </a:moveTo>
                  <a:lnTo>
                    <a:pt x="96677" y="627980"/>
                  </a:lnTo>
                  <a:lnTo>
                    <a:pt x="59047" y="620383"/>
                  </a:lnTo>
                  <a:lnTo>
                    <a:pt x="28317" y="599663"/>
                  </a:lnTo>
                  <a:lnTo>
                    <a:pt x="7597" y="568933"/>
                  </a:lnTo>
                  <a:lnTo>
                    <a:pt x="0" y="531303"/>
                  </a:lnTo>
                  <a:lnTo>
                    <a:pt x="0" y="96677"/>
                  </a:lnTo>
                  <a:lnTo>
                    <a:pt x="7597" y="59047"/>
                  </a:lnTo>
                  <a:lnTo>
                    <a:pt x="28317" y="28317"/>
                  </a:lnTo>
                  <a:lnTo>
                    <a:pt x="59047" y="7597"/>
                  </a:lnTo>
                  <a:lnTo>
                    <a:pt x="96677" y="0"/>
                  </a:lnTo>
                  <a:lnTo>
                    <a:pt x="2157264" y="0"/>
                  </a:lnTo>
                  <a:lnTo>
                    <a:pt x="2194894" y="7597"/>
                  </a:lnTo>
                  <a:lnTo>
                    <a:pt x="2225624" y="28317"/>
                  </a:lnTo>
                  <a:lnTo>
                    <a:pt x="2246344" y="59047"/>
                  </a:lnTo>
                  <a:lnTo>
                    <a:pt x="2253941" y="96677"/>
                  </a:lnTo>
                  <a:lnTo>
                    <a:pt x="2253941" y="531303"/>
                  </a:lnTo>
                  <a:lnTo>
                    <a:pt x="2246344" y="568933"/>
                  </a:lnTo>
                  <a:lnTo>
                    <a:pt x="2225624" y="599663"/>
                  </a:lnTo>
                  <a:lnTo>
                    <a:pt x="2194894" y="620383"/>
                  </a:lnTo>
                  <a:lnTo>
                    <a:pt x="2157264" y="627980"/>
                  </a:lnTo>
                  <a:close/>
                </a:path>
              </a:pathLst>
            </a:custGeom>
            <a:ln w="9245">
              <a:solidFill>
                <a:srgbClr val="DFF1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1369323" y="7422201"/>
              <a:ext cx="2254250" cy="628015"/>
            </a:xfrm>
            <a:custGeom>
              <a:avLst/>
              <a:gdLst/>
              <a:ahLst/>
              <a:cxnLst/>
              <a:rect l="l" t="t" r="r" b="b"/>
              <a:pathLst>
                <a:path w="2254250" h="628015">
                  <a:moveTo>
                    <a:pt x="2157264" y="627980"/>
                  </a:moveTo>
                  <a:lnTo>
                    <a:pt x="96677" y="627980"/>
                  </a:lnTo>
                  <a:lnTo>
                    <a:pt x="59047" y="620383"/>
                  </a:lnTo>
                  <a:lnTo>
                    <a:pt x="28317" y="599663"/>
                  </a:lnTo>
                  <a:lnTo>
                    <a:pt x="7597" y="568933"/>
                  </a:lnTo>
                  <a:lnTo>
                    <a:pt x="0" y="531303"/>
                  </a:lnTo>
                  <a:lnTo>
                    <a:pt x="0" y="96677"/>
                  </a:lnTo>
                  <a:lnTo>
                    <a:pt x="7597" y="59047"/>
                  </a:lnTo>
                  <a:lnTo>
                    <a:pt x="28317" y="28317"/>
                  </a:lnTo>
                  <a:lnTo>
                    <a:pt x="59047" y="7597"/>
                  </a:lnTo>
                  <a:lnTo>
                    <a:pt x="96677" y="0"/>
                  </a:lnTo>
                  <a:lnTo>
                    <a:pt x="2157264" y="0"/>
                  </a:lnTo>
                  <a:lnTo>
                    <a:pt x="2194894" y="7597"/>
                  </a:lnTo>
                  <a:lnTo>
                    <a:pt x="2225624" y="28317"/>
                  </a:lnTo>
                  <a:lnTo>
                    <a:pt x="2246344" y="59047"/>
                  </a:lnTo>
                  <a:lnTo>
                    <a:pt x="2253941" y="96677"/>
                  </a:lnTo>
                  <a:lnTo>
                    <a:pt x="2253941" y="531303"/>
                  </a:lnTo>
                  <a:lnTo>
                    <a:pt x="2246344" y="568933"/>
                  </a:lnTo>
                  <a:lnTo>
                    <a:pt x="2225624" y="599663"/>
                  </a:lnTo>
                  <a:lnTo>
                    <a:pt x="2194894" y="620383"/>
                  </a:lnTo>
                  <a:lnTo>
                    <a:pt x="2157264" y="627980"/>
                  </a:lnTo>
                  <a:close/>
                </a:path>
              </a:pathLst>
            </a:custGeom>
            <a:ln w="9245">
              <a:solidFill>
                <a:srgbClr val="DFF1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1369323" y="8086551"/>
              <a:ext cx="2254250" cy="628015"/>
            </a:xfrm>
            <a:custGeom>
              <a:avLst/>
              <a:gdLst/>
              <a:ahLst/>
              <a:cxnLst/>
              <a:rect l="l" t="t" r="r" b="b"/>
              <a:pathLst>
                <a:path w="2254250" h="628015">
                  <a:moveTo>
                    <a:pt x="2157264" y="627980"/>
                  </a:moveTo>
                  <a:lnTo>
                    <a:pt x="96677" y="627980"/>
                  </a:lnTo>
                  <a:lnTo>
                    <a:pt x="59047" y="620383"/>
                  </a:lnTo>
                  <a:lnTo>
                    <a:pt x="28317" y="599663"/>
                  </a:lnTo>
                  <a:lnTo>
                    <a:pt x="7597" y="568933"/>
                  </a:lnTo>
                  <a:lnTo>
                    <a:pt x="0" y="531303"/>
                  </a:lnTo>
                  <a:lnTo>
                    <a:pt x="0" y="96677"/>
                  </a:lnTo>
                  <a:lnTo>
                    <a:pt x="7597" y="59047"/>
                  </a:lnTo>
                  <a:lnTo>
                    <a:pt x="28317" y="28317"/>
                  </a:lnTo>
                  <a:lnTo>
                    <a:pt x="59047" y="7597"/>
                  </a:lnTo>
                  <a:lnTo>
                    <a:pt x="96677" y="0"/>
                  </a:lnTo>
                  <a:lnTo>
                    <a:pt x="2157264" y="0"/>
                  </a:lnTo>
                  <a:lnTo>
                    <a:pt x="2194894" y="7597"/>
                  </a:lnTo>
                  <a:lnTo>
                    <a:pt x="2225624" y="28317"/>
                  </a:lnTo>
                  <a:lnTo>
                    <a:pt x="2246344" y="59047"/>
                  </a:lnTo>
                  <a:lnTo>
                    <a:pt x="2253941" y="96677"/>
                  </a:lnTo>
                  <a:lnTo>
                    <a:pt x="2253941" y="531303"/>
                  </a:lnTo>
                  <a:lnTo>
                    <a:pt x="2246344" y="568933"/>
                  </a:lnTo>
                  <a:lnTo>
                    <a:pt x="2225624" y="599663"/>
                  </a:lnTo>
                  <a:lnTo>
                    <a:pt x="2194894" y="620383"/>
                  </a:lnTo>
                  <a:lnTo>
                    <a:pt x="2157264" y="627980"/>
                  </a:lnTo>
                  <a:close/>
                </a:path>
              </a:pathLst>
            </a:custGeom>
            <a:ln w="9245">
              <a:solidFill>
                <a:srgbClr val="DFF1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1369323" y="8750900"/>
              <a:ext cx="2254250" cy="628015"/>
            </a:xfrm>
            <a:custGeom>
              <a:avLst/>
              <a:gdLst/>
              <a:ahLst/>
              <a:cxnLst/>
              <a:rect l="l" t="t" r="r" b="b"/>
              <a:pathLst>
                <a:path w="2254250" h="628015">
                  <a:moveTo>
                    <a:pt x="2157264" y="627980"/>
                  </a:moveTo>
                  <a:lnTo>
                    <a:pt x="96677" y="627980"/>
                  </a:lnTo>
                  <a:lnTo>
                    <a:pt x="59047" y="620383"/>
                  </a:lnTo>
                  <a:lnTo>
                    <a:pt x="28317" y="599663"/>
                  </a:lnTo>
                  <a:lnTo>
                    <a:pt x="7597" y="568933"/>
                  </a:lnTo>
                  <a:lnTo>
                    <a:pt x="0" y="531303"/>
                  </a:lnTo>
                  <a:lnTo>
                    <a:pt x="0" y="96677"/>
                  </a:lnTo>
                  <a:lnTo>
                    <a:pt x="7597" y="59047"/>
                  </a:lnTo>
                  <a:lnTo>
                    <a:pt x="28317" y="28317"/>
                  </a:lnTo>
                  <a:lnTo>
                    <a:pt x="59047" y="7597"/>
                  </a:lnTo>
                  <a:lnTo>
                    <a:pt x="96677" y="0"/>
                  </a:lnTo>
                  <a:lnTo>
                    <a:pt x="2157264" y="0"/>
                  </a:lnTo>
                  <a:lnTo>
                    <a:pt x="2194894" y="7597"/>
                  </a:lnTo>
                  <a:lnTo>
                    <a:pt x="2225624" y="28317"/>
                  </a:lnTo>
                  <a:lnTo>
                    <a:pt x="2246344" y="59047"/>
                  </a:lnTo>
                  <a:lnTo>
                    <a:pt x="2253941" y="96677"/>
                  </a:lnTo>
                  <a:lnTo>
                    <a:pt x="2253941" y="531303"/>
                  </a:lnTo>
                  <a:lnTo>
                    <a:pt x="2246344" y="568933"/>
                  </a:lnTo>
                  <a:lnTo>
                    <a:pt x="2225624" y="599663"/>
                  </a:lnTo>
                  <a:lnTo>
                    <a:pt x="2194894" y="620383"/>
                  </a:lnTo>
                  <a:lnTo>
                    <a:pt x="2157264" y="627980"/>
                  </a:lnTo>
                  <a:close/>
                </a:path>
              </a:pathLst>
            </a:custGeom>
            <a:ln w="9245">
              <a:solidFill>
                <a:srgbClr val="DFF1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1369323" y="9415251"/>
              <a:ext cx="2254250" cy="628015"/>
            </a:xfrm>
            <a:custGeom>
              <a:avLst/>
              <a:gdLst/>
              <a:ahLst/>
              <a:cxnLst/>
              <a:rect l="l" t="t" r="r" b="b"/>
              <a:pathLst>
                <a:path w="2254250" h="628015">
                  <a:moveTo>
                    <a:pt x="2157264" y="627980"/>
                  </a:moveTo>
                  <a:lnTo>
                    <a:pt x="96677" y="627980"/>
                  </a:lnTo>
                  <a:lnTo>
                    <a:pt x="59047" y="620383"/>
                  </a:lnTo>
                  <a:lnTo>
                    <a:pt x="28317" y="599663"/>
                  </a:lnTo>
                  <a:lnTo>
                    <a:pt x="7597" y="568933"/>
                  </a:lnTo>
                  <a:lnTo>
                    <a:pt x="0" y="531303"/>
                  </a:lnTo>
                  <a:lnTo>
                    <a:pt x="0" y="96677"/>
                  </a:lnTo>
                  <a:lnTo>
                    <a:pt x="7597" y="59047"/>
                  </a:lnTo>
                  <a:lnTo>
                    <a:pt x="28317" y="28317"/>
                  </a:lnTo>
                  <a:lnTo>
                    <a:pt x="59047" y="7597"/>
                  </a:lnTo>
                  <a:lnTo>
                    <a:pt x="96677" y="0"/>
                  </a:lnTo>
                  <a:lnTo>
                    <a:pt x="2157264" y="0"/>
                  </a:lnTo>
                  <a:lnTo>
                    <a:pt x="2194894" y="7597"/>
                  </a:lnTo>
                  <a:lnTo>
                    <a:pt x="2225624" y="28317"/>
                  </a:lnTo>
                  <a:lnTo>
                    <a:pt x="2246344" y="59047"/>
                  </a:lnTo>
                  <a:lnTo>
                    <a:pt x="2253941" y="96677"/>
                  </a:lnTo>
                  <a:lnTo>
                    <a:pt x="2253941" y="531303"/>
                  </a:lnTo>
                  <a:lnTo>
                    <a:pt x="2246344" y="568933"/>
                  </a:lnTo>
                  <a:lnTo>
                    <a:pt x="2225624" y="599663"/>
                  </a:lnTo>
                  <a:lnTo>
                    <a:pt x="2194894" y="620383"/>
                  </a:lnTo>
                  <a:lnTo>
                    <a:pt x="2157264" y="627980"/>
                  </a:lnTo>
                  <a:close/>
                </a:path>
              </a:pathLst>
            </a:custGeom>
            <a:ln w="9245">
              <a:solidFill>
                <a:srgbClr val="DFF1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2246169" y="6178918"/>
              <a:ext cx="500380" cy="423545"/>
            </a:xfrm>
            <a:custGeom>
              <a:avLst/>
              <a:gdLst/>
              <a:ahLst/>
              <a:cxnLst/>
              <a:rect l="l" t="t" r="r" b="b"/>
              <a:pathLst>
                <a:path w="500379" h="423545">
                  <a:moveTo>
                    <a:pt x="0" y="278441"/>
                  </a:moveTo>
                  <a:lnTo>
                    <a:pt x="65610" y="404249"/>
                  </a:lnTo>
                  <a:lnTo>
                    <a:pt x="77381" y="417523"/>
                  </a:lnTo>
                  <a:lnTo>
                    <a:pt x="93162" y="423488"/>
                  </a:lnTo>
                  <a:lnTo>
                    <a:pt x="109943" y="421755"/>
                  </a:lnTo>
                  <a:lnTo>
                    <a:pt x="124718" y="411935"/>
                  </a:lnTo>
                  <a:lnTo>
                    <a:pt x="500257" y="0"/>
                  </a:lnTo>
                </a:path>
              </a:pathLst>
            </a:custGeom>
            <a:ln w="73934">
              <a:solidFill>
                <a:srgbClr val="617B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2305187" y="6880730"/>
              <a:ext cx="382270" cy="382270"/>
            </a:xfrm>
            <a:custGeom>
              <a:avLst/>
              <a:gdLst/>
              <a:ahLst/>
              <a:cxnLst/>
              <a:rect l="l" t="t" r="r" b="b"/>
              <a:pathLst>
                <a:path w="382270" h="382270">
                  <a:moveTo>
                    <a:pt x="382218" y="0"/>
                  </a:moveTo>
                  <a:lnTo>
                    <a:pt x="0" y="382218"/>
                  </a:lnTo>
                </a:path>
              </a:pathLst>
            </a:custGeom>
            <a:ln w="589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2305187" y="6880730"/>
              <a:ext cx="382270" cy="382270"/>
            </a:xfrm>
            <a:custGeom>
              <a:avLst/>
              <a:gdLst/>
              <a:ahLst/>
              <a:cxnLst/>
              <a:rect l="l" t="t" r="r" b="b"/>
              <a:pathLst>
                <a:path w="382270" h="382270">
                  <a:moveTo>
                    <a:pt x="382218" y="382218"/>
                  </a:moveTo>
                  <a:lnTo>
                    <a:pt x="0" y="0"/>
                  </a:lnTo>
                </a:path>
              </a:pathLst>
            </a:custGeom>
            <a:ln w="589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2305187" y="7555070"/>
              <a:ext cx="382270" cy="382270"/>
            </a:xfrm>
            <a:custGeom>
              <a:avLst/>
              <a:gdLst/>
              <a:ahLst/>
              <a:cxnLst/>
              <a:rect l="l" t="t" r="r" b="b"/>
              <a:pathLst>
                <a:path w="382270" h="382270">
                  <a:moveTo>
                    <a:pt x="382218" y="0"/>
                  </a:moveTo>
                  <a:lnTo>
                    <a:pt x="0" y="382218"/>
                  </a:lnTo>
                </a:path>
              </a:pathLst>
            </a:custGeom>
            <a:ln w="589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2305187" y="7555069"/>
              <a:ext cx="382270" cy="382270"/>
            </a:xfrm>
            <a:custGeom>
              <a:avLst/>
              <a:gdLst/>
              <a:ahLst/>
              <a:cxnLst/>
              <a:rect l="l" t="t" r="r" b="b"/>
              <a:pathLst>
                <a:path w="382270" h="382270">
                  <a:moveTo>
                    <a:pt x="382218" y="382218"/>
                  </a:moveTo>
                  <a:lnTo>
                    <a:pt x="0" y="0"/>
                  </a:lnTo>
                </a:path>
              </a:pathLst>
            </a:custGeom>
            <a:ln w="589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2305187" y="8873781"/>
              <a:ext cx="382270" cy="382270"/>
            </a:xfrm>
            <a:custGeom>
              <a:avLst/>
              <a:gdLst/>
              <a:ahLst/>
              <a:cxnLst/>
              <a:rect l="l" t="t" r="r" b="b"/>
              <a:pathLst>
                <a:path w="382270" h="382270">
                  <a:moveTo>
                    <a:pt x="382218" y="0"/>
                  </a:moveTo>
                  <a:lnTo>
                    <a:pt x="0" y="382218"/>
                  </a:lnTo>
                </a:path>
              </a:pathLst>
            </a:custGeom>
            <a:ln w="589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2305187" y="8873781"/>
              <a:ext cx="382270" cy="382270"/>
            </a:xfrm>
            <a:custGeom>
              <a:avLst/>
              <a:gdLst/>
              <a:ahLst/>
              <a:cxnLst/>
              <a:rect l="l" t="t" r="r" b="b"/>
              <a:pathLst>
                <a:path w="382270" h="382270">
                  <a:moveTo>
                    <a:pt x="382218" y="382218"/>
                  </a:moveTo>
                  <a:lnTo>
                    <a:pt x="0" y="0"/>
                  </a:lnTo>
                </a:path>
              </a:pathLst>
            </a:custGeom>
            <a:ln w="589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2305187" y="8202761"/>
              <a:ext cx="382270" cy="382270"/>
            </a:xfrm>
            <a:custGeom>
              <a:avLst/>
              <a:gdLst/>
              <a:ahLst/>
              <a:cxnLst/>
              <a:rect l="l" t="t" r="r" b="b"/>
              <a:pathLst>
                <a:path w="382270" h="382270">
                  <a:moveTo>
                    <a:pt x="382218" y="0"/>
                  </a:moveTo>
                  <a:lnTo>
                    <a:pt x="0" y="382218"/>
                  </a:lnTo>
                </a:path>
              </a:pathLst>
            </a:custGeom>
            <a:ln w="589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2305187" y="8202761"/>
              <a:ext cx="382270" cy="382270"/>
            </a:xfrm>
            <a:custGeom>
              <a:avLst/>
              <a:gdLst/>
              <a:ahLst/>
              <a:cxnLst/>
              <a:rect l="l" t="t" r="r" b="b"/>
              <a:pathLst>
                <a:path w="382270" h="382270">
                  <a:moveTo>
                    <a:pt x="382218" y="382218"/>
                  </a:moveTo>
                  <a:lnTo>
                    <a:pt x="0" y="0"/>
                  </a:lnTo>
                </a:path>
              </a:pathLst>
            </a:custGeom>
            <a:ln w="589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2305187" y="9533136"/>
              <a:ext cx="382270" cy="382270"/>
            </a:xfrm>
            <a:custGeom>
              <a:avLst/>
              <a:gdLst/>
              <a:ahLst/>
              <a:cxnLst/>
              <a:rect l="l" t="t" r="r" b="b"/>
              <a:pathLst>
                <a:path w="382270" h="382270">
                  <a:moveTo>
                    <a:pt x="382218" y="0"/>
                  </a:moveTo>
                  <a:lnTo>
                    <a:pt x="0" y="382218"/>
                  </a:lnTo>
                </a:path>
              </a:pathLst>
            </a:custGeom>
            <a:ln w="589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3" name="object 53"/>
            <p:cNvSpPr/>
            <p:nvPr/>
          </p:nvSpPr>
          <p:spPr>
            <a:xfrm>
              <a:off x="12305187" y="9533136"/>
              <a:ext cx="382270" cy="382270"/>
            </a:xfrm>
            <a:custGeom>
              <a:avLst/>
              <a:gdLst/>
              <a:ahLst/>
              <a:cxnLst/>
              <a:rect l="l" t="t" r="r" b="b"/>
              <a:pathLst>
                <a:path w="382270" h="382270">
                  <a:moveTo>
                    <a:pt x="382218" y="382218"/>
                  </a:moveTo>
                  <a:lnTo>
                    <a:pt x="0" y="0"/>
                  </a:lnTo>
                </a:path>
              </a:pathLst>
            </a:custGeom>
            <a:ln w="589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54" name="object 54"/>
          <p:cNvGrpSpPr/>
          <p:nvPr/>
        </p:nvGrpSpPr>
        <p:grpSpPr>
          <a:xfrm>
            <a:off x="13650638" y="4738426"/>
            <a:ext cx="2254250" cy="3949765"/>
            <a:chOff x="13686533" y="6093501"/>
            <a:chExt cx="2254250" cy="3949765"/>
          </a:xfrm>
        </p:grpSpPr>
        <p:sp>
          <p:nvSpPr>
            <p:cNvPr id="55" name="object 55"/>
            <p:cNvSpPr/>
            <p:nvPr/>
          </p:nvSpPr>
          <p:spPr>
            <a:xfrm>
              <a:off x="13686533" y="6093501"/>
              <a:ext cx="2254250" cy="628015"/>
            </a:xfrm>
            <a:custGeom>
              <a:avLst/>
              <a:gdLst/>
              <a:ahLst/>
              <a:cxnLst/>
              <a:rect l="l" t="t" r="r" b="b"/>
              <a:pathLst>
                <a:path w="2254250" h="628015">
                  <a:moveTo>
                    <a:pt x="2157264" y="627980"/>
                  </a:moveTo>
                  <a:lnTo>
                    <a:pt x="96677" y="627980"/>
                  </a:lnTo>
                  <a:lnTo>
                    <a:pt x="59047" y="620383"/>
                  </a:lnTo>
                  <a:lnTo>
                    <a:pt x="28317" y="599663"/>
                  </a:lnTo>
                  <a:lnTo>
                    <a:pt x="7597" y="568933"/>
                  </a:lnTo>
                  <a:lnTo>
                    <a:pt x="0" y="531303"/>
                  </a:lnTo>
                  <a:lnTo>
                    <a:pt x="0" y="96677"/>
                  </a:lnTo>
                  <a:lnTo>
                    <a:pt x="7597" y="59047"/>
                  </a:lnTo>
                  <a:lnTo>
                    <a:pt x="28317" y="28317"/>
                  </a:lnTo>
                  <a:lnTo>
                    <a:pt x="59047" y="7597"/>
                  </a:lnTo>
                  <a:lnTo>
                    <a:pt x="96677" y="0"/>
                  </a:lnTo>
                  <a:lnTo>
                    <a:pt x="2157264" y="0"/>
                  </a:lnTo>
                  <a:lnTo>
                    <a:pt x="2194894" y="7597"/>
                  </a:lnTo>
                  <a:lnTo>
                    <a:pt x="2225624" y="28317"/>
                  </a:lnTo>
                  <a:lnTo>
                    <a:pt x="2246344" y="59047"/>
                  </a:lnTo>
                  <a:lnTo>
                    <a:pt x="2253941" y="96677"/>
                  </a:lnTo>
                  <a:lnTo>
                    <a:pt x="2253941" y="531303"/>
                  </a:lnTo>
                  <a:lnTo>
                    <a:pt x="2246344" y="568933"/>
                  </a:lnTo>
                  <a:lnTo>
                    <a:pt x="2225624" y="599663"/>
                  </a:lnTo>
                  <a:lnTo>
                    <a:pt x="2194894" y="620383"/>
                  </a:lnTo>
                  <a:lnTo>
                    <a:pt x="2157264" y="627980"/>
                  </a:lnTo>
                  <a:close/>
                </a:path>
              </a:pathLst>
            </a:custGeom>
            <a:ln w="9245">
              <a:solidFill>
                <a:srgbClr val="DFF1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3686533" y="6757850"/>
              <a:ext cx="2254250" cy="628015"/>
            </a:xfrm>
            <a:custGeom>
              <a:avLst/>
              <a:gdLst/>
              <a:ahLst/>
              <a:cxnLst/>
              <a:rect l="l" t="t" r="r" b="b"/>
              <a:pathLst>
                <a:path w="2254250" h="628015">
                  <a:moveTo>
                    <a:pt x="2157264" y="627980"/>
                  </a:moveTo>
                  <a:lnTo>
                    <a:pt x="96677" y="627980"/>
                  </a:lnTo>
                  <a:lnTo>
                    <a:pt x="59047" y="620383"/>
                  </a:lnTo>
                  <a:lnTo>
                    <a:pt x="28317" y="599663"/>
                  </a:lnTo>
                  <a:lnTo>
                    <a:pt x="7597" y="568933"/>
                  </a:lnTo>
                  <a:lnTo>
                    <a:pt x="0" y="531303"/>
                  </a:lnTo>
                  <a:lnTo>
                    <a:pt x="0" y="96677"/>
                  </a:lnTo>
                  <a:lnTo>
                    <a:pt x="7597" y="59047"/>
                  </a:lnTo>
                  <a:lnTo>
                    <a:pt x="28317" y="28317"/>
                  </a:lnTo>
                  <a:lnTo>
                    <a:pt x="59047" y="7597"/>
                  </a:lnTo>
                  <a:lnTo>
                    <a:pt x="96677" y="0"/>
                  </a:lnTo>
                  <a:lnTo>
                    <a:pt x="2157264" y="0"/>
                  </a:lnTo>
                  <a:lnTo>
                    <a:pt x="2194894" y="7597"/>
                  </a:lnTo>
                  <a:lnTo>
                    <a:pt x="2225624" y="28317"/>
                  </a:lnTo>
                  <a:lnTo>
                    <a:pt x="2246344" y="59047"/>
                  </a:lnTo>
                  <a:lnTo>
                    <a:pt x="2253941" y="96677"/>
                  </a:lnTo>
                  <a:lnTo>
                    <a:pt x="2253941" y="531303"/>
                  </a:lnTo>
                  <a:lnTo>
                    <a:pt x="2246344" y="568933"/>
                  </a:lnTo>
                  <a:lnTo>
                    <a:pt x="2225624" y="599663"/>
                  </a:lnTo>
                  <a:lnTo>
                    <a:pt x="2194894" y="620383"/>
                  </a:lnTo>
                  <a:lnTo>
                    <a:pt x="2157264" y="627980"/>
                  </a:lnTo>
                  <a:close/>
                </a:path>
              </a:pathLst>
            </a:custGeom>
            <a:ln w="9245">
              <a:solidFill>
                <a:srgbClr val="DFF1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3686533" y="7422201"/>
              <a:ext cx="2254250" cy="628015"/>
            </a:xfrm>
            <a:custGeom>
              <a:avLst/>
              <a:gdLst/>
              <a:ahLst/>
              <a:cxnLst/>
              <a:rect l="l" t="t" r="r" b="b"/>
              <a:pathLst>
                <a:path w="2254250" h="628015">
                  <a:moveTo>
                    <a:pt x="2157264" y="627980"/>
                  </a:moveTo>
                  <a:lnTo>
                    <a:pt x="96677" y="627980"/>
                  </a:lnTo>
                  <a:lnTo>
                    <a:pt x="59047" y="620383"/>
                  </a:lnTo>
                  <a:lnTo>
                    <a:pt x="28317" y="599663"/>
                  </a:lnTo>
                  <a:lnTo>
                    <a:pt x="7597" y="568933"/>
                  </a:lnTo>
                  <a:lnTo>
                    <a:pt x="0" y="531303"/>
                  </a:lnTo>
                  <a:lnTo>
                    <a:pt x="0" y="96677"/>
                  </a:lnTo>
                  <a:lnTo>
                    <a:pt x="7597" y="59047"/>
                  </a:lnTo>
                  <a:lnTo>
                    <a:pt x="28317" y="28317"/>
                  </a:lnTo>
                  <a:lnTo>
                    <a:pt x="59047" y="7597"/>
                  </a:lnTo>
                  <a:lnTo>
                    <a:pt x="96677" y="0"/>
                  </a:lnTo>
                  <a:lnTo>
                    <a:pt x="2157264" y="0"/>
                  </a:lnTo>
                  <a:lnTo>
                    <a:pt x="2194894" y="7597"/>
                  </a:lnTo>
                  <a:lnTo>
                    <a:pt x="2225624" y="28317"/>
                  </a:lnTo>
                  <a:lnTo>
                    <a:pt x="2246344" y="59047"/>
                  </a:lnTo>
                  <a:lnTo>
                    <a:pt x="2253941" y="96677"/>
                  </a:lnTo>
                  <a:lnTo>
                    <a:pt x="2253941" y="531303"/>
                  </a:lnTo>
                  <a:lnTo>
                    <a:pt x="2246344" y="568933"/>
                  </a:lnTo>
                  <a:lnTo>
                    <a:pt x="2225624" y="599663"/>
                  </a:lnTo>
                  <a:lnTo>
                    <a:pt x="2194894" y="620383"/>
                  </a:lnTo>
                  <a:lnTo>
                    <a:pt x="2157264" y="627980"/>
                  </a:lnTo>
                  <a:close/>
                </a:path>
              </a:pathLst>
            </a:custGeom>
            <a:ln w="9245">
              <a:solidFill>
                <a:srgbClr val="DFF1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3686533" y="8086551"/>
              <a:ext cx="2254250" cy="628015"/>
            </a:xfrm>
            <a:custGeom>
              <a:avLst/>
              <a:gdLst/>
              <a:ahLst/>
              <a:cxnLst/>
              <a:rect l="l" t="t" r="r" b="b"/>
              <a:pathLst>
                <a:path w="2254250" h="628015">
                  <a:moveTo>
                    <a:pt x="2157264" y="627980"/>
                  </a:moveTo>
                  <a:lnTo>
                    <a:pt x="96677" y="627980"/>
                  </a:lnTo>
                  <a:lnTo>
                    <a:pt x="59047" y="620383"/>
                  </a:lnTo>
                  <a:lnTo>
                    <a:pt x="28317" y="599663"/>
                  </a:lnTo>
                  <a:lnTo>
                    <a:pt x="7597" y="568933"/>
                  </a:lnTo>
                  <a:lnTo>
                    <a:pt x="0" y="531303"/>
                  </a:lnTo>
                  <a:lnTo>
                    <a:pt x="0" y="96677"/>
                  </a:lnTo>
                  <a:lnTo>
                    <a:pt x="7597" y="59047"/>
                  </a:lnTo>
                  <a:lnTo>
                    <a:pt x="28317" y="28317"/>
                  </a:lnTo>
                  <a:lnTo>
                    <a:pt x="59047" y="7597"/>
                  </a:lnTo>
                  <a:lnTo>
                    <a:pt x="96677" y="0"/>
                  </a:lnTo>
                  <a:lnTo>
                    <a:pt x="2157264" y="0"/>
                  </a:lnTo>
                  <a:lnTo>
                    <a:pt x="2194894" y="7597"/>
                  </a:lnTo>
                  <a:lnTo>
                    <a:pt x="2225624" y="28317"/>
                  </a:lnTo>
                  <a:lnTo>
                    <a:pt x="2246344" y="59047"/>
                  </a:lnTo>
                  <a:lnTo>
                    <a:pt x="2253941" y="96677"/>
                  </a:lnTo>
                  <a:lnTo>
                    <a:pt x="2253941" y="531303"/>
                  </a:lnTo>
                  <a:lnTo>
                    <a:pt x="2246344" y="568933"/>
                  </a:lnTo>
                  <a:lnTo>
                    <a:pt x="2225624" y="599663"/>
                  </a:lnTo>
                  <a:lnTo>
                    <a:pt x="2194894" y="620383"/>
                  </a:lnTo>
                  <a:lnTo>
                    <a:pt x="2157264" y="627980"/>
                  </a:lnTo>
                  <a:close/>
                </a:path>
              </a:pathLst>
            </a:custGeom>
            <a:ln w="9245">
              <a:solidFill>
                <a:srgbClr val="DFF1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3686533" y="8750900"/>
              <a:ext cx="2254250" cy="628015"/>
            </a:xfrm>
            <a:custGeom>
              <a:avLst/>
              <a:gdLst/>
              <a:ahLst/>
              <a:cxnLst/>
              <a:rect l="l" t="t" r="r" b="b"/>
              <a:pathLst>
                <a:path w="2254250" h="628015">
                  <a:moveTo>
                    <a:pt x="2157264" y="627980"/>
                  </a:moveTo>
                  <a:lnTo>
                    <a:pt x="96677" y="627980"/>
                  </a:lnTo>
                  <a:lnTo>
                    <a:pt x="59047" y="620383"/>
                  </a:lnTo>
                  <a:lnTo>
                    <a:pt x="28317" y="599663"/>
                  </a:lnTo>
                  <a:lnTo>
                    <a:pt x="7597" y="568933"/>
                  </a:lnTo>
                  <a:lnTo>
                    <a:pt x="0" y="531303"/>
                  </a:lnTo>
                  <a:lnTo>
                    <a:pt x="0" y="96677"/>
                  </a:lnTo>
                  <a:lnTo>
                    <a:pt x="7597" y="59047"/>
                  </a:lnTo>
                  <a:lnTo>
                    <a:pt x="28317" y="28317"/>
                  </a:lnTo>
                  <a:lnTo>
                    <a:pt x="59047" y="7597"/>
                  </a:lnTo>
                  <a:lnTo>
                    <a:pt x="96677" y="0"/>
                  </a:lnTo>
                  <a:lnTo>
                    <a:pt x="2157264" y="0"/>
                  </a:lnTo>
                  <a:lnTo>
                    <a:pt x="2194894" y="7597"/>
                  </a:lnTo>
                  <a:lnTo>
                    <a:pt x="2225624" y="28317"/>
                  </a:lnTo>
                  <a:lnTo>
                    <a:pt x="2246344" y="59047"/>
                  </a:lnTo>
                  <a:lnTo>
                    <a:pt x="2253941" y="96677"/>
                  </a:lnTo>
                  <a:lnTo>
                    <a:pt x="2253941" y="531303"/>
                  </a:lnTo>
                  <a:lnTo>
                    <a:pt x="2246344" y="568933"/>
                  </a:lnTo>
                  <a:lnTo>
                    <a:pt x="2225624" y="599663"/>
                  </a:lnTo>
                  <a:lnTo>
                    <a:pt x="2194894" y="620383"/>
                  </a:lnTo>
                  <a:lnTo>
                    <a:pt x="2157264" y="627980"/>
                  </a:lnTo>
                  <a:close/>
                </a:path>
              </a:pathLst>
            </a:custGeom>
            <a:ln w="9245">
              <a:solidFill>
                <a:srgbClr val="DFF1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3686533" y="9415251"/>
              <a:ext cx="2254250" cy="628015"/>
            </a:xfrm>
            <a:custGeom>
              <a:avLst/>
              <a:gdLst/>
              <a:ahLst/>
              <a:cxnLst/>
              <a:rect l="l" t="t" r="r" b="b"/>
              <a:pathLst>
                <a:path w="2254250" h="628015">
                  <a:moveTo>
                    <a:pt x="2157264" y="627980"/>
                  </a:moveTo>
                  <a:lnTo>
                    <a:pt x="96677" y="627980"/>
                  </a:lnTo>
                  <a:lnTo>
                    <a:pt x="59047" y="620383"/>
                  </a:lnTo>
                  <a:lnTo>
                    <a:pt x="28317" y="599663"/>
                  </a:lnTo>
                  <a:lnTo>
                    <a:pt x="7597" y="568933"/>
                  </a:lnTo>
                  <a:lnTo>
                    <a:pt x="0" y="531303"/>
                  </a:lnTo>
                  <a:lnTo>
                    <a:pt x="0" y="96677"/>
                  </a:lnTo>
                  <a:lnTo>
                    <a:pt x="7597" y="59047"/>
                  </a:lnTo>
                  <a:lnTo>
                    <a:pt x="28317" y="28317"/>
                  </a:lnTo>
                  <a:lnTo>
                    <a:pt x="59047" y="7597"/>
                  </a:lnTo>
                  <a:lnTo>
                    <a:pt x="96677" y="0"/>
                  </a:lnTo>
                  <a:lnTo>
                    <a:pt x="2157264" y="0"/>
                  </a:lnTo>
                  <a:lnTo>
                    <a:pt x="2194894" y="7597"/>
                  </a:lnTo>
                  <a:lnTo>
                    <a:pt x="2225624" y="28317"/>
                  </a:lnTo>
                  <a:lnTo>
                    <a:pt x="2246344" y="59047"/>
                  </a:lnTo>
                  <a:lnTo>
                    <a:pt x="2253941" y="96677"/>
                  </a:lnTo>
                  <a:lnTo>
                    <a:pt x="2253941" y="531303"/>
                  </a:lnTo>
                  <a:lnTo>
                    <a:pt x="2246344" y="568933"/>
                  </a:lnTo>
                  <a:lnTo>
                    <a:pt x="2225624" y="599663"/>
                  </a:lnTo>
                  <a:lnTo>
                    <a:pt x="2194894" y="620383"/>
                  </a:lnTo>
                  <a:lnTo>
                    <a:pt x="2157264" y="627980"/>
                  </a:lnTo>
                  <a:close/>
                </a:path>
              </a:pathLst>
            </a:custGeom>
            <a:ln w="9245">
              <a:solidFill>
                <a:srgbClr val="DFF1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4563376" y="8181972"/>
              <a:ext cx="500380" cy="423545"/>
            </a:xfrm>
            <a:custGeom>
              <a:avLst/>
              <a:gdLst/>
              <a:ahLst/>
              <a:cxnLst/>
              <a:rect l="l" t="t" r="r" b="b"/>
              <a:pathLst>
                <a:path w="500380" h="423545">
                  <a:moveTo>
                    <a:pt x="0" y="278441"/>
                  </a:moveTo>
                  <a:lnTo>
                    <a:pt x="65610" y="404249"/>
                  </a:lnTo>
                  <a:lnTo>
                    <a:pt x="77381" y="417523"/>
                  </a:lnTo>
                  <a:lnTo>
                    <a:pt x="93162" y="423488"/>
                  </a:lnTo>
                  <a:lnTo>
                    <a:pt x="109943" y="421755"/>
                  </a:lnTo>
                  <a:lnTo>
                    <a:pt x="124718" y="411935"/>
                  </a:lnTo>
                  <a:lnTo>
                    <a:pt x="500257" y="0"/>
                  </a:lnTo>
                </a:path>
              </a:pathLst>
            </a:custGeom>
            <a:ln w="73934">
              <a:solidFill>
                <a:srgbClr val="617B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4575413" y="6206392"/>
              <a:ext cx="382270" cy="382270"/>
            </a:xfrm>
            <a:custGeom>
              <a:avLst/>
              <a:gdLst/>
              <a:ahLst/>
              <a:cxnLst/>
              <a:rect l="l" t="t" r="r" b="b"/>
              <a:pathLst>
                <a:path w="382269" h="382270">
                  <a:moveTo>
                    <a:pt x="382218" y="0"/>
                  </a:moveTo>
                  <a:lnTo>
                    <a:pt x="0" y="382218"/>
                  </a:lnTo>
                </a:path>
              </a:pathLst>
            </a:custGeom>
            <a:ln w="589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4575413" y="6206392"/>
              <a:ext cx="382270" cy="382270"/>
            </a:xfrm>
            <a:custGeom>
              <a:avLst/>
              <a:gdLst/>
              <a:ahLst/>
              <a:cxnLst/>
              <a:rect l="l" t="t" r="r" b="b"/>
              <a:pathLst>
                <a:path w="382269" h="382270">
                  <a:moveTo>
                    <a:pt x="382218" y="382218"/>
                  </a:moveTo>
                  <a:lnTo>
                    <a:pt x="0" y="0"/>
                  </a:lnTo>
                </a:path>
              </a:pathLst>
            </a:custGeom>
            <a:ln w="589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4575413" y="6880730"/>
              <a:ext cx="382270" cy="382270"/>
            </a:xfrm>
            <a:custGeom>
              <a:avLst/>
              <a:gdLst/>
              <a:ahLst/>
              <a:cxnLst/>
              <a:rect l="l" t="t" r="r" b="b"/>
              <a:pathLst>
                <a:path w="382269" h="382270">
                  <a:moveTo>
                    <a:pt x="382218" y="0"/>
                  </a:moveTo>
                  <a:lnTo>
                    <a:pt x="0" y="382218"/>
                  </a:lnTo>
                </a:path>
              </a:pathLst>
            </a:custGeom>
            <a:ln w="589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4575413" y="6880730"/>
              <a:ext cx="382270" cy="382270"/>
            </a:xfrm>
            <a:custGeom>
              <a:avLst/>
              <a:gdLst/>
              <a:ahLst/>
              <a:cxnLst/>
              <a:rect l="l" t="t" r="r" b="b"/>
              <a:pathLst>
                <a:path w="382269" h="382270">
                  <a:moveTo>
                    <a:pt x="382218" y="382218"/>
                  </a:moveTo>
                  <a:lnTo>
                    <a:pt x="0" y="0"/>
                  </a:lnTo>
                </a:path>
              </a:pathLst>
            </a:custGeom>
            <a:ln w="589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4575413" y="7555070"/>
              <a:ext cx="382270" cy="382270"/>
            </a:xfrm>
            <a:custGeom>
              <a:avLst/>
              <a:gdLst/>
              <a:ahLst/>
              <a:cxnLst/>
              <a:rect l="l" t="t" r="r" b="b"/>
              <a:pathLst>
                <a:path w="382269" h="382270">
                  <a:moveTo>
                    <a:pt x="382218" y="0"/>
                  </a:moveTo>
                  <a:lnTo>
                    <a:pt x="0" y="382218"/>
                  </a:lnTo>
                </a:path>
              </a:pathLst>
            </a:custGeom>
            <a:ln w="589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4575413" y="7555069"/>
              <a:ext cx="382270" cy="382270"/>
            </a:xfrm>
            <a:custGeom>
              <a:avLst/>
              <a:gdLst/>
              <a:ahLst/>
              <a:cxnLst/>
              <a:rect l="l" t="t" r="r" b="b"/>
              <a:pathLst>
                <a:path w="382269" h="382270">
                  <a:moveTo>
                    <a:pt x="382218" y="382218"/>
                  </a:moveTo>
                  <a:lnTo>
                    <a:pt x="0" y="0"/>
                  </a:lnTo>
                </a:path>
              </a:pathLst>
            </a:custGeom>
            <a:ln w="589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4575413" y="8873781"/>
              <a:ext cx="382270" cy="382270"/>
            </a:xfrm>
            <a:custGeom>
              <a:avLst/>
              <a:gdLst/>
              <a:ahLst/>
              <a:cxnLst/>
              <a:rect l="l" t="t" r="r" b="b"/>
              <a:pathLst>
                <a:path w="382269" h="382270">
                  <a:moveTo>
                    <a:pt x="382218" y="0"/>
                  </a:moveTo>
                  <a:lnTo>
                    <a:pt x="0" y="382218"/>
                  </a:lnTo>
                </a:path>
              </a:pathLst>
            </a:custGeom>
            <a:ln w="589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4575413" y="8873781"/>
              <a:ext cx="382270" cy="382270"/>
            </a:xfrm>
            <a:custGeom>
              <a:avLst/>
              <a:gdLst/>
              <a:ahLst/>
              <a:cxnLst/>
              <a:rect l="l" t="t" r="r" b="b"/>
              <a:pathLst>
                <a:path w="382269" h="382270">
                  <a:moveTo>
                    <a:pt x="382218" y="382218"/>
                  </a:moveTo>
                  <a:lnTo>
                    <a:pt x="0" y="0"/>
                  </a:lnTo>
                </a:path>
              </a:pathLst>
            </a:custGeom>
            <a:ln w="589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2" name="object 7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32978" y="3026573"/>
            <a:ext cx="1294352" cy="359495"/>
          </a:xfrm>
          <a:prstGeom prst="rect">
            <a:avLst/>
          </a:prstGeom>
        </p:spPr>
      </p:pic>
      <p:pic>
        <p:nvPicPr>
          <p:cNvPr id="73" name="object 7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832978" y="3449869"/>
            <a:ext cx="1336109" cy="400978"/>
          </a:xfrm>
          <a:prstGeom prst="rect">
            <a:avLst/>
          </a:prstGeom>
        </p:spPr>
      </p:pic>
      <p:sp>
        <p:nvSpPr>
          <p:cNvPr id="75" name="object 75"/>
          <p:cNvSpPr txBox="1"/>
          <p:nvPr/>
        </p:nvSpPr>
        <p:spPr>
          <a:xfrm>
            <a:off x="11374064" y="3943958"/>
            <a:ext cx="2254250" cy="762000"/>
          </a:xfrm>
          <a:prstGeom prst="rect">
            <a:avLst/>
          </a:prstGeom>
          <a:solidFill>
            <a:srgbClr val="6F9548"/>
          </a:solidFill>
        </p:spPr>
        <p:txBody>
          <a:bodyPr vert="horz" wrap="square" lIns="0" tIns="199390" rIns="0" bIns="0" rtlCol="0">
            <a:spAutoFit/>
          </a:bodyPr>
          <a:lstStyle/>
          <a:p>
            <a:pPr marL="375285">
              <a:lnSpc>
                <a:spcPct val="100000"/>
              </a:lnSpc>
              <a:spcBef>
                <a:spcPts val="1570"/>
              </a:spcBef>
            </a:pPr>
            <a:r>
              <a:rPr sz="2050" b="1" spc="125" dirty="0">
                <a:solidFill>
                  <a:srgbClr val="FFFFFF"/>
                </a:solidFill>
                <a:latin typeface="Arial"/>
                <a:cs typeface="Arial"/>
              </a:rPr>
              <a:t>Scheduled</a:t>
            </a:r>
            <a:endParaRPr sz="2050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6886651" y="5465626"/>
            <a:ext cx="4482493" cy="44627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  <a:tabLst>
                <a:tab pos="2282825" algn="l"/>
              </a:tabLst>
            </a:pPr>
            <a:r>
              <a:rPr lang="en-GB" sz="2800" b="1" spc="155" dirty="0">
                <a:solidFill>
                  <a:srgbClr val="FFFFFF"/>
                </a:solidFill>
                <a:latin typeface="Arial"/>
                <a:cs typeface="Arial"/>
              </a:rPr>
              <a:t>SmartLand</a:t>
            </a:r>
            <a:r>
              <a:rPr sz="2050" b="1" spc="135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lang="en-GB" sz="2050" b="1" spc="135" dirty="0">
                <a:solidFill>
                  <a:srgbClr val="FFFFFF"/>
                </a:solidFill>
                <a:latin typeface="Arial"/>
                <a:cs typeface="Arial"/>
              </a:rPr>
              <a:t>   </a:t>
            </a:r>
            <a:r>
              <a:rPr sz="2050" b="1" spc="85" dirty="0">
                <a:solidFill>
                  <a:srgbClr val="FFFFFF"/>
                </a:solidFill>
                <a:latin typeface="Arial"/>
                <a:cs typeface="Arial"/>
              </a:rPr>
              <a:t>IOT</a:t>
            </a:r>
            <a:r>
              <a:rPr sz="205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b="1" spc="85" dirty="0">
                <a:solidFill>
                  <a:srgbClr val="FFFFFF"/>
                </a:solidFill>
                <a:latin typeface="Arial"/>
                <a:cs typeface="Arial"/>
              </a:rPr>
              <a:t>solutions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4488082" y="4792940"/>
            <a:ext cx="1946910" cy="3744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61594" algn="ctr">
              <a:lnSpc>
                <a:spcPct val="100000"/>
              </a:lnSpc>
              <a:spcBef>
                <a:spcPts val="120"/>
              </a:spcBef>
            </a:pPr>
            <a:r>
              <a:rPr sz="1700" b="1" spc="110" dirty="0">
                <a:solidFill>
                  <a:srgbClr val="FFFFFF"/>
                </a:solidFill>
                <a:latin typeface="Arial"/>
                <a:cs typeface="Arial"/>
              </a:rPr>
              <a:t>Auto</a:t>
            </a:r>
            <a:r>
              <a:rPr sz="17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85" dirty="0">
                <a:solidFill>
                  <a:srgbClr val="FFFFFF"/>
                </a:solidFill>
                <a:latin typeface="Arial"/>
                <a:cs typeface="Arial"/>
              </a:rPr>
              <a:t>Control</a:t>
            </a:r>
            <a:endParaRPr sz="1700" dirty="0">
              <a:latin typeface="Arial"/>
              <a:cs typeface="Arial"/>
            </a:endParaRPr>
          </a:p>
          <a:p>
            <a:pPr marL="12700" marR="5080" algn="ctr">
              <a:lnSpc>
                <a:spcPct val="101099"/>
              </a:lnSpc>
              <a:spcBef>
                <a:spcPts val="2000"/>
              </a:spcBef>
            </a:pPr>
            <a:r>
              <a:rPr lang="en-GB" sz="1700" b="1" spc="95" dirty="0">
                <a:solidFill>
                  <a:srgbClr val="FFFFFF"/>
                </a:solidFill>
                <a:latin typeface="Arial"/>
                <a:cs typeface="Arial"/>
              </a:rPr>
              <a:t>Customization level</a:t>
            </a:r>
            <a:endParaRPr sz="1700" dirty="0">
              <a:latin typeface="Arial"/>
              <a:cs typeface="Arial"/>
            </a:endParaRPr>
          </a:p>
          <a:p>
            <a:pPr marL="367030" marR="297180" algn="ctr">
              <a:lnSpc>
                <a:spcPct val="101099"/>
              </a:lnSpc>
              <a:spcBef>
                <a:spcPts val="1145"/>
              </a:spcBef>
            </a:pPr>
            <a:r>
              <a:rPr sz="1700" b="1" spc="3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700" b="1" spc="12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700" b="1" spc="114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700" b="1" spc="110" dirty="0">
                <a:solidFill>
                  <a:srgbClr val="FFFFFF"/>
                </a:solidFill>
                <a:latin typeface="Arial"/>
                <a:cs typeface="Arial"/>
              </a:rPr>
              <a:t>tigation  </a:t>
            </a:r>
            <a:r>
              <a:rPr sz="1700" b="1" spc="80" dirty="0">
                <a:solidFill>
                  <a:srgbClr val="FFFFFF"/>
                </a:solidFill>
                <a:latin typeface="Arial"/>
                <a:cs typeface="Arial"/>
              </a:rPr>
              <a:t>Accuracy</a:t>
            </a:r>
            <a:endParaRPr sz="17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800" dirty="0">
              <a:latin typeface="Arial"/>
              <a:cs typeface="Arial"/>
            </a:endParaRPr>
          </a:p>
          <a:p>
            <a:pPr marL="61594" algn="ctr">
              <a:lnSpc>
                <a:spcPct val="100000"/>
              </a:lnSpc>
            </a:pPr>
            <a:r>
              <a:rPr lang="en-GB" sz="1700" b="1" spc="100" dirty="0">
                <a:solidFill>
                  <a:srgbClr val="FFFFFF"/>
                </a:solidFill>
                <a:latin typeface="Arial"/>
                <a:cs typeface="Arial"/>
              </a:rPr>
              <a:t>Customer Support</a:t>
            </a:r>
            <a:endParaRPr sz="1700" dirty="0">
              <a:latin typeface="Arial"/>
              <a:cs typeface="Arial"/>
            </a:endParaRPr>
          </a:p>
          <a:p>
            <a:pPr marL="353060" marR="283210" algn="ctr">
              <a:lnSpc>
                <a:spcPct val="254100"/>
              </a:lnSpc>
            </a:pPr>
            <a:r>
              <a:rPr lang="en-GB" sz="1700" b="1" spc="114" dirty="0">
                <a:solidFill>
                  <a:srgbClr val="FFFFFF"/>
                </a:solidFill>
                <a:latin typeface="Arial"/>
                <a:cs typeface="Arial"/>
              </a:rPr>
              <a:t>Mobile App</a:t>
            </a:r>
            <a:r>
              <a:rPr sz="1700" b="1" spc="-45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700" b="1" spc="114" dirty="0">
                <a:solidFill>
                  <a:srgbClr val="FFFFFF"/>
                </a:solidFill>
                <a:latin typeface="Arial"/>
                <a:cs typeface="Arial"/>
              </a:rPr>
              <a:t>Affordable</a:t>
            </a:r>
            <a:endParaRPr sz="1700" dirty="0">
              <a:latin typeface="Arial"/>
              <a:cs typeface="Arial"/>
            </a:endParaRPr>
          </a:p>
        </p:txBody>
      </p:sp>
      <p:grpSp>
        <p:nvGrpSpPr>
          <p:cNvPr id="78" name="object 78"/>
          <p:cNvGrpSpPr/>
          <p:nvPr/>
        </p:nvGrpSpPr>
        <p:grpSpPr>
          <a:xfrm>
            <a:off x="7666510" y="4881880"/>
            <a:ext cx="2817588" cy="3761970"/>
            <a:chOff x="7611752" y="6178918"/>
            <a:chExt cx="2817588" cy="3761970"/>
          </a:xfrm>
        </p:grpSpPr>
        <p:sp>
          <p:nvSpPr>
            <p:cNvPr id="79" name="object 79"/>
            <p:cNvSpPr/>
            <p:nvPr/>
          </p:nvSpPr>
          <p:spPr>
            <a:xfrm>
              <a:off x="7611752" y="6178918"/>
              <a:ext cx="500380" cy="423545"/>
            </a:xfrm>
            <a:custGeom>
              <a:avLst/>
              <a:gdLst/>
              <a:ahLst/>
              <a:cxnLst/>
              <a:rect l="l" t="t" r="r" b="b"/>
              <a:pathLst>
                <a:path w="500379" h="423545">
                  <a:moveTo>
                    <a:pt x="0" y="278441"/>
                  </a:moveTo>
                  <a:lnTo>
                    <a:pt x="65610" y="404249"/>
                  </a:lnTo>
                  <a:lnTo>
                    <a:pt x="77381" y="417523"/>
                  </a:lnTo>
                  <a:lnTo>
                    <a:pt x="93162" y="423488"/>
                  </a:lnTo>
                  <a:lnTo>
                    <a:pt x="109943" y="421755"/>
                  </a:lnTo>
                  <a:lnTo>
                    <a:pt x="124718" y="411935"/>
                  </a:lnTo>
                  <a:lnTo>
                    <a:pt x="500257" y="0"/>
                  </a:lnTo>
                </a:path>
              </a:pathLst>
            </a:custGeom>
            <a:ln w="73934">
              <a:solidFill>
                <a:srgbClr val="617B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7611752" y="6846602"/>
              <a:ext cx="500380" cy="423545"/>
            </a:xfrm>
            <a:custGeom>
              <a:avLst/>
              <a:gdLst/>
              <a:ahLst/>
              <a:cxnLst/>
              <a:rect l="l" t="t" r="r" b="b"/>
              <a:pathLst>
                <a:path w="500379" h="423545">
                  <a:moveTo>
                    <a:pt x="0" y="278441"/>
                  </a:moveTo>
                  <a:lnTo>
                    <a:pt x="65610" y="404249"/>
                  </a:lnTo>
                  <a:lnTo>
                    <a:pt x="77381" y="417523"/>
                  </a:lnTo>
                  <a:lnTo>
                    <a:pt x="93162" y="423488"/>
                  </a:lnTo>
                  <a:lnTo>
                    <a:pt x="109943" y="421755"/>
                  </a:lnTo>
                  <a:lnTo>
                    <a:pt x="124718" y="411935"/>
                  </a:lnTo>
                  <a:lnTo>
                    <a:pt x="500257" y="0"/>
                  </a:lnTo>
                </a:path>
              </a:pathLst>
            </a:custGeom>
            <a:ln w="73934">
              <a:solidFill>
                <a:srgbClr val="617B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611752" y="7514288"/>
              <a:ext cx="500380" cy="423545"/>
            </a:xfrm>
            <a:custGeom>
              <a:avLst/>
              <a:gdLst/>
              <a:ahLst/>
              <a:cxnLst/>
              <a:rect l="l" t="t" r="r" b="b"/>
              <a:pathLst>
                <a:path w="500379" h="423545">
                  <a:moveTo>
                    <a:pt x="0" y="278441"/>
                  </a:moveTo>
                  <a:lnTo>
                    <a:pt x="65610" y="404249"/>
                  </a:lnTo>
                  <a:lnTo>
                    <a:pt x="77381" y="417523"/>
                  </a:lnTo>
                  <a:lnTo>
                    <a:pt x="93162" y="423488"/>
                  </a:lnTo>
                  <a:lnTo>
                    <a:pt x="109943" y="421755"/>
                  </a:lnTo>
                  <a:lnTo>
                    <a:pt x="124718" y="411935"/>
                  </a:lnTo>
                  <a:lnTo>
                    <a:pt x="500257" y="0"/>
                  </a:lnTo>
                </a:path>
              </a:pathLst>
            </a:custGeom>
            <a:ln w="73934">
              <a:solidFill>
                <a:srgbClr val="617B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7611752" y="8181972"/>
              <a:ext cx="500380" cy="423545"/>
            </a:xfrm>
            <a:custGeom>
              <a:avLst/>
              <a:gdLst/>
              <a:ahLst/>
              <a:cxnLst/>
              <a:rect l="l" t="t" r="r" b="b"/>
              <a:pathLst>
                <a:path w="500379" h="423545">
                  <a:moveTo>
                    <a:pt x="0" y="278441"/>
                  </a:moveTo>
                  <a:lnTo>
                    <a:pt x="65610" y="404249"/>
                  </a:lnTo>
                  <a:lnTo>
                    <a:pt x="77381" y="417523"/>
                  </a:lnTo>
                  <a:lnTo>
                    <a:pt x="93162" y="423488"/>
                  </a:lnTo>
                  <a:lnTo>
                    <a:pt x="109943" y="421755"/>
                  </a:lnTo>
                  <a:lnTo>
                    <a:pt x="124718" y="411935"/>
                  </a:lnTo>
                  <a:lnTo>
                    <a:pt x="500257" y="0"/>
                  </a:lnTo>
                </a:path>
              </a:pathLst>
            </a:custGeom>
            <a:ln w="73934">
              <a:solidFill>
                <a:srgbClr val="617B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7611752" y="8849658"/>
              <a:ext cx="500380" cy="423545"/>
            </a:xfrm>
            <a:custGeom>
              <a:avLst/>
              <a:gdLst/>
              <a:ahLst/>
              <a:cxnLst/>
              <a:rect l="l" t="t" r="r" b="b"/>
              <a:pathLst>
                <a:path w="500379" h="423545">
                  <a:moveTo>
                    <a:pt x="0" y="278441"/>
                  </a:moveTo>
                  <a:lnTo>
                    <a:pt x="65610" y="404249"/>
                  </a:lnTo>
                  <a:lnTo>
                    <a:pt x="77381" y="417523"/>
                  </a:lnTo>
                  <a:lnTo>
                    <a:pt x="93162" y="423488"/>
                  </a:lnTo>
                  <a:lnTo>
                    <a:pt x="109943" y="421755"/>
                  </a:lnTo>
                  <a:lnTo>
                    <a:pt x="124718" y="411935"/>
                  </a:lnTo>
                  <a:lnTo>
                    <a:pt x="500257" y="0"/>
                  </a:lnTo>
                </a:path>
              </a:pathLst>
            </a:custGeom>
            <a:ln w="73934">
              <a:solidFill>
                <a:srgbClr val="617B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7611752" y="9517343"/>
              <a:ext cx="500380" cy="423545"/>
            </a:xfrm>
            <a:custGeom>
              <a:avLst/>
              <a:gdLst/>
              <a:ahLst/>
              <a:cxnLst/>
              <a:rect l="l" t="t" r="r" b="b"/>
              <a:pathLst>
                <a:path w="500379" h="423545">
                  <a:moveTo>
                    <a:pt x="0" y="278441"/>
                  </a:moveTo>
                  <a:lnTo>
                    <a:pt x="65610" y="404249"/>
                  </a:lnTo>
                  <a:lnTo>
                    <a:pt x="77381" y="417523"/>
                  </a:lnTo>
                  <a:lnTo>
                    <a:pt x="93162" y="423488"/>
                  </a:lnTo>
                  <a:lnTo>
                    <a:pt x="109943" y="421755"/>
                  </a:lnTo>
                  <a:lnTo>
                    <a:pt x="124718" y="411935"/>
                  </a:lnTo>
                  <a:lnTo>
                    <a:pt x="500257" y="0"/>
                  </a:lnTo>
                </a:path>
              </a:pathLst>
            </a:custGeom>
            <a:ln w="73934">
              <a:solidFill>
                <a:srgbClr val="617B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9928960" y="6846602"/>
              <a:ext cx="500380" cy="423545"/>
            </a:xfrm>
            <a:custGeom>
              <a:avLst/>
              <a:gdLst/>
              <a:ahLst/>
              <a:cxnLst/>
              <a:rect l="l" t="t" r="r" b="b"/>
              <a:pathLst>
                <a:path w="500379" h="423545">
                  <a:moveTo>
                    <a:pt x="0" y="278441"/>
                  </a:moveTo>
                  <a:lnTo>
                    <a:pt x="65610" y="404249"/>
                  </a:lnTo>
                  <a:lnTo>
                    <a:pt x="77381" y="417523"/>
                  </a:lnTo>
                  <a:lnTo>
                    <a:pt x="93162" y="423488"/>
                  </a:lnTo>
                  <a:lnTo>
                    <a:pt x="109943" y="421755"/>
                  </a:lnTo>
                  <a:lnTo>
                    <a:pt x="124718" y="411935"/>
                  </a:lnTo>
                  <a:lnTo>
                    <a:pt x="500257" y="0"/>
                  </a:lnTo>
                </a:path>
              </a:pathLst>
            </a:custGeom>
            <a:ln w="73934">
              <a:solidFill>
                <a:srgbClr val="617B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9928960" y="8849658"/>
              <a:ext cx="500380" cy="423545"/>
            </a:xfrm>
            <a:custGeom>
              <a:avLst/>
              <a:gdLst/>
              <a:ahLst/>
              <a:cxnLst/>
              <a:rect l="l" t="t" r="r" b="b"/>
              <a:pathLst>
                <a:path w="500379" h="423545">
                  <a:moveTo>
                    <a:pt x="0" y="278441"/>
                  </a:moveTo>
                  <a:lnTo>
                    <a:pt x="65610" y="404249"/>
                  </a:lnTo>
                  <a:lnTo>
                    <a:pt x="77381" y="417523"/>
                  </a:lnTo>
                  <a:lnTo>
                    <a:pt x="93162" y="423488"/>
                  </a:lnTo>
                  <a:lnTo>
                    <a:pt x="109943" y="421755"/>
                  </a:lnTo>
                  <a:lnTo>
                    <a:pt x="124718" y="411935"/>
                  </a:lnTo>
                  <a:lnTo>
                    <a:pt x="500257" y="0"/>
                  </a:lnTo>
                </a:path>
              </a:pathLst>
            </a:custGeom>
            <a:ln w="73934">
              <a:solidFill>
                <a:srgbClr val="617B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9928960" y="8202761"/>
              <a:ext cx="382270" cy="382270"/>
            </a:xfrm>
            <a:custGeom>
              <a:avLst/>
              <a:gdLst/>
              <a:ahLst/>
              <a:cxnLst/>
              <a:rect l="l" t="t" r="r" b="b"/>
              <a:pathLst>
                <a:path w="382270" h="382270">
                  <a:moveTo>
                    <a:pt x="382218" y="0"/>
                  </a:moveTo>
                  <a:lnTo>
                    <a:pt x="0" y="382218"/>
                  </a:lnTo>
                </a:path>
              </a:pathLst>
            </a:custGeom>
            <a:ln w="589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9928960" y="8202761"/>
              <a:ext cx="382270" cy="382270"/>
            </a:xfrm>
            <a:custGeom>
              <a:avLst/>
              <a:gdLst/>
              <a:ahLst/>
              <a:cxnLst/>
              <a:rect l="l" t="t" r="r" b="b"/>
              <a:pathLst>
                <a:path w="382270" h="382270">
                  <a:moveTo>
                    <a:pt x="382218" y="382218"/>
                  </a:moveTo>
                  <a:lnTo>
                    <a:pt x="0" y="0"/>
                  </a:lnTo>
                </a:path>
              </a:pathLst>
            </a:custGeom>
            <a:ln w="589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9928960" y="7535076"/>
              <a:ext cx="382270" cy="382270"/>
            </a:xfrm>
            <a:custGeom>
              <a:avLst/>
              <a:gdLst/>
              <a:ahLst/>
              <a:cxnLst/>
              <a:rect l="l" t="t" r="r" b="b"/>
              <a:pathLst>
                <a:path w="382270" h="382270">
                  <a:moveTo>
                    <a:pt x="382218" y="0"/>
                  </a:moveTo>
                  <a:lnTo>
                    <a:pt x="0" y="382218"/>
                  </a:lnTo>
                </a:path>
              </a:pathLst>
            </a:custGeom>
            <a:ln w="589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9928960" y="7535076"/>
              <a:ext cx="382270" cy="382270"/>
            </a:xfrm>
            <a:custGeom>
              <a:avLst/>
              <a:gdLst/>
              <a:ahLst/>
              <a:cxnLst/>
              <a:rect l="l" t="t" r="r" b="b"/>
              <a:pathLst>
                <a:path w="382270" h="382270">
                  <a:moveTo>
                    <a:pt x="382218" y="382218"/>
                  </a:moveTo>
                  <a:lnTo>
                    <a:pt x="0" y="0"/>
                  </a:lnTo>
                </a:path>
              </a:pathLst>
            </a:custGeom>
            <a:ln w="589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9928960" y="6199706"/>
              <a:ext cx="382270" cy="382270"/>
            </a:xfrm>
            <a:custGeom>
              <a:avLst/>
              <a:gdLst/>
              <a:ahLst/>
              <a:cxnLst/>
              <a:rect l="l" t="t" r="r" b="b"/>
              <a:pathLst>
                <a:path w="382270" h="382270">
                  <a:moveTo>
                    <a:pt x="382218" y="0"/>
                  </a:moveTo>
                  <a:lnTo>
                    <a:pt x="0" y="382218"/>
                  </a:lnTo>
                </a:path>
              </a:pathLst>
            </a:custGeom>
            <a:ln w="589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9928960" y="6199706"/>
              <a:ext cx="382270" cy="382270"/>
            </a:xfrm>
            <a:custGeom>
              <a:avLst/>
              <a:gdLst/>
              <a:ahLst/>
              <a:cxnLst/>
              <a:rect l="l" t="t" r="r" b="b"/>
              <a:pathLst>
                <a:path w="382270" h="382270">
                  <a:moveTo>
                    <a:pt x="382218" y="382218"/>
                  </a:moveTo>
                  <a:lnTo>
                    <a:pt x="0" y="0"/>
                  </a:lnTo>
                </a:path>
              </a:pathLst>
            </a:custGeom>
            <a:ln w="589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2" name="object 87">
            <a:extLst>
              <a:ext uri="{FF2B5EF4-FFF2-40B4-BE49-F238E27FC236}">
                <a16:creationId xmlns:a16="http://schemas.microsoft.com/office/drawing/2014/main" id="{3A549581-4457-42E4-9D8F-8E011550850B}"/>
              </a:ext>
            </a:extLst>
          </p:cNvPr>
          <p:cNvSpPr/>
          <p:nvPr/>
        </p:nvSpPr>
        <p:spPr>
          <a:xfrm>
            <a:off x="14523682" y="8170510"/>
            <a:ext cx="500380" cy="423545"/>
          </a:xfrm>
          <a:custGeom>
            <a:avLst/>
            <a:gdLst/>
            <a:ahLst/>
            <a:cxnLst/>
            <a:rect l="l" t="t" r="r" b="b"/>
            <a:pathLst>
              <a:path w="500379" h="423545">
                <a:moveTo>
                  <a:pt x="0" y="278441"/>
                </a:moveTo>
                <a:lnTo>
                  <a:pt x="65610" y="404249"/>
                </a:lnTo>
                <a:lnTo>
                  <a:pt x="77381" y="417523"/>
                </a:lnTo>
                <a:lnTo>
                  <a:pt x="93162" y="423488"/>
                </a:lnTo>
                <a:lnTo>
                  <a:pt x="109943" y="421755"/>
                </a:lnTo>
                <a:lnTo>
                  <a:pt x="124718" y="411935"/>
                </a:lnTo>
                <a:lnTo>
                  <a:pt x="500257" y="0"/>
                </a:lnTo>
              </a:path>
            </a:pathLst>
          </a:custGeom>
          <a:ln w="73934">
            <a:solidFill>
              <a:srgbClr val="617B4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7" name="object 52">
            <a:extLst>
              <a:ext uri="{FF2B5EF4-FFF2-40B4-BE49-F238E27FC236}">
                <a16:creationId xmlns:a16="http://schemas.microsoft.com/office/drawing/2014/main" id="{8942F026-5971-46DB-BA18-34A1E122E5B5}"/>
              </a:ext>
            </a:extLst>
          </p:cNvPr>
          <p:cNvSpPr/>
          <p:nvPr/>
        </p:nvSpPr>
        <p:spPr>
          <a:xfrm>
            <a:off x="9970864" y="8163416"/>
            <a:ext cx="382270" cy="382270"/>
          </a:xfrm>
          <a:custGeom>
            <a:avLst/>
            <a:gdLst/>
            <a:ahLst/>
            <a:cxnLst/>
            <a:rect l="l" t="t" r="r" b="b"/>
            <a:pathLst>
              <a:path w="382270" h="382270">
                <a:moveTo>
                  <a:pt x="382218" y="0"/>
                </a:moveTo>
                <a:lnTo>
                  <a:pt x="0" y="382218"/>
                </a:lnTo>
              </a:path>
            </a:pathLst>
          </a:custGeom>
          <a:ln w="589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53">
            <a:extLst>
              <a:ext uri="{FF2B5EF4-FFF2-40B4-BE49-F238E27FC236}">
                <a16:creationId xmlns:a16="http://schemas.microsoft.com/office/drawing/2014/main" id="{FDCC091C-7925-4EB6-8897-6EF76FF474E4}"/>
              </a:ext>
            </a:extLst>
          </p:cNvPr>
          <p:cNvSpPr/>
          <p:nvPr/>
        </p:nvSpPr>
        <p:spPr>
          <a:xfrm>
            <a:off x="9994167" y="8180635"/>
            <a:ext cx="382270" cy="382270"/>
          </a:xfrm>
          <a:custGeom>
            <a:avLst/>
            <a:gdLst/>
            <a:ahLst/>
            <a:cxnLst/>
            <a:rect l="l" t="t" r="r" b="b"/>
            <a:pathLst>
              <a:path w="382270" h="382270">
                <a:moveTo>
                  <a:pt x="382218" y="382218"/>
                </a:moveTo>
                <a:lnTo>
                  <a:pt x="0" y="0"/>
                </a:lnTo>
              </a:path>
            </a:pathLst>
          </a:custGeom>
          <a:ln w="589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" name="object 15">
            <a:extLst>
              <a:ext uri="{FF2B5EF4-FFF2-40B4-BE49-F238E27FC236}">
                <a16:creationId xmlns:a16="http://schemas.microsoft.com/office/drawing/2014/main" id="{BFF3012B-3367-46EA-8F45-047AD97DD7C8}"/>
              </a:ext>
            </a:extLst>
          </p:cNvPr>
          <p:cNvSpPr txBox="1"/>
          <p:nvPr/>
        </p:nvSpPr>
        <p:spPr>
          <a:xfrm>
            <a:off x="4222045" y="1917622"/>
            <a:ext cx="12524105" cy="192658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endParaRPr lang="en-US" sz="4000" dirty="0">
              <a:latin typeface="Verdana"/>
              <a:cs typeface="Verdana"/>
            </a:endParaRPr>
          </a:p>
          <a:p>
            <a:pPr marL="9534525" marR="1144270" indent="34925" algn="r">
              <a:lnSpc>
                <a:spcPct val="100499"/>
              </a:lnSpc>
              <a:spcBef>
                <a:spcPts val="4225"/>
              </a:spcBef>
            </a:pPr>
            <a:r>
              <a:rPr sz="2450" b="1" spc="125" dirty="0">
                <a:solidFill>
                  <a:srgbClr val="6F9548"/>
                </a:solidFill>
                <a:latin typeface="Arial"/>
                <a:cs typeface="Arial"/>
              </a:rPr>
              <a:t>Traditio</a:t>
            </a:r>
            <a:r>
              <a:rPr lang="en-US" sz="2450" b="1" spc="125" dirty="0">
                <a:solidFill>
                  <a:srgbClr val="6F9548"/>
                </a:solidFill>
                <a:latin typeface="Arial"/>
                <a:cs typeface="Arial"/>
              </a:rPr>
              <a:t>n</a:t>
            </a:r>
            <a:r>
              <a:rPr sz="2450" b="1" spc="125" dirty="0">
                <a:solidFill>
                  <a:srgbClr val="6F9548"/>
                </a:solidFill>
                <a:latin typeface="Arial"/>
                <a:cs typeface="Arial"/>
              </a:rPr>
              <a:t>al </a:t>
            </a:r>
            <a:r>
              <a:rPr sz="2450" b="1" spc="-670" dirty="0">
                <a:solidFill>
                  <a:srgbClr val="6F9548"/>
                </a:solidFill>
                <a:latin typeface="Arial"/>
                <a:cs typeface="Arial"/>
              </a:rPr>
              <a:t> </a:t>
            </a:r>
            <a:r>
              <a:rPr sz="2450" b="1" spc="-15" dirty="0">
                <a:solidFill>
                  <a:srgbClr val="6F9548"/>
                </a:solidFill>
                <a:latin typeface="Arial"/>
                <a:cs typeface="Arial"/>
              </a:rPr>
              <a:t>C</a:t>
            </a:r>
            <a:r>
              <a:rPr sz="2450" b="1" spc="254" dirty="0">
                <a:solidFill>
                  <a:srgbClr val="6F9548"/>
                </a:solidFill>
                <a:latin typeface="Arial"/>
                <a:cs typeface="Arial"/>
              </a:rPr>
              <a:t>om</a:t>
            </a:r>
            <a:r>
              <a:rPr sz="2450" b="1" spc="185" dirty="0">
                <a:solidFill>
                  <a:srgbClr val="6F9548"/>
                </a:solidFill>
                <a:latin typeface="Arial"/>
                <a:cs typeface="Arial"/>
              </a:rPr>
              <a:t>p</a:t>
            </a:r>
            <a:r>
              <a:rPr sz="2450" b="1" spc="110" dirty="0">
                <a:solidFill>
                  <a:srgbClr val="6F9548"/>
                </a:solidFill>
                <a:latin typeface="Arial"/>
                <a:cs typeface="Arial"/>
              </a:rPr>
              <a:t>anies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123" name="object 74">
            <a:extLst>
              <a:ext uri="{FF2B5EF4-FFF2-40B4-BE49-F238E27FC236}">
                <a16:creationId xmlns:a16="http://schemas.microsoft.com/office/drawing/2014/main" id="{9334940C-3C73-47B7-8342-F7966DCD414F}"/>
              </a:ext>
            </a:extLst>
          </p:cNvPr>
          <p:cNvSpPr txBox="1"/>
          <p:nvPr/>
        </p:nvSpPr>
        <p:spPr>
          <a:xfrm>
            <a:off x="13650638" y="3939612"/>
            <a:ext cx="2254250" cy="762000"/>
          </a:xfrm>
          <a:prstGeom prst="rect">
            <a:avLst/>
          </a:prstGeom>
          <a:solidFill>
            <a:srgbClr val="6F9548"/>
          </a:solidFill>
        </p:spPr>
        <p:txBody>
          <a:bodyPr vert="horz" wrap="square" lIns="0" tIns="38100" rIns="0" bIns="0" rtlCol="0">
            <a:spAutoFit/>
          </a:bodyPr>
          <a:lstStyle/>
          <a:p>
            <a:pPr marL="398145" marR="304800" indent="29209">
              <a:lnSpc>
                <a:spcPct val="101000"/>
              </a:lnSpc>
              <a:spcBef>
                <a:spcPts val="300"/>
              </a:spcBef>
            </a:pPr>
            <a:r>
              <a:rPr sz="2050" b="1" spc="105" dirty="0">
                <a:solidFill>
                  <a:srgbClr val="FFFFFF"/>
                </a:solidFill>
                <a:latin typeface="Arial"/>
                <a:cs typeface="Arial"/>
              </a:rPr>
              <a:t>Traditional </a:t>
            </a:r>
            <a:r>
              <a:rPr sz="2050" b="1" spc="-5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b="1" spc="-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050" b="1" spc="220" dirty="0">
                <a:solidFill>
                  <a:srgbClr val="FFFFFF"/>
                </a:solidFill>
                <a:latin typeface="Arial"/>
                <a:cs typeface="Arial"/>
              </a:rPr>
              <a:t>om</a:t>
            </a:r>
            <a:r>
              <a:rPr sz="2050" b="1" spc="16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050" b="1" spc="95" dirty="0">
                <a:solidFill>
                  <a:srgbClr val="FFFFFF"/>
                </a:solidFill>
                <a:latin typeface="Arial"/>
                <a:cs typeface="Arial"/>
              </a:rPr>
              <a:t>anies</a:t>
            </a:r>
            <a:endParaRPr sz="205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41439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20530</TotalTime>
  <Words>364</Words>
  <Application>Microsoft Office PowerPoint</Application>
  <PresentationFormat>Custom</PresentationFormat>
  <Paragraphs>135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맑은 고딕</vt:lpstr>
      <vt:lpstr>Arial</vt:lpstr>
      <vt:lpstr>Calibri</vt:lpstr>
      <vt:lpstr>Calibri Light</vt:lpstr>
      <vt:lpstr>Century Gothic</vt:lpstr>
      <vt:lpstr>Kozuka Mincho Pr6N H</vt:lpstr>
      <vt:lpstr>Microsoft Sans Serif</vt:lpstr>
      <vt:lpstr>Montserrat</vt:lpstr>
      <vt:lpstr>Montserrat Alternates ExtraBold</vt:lpstr>
      <vt:lpstr>Montserrat ExtraBold</vt:lpstr>
      <vt:lpstr>Montserrat SemiBold</vt:lpstr>
      <vt:lpstr>Tahoma</vt:lpstr>
      <vt:lpstr>Times New Roman</vt:lpstr>
      <vt:lpstr>Verdana</vt:lpstr>
      <vt:lpstr>Office Theme</vt:lpstr>
      <vt:lpstr>PowerPoint Presentation</vt:lpstr>
      <vt:lpstr>PowerPoint Presentation</vt:lpstr>
      <vt:lpstr>v</vt:lpstr>
      <vt:lpstr>PowerPoint Presentation</vt:lpstr>
      <vt:lpstr>v</vt:lpstr>
      <vt:lpstr>PowerPoint Presentation</vt:lpstr>
      <vt:lpstr>smartland</vt:lpstr>
      <vt:lpstr>PowerPoint Presentation</vt:lpstr>
      <vt:lpstr>Competitors</vt:lpstr>
      <vt:lpstr>smartland Revenue Model</vt:lpstr>
      <vt:lpstr>  Achievements</vt:lpstr>
      <vt:lpstr>PowerPoint Presentation</vt:lpstr>
      <vt:lpstr>PowerPoint Presentation</vt:lpstr>
      <vt:lpstr>PowerPoint Presentation</vt:lpstr>
      <vt:lpstr>ﺎﻬﻴﻓ ﻢﺘﻫا ﺪﻌﺑ ﻦﻋرويها, وغذيها, و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land</dc:title>
  <dc:creator>user</dc:creator>
  <cp:lastModifiedBy>USER</cp:lastModifiedBy>
  <cp:revision>82</cp:revision>
  <dcterms:created xsi:type="dcterms:W3CDTF">2024-05-10T17:39:07Z</dcterms:created>
  <dcterms:modified xsi:type="dcterms:W3CDTF">2025-09-25T06:55:21Z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2024-05-10T00:00:00Z</vt:filetime>
  </property>
  <property fmtid="{D5CDD505-2E9C-101B-9397-08002B2CF9AE}" pid="3" name="Creator">
    <vt:lpwstr>Adobe Illustrator 28.5 (Windows)</vt:lpwstr>
  </property>
  <property fmtid="{D5CDD505-2E9C-101B-9397-08002B2CF9AE}" pid="4" name="LastSaved">
    <vt:filetime>2024-05-10T00:00:00Z</vt:filetime>
  </property>
</Properties>
</file>