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1C8E29-283F-4D83-8E82-E9FE4CB97CD5}" v="18" dt="2024-01-19T13:03:08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Novak" userId="12735f56-a741-44ec-bd4e-f0b37558b25c" providerId="ADAL" clId="{D51C8E29-283F-4D83-8E82-E9FE4CB97CD5}"/>
    <pc:docChg chg="undo custSel modSld">
      <pc:chgData name="Robert Novak" userId="12735f56-a741-44ec-bd4e-f0b37558b25c" providerId="ADAL" clId="{D51C8E29-283F-4D83-8E82-E9FE4CB97CD5}" dt="2024-01-19T13:03:08.705" v="435" actId="1076"/>
      <pc:docMkLst>
        <pc:docMk/>
      </pc:docMkLst>
      <pc:sldChg chg="addSp modSp mod">
        <pc:chgData name="Robert Novak" userId="12735f56-a741-44ec-bd4e-f0b37558b25c" providerId="ADAL" clId="{D51C8E29-283F-4D83-8E82-E9FE4CB97CD5}" dt="2024-01-19T12:58:58.264" v="374" actId="20577"/>
        <pc:sldMkLst>
          <pc:docMk/>
          <pc:sldMk cId="1526049356" sldId="257"/>
        </pc:sldMkLst>
        <pc:spChg chg="mod">
          <ac:chgData name="Robert Novak" userId="12735f56-a741-44ec-bd4e-f0b37558b25c" providerId="ADAL" clId="{D51C8E29-283F-4D83-8E82-E9FE4CB97CD5}" dt="2024-01-19T12:08:53.146" v="100" actId="14100"/>
          <ac:spMkLst>
            <pc:docMk/>
            <pc:sldMk cId="1526049356" sldId="257"/>
            <ac:spMk id="3" creationId="{61EA22DC-C071-3E37-9006-27FB682C450C}"/>
          </ac:spMkLst>
        </pc:spChg>
        <pc:spChg chg="mod">
          <ac:chgData name="Robert Novak" userId="12735f56-a741-44ec-bd4e-f0b37558b25c" providerId="ADAL" clId="{D51C8E29-283F-4D83-8E82-E9FE4CB97CD5}" dt="2024-01-19T12:58:58.264" v="374" actId="20577"/>
          <ac:spMkLst>
            <pc:docMk/>
            <pc:sldMk cId="1526049356" sldId="257"/>
            <ac:spMk id="6" creationId="{51801DF4-6139-849A-CF13-80338EED1EEA}"/>
          </ac:spMkLst>
        </pc:spChg>
        <pc:picChg chg="add mod">
          <ac:chgData name="Robert Novak" userId="12735f56-a741-44ec-bd4e-f0b37558b25c" providerId="ADAL" clId="{D51C8E29-283F-4D83-8E82-E9FE4CB97CD5}" dt="2024-01-19T12:22:04.128" v="285" actId="1076"/>
          <ac:picMkLst>
            <pc:docMk/>
            <pc:sldMk cId="1526049356" sldId="257"/>
            <ac:picMk id="5" creationId="{E117399D-6007-B0FC-5B55-F3A9E53B24F9}"/>
          </ac:picMkLst>
        </pc:picChg>
      </pc:sldChg>
      <pc:sldChg chg="addSp delSp modSp mod">
        <pc:chgData name="Robert Novak" userId="12735f56-a741-44ec-bd4e-f0b37558b25c" providerId="ADAL" clId="{D51C8E29-283F-4D83-8E82-E9FE4CB97CD5}" dt="2024-01-19T13:03:08.705" v="435" actId="1076"/>
        <pc:sldMkLst>
          <pc:docMk/>
          <pc:sldMk cId="1372413915" sldId="258"/>
        </pc:sldMkLst>
        <pc:spChg chg="add del">
          <ac:chgData name="Robert Novak" userId="12735f56-a741-44ec-bd4e-f0b37558b25c" providerId="ADAL" clId="{D51C8E29-283F-4D83-8E82-E9FE4CB97CD5}" dt="2024-01-19T12:59:54.976" v="376" actId="478"/>
          <ac:spMkLst>
            <pc:docMk/>
            <pc:sldMk cId="1372413915" sldId="258"/>
            <ac:spMk id="2" creationId="{B9F0895D-90E4-1116-6D3E-52433BE4F75C}"/>
          </ac:spMkLst>
        </pc:spChg>
        <pc:spChg chg="mod">
          <ac:chgData name="Robert Novak" userId="12735f56-a741-44ec-bd4e-f0b37558b25c" providerId="ADAL" clId="{D51C8E29-283F-4D83-8E82-E9FE4CB97CD5}" dt="2024-01-19T13:02:57.396" v="433" actId="20577"/>
          <ac:spMkLst>
            <pc:docMk/>
            <pc:sldMk cId="1372413915" sldId="258"/>
            <ac:spMk id="16" creationId="{B2233E71-7001-FA15-A7AC-B3CB3085C832}"/>
          </ac:spMkLst>
        </pc:spChg>
        <pc:picChg chg="add mod">
          <ac:chgData name="Robert Novak" userId="12735f56-a741-44ec-bd4e-f0b37558b25c" providerId="ADAL" clId="{D51C8E29-283F-4D83-8E82-E9FE4CB97CD5}" dt="2024-01-19T13:03:08.705" v="435" actId="1076"/>
          <ac:picMkLst>
            <pc:docMk/>
            <pc:sldMk cId="1372413915" sldId="258"/>
            <ac:picMk id="1027" creationId="{9DB81A9E-760C-14F2-4C8B-7D1A358782B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8B7EA-E3C3-FDAC-60B4-033E92DB4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3B2D-D0A4-2294-7A80-A7F0E1C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BA926-F967-2892-73E6-50E10C6F5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35642-E0D8-B611-D63C-C3E5EA4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EEADC1-54BA-350C-ACF3-FA58CCEE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72B30-B5A8-03E4-D655-3780A93F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3CFB7E-3CFF-722C-638A-5ED2E3A5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D43347-8AA8-3AAC-F4C6-8D5EE722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99C64-9BE4-5F81-4F02-7936E9F0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F9661-CA24-927A-E7B0-474B16A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0070C-6D68-3572-AA94-2AF3CCDC8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42948C-0D52-7BE7-5743-2CE7F6B4B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57AF-54F7-798D-1BEF-10799309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370A6-6738-14FC-B639-3CE78CD0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5498BA-D911-EADC-D16A-73280162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85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D559-5A82-A163-F229-B27EA59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29D14C-224C-EEB6-B0C0-ECB65BD3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E643EE-7869-BD3C-785F-D7B3977E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7E922-F1CC-7ECA-661D-FFAEC896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49EE3-AF6C-4C85-0661-43853810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6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8951-1EC4-DDB4-E5D0-F6BC53A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E8BFB-3B2D-E5E9-0AD8-31F4A7A5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259CA-16C3-3312-304F-0E6EB307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058C1C-A54E-F237-46D7-177B0C7B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41D9C-685A-2C63-E564-2852908F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3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27E45-6E37-41CB-8264-041960D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603AFA-EA5E-4B88-E54E-8B9401D1C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A0BE4-B05A-8936-4592-91612DFA1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03DE-02C5-5D55-E01B-ABD13199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CF9C48-9E7D-416D-3298-6671EEF5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5F4A5-D4A5-780A-80D5-E00F471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2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DFA71-C0F9-E5FD-0CC0-626C8669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17D48E-5024-E1D8-BDBD-2641D707B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B0A09-3C96-8E2E-506B-55F3DEC9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41FFD-B410-E8B1-6418-9F03D191F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81DCF2-4682-D31D-B7EE-AB6ED12D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C2DC82-8DE3-1285-9A29-B5B975BF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858C0C-8639-9A69-32F1-B2A742F5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E5CAD5-81CC-6487-E104-35609DB8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0EA99-0EED-DDEC-EBBB-56984F9A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CC4DD1-7A3F-20AD-298D-6285C0A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E1B425-2793-04C3-36F0-08E2BBD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370AFB-B3A7-DEA8-DE23-883A56A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2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597A3F-5325-FB0F-9A7A-96007FD4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0BC42C-8EFB-B2F3-A2C8-EBD9F1E8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AE64A2-DE09-8494-E9A6-626D3F0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2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7E20F-B9CD-F0F7-7FC1-5077C7B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5CECB8-CD4B-1C50-262F-8C249419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84507B-96C7-B634-C15C-02CCDF19F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D93797-37E2-63D1-78BE-38E66E4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86C49-6232-ED8A-324B-7CBB0F1C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12C54-8117-9E18-9AD6-6E673030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C125-FE9E-63FF-2C63-CC5CB3E5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5C85A-EF83-158F-39B3-22FFC6284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259815-F882-CFD0-67F8-A9B991F4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18EBC-6917-C275-D71B-42B7F75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9D44C-FB4E-2C2D-B27D-6925FF2A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4D279-2D77-3AE4-11B1-4A0B3BF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EE761A-236B-D080-D8DF-3410C616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83AF62-AEF1-332D-6E2A-E00EB402D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39ACF1-E091-A7EE-9AEF-5969A4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A94C47-A076-D681-EEB8-EC5B64F77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63B9AF-1E2E-9826-064C-BEB41E898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7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s://www.facebook.com/ZrsBistraPtuj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s://www.bistra.s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hyperlink" Target="mailto:robert.novak@bistra.si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29250" y="510153"/>
            <a:ext cx="75279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è"/>
            </a:pPr>
            <a:r>
              <a:rPr lang="it-IT" b="1" spc="-1" dirty="0">
                <a:solidFill>
                  <a:srgbClr val="3C61B0"/>
                </a:solidFill>
                <a:latin typeface="Calibri"/>
                <a:ea typeface="Cambria"/>
              </a:rPr>
              <a:t>Scientific </a:t>
            </a:r>
            <a:r>
              <a:rPr lang="it-IT" b="1" spc="-1" dirty="0" err="1">
                <a:solidFill>
                  <a:srgbClr val="3C61B0"/>
                </a:solidFill>
                <a:latin typeface="Calibri"/>
                <a:ea typeface="Cambria"/>
              </a:rPr>
              <a:t>research</a:t>
            </a:r>
            <a:r>
              <a:rPr lang="it-IT" b="1" spc="-1" dirty="0">
                <a:solidFill>
                  <a:srgbClr val="3C61B0"/>
                </a:solidFill>
                <a:latin typeface="Calibri"/>
                <a:ea typeface="Cambria"/>
              </a:rPr>
              <a:t> centre Bistra Ptuj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, </a:t>
            </a:r>
            <a:r>
              <a:rPr lang="sl-SI" sz="1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Regional</a:t>
            </a:r>
            <a:r>
              <a:rPr lang="sl-SI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sl-SI" sz="1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agency</a:t>
            </a:r>
            <a:r>
              <a:rPr lang="sl-SI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sl-SI" sz="1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and</a:t>
            </a:r>
            <a:r>
              <a:rPr lang="sl-SI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business centre (</a:t>
            </a:r>
            <a:r>
              <a:rPr lang="en-US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Entrepreneurship development, promotion and consulting</a:t>
            </a:r>
            <a:r>
              <a:rPr lang="sl-SI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)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801DF4-6139-849A-CF13-80338EED1EEA}"/>
              </a:ext>
            </a:extLst>
          </p:cNvPr>
          <p:cNvSpPr txBox="1"/>
          <p:nvPr/>
        </p:nvSpPr>
        <p:spPr>
          <a:xfrm>
            <a:off x="147494" y="1740214"/>
            <a:ext cx="11897012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/>
              <a:t>Scientific Research Centre Bistra Ptuj (SRC Bistra Ptuj)</a:t>
            </a:r>
            <a:r>
              <a:rPr lang="sl-SI" dirty="0"/>
              <a:t> </a:t>
            </a:r>
            <a:r>
              <a:rPr lang="en-US" dirty="0"/>
              <a:t>operates as a regional development agency, as well as a research </a:t>
            </a:r>
            <a:r>
              <a:rPr lang="sl-SI" dirty="0" err="1"/>
              <a:t>and</a:t>
            </a:r>
            <a:r>
              <a:rPr lang="sl-SI" dirty="0"/>
              <a:t> business </a:t>
            </a:r>
            <a:r>
              <a:rPr lang="en-US" dirty="0" err="1"/>
              <a:t>centre</a:t>
            </a:r>
            <a:r>
              <a:rPr lang="en-US" dirty="0"/>
              <a:t> and is strongly involved in EU projects.</a:t>
            </a:r>
            <a:r>
              <a:rPr lang="sl-SI" dirty="0"/>
              <a:t> SRC</a:t>
            </a:r>
            <a:r>
              <a:rPr lang="en-US" dirty="0"/>
              <a:t> Bistra Ptuj organizes development efforts in the sense of promoting development and entrepreneurship at the regional level, in the process it connects with local communities - municipalities and business entities.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My name is </a:t>
            </a:r>
            <a:r>
              <a:rPr lang="sl-SI" dirty="0"/>
              <a:t>Robert Novak </a:t>
            </a:r>
            <a:r>
              <a:rPr lang="sl-SI" dirty="0" err="1"/>
              <a:t>and</a:t>
            </a:r>
            <a:r>
              <a:rPr lang="en-US" dirty="0"/>
              <a:t> I am head of the department for </a:t>
            </a:r>
            <a:r>
              <a:rPr lang="sl-SI" dirty="0"/>
              <a:t>e</a:t>
            </a:r>
            <a:r>
              <a:rPr lang="en-US" dirty="0" err="1"/>
              <a:t>ntrepreneurship</a:t>
            </a:r>
            <a:r>
              <a:rPr lang="en-US" dirty="0"/>
              <a:t> development, promotion and consulting.</a:t>
            </a:r>
            <a:endParaRPr lang="de-A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What does our department offer?</a:t>
            </a:r>
            <a:endParaRPr lang="sl-SI" b="1" dirty="0"/>
          </a:p>
          <a:p>
            <a:pPr algn="just"/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main activities </a:t>
            </a:r>
            <a:r>
              <a:rPr lang="en-US" dirty="0"/>
              <a:t>of the department for </a:t>
            </a:r>
            <a:r>
              <a:rPr lang="sl-SI" dirty="0"/>
              <a:t>e</a:t>
            </a:r>
            <a:r>
              <a:rPr lang="en-US" dirty="0" err="1"/>
              <a:t>ntrepreneurship</a:t>
            </a:r>
            <a:r>
              <a:rPr lang="en-US" dirty="0"/>
              <a:t> development, promotion and consulting</a:t>
            </a:r>
            <a:r>
              <a:rPr lang="sl-SI" dirty="0"/>
              <a:t> are: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l-S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dvice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setting up a business</a:t>
            </a:r>
            <a:r>
              <a:rPr lang="sl-SI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sl-SI" sz="16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completing</a:t>
            </a: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few administrative procedures at the time of registration</a:t>
            </a:r>
            <a:r>
              <a:rPr lang="sl-SI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sl-SI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omprehensive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support in the application, management and implementation of national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international 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(EU) 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projects for external clients (companies)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Fostering entrepreneurship/digital skills in schools,</a:t>
            </a:r>
            <a:endParaRPr lang="sl-SI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Youth, youth training/mentoring,</a:t>
            </a:r>
            <a:endParaRPr lang="sl-SI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 of competencies and skills for the future (youth, teachers, potential entrepreneurs, starters,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start-ups),</a:t>
            </a:r>
            <a:endParaRPr lang="sl-SI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supportive environment for attracting companies and investors,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Management of locations, economic areas and business zones,</a:t>
            </a:r>
            <a:endParaRPr lang="sl-SI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Circular economy, sustainable development</a:t>
            </a:r>
            <a:r>
              <a:rPr lang="sl-SI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Slika 4" descr="Slika, ki vsebuje besede besedilo, pisava, grafika, logotip&#10;&#10;Opis je samodejno ustvarjen">
            <a:extLst>
              <a:ext uri="{FF2B5EF4-FFF2-40B4-BE49-F238E27FC236}">
                <a16:creationId xmlns:a16="http://schemas.microsoft.com/office/drawing/2014/main" id="{E117399D-6007-B0FC-5B55-F3A9E53B24F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964" y="862845"/>
            <a:ext cx="1087544" cy="54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0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specific competence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233E71-7001-FA15-A7AC-B3CB3085C832}"/>
              </a:ext>
            </a:extLst>
          </p:cNvPr>
          <p:cNvSpPr txBox="1"/>
          <p:nvPr/>
        </p:nvSpPr>
        <p:spPr>
          <a:xfrm>
            <a:off x="183892" y="1773720"/>
            <a:ext cx="11897012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/>
              <a:t>The main activities include promoting comprehensive and locally oriented sustainable development of the subregion, which consists of 16 municipalities of the </a:t>
            </a:r>
            <a:r>
              <a:rPr lang="en-US" dirty="0" err="1"/>
              <a:t>Spodnje</a:t>
            </a:r>
            <a:r>
              <a:rPr lang="en-US" dirty="0"/>
              <a:t> </a:t>
            </a:r>
            <a:r>
              <a:rPr lang="en-US" dirty="0" err="1"/>
              <a:t>Podravje</a:t>
            </a:r>
            <a:r>
              <a:rPr lang="en-US" dirty="0"/>
              <a:t> region, establishing and maintaining links between companies, research institutions and authorities, facilitating innovations and knowledge transfer to SMEs.</a:t>
            </a:r>
            <a:endParaRPr lang="sl-SI" dirty="0"/>
          </a:p>
          <a:p>
            <a:r>
              <a:rPr lang="en-US" dirty="0"/>
              <a:t>Bistra has been involved in more than 60 EU projects, being a lead partner in more than 15 of them. </a:t>
            </a:r>
            <a:endParaRPr lang="sl-SI" dirty="0"/>
          </a:p>
          <a:p>
            <a:r>
              <a:rPr lang="en-US" dirty="0"/>
              <a:t>In 2019, it received the REGIO Stars award, people’s choice for the most innovative project in the EU for the project City Walk (Interreg Danube).</a:t>
            </a:r>
            <a:endParaRPr lang="sl-SI" dirty="0"/>
          </a:p>
          <a:p>
            <a:endParaRPr lang="sl-SI" dirty="0"/>
          </a:p>
          <a:p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 Bistra Ptuj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has 29 </a:t>
            </a: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almost</a:t>
            </a: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30)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years of experience in implementing ideas for smarter, greener, and more socially inclusive regional development, conducting environmental research related to a circular economy, waste management and functional materials, facilitating the transfer of innovation from academia to companies, promoting entrepreneurship and setting up and optimising the support ecosystems.</a:t>
            </a:r>
            <a:endParaRPr lang="sl-S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  <a:p>
            <a:r>
              <a:rPr lang="en-US" dirty="0"/>
              <a:t>If you have any further questions, please do not hesitate to contact me.</a:t>
            </a:r>
            <a:r>
              <a:rPr lang="sl-SI" dirty="0"/>
              <a:t> </a:t>
            </a:r>
            <a:r>
              <a:rPr lang="en-US" dirty="0"/>
              <a:t>You can reach me by E-mail</a:t>
            </a:r>
            <a:r>
              <a:rPr lang="de-DE" dirty="0"/>
              <a:t>:</a:t>
            </a:r>
            <a:r>
              <a:rPr lang="sl-SI" dirty="0"/>
              <a:t> </a:t>
            </a:r>
            <a:r>
              <a:rPr lang="sl-SI" dirty="0" err="1">
                <a:hlinkClick r:id="rId11"/>
              </a:rPr>
              <a:t>robert.novak@bistra</a:t>
            </a:r>
            <a:r>
              <a:rPr lang="sl-SI" dirty="0">
                <a:hlinkClick r:id="rId11"/>
              </a:rPr>
              <a:t>.</a:t>
            </a:r>
            <a:r>
              <a:rPr lang="sl-SI" dirty="0"/>
              <a:t> </a:t>
            </a:r>
            <a:r>
              <a:rPr lang="en-US" dirty="0"/>
              <a:t>Please also visit our website</a:t>
            </a:r>
            <a:r>
              <a:rPr lang="de-DE" dirty="0"/>
              <a:t>: </a:t>
            </a:r>
            <a:r>
              <a:rPr lang="de-AT" u="sng" dirty="0">
                <a:hlinkClick r:id="rId12"/>
              </a:rPr>
              <a:t>https://www.</a:t>
            </a:r>
            <a:r>
              <a:rPr lang="sl-SI" u="sng" dirty="0">
                <a:hlinkClick r:id="rId12"/>
              </a:rPr>
              <a:t>bistra.si</a:t>
            </a:r>
            <a:r>
              <a:rPr lang="sl-SI" dirty="0"/>
              <a:t> </a:t>
            </a:r>
            <a:r>
              <a:rPr lang="sl-SI" dirty="0" err="1"/>
              <a:t>or</a:t>
            </a:r>
            <a:r>
              <a:rPr lang="sl-SI" dirty="0"/>
              <a:t> FB: </a:t>
            </a:r>
            <a:r>
              <a:rPr lang="sl-SI" u="sng" dirty="0">
                <a:hlinkClick r:id="rId13"/>
              </a:rPr>
              <a:t>https://www.facebook.com/ZrsBistraPtuj</a:t>
            </a:r>
            <a:r>
              <a:rPr lang="sl-SI" u="sng" dirty="0"/>
              <a:t> </a:t>
            </a:r>
            <a:endParaRPr lang="de-AT" u="sng" dirty="0"/>
          </a:p>
        </p:txBody>
      </p:sp>
      <p:pic>
        <p:nvPicPr>
          <p:cNvPr id="1027" name="Slika 2">
            <a:extLst>
              <a:ext uri="{FF2B5EF4-FFF2-40B4-BE49-F238E27FC236}">
                <a16:creationId xmlns:a16="http://schemas.microsoft.com/office/drawing/2014/main" id="{9DB81A9E-760C-14F2-4C8B-7D1A35878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218" y="3243239"/>
            <a:ext cx="1000632" cy="37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241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4794131804074883A5A8A4CE58AC5F" ma:contentTypeVersion="17" ma:contentTypeDescription="Ustvari nov dokument." ma:contentTypeScope="" ma:versionID="ff611ba0f1f662aa578d6ad6a0021953">
  <xsd:schema xmlns:xsd="http://www.w3.org/2001/XMLSchema" xmlns:xs="http://www.w3.org/2001/XMLSchema" xmlns:p="http://schemas.microsoft.com/office/2006/metadata/properties" xmlns:ns2="04b0d5af-fff3-44bf-8790-f334baa00f91" xmlns:ns3="46757d75-66b2-413c-804c-b565a85466d0" targetNamespace="http://schemas.microsoft.com/office/2006/metadata/properties" ma:root="true" ma:fieldsID="e2b381e010a70cafe242ce288b5b29dc" ns2:_="" ns3:_="">
    <xsd:import namespace="04b0d5af-fff3-44bf-8790-f334baa00f91"/>
    <xsd:import namespace="46757d75-66b2-413c-804c-b565a85466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b0d5af-fff3-44bf-8790-f334baa00f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0db3c574-cbad-41f3-9969-9fe47a2744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757d75-66b2-413c-804c-b565a85466d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Stolpec za razvrstitev izrazja »Ujemi vse«" ma:hidden="true" ma:list="{1f4e8d6b-aea2-4d0d-acad-1306ddeab629}" ma:internalName="TaxCatchAll" ma:showField="CatchAllData" ma:web="46757d75-66b2-413c-804c-b565a85466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b0d5af-fff3-44bf-8790-f334baa00f91">
      <Terms xmlns="http://schemas.microsoft.com/office/infopath/2007/PartnerControls"/>
    </lcf76f155ced4ddcb4097134ff3c332f>
    <TaxCatchAll xmlns="46757d75-66b2-413c-804c-b565a85466d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7CB9F5-1E3E-4C94-84D9-CAAEF4E73A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b0d5af-fff3-44bf-8790-f334baa00f91"/>
    <ds:schemaRef ds:uri="46757d75-66b2-413c-804c-b565a85466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457DA-7854-4B7F-AEBB-270EB6C49CEA}">
  <ds:schemaRefs>
    <ds:schemaRef ds:uri="http://schemas.microsoft.com/office/2006/metadata/properties"/>
    <ds:schemaRef ds:uri="http://schemas.microsoft.com/office/infopath/2007/PartnerControls"/>
    <ds:schemaRef ds:uri="04b0d5af-fff3-44bf-8790-f334baa00f91"/>
    <ds:schemaRef ds:uri="46757d75-66b2-413c-804c-b565a85466d0"/>
  </ds:schemaRefs>
</ds:datastoreItem>
</file>

<file path=customXml/itemProps3.xml><?xml version="1.0" encoding="utf-8"?>
<ds:datastoreItem xmlns:ds="http://schemas.openxmlformats.org/officeDocument/2006/customXml" ds:itemID="{7265F5FC-BF0D-4456-8603-5DFB18D687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449</Words>
  <Application>Microsoft Office PowerPoint</Application>
  <PresentationFormat>Širokozaslonsko</PresentationFormat>
  <Paragraphs>21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Krobath</dc:creator>
  <cp:lastModifiedBy>Robert Novak</cp:lastModifiedBy>
  <cp:revision>12</cp:revision>
  <cp:lastPrinted>2024-01-18T09:39:11Z</cp:lastPrinted>
  <dcterms:created xsi:type="dcterms:W3CDTF">2024-01-09T14:12:28Z</dcterms:created>
  <dcterms:modified xsi:type="dcterms:W3CDTF">2024-01-19T13:03:12Z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0x010100A24794131804074883A5A8A4CE58AC5F</vt:lpwstr>
  </property>
</Properties>
</file>